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s/slide47.xml" ContentType="application/vnd.openxmlformats-officedocument.presentationml.slide+xml"/>
  <Override PartName="/ppt/slideLayouts/slideLayout39.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diagrams/layout1.xml" ContentType="application/vnd.openxmlformats-officedocument.drawingml.diagramLayout+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Default Extension="png" ContentType="image/png"/>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notesSlides/notesSlide24.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Layouts/slideLayout38.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Layouts/slideLayout16.xml" ContentType="application/vnd.openxmlformats-officedocument.presentationml.slideLayout+xml"/>
  <Override PartName="/ppt/slideLayouts/slideLayout34.xml" ContentType="application/vnd.openxmlformats-officedocument.presentationml.slideLayout+xml"/>
  <Default Extension="jpeg" ContentType="image/jpeg"/>
  <Override PartName="/ppt/diagrams/quickStyle1.xml" ContentType="application/vnd.openxmlformats-officedocument.drawingml.diagramStyle+xml"/>
  <Override PartName="/ppt/notesSlides/notesSlide37.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1" r:id="rId1"/>
    <p:sldMasterId id="2147483665" r:id="rId2"/>
    <p:sldMasterId id="2147483666" r:id="rId3"/>
    <p:sldMasterId id="2147483700" r:id="rId4"/>
  </p:sldMasterIdLst>
  <p:notesMasterIdLst>
    <p:notesMasterId r:id="rId54"/>
  </p:notesMasterIdLst>
  <p:handoutMasterIdLst>
    <p:handoutMasterId r:id="rId55"/>
  </p:handoutMasterIdLst>
  <p:sldIdLst>
    <p:sldId id="1105" r:id="rId5"/>
    <p:sldId id="1202" r:id="rId6"/>
    <p:sldId id="1213" r:id="rId7"/>
    <p:sldId id="1182" r:id="rId8"/>
    <p:sldId id="1065" r:id="rId9"/>
    <p:sldId id="1171" r:id="rId10"/>
    <p:sldId id="1173" r:id="rId11"/>
    <p:sldId id="1155" r:id="rId12"/>
    <p:sldId id="1141" r:id="rId13"/>
    <p:sldId id="1154" r:id="rId14"/>
    <p:sldId id="1142" r:id="rId15"/>
    <p:sldId id="1115" r:id="rId16"/>
    <p:sldId id="1162" r:id="rId17"/>
    <p:sldId id="1183" r:id="rId18"/>
    <p:sldId id="1184" r:id="rId19"/>
    <p:sldId id="1157" r:id="rId20"/>
    <p:sldId id="1180" r:id="rId21"/>
    <p:sldId id="1165" r:id="rId22"/>
    <p:sldId id="1158" r:id="rId23"/>
    <p:sldId id="1197" r:id="rId24"/>
    <p:sldId id="1196" r:id="rId25"/>
    <p:sldId id="1207" r:id="rId26"/>
    <p:sldId id="1188" r:id="rId27"/>
    <p:sldId id="1161" r:id="rId28"/>
    <p:sldId id="1199" r:id="rId29"/>
    <p:sldId id="1198" r:id="rId30"/>
    <p:sldId id="1200" r:id="rId31"/>
    <p:sldId id="1211" r:id="rId32"/>
    <p:sldId id="1166" r:id="rId33"/>
    <p:sldId id="1135" r:id="rId34"/>
    <p:sldId id="1181" r:id="rId35"/>
    <p:sldId id="1175" r:id="rId36"/>
    <p:sldId id="1169" r:id="rId37"/>
    <p:sldId id="1176" r:id="rId38"/>
    <p:sldId id="1178" r:id="rId39"/>
    <p:sldId id="1212" r:id="rId40"/>
    <p:sldId id="1218" r:id="rId41"/>
    <p:sldId id="1145" r:id="rId42"/>
    <p:sldId id="1168" r:id="rId43"/>
    <p:sldId id="1219" r:id="rId44"/>
    <p:sldId id="1214" r:id="rId45"/>
    <p:sldId id="1128" r:id="rId46"/>
    <p:sldId id="1126" r:id="rId47"/>
    <p:sldId id="1195" r:id="rId48"/>
    <p:sldId id="1194" r:id="rId49"/>
    <p:sldId id="1204" r:id="rId50"/>
    <p:sldId id="1203" r:id="rId51"/>
    <p:sldId id="1133" r:id="rId52"/>
    <p:sldId id="1220" r:id="rId53"/>
  </p:sldIdLst>
  <p:sldSz cx="9144000" cy="6858000" type="screen4x3"/>
  <p:notesSz cx="7315200" cy="9601200"/>
  <p:defaultTextStyle>
    <a:defPPr>
      <a:defRPr lang="en-US"/>
    </a:defPPr>
    <a:lvl1pPr algn="l" rtl="0" eaLnBrk="0" fontAlgn="base" hangingPunct="0">
      <a:spcBef>
        <a:spcPct val="0"/>
      </a:spcBef>
      <a:spcAft>
        <a:spcPct val="0"/>
      </a:spcAft>
      <a:defRPr b="1" kern="1200">
        <a:solidFill>
          <a:schemeClr val="tx1"/>
        </a:solidFill>
        <a:latin typeface="Neutra Text" pitchFamily="50" charset="0"/>
        <a:ea typeface="+mn-ea"/>
        <a:cs typeface="+mn-cs"/>
      </a:defRPr>
    </a:lvl1pPr>
    <a:lvl2pPr marL="457200" algn="l" rtl="0" eaLnBrk="0" fontAlgn="base" hangingPunct="0">
      <a:spcBef>
        <a:spcPct val="0"/>
      </a:spcBef>
      <a:spcAft>
        <a:spcPct val="0"/>
      </a:spcAft>
      <a:defRPr b="1" kern="1200">
        <a:solidFill>
          <a:schemeClr val="tx1"/>
        </a:solidFill>
        <a:latin typeface="Neutra Text" pitchFamily="50" charset="0"/>
        <a:ea typeface="+mn-ea"/>
        <a:cs typeface="+mn-cs"/>
      </a:defRPr>
    </a:lvl2pPr>
    <a:lvl3pPr marL="914400" algn="l" rtl="0" eaLnBrk="0" fontAlgn="base" hangingPunct="0">
      <a:spcBef>
        <a:spcPct val="0"/>
      </a:spcBef>
      <a:spcAft>
        <a:spcPct val="0"/>
      </a:spcAft>
      <a:defRPr b="1" kern="1200">
        <a:solidFill>
          <a:schemeClr val="tx1"/>
        </a:solidFill>
        <a:latin typeface="Neutra Text" pitchFamily="50" charset="0"/>
        <a:ea typeface="+mn-ea"/>
        <a:cs typeface="+mn-cs"/>
      </a:defRPr>
    </a:lvl3pPr>
    <a:lvl4pPr marL="1371600" algn="l" rtl="0" eaLnBrk="0" fontAlgn="base" hangingPunct="0">
      <a:spcBef>
        <a:spcPct val="0"/>
      </a:spcBef>
      <a:spcAft>
        <a:spcPct val="0"/>
      </a:spcAft>
      <a:defRPr b="1" kern="1200">
        <a:solidFill>
          <a:schemeClr val="tx1"/>
        </a:solidFill>
        <a:latin typeface="Neutra Text" pitchFamily="50" charset="0"/>
        <a:ea typeface="+mn-ea"/>
        <a:cs typeface="+mn-cs"/>
      </a:defRPr>
    </a:lvl4pPr>
    <a:lvl5pPr marL="1828800" algn="l" rtl="0" eaLnBrk="0" fontAlgn="base" hangingPunct="0">
      <a:spcBef>
        <a:spcPct val="0"/>
      </a:spcBef>
      <a:spcAft>
        <a:spcPct val="0"/>
      </a:spcAft>
      <a:defRPr b="1" kern="1200">
        <a:solidFill>
          <a:schemeClr val="tx1"/>
        </a:solidFill>
        <a:latin typeface="Neutra Text" pitchFamily="50" charset="0"/>
        <a:ea typeface="+mn-ea"/>
        <a:cs typeface="+mn-cs"/>
      </a:defRPr>
    </a:lvl5pPr>
    <a:lvl6pPr marL="2286000" algn="l" defTabSz="914400" rtl="0" eaLnBrk="1" latinLnBrk="0" hangingPunct="1">
      <a:defRPr b="1" kern="1200">
        <a:solidFill>
          <a:schemeClr val="tx1"/>
        </a:solidFill>
        <a:latin typeface="Neutra Text" pitchFamily="50" charset="0"/>
        <a:ea typeface="+mn-ea"/>
        <a:cs typeface="+mn-cs"/>
      </a:defRPr>
    </a:lvl6pPr>
    <a:lvl7pPr marL="2743200" algn="l" defTabSz="914400" rtl="0" eaLnBrk="1" latinLnBrk="0" hangingPunct="1">
      <a:defRPr b="1" kern="1200">
        <a:solidFill>
          <a:schemeClr val="tx1"/>
        </a:solidFill>
        <a:latin typeface="Neutra Text" pitchFamily="50" charset="0"/>
        <a:ea typeface="+mn-ea"/>
        <a:cs typeface="+mn-cs"/>
      </a:defRPr>
    </a:lvl7pPr>
    <a:lvl8pPr marL="3200400" algn="l" defTabSz="914400" rtl="0" eaLnBrk="1" latinLnBrk="0" hangingPunct="1">
      <a:defRPr b="1" kern="1200">
        <a:solidFill>
          <a:schemeClr val="tx1"/>
        </a:solidFill>
        <a:latin typeface="Neutra Text" pitchFamily="50" charset="0"/>
        <a:ea typeface="+mn-ea"/>
        <a:cs typeface="+mn-cs"/>
      </a:defRPr>
    </a:lvl8pPr>
    <a:lvl9pPr marL="3657600" algn="l" defTabSz="914400" rtl="0" eaLnBrk="1" latinLnBrk="0" hangingPunct="1">
      <a:defRPr b="1" kern="1200">
        <a:solidFill>
          <a:schemeClr val="tx1"/>
        </a:solidFill>
        <a:latin typeface="Neutra Text" pitchFamily="50"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5050"/>
    <a:srgbClr val="FF9999"/>
    <a:srgbClr val="A29E00"/>
    <a:srgbClr val="FF0066"/>
    <a:srgbClr val="333333"/>
    <a:srgbClr val="990033"/>
    <a:srgbClr val="FFFFCC"/>
    <a:srgbClr val="DDDDDD"/>
    <a:srgbClr val="FFFFFF"/>
    <a:srgbClr val="003366"/>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showOutlineIcons="0">
    <p:restoredLeft sz="11480" autoAdjust="0"/>
    <p:restoredTop sz="75914" autoAdjust="0"/>
  </p:normalViewPr>
  <p:slideViewPr>
    <p:cSldViewPr>
      <p:cViewPr varScale="1">
        <p:scale>
          <a:sx n="59" d="100"/>
          <a:sy n="59" d="100"/>
        </p:scale>
        <p:origin x="-1626" y="-84"/>
      </p:cViewPr>
      <p:guideLst>
        <p:guide orient="horz" pos="2160"/>
        <p:guide pos="2880"/>
      </p:guideLst>
    </p:cSldViewPr>
  </p:slideViewPr>
  <p:outlineViewPr>
    <p:cViewPr>
      <p:scale>
        <a:sx n="33" d="100"/>
        <a:sy n="33" d="100"/>
      </p:scale>
      <p:origin x="0" y="294"/>
    </p:cViewPr>
  </p:outlineViewPr>
  <p:notesTextViewPr>
    <p:cViewPr>
      <p:scale>
        <a:sx n="100" d="100"/>
        <a:sy n="100" d="100"/>
      </p:scale>
      <p:origin x="0" y="0"/>
    </p:cViewPr>
  </p:notesTextViewPr>
  <p:sorterViewPr>
    <p:cViewPr>
      <p:scale>
        <a:sx n="35" d="100"/>
        <a:sy n="35" d="100"/>
      </p:scale>
      <p:origin x="0" y="0"/>
    </p:cViewPr>
  </p:sorterViewPr>
  <p:notesViewPr>
    <p:cSldViewPr>
      <p:cViewPr varScale="1">
        <p:scale>
          <a:sx n="83" d="100"/>
          <a:sy n="83" d="100"/>
        </p:scale>
        <p:origin x="-1405" y="-71"/>
      </p:cViewPr>
      <p:guideLst>
        <p:guide orient="horz" pos="3024"/>
        <p:guide pos="2304"/>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BE8A57A-DDE1-4959-B2A5-9B403F1A4C50}"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8D900D41-5564-4B00-AC65-46DF47A6242F}">
      <dgm:prSet phldrT="[Text]"/>
      <dgm:spPr>
        <a:solidFill>
          <a:schemeClr val="tx1"/>
        </a:solidFill>
        <a:ln>
          <a:solidFill>
            <a:schemeClr val="bg1"/>
          </a:solidFill>
        </a:ln>
      </dgm:spPr>
      <dgm:t>
        <a:bodyPr/>
        <a:lstStyle/>
        <a:p>
          <a:r>
            <a:rPr lang="en-US" b="1" smtClean="0"/>
            <a:t>Front end</a:t>
          </a:r>
          <a:endParaRPr lang="en-US" b="1"/>
        </a:p>
      </dgm:t>
    </dgm:pt>
    <dgm:pt modelId="{8C731DD4-77F0-484A-9FF1-0B5CFEC4D9EB}" type="parTrans" cxnId="{F59EA0F4-8E2F-4F07-A9E7-442A6FD8B628}">
      <dgm:prSet/>
      <dgm:spPr/>
      <dgm:t>
        <a:bodyPr/>
        <a:lstStyle/>
        <a:p>
          <a:endParaRPr lang="en-US"/>
        </a:p>
      </dgm:t>
    </dgm:pt>
    <dgm:pt modelId="{43750F7F-8D2D-4491-86AD-3E2DECF57320}" type="sibTrans" cxnId="{F59EA0F4-8E2F-4F07-A9E7-442A6FD8B628}">
      <dgm:prSet/>
      <dgm:spPr/>
      <dgm:t>
        <a:bodyPr/>
        <a:lstStyle/>
        <a:p>
          <a:endParaRPr lang="en-US"/>
        </a:p>
      </dgm:t>
    </dgm:pt>
    <dgm:pt modelId="{1AF8060E-27EB-4285-9714-8F784A5A5ABF}">
      <dgm:prSet/>
      <dgm:spPr>
        <a:solidFill>
          <a:schemeClr val="bg1">
            <a:lumMod val="95000"/>
            <a:alpha val="90000"/>
          </a:schemeClr>
        </a:solidFill>
      </dgm:spPr>
      <dgm:t>
        <a:bodyPr/>
        <a:lstStyle/>
        <a:p>
          <a:r>
            <a:rPr lang="en-US" i="1" smtClean="0"/>
            <a:t>Yahoo! UI </a:t>
          </a:r>
          <a:br>
            <a:rPr lang="en-US" i="1" smtClean="0"/>
          </a:br>
          <a:r>
            <a:rPr lang="en-US" i="1" smtClean="0"/>
            <a:t>(annotation UI)</a:t>
          </a:r>
          <a:endParaRPr lang="en-US" i="1"/>
        </a:p>
      </dgm:t>
    </dgm:pt>
    <dgm:pt modelId="{73934671-F16F-4C89-906F-F174D015129A}" type="parTrans" cxnId="{8F3893E2-C791-4D4E-905D-E9BEEE5DCA65}">
      <dgm:prSet/>
      <dgm:spPr/>
      <dgm:t>
        <a:bodyPr/>
        <a:lstStyle/>
        <a:p>
          <a:endParaRPr lang="en-US"/>
        </a:p>
      </dgm:t>
    </dgm:pt>
    <dgm:pt modelId="{FB1587A9-1260-4C9F-9B79-3FA975FF8A9F}" type="sibTrans" cxnId="{8F3893E2-C791-4D4E-905D-E9BEEE5DCA65}">
      <dgm:prSet/>
      <dgm:spPr/>
      <dgm:t>
        <a:bodyPr/>
        <a:lstStyle/>
        <a:p>
          <a:endParaRPr lang="en-US"/>
        </a:p>
      </dgm:t>
    </dgm:pt>
    <dgm:pt modelId="{AE1A8D34-9E5C-4329-A89F-23944F1CC293}">
      <dgm:prSet phldrT="[Text]"/>
      <dgm:spPr>
        <a:solidFill>
          <a:schemeClr val="bg1">
            <a:lumMod val="95000"/>
            <a:alpha val="90000"/>
          </a:schemeClr>
        </a:solidFill>
      </dgm:spPr>
      <dgm:t>
        <a:bodyPr/>
        <a:lstStyle/>
        <a:p>
          <a:r>
            <a:rPr lang="en-US" i="1" err="1" smtClean="0"/>
            <a:t>JQuery</a:t>
          </a:r>
          <a:r>
            <a:rPr lang="en-US" i="1" smtClean="0"/>
            <a:t> (selectors)</a:t>
          </a:r>
          <a:endParaRPr lang="en-US" i="1"/>
        </a:p>
      </dgm:t>
    </dgm:pt>
    <dgm:pt modelId="{39CBF8A9-F96C-4E57-87A6-7B7FE4525BE2}" type="parTrans" cxnId="{A3742381-D4F6-4E41-84BE-E31BA0516B28}">
      <dgm:prSet/>
      <dgm:spPr/>
      <dgm:t>
        <a:bodyPr/>
        <a:lstStyle/>
        <a:p>
          <a:endParaRPr lang="en-US"/>
        </a:p>
      </dgm:t>
    </dgm:pt>
    <dgm:pt modelId="{9A3E599A-C5E6-49E7-9C96-F0A314527D2E}" type="sibTrans" cxnId="{A3742381-D4F6-4E41-84BE-E31BA0516B28}">
      <dgm:prSet/>
      <dgm:spPr/>
      <dgm:t>
        <a:bodyPr/>
        <a:lstStyle/>
        <a:p>
          <a:endParaRPr lang="en-US"/>
        </a:p>
      </dgm:t>
    </dgm:pt>
    <dgm:pt modelId="{F26E299B-89B7-4CC1-97D5-BFDA7F5D811E}">
      <dgm:prSet phldrT="[Text]"/>
      <dgm:spPr>
        <a:solidFill>
          <a:schemeClr val="tx1"/>
        </a:solidFill>
        <a:ln>
          <a:solidFill>
            <a:schemeClr val="bg1">
              <a:lumMod val="95000"/>
            </a:schemeClr>
          </a:solidFill>
        </a:ln>
      </dgm:spPr>
      <dgm:t>
        <a:bodyPr/>
        <a:lstStyle/>
        <a:p>
          <a:r>
            <a:rPr lang="en-US" b="1" smtClean="0"/>
            <a:t>Back end</a:t>
          </a:r>
          <a:endParaRPr lang="en-US" b="1"/>
        </a:p>
      </dgm:t>
    </dgm:pt>
    <dgm:pt modelId="{9A94BE90-192F-40DC-A417-4412BBE29ADB}" type="parTrans" cxnId="{194C0401-2B30-475B-A3CE-0939865D0238}">
      <dgm:prSet/>
      <dgm:spPr/>
      <dgm:t>
        <a:bodyPr/>
        <a:lstStyle/>
        <a:p>
          <a:endParaRPr lang="en-US"/>
        </a:p>
      </dgm:t>
    </dgm:pt>
    <dgm:pt modelId="{7E40B728-F83D-4F96-8222-3A3B290DB4D5}" type="sibTrans" cxnId="{194C0401-2B30-475B-A3CE-0939865D0238}">
      <dgm:prSet/>
      <dgm:spPr/>
      <dgm:t>
        <a:bodyPr/>
        <a:lstStyle/>
        <a:p>
          <a:endParaRPr lang="en-US"/>
        </a:p>
      </dgm:t>
    </dgm:pt>
    <dgm:pt modelId="{468F5185-A1F0-4CE7-B353-B0397C991BDB}">
      <dgm:prSet phldrT="[Text]"/>
      <dgm:spPr>
        <a:solidFill>
          <a:schemeClr val="bg1">
            <a:lumMod val="95000"/>
            <a:alpha val="90000"/>
          </a:schemeClr>
        </a:solidFill>
      </dgm:spPr>
      <dgm:t>
        <a:bodyPr/>
        <a:lstStyle/>
        <a:p>
          <a:r>
            <a:rPr lang="en-US" i="1" err="1" smtClean="0"/>
            <a:t>MouseHole</a:t>
          </a:r>
          <a:r>
            <a:rPr lang="en-US" i="1" smtClean="0"/>
            <a:t> (proxy)</a:t>
          </a:r>
          <a:endParaRPr lang="en-US" i="1"/>
        </a:p>
      </dgm:t>
    </dgm:pt>
    <dgm:pt modelId="{B310C972-4434-49B4-9B67-F3346F5243A4}" type="parTrans" cxnId="{D1581502-6F86-4AB4-B37C-A5687E7202E2}">
      <dgm:prSet/>
      <dgm:spPr/>
      <dgm:t>
        <a:bodyPr/>
        <a:lstStyle/>
        <a:p>
          <a:endParaRPr lang="en-US"/>
        </a:p>
      </dgm:t>
    </dgm:pt>
    <dgm:pt modelId="{7B6983A3-215E-4348-B39E-0834FB4F1427}" type="sibTrans" cxnId="{D1581502-6F86-4AB4-B37C-A5687E7202E2}">
      <dgm:prSet/>
      <dgm:spPr/>
      <dgm:t>
        <a:bodyPr/>
        <a:lstStyle/>
        <a:p>
          <a:endParaRPr lang="en-US"/>
        </a:p>
      </dgm:t>
    </dgm:pt>
    <dgm:pt modelId="{D0492642-7864-4B33-8C60-3B3942FDB7DB}">
      <dgm:prSet/>
      <dgm:spPr>
        <a:solidFill>
          <a:schemeClr val="bg1">
            <a:lumMod val="95000"/>
            <a:alpha val="90000"/>
          </a:schemeClr>
        </a:solidFill>
      </dgm:spPr>
      <dgm:t>
        <a:bodyPr/>
        <a:lstStyle/>
        <a:p>
          <a:r>
            <a:rPr lang="en-US" i="1" smtClean="0"/>
            <a:t>Tepee (wiki)</a:t>
          </a:r>
        </a:p>
      </dgm:t>
    </dgm:pt>
    <dgm:pt modelId="{6436C537-BF83-4319-9BD1-501A6C2F637C}" type="parTrans" cxnId="{51DA4E52-EFC3-4FAC-8B57-7F5B63591FC4}">
      <dgm:prSet/>
      <dgm:spPr/>
      <dgm:t>
        <a:bodyPr/>
        <a:lstStyle/>
        <a:p>
          <a:endParaRPr lang="en-US"/>
        </a:p>
      </dgm:t>
    </dgm:pt>
    <dgm:pt modelId="{0EB0B693-0D6D-45A2-95A3-50A81D2623C5}" type="sibTrans" cxnId="{51DA4E52-EFC3-4FAC-8B57-7F5B63591FC4}">
      <dgm:prSet/>
      <dgm:spPr/>
      <dgm:t>
        <a:bodyPr/>
        <a:lstStyle/>
        <a:p>
          <a:endParaRPr lang="en-US"/>
        </a:p>
      </dgm:t>
    </dgm:pt>
    <dgm:pt modelId="{F7DD4237-DC38-45DF-B8E4-61D49F2C7D54}">
      <dgm:prSet/>
      <dgm:spPr>
        <a:solidFill>
          <a:schemeClr val="bg1">
            <a:lumMod val="95000"/>
            <a:alpha val="90000"/>
          </a:schemeClr>
        </a:solidFill>
      </dgm:spPr>
      <dgm:t>
        <a:bodyPr/>
        <a:lstStyle/>
        <a:p>
          <a:r>
            <a:rPr lang="en-US" i="1" err="1" smtClean="0"/>
            <a:t>Freakyfreakysandbox</a:t>
          </a:r>
          <a:r>
            <a:rPr lang="en-US" i="1" smtClean="0"/>
            <a:t> (safe execution)</a:t>
          </a:r>
          <a:endParaRPr lang="en-US" i="1"/>
        </a:p>
      </dgm:t>
    </dgm:pt>
    <dgm:pt modelId="{2B88D52B-19B3-4AEB-9BEF-AAFD27830201}" type="parTrans" cxnId="{7C2677EA-46C1-46A2-A380-1FE9D44DA6B2}">
      <dgm:prSet/>
      <dgm:spPr/>
      <dgm:t>
        <a:bodyPr/>
        <a:lstStyle/>
        <a:p>
          <a:endParaRPr lang="en-US"/>
        </a:p>
      </dgm:t>
    </dgm:pt>
    <dgm:pt modelId="{DB66A859-0559-4D77-9387-1AE56E34C301}" type="sibTrans" cxnId="{7C2677EA-46C1-46A2-A380-1FE9D44DA6B2}">
      <dgm:prSet/>
      <dgm:spPr/>
      <dgm:t>
        <a:bodyPr/>
        <a:lstStyle/>
        <a:p>
          <a:endParaRPr lang="en-US"/>
        </a:p>
      </dgm:t>
    </dgm:pt>
    <dgm:pt modelId="{F83BD4D1-049F-49A2-8C14-60A2056B9365}">
      <dgm:prSet/>
      <dgm:spPr>
        <a:solidFill>
          <a:schemeClr val="bg1">
            <a:lumMod val="95000"/>
            <a:alpha val="90000"/>
          </a:schemeClr>
        </a:solidFill>
      </dgm:spPr>
      <dgm:t>
        <a:bodyPr/>
        <a:lstStyle/>
        <a:p>
          <a:r>
            <a:rPr lang="en-US" i="1" err="1" smtClean="0"/>
            <a:t>Hpricot</a:t>
          </a:r>
          <a:r>
            <a:rPr lang="en-US" i="1" smtClean="0"/>
            <a:t> (selectors)</a:t>
          </a:r>
          <a:endParaRPr lang="en-US" i="1"/>
        </a:p>
      </dgm:t>
    </dgm:pt>
    <dgm:pt modelId="{01B706B5-D3E0-45C0-A33D-C1C44CA9DF3E}" type="parTrans" cxnId="{21A5686F-A46C-46AF-9542-A30AFBBD80E1}">
      <dgm:prSet/>
      <dgm:spPr/>
      <dgm:t>
        <a:bodyPr/>
        <a:lstStyle/>
        <a:p>
          <a:endParaRPr lang="en-US"/>
        </a:p>
      </dgm:t>
    </dgm:pt>
    <dgm:pt modelId="{19478433-0CCA-48D6-A8AF-3267D5AC72A2}" type="sibTrans" cxnId="{21A5686F-A46C-46AF-9542-A30AFBBD80E1}">
      <dgm:prSet/>
      <dgm:spPr/>
      <dgm:t>
        <a:bodyPr/>
        <a:lstStyle/>
        <a:p>
          <a:endParaRPr lang="en-US"/>
        </a:p>
      </dgm:t>
    </dgm:pt>
    <dgm:pt modelId="{34CEDBEA-E9AC-43EA-B856-6AE679243F37}">
      <dgm:prSet phldrT="[Text]"/>
      <dgm:spPr>
        <a:solidFill>
          <a:schemeClr val="bg1">
            <a:lumMod val="95000"/>
            <a:alpha val="90000"/>
          </a:schemeClr>
        </a:solidFill>
      </dgm:spPr>
      <dgm:t>
        <a:bodyPr/>
        <a:lstStyle/>
        <a:p>
          <a:r>
            <a:rPr lang="en-US" b="1" err="1" smtClean="0"/>
            <a:t>Bookmarklet</a:t>
          </a:r>
          <a:endParaRPr lang="en-US" b="1"/>
        </a:p>
      </dgm:t>
    </dgm:pt>
    <dgm:pt modelId="{403E30CD-8172-4098-B6A4-48CB6613A3D2}" type="parTrans" cxnId="{4A6C3863-C112-4963-924F-63126BC23804}">
      <dgm:prSet/>
      <dgm:spPr/>
      <dgm:t>
        <a:bodyPr/>
        <a:lstStyle/>
        <a:p>
          <a:endParaRPr lang="en-US"/>
        </a:p>
      </dgm:t>
    </dgm:pt>
    <dgm:pt modelId="{2704AB7E-EB7B-49E0-ADED-EA5F2B02787A}" type="sibTrans" cxnId="{4A6C3863-C112-4963-924F-63126BC23804}">
      <dgm:prSet/>
      <dgm:spPr/>
      <dgm:t>
        <a:bodyPr/>
        <a:lstStyle/>
        <a:p>
          <a:endParaRPr lang="en-US"/>
        </a:p>
      </dgm:t>
    </dgm:pt>
    <dgm:pt modelId="{778337F7-5F1E-433A-95CE-F830EC368268}">
      <dgm:prSet/>
      <dgm:spPr>
        <a:solidFill>
          <a:schemeClr val="bg1">
            <a:lumMod val="95000"/>
            <a:alpha val="90000"/>
          </a:schemeClr>
        </a:solidFill>
      </dgm:spPr>
      <dgm:t>
        <a:bodyPr/>
        <a:lstStyle/>
        <a:p>
          <a:r>
            <a:rPr lang="en-US" b="1" smtClean="0"/>
            <a:t>Annotation code</a:t>
          </a:r>
          <a:endParaRPr lang="en-US" b="1"/>
        </a:p>
      </dgm:t>
    </dgm:pt>
    <dgm:pt modelId="{C108B132-DF95-4C9E-AA9B-EAABEB5C4AD5}" type="parTrans" cxnId="{E4850761-ACB3-4732-A8F0-2A20C4236A2F}">
      <dgm:prSet/>
      <dgm:spPr/>
      <dgm:t>
        <a:bodyPr/>
        <a:lstStyle/>
        <a:p>
          <a:endParaRPr lang="en-US"/>
        </a:p>
      </dgm:t>
    </dgm:pt>
    <dgm:pt modelId="{F3D4C400-B8D9-4A6F-ACE8-FF9F7A259916}" type="sibTrans" cxnId="{E4850761-ACB3-4732-A8F0-2A20C4236A2F}">
      <dgm:prSet/>
      <dgm:spPr/>
      <dgm:t>
        <a:bodyPr/>
        <a:lstStyle/>
        <a:p>
          <a:endParaRPr lang="en-US"/>
        </a:p>
      </dgm:t>
    </dgm:pt>
    <dgm:pt modelId="{6B2122E2-788F-47B4-8294-E4A6A2C81CCB}">
      <dgm:prSet/>
      <dgm:spPr>
        <a:solidFill>
          <a:schemeClr val="bg1">
            <a:lumMod val="95000"/>
            <a:alpha val="90000"/>
          </a:schemeClr>
        </a:solidFill>
      </dgm:spPr>
      <dgm:t>
        <a:bodyPr/>
        <a:lstStyle/>
        <a:p>
          <a:r>
            <a:rPr lang="en-US" b="1" smtClean="0"/>
            <a:t>d.mix library</a:t>
          </a:r>
          <a:endParaRPr lang="en-US" b="1"/>
        </a:p>
      </dgm:t>
    </dgm:pt>
    <dgm:pt modelId="{A23A4086-238D-4C93-9097-B807947D8F76}" type="parTrans" cxnId="{294C1299-9F40-44CA-8B6B-9A6F6D1AA481}">
      <dgm:prSet/>
      <dgm:spPr/>
      <dgm:t>
        <a:bodyPr/>
        <a:lstStyle/>
        <a:p>
          <a:endParaRPr lang="en-US"/>
        </a:p>
      </dgm:t>
    </dgm:pt>
    <dgm:pt modelId="{5FA58850-94C4-418F-84B7-90B5882EE06B}" type="sibTrans" cxnId="{294C1299-9F40-44CA-8B6B-9A6F6D1AA481}">
      <dgm:prSet/>
      <dgm:spPr/>
      <dgm:t>
        <a:bodyPr/>
        <a:lstStyle/>
        <a:p>
          <a:endParaRPr lang="en-US"/>
        </a:p>
      </dgm:t>
    </dgm:pt>
    <dgm:pt modelId="{8377856B-B8C1-4668-B8DF-9E6B1CD4943C}">
      <dgm:prSet/>
      <dgm:spPr>
        <a:solidFill>
          <a:schemeClr val="bg1">
            <a:lumMod val="95000"/>
            <a:alpha val="90000"/>
          </a:schemeClr>
        </a:solidFill>
      </dgm:spPr>
      <dgm:t>
        <a:bodyPr/>
        <a:lstStyle/>
        <a:p>
          <a:r>
            <a:rPr lang="en-US" b="1" smtClean="0"/>
            <a:t>Site-to-service map</a:t>
          </a:r>
          <a:endParaRPr lang="en-US" b="1"/>
        </a:p>
      </dgm:t>
    </dgm:pt>
    <dgm:pt modelId="{F9CB3140-E35E-4A9E-9EFC-71C561372BD0}" type="parTrans" cxnId="{3E5C4826-C4AB-499C-BBE2-8A2E3C7B79D8}">
      <dgm:prSet/>
      <dgm:spPr/>
      <dgm:t>
        <a:bodyPr/>
        <a:lstStyle/>
        <a:p>
          <a:endParaRPr lang="en-US"/>
        </a:p>
      </dgm:t>
    </dgm:pt>
    <dgm:pt modelId="{0E6D0B9A-6607-464E-B28F-265F82AC591A}" type="sibTrans" cxnId="{3E5C4826-C4AB-499C-BBE2-8A2E3C7B79D8}">
      <dgm:prSet/>
      <dgm:spPr/>
      <dgm:t>
        <a:bodyPr/>
        <a:lstStyle/>
        <a:p>
          <a:endParaRPr lang="en-US"/>
        </a:p>
      </dgm:t>
    </dgm:pt>
    <dgm:pt modelId="{468FB967-7EDE-45E8-B169-A2DA17663193}">
      <dgm:prSet/>
      <dgm:spPr>
        <a:solidFill>
          <a:schemeClr val="bg1">
            <a:lumMod val="95000"/>
            <a:alpha val="90000"/>
          </a:schemeClr>
        </a:solidFill>
      </dgm:spPr>
      <dgm:t>
        <a:bodyPr/>
        <a:lstStyle/>
        <a:p>
          <a:r>
            <a:rPr lang="en-US" b="1" smtClean="0"/>
            <a:t>API wrappers</a:t>
          </a:r>
          <a:endParaRPr lang="en-US" b="1"/>
        </a:p>
      </dgm:t>
    </dgm:pt>
    <dgm:pt modelId="{15A85420-318E-4689-B798-B7B94F2A01FE}" type="parTrans" cxnId="{10D063E6-9ECE-4E5B-8CBC-A46BA9701EB3}">
      <dgm:prSet/>
      <dgm:spPr/>
      <dgm:t>
        <a:bodyPr/>
        <a:lstStyle/>
        <a:p>
          <a:endParaRPr lang="en-US"/>
        </a:p>
      </dgm:t>
    </dgm:pt>
    <dgm:pt modelId="{3B137DF6-5376-4493-AF25-42039E995717}" type="sibTrans" cxnId="{10D063E6-9ECE-4E5B-8CBC-A46BA9701EB3}">
      <dgm:prSet/>
      <dgm:spPr/>
      <dgm:t>
        <a:bodyPr/>
        <a:lstStyle/>
        <a:p>
          <a:endParaRPr lang="en-US"/>
        </a:p>
      </dgm:t>
    </dgm:pt>
    <dgm:pt modelId="{B65B8001-B777-4BA1-A3CD-3F9547D0222F}">
      <dgm:prSet phldrT="[Text]"/>
      <dgm:spPr>
        <a:solidFill>
          <a:schemeClr val="bg1">
            <a:lumMod val="95000"/>
            <a:alpha val="90000"/>
          </a:schemeClr>
        </a:solidFill>
      </dgm:spPr>
      <dgm:t>
        <a:bodyPr/>
        <a:lstStyle/>
        <a:p>
          <a:r>
            <a:rPr lang="en-US" b="1" smtClean="0"/>
            <a:t>UI logic</a:t>
          </a:r>
          <a:endParaRPr lang="en-US" b="1"/>
        </a:p>
      </dgm:t>
    </dgm:pt>
    <dgm:pt modelId="{94682325-FE16-43C9-B79F-22B76885CBB6}" type="parTrans" cxnId="{83D4DCC9-91F2-404D-995F-F0B8F75479ED}">
      <dgm:prSet/>
      <dgm:spPr/>
    </dgm:pt>
    <dgm:pt modelId="{A211C945-38D8-478D-863A-6C854F2ED93A}" type="sibTrans" cxnId="{83D4DCC9-91F2-404D-995F-F0B8F75479ED}">
      <dgm:prSet/>
      <dgm:spPr/>
    </dgm:pt>
    <dgm:pt modelId="{A20D8EF6-B10B-4FF0-852B-CD8A061E0586}" type="pres">
      <dgm:prSet presAssocID="{7BE8A57A-DDE1-4959-B2A5-9B403F1A4C50}" presName="Name0" presStyleCnt="0">
        <dgm:presLayoutVars>
          <dgm:dir/>
          <dgm:animLvl val="lvl"/>
          <dgm:resizeHandles val="exact"/>
        </dgm:presLayoutVars>
      </dgm:prSet>
      <dgm:spPr/>
      <dgm:t>
        <a:bodyPr/>
        <a:lstStyle/>
        <a:p>
          <a:endParaRPr lang="en-US"/>
        </a:p>
      </dgm:t>
    </dgm:pt>
    <dgm:pt modelId="{7695D27B-C1BD-4F2F-B1D8-EE2609F429A1}" type="pres">
      <dgm:prSet presAssocID="{8D900D41-5564-4B00-AC65-46DF47A6242F}" presName="composite" presStyleCnt="0"/>
      <dgm:spPr/>
    </dgm:pt>
    <dgm:pt modelId="{4D9DE241-E840-4F04-9C66-424EC2C5AB46}" type="pres">
      <dgm:prSet presAssocID="{8D900D41-5564-4B00-AC65-46DF47A6242F}" presName="parTx" presStyleLbl="alignNode1" presStyleIdx="0" presStyleCnt="2">
        <dgm:presLayoutVars>
          <dgm:chMax val="0"/>
          <dgm:chPref val="0"/>
          <dgm:bulletEnabled val="1"/>
        </dgm:presLayoutVars>
      </dgm:prSet>
      <dgm:spPr/>
      <dgm:t>
        <a:bodyPr/>
        <a:lstStyle/>
        <a:p>
          <a:endParaRPr lang="en-US"/>
        </a:p>
      </dgm:t>
    </dgm:pt>
    <dgm:pt modelId="{1039D85B-1EF0-4BC7-8599-0DBC06E7194B}" type="pres">
      <dgm:prSet presAssocID="{8D900D41-5564-4B00-AC65-46DF47A6242F}" presName="desTx" presStyleLbl="alignAccFollowNode1" presStyleIdx="0" presStyleCnt="2">
        <dgm:presLayoutVars>
          <dgm:bulletEnabled val="1"/>
        </dgm:presLayoutVars>
      </dgm:prSet>
      <dgm:spPr/>
      <dgm:t>
        <a:bodyPr/>
        <a:lstStyle/>
        <a:p>
          <a:endParaRPr lang="en-US"/>
        </a:p>
      </dgm:t>
    </dgm:pt>
    <dgm:pt modelId="{9FB9ABB0-CEE2-4FFC-B04D-CF6768877706}" type="pres">
      <dgm:prSet presAssocID="{43750F7F-8D2D-4491-86AD-3E2DECF57320}" presName="space" presStyleCnt="0"/>
      <dgm:spPr/>
    </dgm:pt>
    <dgm:pt modelId="{EF11665D-B4BC-42E8-A545-AA9FF0F486C5}" type="pres">
      <dgm:prSet presAssocID="{F26E299B-89B7-4CC1-97D5-BFDA7F5D811E}" presName="composite" presStyleCnt="0"/>
      <dgm:spPr/>
    </dgm:pt>
    <dgm:pt modelId="{07136451-DA74-4EE4-B791-2E60A4C43158}" type="pres">
      <dgm:prSet presAssocID="{F26E299B-89B7-4CC1-97D5-BFDA7F5D811E}" presName="parTx" presStyleLbl="alignNode1" presStyleIdx="1" presStyleCnt="2">
        <dgm:presLayoutVars>
          <dgm:chMax val="0"/>
          <dgm:chPref val="0"/>
          <dgm:bulletEnabled val="1"/>
        </dgm:presLayoutVars>
      </dgm:prSet>
      <dgm:spPr/>
      <dgm:t>
        <a:bodyPr/>
        <a:lstStyle/>
        <a:p>
          <a:endParaRPr lang="en-US"/>
        </a:p>
      </dgm:t>
    </dgm:pt>
    <dgm:pt modelId="{36A21A91-06EE-40B3-BF9C-83EB78260297}" type="pres">
      <dgm:prSet presAssocID="{F26E299B-89B7-4CC1-97D5-BFDA7F5D811E}" presName="desTx" presStyleLbl="alignAccFollowNode1" presStyleIdx="1" presStyleCnt="2">
        <dgm:presLayoutVars>
          <dgm:bulletEnabled val="1"/>
        </dgm:presLayoutVars>
      </dgm:prSet>
      <dgm:spPr/>
      <dgm:t>
        <a:bodyPr/>
        <a:lstStyle/>
        <a:p>
          <a:endParaRPr lang="en-US"/>
        </a:p>
      </dgm:t>
    </dgm:pt>
  </dgm:ptLst>
  <dgm:cxnLst>
    <dgm:cxn modelId="{3E5C4826-C4AB-499C-BBE2-8A2E3C7B79D8}" srcId="{F26E299B-89B7-4CC1-97D5-BFDA7F5D811E}" destId="{8377856B-B8C1-4668-B8DF-9E6B1CD4943C}" srcOrd="5" destOrd="0" parTransId="{F9CB3140-E35E-4A9E-9EFC-71C561372BD0}" sibTransId="{0E6D0B9A-6607-464E-B28F-265F82AC591A}"/>
    <dgm:cxn modelId="{194C0401-2B30-475B-A3CE-0939865D0238}" srcId="{7BE8A57A-DDE1-4959-B2A5-9B403F1A4C50}" destId="{F26E299B-89B7-4CC1-97D5-BFDA7F5D811E}" srcOrd="1" destOrd="0" parTransId="{9A94BE90-192F-40DC-A417-4412BBE29ADB}" sibTransId="{7E40B728-F83D-4F96-8222-3A3B290DB4D5}"/>
    <dgm:cxn modelId="{A3742381-D4F6-4E41-84BE-E31BA0516B28}" srcId="{8D900D41-5564-4B00-AC65-46DF47A6242F}" destId="{AE1A8D34-9E5C-4329-A89F-23944F1CC293}" srcOrd="1" destOrd="0" parTransId="{39CBF8A9-F96C-4E57-87A6-7B7FE4525BE2}" sibTransId="{9A3E599A-C5E6-49E7-9C96-F0A314527D2E}"/>
    <dgm:cxn modelId="{10D063E6-9ECE-4E5B-8CBC-A46BA9701EB3}" srcId="{F26E299B-89B7-4CC1-97D5-BFDA7F5D811E}" destId="{468FB967-7EDE-45E8-B169-A2DA17663193}" srcOrd="6" destOrd="0" parTransId="{15A85420-318E-4689-B798-B7B94F2A01FE}" sibTransId="{3B137DF6-5376-4493-AF25-42039E995717}"/>
    <dgm:cxn modelId="{5619E85A-47DF-428D-BE08-473170E25B2F}" type="presOf" srcId="{34CEDBEA-E9AC-43EA-B856-6AE679243F37}" destId="{1039D85B-1EF0-4BC7-8599-0DBC06E7194B}" srcOrd="0" destOrd="2" presId="urn:microsoft.com/office/officeart/2005/8/layout/hList1"/>
    <dgm:cxn modelId="{51DA4E52-EFC3-4FAC-8B57-7F5B63591FC4}" srcId="{F26E299B-89B7-4CC1-97D5-BFDA7F5D811E}" destId="{D0492642-7864-4B33-8C60-3B3942FDB7DB}" srcOrd="1" destOrd="0" parTransId="{6436C537-BF83-4319-9BD1-501A6C2F637C}" sibTransId="{0EB0B693-0D6D-45A2-95A3-50A81D2623C5}"/>
    <dgm:cxn modelId="{09127AAB-AFDD-4521-9325-8B1B40768714}" type="presOf" srcId="{8D900D41-5564-4B00-AC65-46DF47A6242F}" destId="{4D9DE241-E840-4F04-9C66-424EC2C5AB46}" srcOrd="0" destOrd="0" presId="urn:microsoft.com/office/officeart/2005/8/layout/hList1"/>
    <dgm:cxn modelId="{14764244-A9C4-4726-B752-F9CC1C804F97}" type="presOf" srcId="{468FB967-7EDE-45E8-B169-A2DA17663193}" destId="{36A21A91-06EE-40B3-BF9C-83EB78260297}" srcOrd="0" destOrd="6" presId="urn:microsoft.com/office/officeart/2005/8/layout/hList1"/>
    <dgm:cxn modelId="{4A6C3863-C112-4963-924F-63126BC23804}" srcId="{8D900D41-5564-4B00-AC65-46DF47A6242F}" destId="{34CEDBEA-E9AC-43EA-B856-6AE679243F37}" srcOrd="2" destOrd="0" parTransId="{403E30CD-8172-4098-B6A4-48CB6613A3D2}" sibTransId="{2704AB7E-EB7B-49E0-ADED-EA5F2B02787A}"/>
    <dgm:cxn modelId="{D1581502-6F86-4AB4-B37C-A5687E7202E2}" srcId="{F26E299B-89B7-4CC1-97D5-BFDA7F5D811E}" destId="{468F5185-A1F0-4CE7-B353-B0397C991BDB}" srcOrd="0" destOrd="0" parTransId="{B310C972-4434-49B4-9B67-F3346F5243A4}" sibTransId="{7B6983A3-215E-4348-B39E-0834FB4F1427}"/>
    <dgm:cxn modelId="{21A5686F-A46C-46AF-9542-A30AFBBD80E1}" srcId="{F26E299B-89B7-4CC1-97D5-BFDA7F5D811E}" destId="{F83BD4D1-049F-49A2-8C14-60A2056B9365}" srcOrd="3" destOrd="0" parTransId="{01B706B5-D3E0-45C0-A33D-C1C44CA9DF3E}" sibTransId="{19478433-0CCA-48D6-A8AF-3267D5AC72A2}"/>
    <dgm:cxn modelId="{C224BE91-1BA1-42DC-A077-041B9A0C101B}" type="presOf" srcId="{AE1A8D34-9E5C-4329-A89F-23944F1CC293}" destId="{1039D85B-1EF0-4BC7-8599-0DBC06E7194B}" srcOrd="0" destOrd="1" presId="urn:microsoft.com/office/officeart/2005/8/layout/hList1"/>
    <dgm:cxn modelId="{4B93387A-D33D-467E-9550-B50494E109CD}" type="presOf" srcId="{8377856B-B8C1-4668-B8DF-9E6B1CD4943C}" destId="{36A21A91-06EE-40B3-BF9C-83EB78260297}" srcOrd="0" destOrd="5" presId="urn:microsoft.com/office/officeart/2005/8/layout/hList1"/>
    <dgm:cxn modelId="{E4850761-ACB3-4732-A8F0-2A20C4236A2F}" srcId="{F26E299B-89B7-4CC1-97D5-BFDA7F5D811E}" destId="{778337F7-5F1E-433A-95CE-F830EC368268}" srcOrd="4" destOrd="0" parTransId="{C108B132-DF95-4C9E-AA9B-EAABEB5C4AD5}" sibTransId="{F3D4C400-B8D9-4A6F-ACE8-FF9F7A259916}"/>
    <dgm:cxn modelId="{92111CAD-34DB-41EF-9264-DDE92D7E3CC0}" type="presOf" srcId="{778337F7-5F1E-433A-95CE-F830EC368268}" destId="{36A21A91-06EE-40B3-BF9C-83EB78260297}" srcOrd="0" destOrd="4" presId="urn:microsoft.com/office/officeart/2005/8/layout/hList1"/>
    <dgm:cxn modelId="{8C2B650E-608D-474C-B857-7BC2802BF35A}" type="presOf" srcId="{7BE8A57A-DDE1-4959-B2A5-9B403F1A4C50}" destId="{A20D8EF6-B10B-4FF0-852B-CD8A061E0586}" srcOrd="0" destOrd="0" presId="urn:microsoft.com/office/officeart/2005/8/layout/hList1"/>
    <dgm:cxn modelId="{294C1299-9F40-44CA-8B6B-9A6F6D1AA481}" srcId="{F26E299B-89B7-4CC1-97D5-BFDA7F5D811E}" destId="{6B2122E2-788F-47B4-8294-E4A6A2C81CCB}" srcOrd="7" destOrd="0" parTransId="{A23A4086-238D-4C93-9097-B807947D8F76}" sibTransId="{5FA58850-94C4-418F-84B7-90B5882EE06B}"/>
    <dgm:cxn modelId="{DF8010E1-0C50-4F73-863A-2D87336227DA}" type="presOf" srcId="{B65B8001-B777-4BA1-A3CD-3F9547D0222F}" destId="{1039D85B-1EF0-4BC7-8599-0DBC06E7194B}" srcOrd="0" destOrd="3" presId="urn:microsoft.com/office/officeart/2005/8/layout/hList1"/>
    <dgm:cxn modelId="{24C3DD55-1CBF-4FA2-B473-00D1A972D6C8}" type="presOf" srcId="{D0492642-7864-4B33-8C60-3B3942FDB7DB}" destId="{36A21A91-06EE-40B3-BF9C-83EB78260297}" srcOrd="0" destOrd="1" presId="urn:microsoft.com/office/officeart/2005/8/layout/hList1"/>
    <dgm:cxn modelId="{352A2FFC-20ED-450F-96A7-661F04020421}" type="presOf" srcId="{6B2122E2-788F-47B4-8294-E4A6A2C81CCB}" destId="{36A21A91-06EE-40B3-BF9C-83EB78260297}" srcOrd="0" destOrd="7" presId="urn:microsoft.com/office/officeart/2005/8/layout/hList1"/>
    <dgm:cxn modelId="{83D4DCC9-91F2-404D-995F-F0B8F75479ED}" srcId="{8D900D41-5564-4B00-AC65-46DF47A6242F}" destId="{B65B8001-B777-4BA1-A3CD-3F9547D0222F}" srcOrd="3" destOrd="0" parTransId="{94682325-FE16-43C9-B79F-22B76885CBB6}" sibTransId="{A211C945-38D8-478D-863A-6C854F2ED93A}"/>
    <dgm:cxn modelId="{8F3893E2-C791-4D4E-905D-E9BEEE5DCA65}" srcId="{8D900D41-5564-4B00-AC65-46DF47A6242F}" destId="{1AF8060E-27EB-4285-9714-8F784A5A5ABF}" srcOrd="0" destOrd="0" parTransId="{73934671-F16F-4C89-906F-F174D015129A}" sibTransId="{FB1587A9-1260-4C9F-9B79-3FA975FF8A9F}"/>
    <dgm:cxn modelId="{79258CD5-C492-4934-9CD1-07EBC8498F92}" type="presOf" srcId="{F26E299B-89B7-4CC1-97D5-BFDA7F5D811E}" destId="{07136451-DA74-4EE4-B791-2E60A4C43158}" srcOrd="0" destOrd="0" presId="urn:microsoft.com/office/officeart/2005/8/layout/hList1"/>
    <dgm:cxn modelId="{7C2677EA-46C1-46A2-A380-1FE9D44DA6B2}" srcId="{F26E299B-89B7-4CC1-97D5-BFDA7F5D811E}" destId="{F7DD4237-DC38-45DF-B8E4-61D49F2C7D54}" srcOrd="2" destOrd="0" parTransId="{2B88D52B-19B3-4AEB-9BEF-AAFD27830201}" sibTransId="{DB66A859-0559-4D77-9387-1AE56E34C301}"/>
    <dgm:cxn modelId="{19B26C93-61F1-4913-A938-D72E0EB249BC}" type="presOf" srcId="{1AF8060E-27EB-4285-9714-8F784A5A5ABF}" destId="{1039D85B-1EF0-4BC7-8599-0DBC06E7194B}" srcOrd="0" destOrd="0" presId="urn:microsoft.com/office/officeart/2005/8/layout/hList1"/>
    <dgm:cxn modelId="{7AEDA698-16D5-4A00-8C9D-72F8009BA4F9}" type="presOf" srcId="{F83BD4D1-049F-49A2-8C14-60A2056B9365}" destId="{36A21A91-06EE-40B3-BF9C-83EB78260297}" srcOrd="0" destOrd="3" presId="urn:microsoft.com/office/officeart/2005/8/layout/hList1"/>
    <dgm:cxn modelId="{259BED95-785F-4F5C-A6FA-344EBA176C29}" type="presOf" srcId="{F7DD4237-DC38-45DF-B8E4-61D49F2C7D54}" destId="{36A21A91-06EE-40B3-BF9C-83EB78260297}" srcOrd="0" destOrd="2" presId="urn:microsoft.com/office/officeart/2005/8/layout/hList1"/>
    <dgm:cxn modelId="{F59EA0F4-8E2F-4F07-A9E7-442A6FD8B628}" srcId="{7BE8A57A-DDE1-4959-B2A5-9B403F1A4C50}" destId="{8D900D41-5564-4B00-AC65-46DF47A6242F}" srcOrd="0" destOrd="0" parTransId="{8C731DD4-77F0-484A-9FF1-0B5CFEC4D9EB}" sibTransId="{43750F7F-8D2D-4491-86AD-3E2DECF57320}"/>
    <dgm:cxn modelId="{4D0D406B-FE32-4201-A4BF-182F796678EF}" type="presOf" srcId="{468F5185-A1F0-4CE7-B353-B0397C991BDB}" destId="{36A21A91-06EE-40B3-BF9C-83EB78260297}" srcOrd="0" destOrd="0" presId="urn:microsoft.com/office/officeart/2005/8/layout/hList1"/>
    <dgm:cxn modelId="{B8294003-CA6B-4B00-BA77-AB32A21835F3}" type="presParOf" srcId="{A20D8EF6-B10B-4FF0-852B-CD8A061E0586}" destId="{7695D27B-C1BD-4F2F-B1D8-EE2609F429A1}" srcOrd="0" destOrd="0" presId="urn:microsoft.com/office/officeart/2005/8/layout/hList1"/>
    <dgm:cxn modelId="{D83FDF13-0A0E-4123-A65A-C8C5956A4219}" type="presParOf" srcId="{7695D27B-C1BD-4F2F-B1D8-EE2609F429A1}" destId="{4D9DE241-E840-4F04-9C66-424EC2C5AB46}" srcOrd="0" destOrd="0" presId="urn:microsoft.com/office/officeart/2005/8/layout/hList1"/>
    <dgm:cxn modelId="{16D540BC-D7B1-46E3-9187-209D77843DA1}" type="presParOf" srcId="{7695D27B-C1BD-4F2F-B1D8-EE2609F429A1}" destId="{1039D85B-1EF0-4BC7-8599-0DBC06E7194B}" srcOrd="1" destOrd="0" presId="urn:microsoft.com/office/officeart/2005/8/layout/hList1"/>
    <dgm:cxn modelId="{DADD2E80-1022-4719-B174-D7400F61EAF4}" type="presParOf" srcId="{A20D8EF6-B10B-4FF0-852B-CD8A061E0586}" destId="{9FB9ABB0-CEE2-4FFC-B04D-CF6768877706}" srcOrd="1" destOrd="0" presId="urn:microsoft.com/office/officeart/2005/8/layout/hList1"/>
    <dgm:cxn modelId="{DE3C121D-F8CF-422A-89A1-D35E03301CE6}" type="presParOf" srcId="{A20D8EF6-B10B-4FF0-852B-CD8A061E0586}" destId="{EF11665D-B4BC-42E8-A545-AA9FF0F486C5}" srcOrd="2" destOrd="0" presId="urn:microsoft.com/office/officeart/2005/8/layout/hList1"/>
    <dgm:cxn modelId="{1170D401-775B-40EB-8D39-87B5676659F3}" type="presParOf" srcId="{EF11665D-B4BC-42E8-A545-AA9FF0F486C5}" destId="{07136451-DA74-4EE4-B791-2E60A4C43158}" srcOrd="0" destOrd="0" presId="urn:microsoft.com/office/officeart/2005/8/layout/hList1"/>
    <dgm:cxn modelId="{7228B6A5-D510-4D6C-A664-82645A88B3C4}" type="presParOf" srcId="{EF11665D-B4BC-42E8-A545-AA9FF0F486C5}" destId="{36A21A91-06EE-40B3-BF9C-83EB78260297}" srcOrd="1" destOrd="0" presId="urn:microsoft.com/office/officeart/2005/8/layout/hList1"/>
  </dgm:cxnLst>
  <dgm:bg/>
  <dgm:whole/>
</dgm:dataModel>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746"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49" tIns="48326" rIns="96649" bIns="48326" numCol="1" anchor="t" anchorCtr="0" compatLnSpc="1">
            <a:prstTxWarp prst="textNoShape">
              <a:avLst/>
            </a:prstTxWarp>
          </a:bodyPr>
          <a:lstStyle>
            <a:lvl1pPr defTabSz="966788" eaLnBrk="1" hangingPunct="1">
              <a:defRPr sz="1200" b="0">
                <a:ea typeface="굴림" pitchFamily="34" charset="-127"/>
              </a:defRPr>
            </a:lvl1pPr>
          </a:lstStyle>
          <a:p>
            <a:pPr>
              <a:defRPr/>
            </a:pPr>
            <a:endParaRPr lang="en-US" altLang="ko-KR"/>
          </a:p>
        </p:txBody>
      </p:sp>
      <p:sp>
        <p:nvSpPr>
          <p:cNvPr id="31747" name="Rectangle 3"/>
          <p:cNvSpPr>
            <a:spLocks noGrp="1" noChangeArrowheads="1"/>
          </p:cNvSpPr>
          <p:nvPr>
            <p:ph type="dt" sz="quarter" idx="1"/>
          </p:nvPr>
        </p:nvSpPr>
        <p:spPr bwMode="auto">
          <a:xfrm>
            <a:off x="4143375" y="0"/>
            <a:ext cx="3170238" cy="479425"/>
          </a:xfrm>
          <a:prstGeom prst="rect">
            <a:avLst/>
          </a:prstGeom>
          <a:noFill/>
          <a:ln w="9525">
            <a:noFill/>
            <a:miter lim="800000"/>
            <a:headEnd/>
            <a:tailEnd/>
          </a:ln>
          <a:effectLst/>
        </p:spPr>
        <p:txBody>
          <a:bodyPr vert="horz" wrap="square" lIns="96649" tIns="48326" rIns="96649" bIns="48326" numCol="1" anchor="t" anchorCtr="0" compatLnSpc="1">
            <a:prstTxWarp prst="textNoShape">
              <a:avLst/>
            </a:prstTxWarp>
          </a:bodyPr>
          <a:lstStyle>
            <a:lvl1pPr algn="r" defTabSz="966788" eaLnBrk="1" hangingPunct="1">
              <a:defRPr sz="1200" b="0">
                <a:ea typeface="굴림" pitchFamily="34" charset="-127"/>
              </a:defRPr>
            </a:lvl1pPr>
          </a:lstStyle>
          <a:p>
            <a:pPr>
              <a:defRPr/>
            </a:pPr>
            <a:endParaRPr lang="en-US" altLang="ko-KR"/>
          </a:p>
        </p:txBody>
      </p:sp>
      <p:sp>
        <p:nvSpPr>
          <p:cNvPr id="31748" name="Rectangle 4"/>
          <p:cNvSpPr>
            <a:spLocks noGrp="1" noChangeArrowheads="1"/>
          </p:cNvSpPr>
          <p:nvPr>
            <p:ph type="ftr" sz="quarter" idx="2"/>
          </p:nvPr>
        </p:nvSpPr>
        <p:spPr bwMode="auto">
          <a:xfrm>
            <a:off x="0" y="9120188"/>
            <a:ext cx="3170238" cy="479425"/>
          </a:xfrm>
          <a:prstGeom prst="rect">
            <a:avLst/>
          </a:prstGeom>
          <a:noFill/>
          <a:ln w="9525">
            <a:noFill/>
            <a:miter lim="800000"/>
            <a:headEnd/>
            <a:tailEnd/>
          </a:ln>
          <a:effectLst/>
        </p:spPr>
        <p:txBody>
          <a:bodyPr vert="horz" wrap="square" lIns="96649" tIns="48326" rIns="96649" bIns="48326" numCol="1" anchor="b" anchorCtr="0" compatLnSpc="1">
            <a:prstTxWarp prst="textNoShape">
              <a:avLst/>
            </a:prstTxWarp>
          </a:bodyPr>
          <a:lstStyle>
            <a:lvl1pPr defTabSz="966788" eaLnBrk="1" hangingPunct="1">
              <a:defRPr sz="1200" b="0">
                <a:ea typeface="굴림" pitchFamily="34" charset="-127"/>
              </a:defRPr>
            </a:lvl1pPr>
          </a:lstStyle>
          <a:p>
            <a:pPr>
              <a:defRPr/>
            </a:pPr>
            <a:endParaRPr lang="en-US" altLang="ko-KR"/>
          </a:p>
        </p:txBody>
      </p:sp>
      <p:sp>
        <p:nvSpPr>
          <p:cNvPr id="31749" name="Rectangle 5"/>
          <p:cNvSpPr>
            <a:spLocks noGrp="1" noChangeArrowheads="1"/>
          </p:cNvSpPr>
          <p:nvPr>
            <p:ph type="sldNum" sz="quarter" idx="3"/>
          </p:nvPr>
        </p:nvSpPr>
        <p:spPr bwMode="auto">
          <a:xfrm>
            <a:off x="4143375" y="9120188"/>
            <a:ext cx="3170238" cy="479425"/>
          </a:xfrm>
          <a:prstGeom prst="rect">
            <a:avLst/>
          </a:prstGeom>
          <a:noFill/>
          <a:ln w="9525">
            <a:noFill/>
            <a:miter lim="800000"/>
            <a:headEnd/>
            <a:tailEnd/>
          </a:ln>
          <a:effectLst/>
        </p:spPr>
        <p:txBody>
          <a:bodyPr vert="horz" wrap="square" lIns="96649" tIns="48326" rIns="96649" bIns="48326" numCol="1" anchor="b" anchorCtr="0" compatLnSpc="1">
            <a:prstTxWarp prst="textNoShape">
              <a:avLst/>
            </a:prstTxWarp>
          </a:bodyPr>
          <a:lstStyle>
            <a:lvl1pPr algn="r" defTabSz="966788" eaLnBrk="1" hangingPunct="1">
              <a:defRPr sz="1200" b="0">
                <a:ea typeface="굴림" pitchFamily="34" charset="-127"/>
              </a:defRPr>
            </a:lvl1pPr>
          </a:lstStyle>
          <a:p>
            <a:pPr>
              <a:defRPr/>
            </a:pPr>
            <a:fld id="{507F55F8-9EF5-4E37-A552-0C00BD10BD77}" type="slidenum">
              <a:rPr lang="ko-KR" altLang="en-US"/>
              <a:pPr>
                <a:defRPr/>
              </a:pPr>
              <a:t>‹#›</a:t>
            </a:fld>
            <a:endParaRPr lang="en-US" altLang="ko-K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49" tIns="48326" rIns="96649" bIns="48326" numCol="1" anchor="t" anchorCtr="0" compatLnSpc="1">
            <a:prstTxWarp prst="textNoShape">
              <a:avLst/>
            </a:prstTxWarp>
          </a:bodyPr>
          <a:lstStyle>
            <a:lvl1pPr defTabSz="966788" eaLnBrk="1" hangingPunct="1">
              <a:defRPr sz="1200" b="0">
                <a:ea typeface="굴림" pitchFamily="34" charset="-127"/>
              </a:defRPr>
            </a:lvl1pPr>
          </a:lstStyle>
          <a:p>
            <a:pPr>
              <a:defRPr/>
            </a:pPr>
            <a:endParaRPr lang="en-US" altLang="ko-KR"/>
          </a:p>
        </p:txBody>
      </p:sp>
      <p:sp>
        <p:nvSpPr>
          <p:cNvPr id="23555" name="Rectangle 3"/>
          <p:cNvSpPr>
            <a:spLocks noGrp="1" noChangeArrowheads="1"/>
          </p:cNvSpPr>
          <p:nvPr>
            <p:ph type="dt" idx="1"/>
          </p:nvPr>
        </p:nvSpPr>
        <p:spPr bwMode="auto">
          <a:xfrm>
            <a:off x="4143375" y="0"/>
            <a:ext cx="3170238" cy="479425"/>
          </a:xfrm>
          <a:prstGeom prst="rect">
            <a:avLst/>
          </a:prstGeom>
          <a:noFill/>
          <a:ln w="9525">
            <a:noFill/>
            <a:miter lim="800000"/>
            <a:headEnd/>
            <a:tailEnd/>
          </a:ln>
          <a:effectLst/>
        </p:spPr>
        <p:txBody>
          <a:bodyPr vert="horz" wrap="square" lIns="96649" tIns="48326" rIns="96649" bIns="48326" numCol="1" anchor="t" anchorCtr="0" compatLnSpc="1">
            <a:prstTxWarp prst="textNoShape">
              <a:avLst/>
            </a:prstTxWarp>
          </a:bodyPr>
          <a:lstStyle>
            <a:lvl1pPr algn="r" defTabSz="966788" eaLnBrk="1" hangingPunct="1">
              <a:defRPr sz="1200" b="0">
                <a:ea typeface="굴림" pitchFamily="34" charset="-127"/>
              </a:defRPr>
            </a:lvl1pPr>
          </a:lstStyle>
          <a:p>
            <a:pPr>
              <a:defRPr/>
            </a:pPr>
            <a:endParaRPr lang="en-US" altLang="ko-KR"/>
          </a:p>
        </p:txBody>
      </p:sp>
      <p:sp>
        <p:nvSpPr>
          <p:cNvPr id="51204"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p:spPr>
      </p:sp>
      <p:sp>
        <p:nvSpPr>
          <p:cNvPr id="23557" name="Rectangle 5"/>
          <p:cNvSpPr>
            <a:spLocks noGrp="1" noChangeArrowheads="1"/>
          </p:cNvSpPr>
          <p:nvPr>
            <p:ph type="body" sz="quarter" idx="3"/>
          </p:nvPr>
        </p:nvSpPr>
        <p:spPr bwMode="auto">
          <a:xfrm>
            <a:off x="731838" y="4560888"/>
            <a:ext cx="5851525" cy="4319587"/>
          </a:xfrm>
          <a:prstGeom prst="rect">
            <a:avLst/>
          </a:prstGeom>
          <a:noFill/>
          <a:ln w="9525">
            <a:noFill/>
            <a:miter lim="800000"/>
            <a:headEnd/>
            <a:tailEnd/>
          </a:ln>
          <a:effectLst/>
        </p:spPr>
        <p:txBody>
          <a:bodyPr vert="horz" wrap="square" lIns="96649" tIns="48326" rIns="96649" bIns="48326" numCol="1" anchor="t" anchorCtr="0" compatLnSpc="1">
            <a:prstTxWarp prst="textNoShape">
              <a:avLst/>
            </a:prstTxWarp>
          </a:bodyPr>
          <a:lstStyle/>
          <a:p>
            <a:pPr lvl="0"/>
            <a:r>
              <a:rPr lang="en-US" altLang="ko-KR" noProof="0" smtClean="0"/>
              <a:t>Click to edit Master text styles</a:t>
            </a:r>
          </a:p>
          <a:p>
            <a:pPr lvl="1"/>
            <a:r>
              <a:rPr lang="en-US" altLang="ko-KR" noProof="0" smtClean="0"/>
              <a:t>Second level</a:t>
            </a:r>
          </a:p>
          <a:p>
            <a:pPr lvl="2"/>
            <a:r>
              <a:rPr lang="en-US" altLang="ko-KR" noProof="0" smtClean="0"/>
              <a:t>Third level</a:t>
            </a:r>
          </a:p>
          <a:p>
            <a:pPr lvl="3"/>
            <a:r>
              <a:rPr lang="en-US" altLang="ko-KR" noProof="0" smtClean="0"/>
              <a:t>Fourth level</a:t>
            </a:r>
          </a:p>
          <a:p>
            <a:pPr lvl="4"/>
            <a:r>
              <a:rPr lang="en-US" altLang="ko-KR" noProof="0" smtClean="0"/>
              <a:t>Fifth level</a:t>
            </a:r>
          </a:p>
        </p:txBody>
      </p:sp>
      <p:sp>
        <p:nvSpPr>
          <p:cNvPr id="23558" name="Rectangle 6"/>
          <p:cNvSpPr>
            <a:spLocks noGrp="1" noChangeArrowheads="1"/>
          </p:cNvSpPr>
          <p:nvPr>
            <p:ph type="ftr" sz="quarter" idx="4"/>
          </p:nvPr>
        </p:nvSpPr>
        <p:spPr bwMode="auto">
          <a:xfrm>
            <a:off x="0" y="9120188"/>
            <a:ext cx="3170238" cy="479425"/>
          </a:xfrm>
          <a:prstGeom prst="rect">
            <a:avLst/>
          </a:prstGeom>
          <a:noFill/>
          <a:ln w="9525">
            <a:noFill/>
            <a:miter lim="800000"/>
            <a:headEnd/>
            <a:tailEnd/>
          </a:ln>
          <a:effectLst/>
        </p:spPr>
        <p:txBody>
          <a:bodyPr vert="horz" wrap="square" lIns="96649" tIns="48326" rIns="96649" bIns="48326" numCol="1" anchor="b" anchorCtr="0" compatLnSpc="1">
            <a:prstTxWarp prst="textNoShape">
              <a:avLst/>
            </a:prstTxWarp>
          </a:bodyPr>
          <a:lstStyle>
            <a:lvl1pPr defTabSz="966788" eaLnBrk="1" hangingPunct="1">
              <a:defRPr sz="1200" b="0">
                <a:ea typeface="굴림" pitchFamily="34" charset="-127"/>
              </a:defRPr>
            </a:lvl1pPr>
          </a:lstStyle>
          <a:p>
            <a:pPr>
              <a:defRPr/>
            </a:pPr>
            <a:endParaRPr lang="en-US" altLang="ko-KR"/>
          </a:p>
        </p:txBody>
      </p:sp>
      <p:sp>
        <p:nvSpPr>
          <p:cNvPr id="23559" name="Rectangle 7"/>
          <p:cNvSpPr>
            <a:spLocks noGrp="1" noChangeArrowheads="1"/>
          </p:cNvSpPr>
          <p:nvPr>
            <p:ph type="sldNum" sz="quarter" idx="5"/>
          </p:nvPr>
        </p:nvSpPr>
        <p:spPr bwMode="auto">
          <a:xfrm>
            <a:off x="4143375" y="9120188"/>
            <a:ext cx="3170238" cy="479425"/>
          </a:xfrm>
          <a:prstGeom prst="rect">
            <a:avLst/>
          </a:prstGeom>
          <a:noFill/>
          <a:ln w="9525">
            <a:noFill/>
            <a:miter lim="800000"/>
            <a:headEnd/>
            <a:tailEnd/>
          </a:ln>
          <a:effectLst/>
        </p:spPr>
        <p:txBody>
          <a:bodyPr vert="horz" wrap="square" lIns="96649" tIns="48326" rIns="96649" bIns="48326" numCol="1" anchor="b" anchorCtr="0" compatLnSpc="1">
            <a:prstTxWarp prst="textNoShape">
              <a:avLst/>
            </a:prstTxWarp>
          </a:bodyPr>
          <a:lstStyle>
            <a:lvl1pPr algn="r" defTabSz="966788" eaLnBrk="1" hangingPunct="1">
              <a:defRPr sz="1200" b="0">
                <a:ea typeface="굴림" pitchFamily="34" charset="-127"/>
              </a:defRPr>
            </a:lvl1pPr>
          </a:lstStyle>
          <a:p>
            <a:pPr>
              <a:defRPr/>
            </a:pPr>
            <a:fld id="{69AD9788-9C54-411B-BB2D-56E9F14E8781}" type="slidenum">
              <a:rPr lang="ko-KR" altLang="en-US"/>
              <a:pPr>
                <a:defRPr/>
              </a:pPr>
              <a:t>‹#›</a:t>
            </a:fld>
            <a:endParaRPr lang="en-US" altLang="ko-K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Neutra Text" pitchFamily="50" charset="0"/>
        <a:ea typeface="+mn-ea"/>
        <a:cs typeface="+mn-cs"/>
      </a:defRPr>
    </a:lvl1pPr>
    <a:lvl2pPr marL="457200" algn="l" rtl="0" eaLnBrk="0" fontAlgn="base" hangingPunct="0">
      <a:spcBef>
        <a:spcPct val="30000"/>
      </a:spcBef>
      <a:spcAft>
        <a:spcPct val="0"/>
      </a:spcAft>
      <a:defRPr sz="1200" kern="1200">
        <a:solidFill>
          <a:schemeClr val="tx1"/>
        </a:solidFill>
        <a:latin typeface="Neutra Text" pitchFamily="50" charset="0"/>
        <a:ea typeface="+mn-ea"/>
        <a:cs typeface="+mn-cs"/>
      </a:defRPr>
    </a:lvl2pPr>
    <a:lvl3pPr marL="914400" algn="l" rtl="0" eaLnBrk="0" fontAlgn="base" hangingPunct="0">
      <a:spcBef>
        <a:spcPct val="30000"/>
      </a:spcBef>
      <a:spcAft>
        <a:spcPct val="0"/>
      </a:spcAft>
      <a:defRPr sz="1200" kern="1200">
        <a:solidFill>
          <a:schemeClr val="tx1"/>
        </a:solidFill>
        <a:latin typeface="Neutra Text" pitchFamily="50" charset="0"/>
        <a:ea typeface="+mn-ea"/>
        <a:cs typeface="+mn-cs"/>
      </a:defRPr>
    </a:lvl3pPr>
    <a:lvl4pPr marL="1371600" algn="l" rtl="0" eaLnBrk="0" fontAlgn="base" hangingPunct="0">
      <a:spcBef>
        <a:spcPct val="30000"/>
      </a:spcBef>
      <a:spcAft>
        <a:spcPct val="0"/>
      </a:spcAft>
      <a:defRPr sz="1200" kern="1200">
        <a:solidFill>
          <a:schemeClr val="tx1"/>
        </a:solidFill>
        <a:latin typeface="Neutra Text" pitchFamily="50" charset="0"/>
        <a:ea typeface="+mn-ea"/>
        <a:cs typeface="+mn-cs"/>
      </a:defRPr>
    </a:lvl4pPr>
    <a:lvl5pPr marL="1828800" algn="l" rtl="0" eaLnBrk="0" fontAlgn="base" hangingPunct="0">
      <a:spcBef>
        <a:spcPct val="30000"/>
      </a:spcBef>
      <a:spcAft>
        <a:spcPct val="0"/>
      </a:spcAft>
      <a:defRPr sz="1200" kern="1200">
        <a:solidFill>
          <a:schemeClr val="tx1"/>
        </a:solidFill>
        <a:latin typeface="Neutra Text" pitchFamily="50"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27842A19-51E0-4B12-B0D5-524CB4DC97EE}" type="slidenum">
              <a:rPr lang="ko-KR" altLang="en-US" smtClean="0"/>
              <a:pPr/>
              <a:t>1</a:t>
            </a:fld>
            <a:endParaRPr lang="en-US" altLang="ko-KR" smtClean="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r>
              <a:rPr lang="en-US" altLang="ja-JP" smtClean="0"/>
              <a:t>Good morning, my name is </a:t>
            </a:r>
            <a:r>
              <a:rPr lang="en-US" altLang="ja-JP" err="1" smtClean="0"/>
              <a:t>Bjoern</a:t>
            </a:r>
            <a:r>
              <a:rPr lang="en-US" altLang="ja-JP" smtClean="0"/>
              <a:t> Hartmann and this is Leslie Wu. Today we are presenting our work on authoring tools for the web at the Stanford HCI group. </a:t>
            </a:r>
          </a:p>
          <a:p>
            <a:r>
              <a:rPr lang="en-US" altLang="ja-JP" smtClean="0"/>
              <a:t>This work is advised by Prof. Scott Klemmer and jointly carried out with Kevin Collins.</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mtClean="0"/>
              <a:t>Which should always show the latest iamges from the groups’ trips without requiring manual updates. </a:t>
            </a:r>
          </a:p>
        </p:txBody>
      </p:sp>
      <p:sp>
        <p:nvSpPr>
          <p:cNvPr id="62468" name="Slide Number Placeholder 3"/>
          <p:cNvSpPr>
            <a:spLocks noGrp="1"/>
          </p:cNvSpPr>
          <p:nvPr>
            <p:ph type="sldNum" sz="quarter" idx="5"/>
          </p:nvPr>
        </p:nvSpPr>
        <p:spPr>
          <a:noFill/>
        </p:spPr>
        <p:txBody>
          <a:bodyPr/>
          <a:lstStyle/>
          <a:p>
            <a:fld id="{0DE8E463-70A2-4A85-84D9-CFD70D672AFA}" type="slidenum">
              <a:rPr lang="ko-KR" altLang="en-US" smtClean="0"/>
              <a:pPr/>
              <a:t>10</a:t>
            </a:fld>
            <a:endParaRPr lang="en-US" altLang="ko-KR"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p:spPr>
        <p:txBody>
          <a:bodyPr/>
          <a:lstStyle/>
          <a:p>
            <a:fld id="{9917BFEC-3D5F-4591-AB6F-D7432797F04F}" type="slidenum">
              <a:rPr lang="ko-KR" altLang="en-US" smtClean="0"/>
              <a:pPr/>
              <a:t>11</a:t>
            </a:fld>
            <a:endParaRPr lang="en-US" altLang="ko-KR" smtClean="0"/>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a:ln/>
        </p:spPr>
        <p:txBody>
          <a:bodyPr/>
          <a:lstStyle/>
          <a:p>
            <a:pPr eaLnBrk="1" hangingPunct="1"/>
            <a:r>
              <a:rPr lang="en-US" smtClean="0"/>
              <a:t>Drew keeps his images on Flikckr where he aggregates them in an image set.</a:t>
            </a:r>
          </a:p>
          <a:p>
            <a:pPr eaLnBrk="1" hangingPunct="1"/>
            <a:r>
              <a:rPr lang="en-US" smtClean="0"/>
              <a:t>Jane begins by navigating to drew’s </a:t>
            </a:r>
            <a:r>
              <a:rPr lang="en-US" err="1" smtClean="0"/>
              <a:t>flickr</a:t>
            </a:r>
            <a:r>
              <a:rPr lang="en-US" smtClean="0"/>
              <a:t> page and clicks on the “sample this” button in her browser.</a:t>
            </a:r>
          </a:p>
          <a:p>
            <a:pPr eaLnBrk="1" hangingPunct="1"/>
            <a:endParaRPr lang="en-US" smtClean="0"/>
          </a:p>
          <a:p>
            <a:pPr eaLnBrk="1" hangingPunct="1"/>
            <a:r>
              <a:rPr lang="en-US" smtClean="0"/>
              <a:t>The page now shows dashed borders around items</a:t>
            </a:r>
            <a:r>
              <a:rPr lang="en-US" baseline="0" smtClean="0"/>
              <a:t> </a:t>
            </a:r>
            <a:r>
              <a:rPr lang="en-US" smtClean="0"/>
              <a:t>she can retrieve through</a:t>
            </a:r>
            <a:r>
              <a:rPr lang="en-US" baseline="0" smtClean="0"/>
              <a:t> the site’s API</a:t>
            </a:r>
            <a:r>
              <a:rPr lang="en-US" smtClean="0"/>
              <a:t>.</a:t>
            </a:r>
          </a:p>
          <a:p>
            <a:pPr eaLnBrk="1" hangingPunct="1"/>
            <a:r>
              <a:rPr lang="en-US" smtClean="0"/>
              <a:t>By right-clicking she can copy drew’s climbing image set into her sampling bin.</a:t>
            </a:r>
          </a:p>
          <a:p>
            <a:pPr eaLnBrk="1" hangingPunct="1"/>
            <a:r>
              <a:rPr lang="en-US" smtClean="0"/>
              <a:t>From the sampling bin, she sends selected items to the d.mix active wiki.</a:t>
            </a:r>
          </a:p>
          <a:p>
            <a:pPr eaLnBrk="1" hangingPunct="1"/>
            <a:endParaRPr lang="en-US" smtClean="0"/>
          </a:p>
          <a:p>
            <a:pPr eaLnBrk="1" hangingPunct="1"/>
            <a:r>
              <a:rPr lang="en-US" smtClean="0"/>
              <a:t>Because</a:t>
            </a:r>
            <a:r>
              <a:rPr lang="en-US" baseline="0" smtClean="0"/>
              <a:t> </a:t>
            </a:r>
            <a:r>
              <a:rPr lang="en-US" smtClean="0"/>
              <a:t>d.mix performed a deep copy of the images by generating web API calls, </a:t>
            </a:r>
          </a:p>
          <a:p>
            <a:pPr eaLnBrk="1" hangingPunct="1"/>
            <a:r>
              <a:rPr lang="en-US" smtClean="0"/>
              <a:t>Jane can edit parameters of those calls through a property sheet.</a:t>
            </a:r>
          </a:p>
          <a:p>
            <a:pPr eaLnBrk="1" hangingPunct="1"/>
            <a:r>
              <a:rPr lang="en-US" smtClean="0"/>
              <a:t>Here she sets that only the two most recent images for one of the image sets should be</a:t>
            </a:r>
            <a:r>
              <a:rPr lang="en-US" baseline="0" smtClean="0"/>
              <a:t> returned.</a:t>
            </a:r>
            <a:endParaRPr lang="en-US" smtClean="0"/>
          </a:p>
          <a:p>
            <a:pPr eaLnBrk="1" hangingPunct="1"/>
            <a:endParaRPr lang="en-US" smtClean="0"/>
          </a:p>
          <a:p>
            <a:pPr eaLnBrk="1" hangingPunct="1"/>
            <a:r>
              <a:rPr lang="en-US" smtClean="0"/>
              <a:t>Jane can also change the source code that d.mix generated for her.</a:t>
            </a:r>
          </a:p>
          <a:p>
            <a:pPr eaLnBrk="1" hangingPunct="1"/>
            <a:r>
              <a:rPr lang="en-US" smtClean="0"/>
              <a:t>In the source view, she can add static HTML to the page or edit the web API calls made to retrieve images from </a:t>
            </a:r>
            <a:r>
              <a:rPr lang="en-US" err="1" smtClean="0"/>
              <a:t>flickr</a:t>
            </a:r>
            <a:r>
              <a:rPr lang="en-US" smtClean="0"/>
              <a:t>.</a:t>
            </a:r>
          </a:p>
          <a:p>
            <a:pPr eaLnBrk="1" hangingPunct="1"/>
            <a:endParaRPr lang="en-US" smtClean="0"/>
          </a:p>
          <a:p>
            <a:pPr eaLnBrk="1" hangingPunct="1"/>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C20D9476-9ADF-41DE-85A2-3D1C5D5E2C9F}" type="slidenum">
              <a:rPr lang="ko-KR" altLang="en-US" smtClean="0"/>
              <a:pPr/>
              <a:t>12</a:t>
            </a:fld>
            <a:endParaRPr lang="en-US" altLang="ko-KR" smtClean="0"/>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p:spPr>
        <p:txBody>
          <a:bodyPr/>
          <a:lstStyle/>
          <a:p>
            <a:pPr eaLnBrk="1" hangingPunct="1"/>
            <a:r>
              <a:rPr lang="en-US" smtClean="0"/>
              <a:t>When Jane is satisfied with the rendered view of her page, she can share the URL of the page she created with her group members.</a:t>
            </a:r>
          </a:p>
          <a:p>
            <a:pPr eaLnBrk="1" hangingPunct="1"/>
            <a:endParaRPr lang="en-US" smtClean="0"/>
          </a:p>
          <a:p>
            <a:pPr eaLnBrk="1" hangingPunct="1"/>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a:ln/>
        </p:spPr>
      </p:sp>
      <p:sp>
        <p:nvSpPr>
          <p:cNvPr id="78851" name="Notes Placeholder 2"/>
          <p:cNvSpPr>
            <a:spLocks noGrp="1"/>
          </p:cNvSpPr>
          <p:nvPr>
            <p:ph type="body" idx="1"/>
          </p:nvPr>
        </p:nvSpPr>
        <p:spPr>
          <a:noFill/>
          <a:ln/>
        </p:spPr>
        <p:txBody>
          <a:bodyPr/>
          <a:lstStyle/>
          <a:p>
            <a:r>
              <a:rPr lang="en-US" baseline="0" smtClean="0"/>
              <a:t>There are several classes of users that work with d.mix.</a:t>
            </a:r>
            <a:endParaRPr lang="en-US" smtClean="0"/>
          </a:p>
          <a:p>
            <a:r>
              <a:rPr lang="en-US" smtClean="0"/>
              <a:t>First, lead users</a:t>
            </a:r>
            <a:r>
              <a:rPr lang="en-US" baseline="0" smtClean="0"/>
              <a:t> manually establish the correlation between sites and their services.</a:t>
            </a:r>
          </a:p>
          <a:p>
            <a:r>
              <a:rPr lang="en-US" baseline="0" smtClean="0"/>
              <a:t>Alternatively,</a:t>
            </a:r>
            <a:r>
              <a:rPr lang="en-US" smtClean="0"/>
              <a:t> </a:t>
            </a:r>
            <a:r>
              <a:rPr lang="en-US" baseline="0" smtClean="0"/>
              <a:t> webmasters at sites such as Flickr, Yahoo, or Amazon.com could easily provide such mappings.</a:t>
            </a:r>
            <a:endParaRPr lang="en-US" smtClean="0"/>
          </a:p>
        </p:txBody>
      </p:sp>
      <p:sp>
        <p:nvSpPr>
          <p:cNvPr id="78852" name="Slide Number Placeholder 3"/>
          <p:cNvSpPr>
            <a:spLocks noGrp="1"/>
          </p:cNvSpPr>
          <p:nvPr>
            <p:ph type="sldNum" sz="quarter" idx="5"/>
          </p:nvPr>
        </p:nvSpPr>
        <p:spPr>
          <a:noFill/>
        </p:spPr>
        <p:txBody>
          <a:bodyPr/>
          <a:lstStyle/>
          <a:p>
            <a:fld id="{31A29BA3-A92D-466B-830E-D24F487CC949}" type="slidenum">
              <a:rPr lang="ko-KR" altLang="en-US" smtClean="0"/>
              <a:pPr/>
              <a:t>13</a:t>
            </a:fld>
            <a:endParaRPr lang="en-US" altLang="ko-KR"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a:ln/>
        </p:spPr>
      </p:sp>
      <p:sp>
        <p:nvSpPr>
          <p:cNvPr id="78851" name="Notes Placeholder 2"/>
          <p:cNvSpPr>
            <a:spLocks noGrp="1"/>
          </p:cNvSpPr>
          <p:nvPr>
            <p:ph type="body" idx="1"/>
          </p:nvPr>
        </p:nvSpPr>
        <p:spPr>
          <a:noFill/>
          <a:ln/>
        </p:spPr>
        <p:txBody>
          <a:bodyPr/>
          <a:lstStyle/>
          <a:p>
            <a:r>
              <a:rPr lang="en-US" smtClean="0"/>
              <a:t>After a small number of lead users author these mappings, many more web developers can create applications in d.mix and quickly prototype web-based mashups.</a:t>
            </a:r>
          </a:p>
        </p:txBody>
      </p:sp>
      <p:sp>
        <p:nvSpPr>
          <p:cNvPr id="78852" name="Slide Number Placeholder 3"/>
          <p:cNvSpPr>
            <a:spLocks noGrp="1"/>
          </p:cNvSpPr>
          <p:nvPr>
            <p:ph type="sldNum" sz="quarter" idx="5"/>
          </p:nvPr>
        </p:nvSpPr>
        <p:spPr>
          <a:noFill/>
        </p:spPr>
        <p:txBody>
          <a:bodyPr/>
          <a:lstStyle/>
          <a:p>
            <a:fld id="{31A29BA3-A92D-466B-830E-D24F487CC949}" type="slidenum">
              <a:rPr lang="ko-KR" altLang="en-US" smtClean="0"/>
              <a:pPr/>
              <a:t>14</a:t>
            </a:fld>
            <a:endParaRPr lang="en-US" altLang="ko-KR"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a:ln/>
        </p:spPr>
      </p:sp>
      <p:sp>
        <p:nvSpPr>
          <p:cNvPr id="78851" name="Notes Placeholder 2"/>
          <p:cNvSpPr>
            <a:spLocks noGrp="1"/>
          </p:cNvSpPr>
          <p:nvPr>
            <p:ph type="body" idx="1"/>
          </p:nvPr>
        </p:nvSpPr>
        <p:spPr>
          <a:noFill/>
          <a:ln/>
        </p:spPr>
        <p:txBody>
          <a:bodyPr/>
          <a:lstStyle/>
          <a:p>
            <a:r>
              <a:rPr lang="en-US" smtClean="0"/>
              <a:t>Finally, end-users can run applications written in d.mix, by visiting them from a</a:t>
            </a:r>
            <a:r>
              <a:rPr lang="en-US" baseline="0" smtClean="0"/>
              <a:t>ny</a:t>
            </a:r>
            <a:r>
              <a:rPr lang="en-US" smtClean="0"/>
              <a:t> browser.</a:t>
            </a:r>
          </a:p>
          <a:p>
            <a:endParaRPr lang="en-US" smtClean="0"/>
          </a:p>
          <a:p>
            <a:r>
              <a:rPr lang="en-US" smtClean="0"/>
              <a:t>End-users can also tailor applications created in d.mix, by copy</a:t>
            </a:r>
            <a:r>
              <a:rPr lang="en-US" baseline="0" smtClean="0"/>
              <a:t> and pasting code from one d.mix wiki page to another.</a:t>
            </a:r>
            <a:r>
              <a:rPr lang="en-US" smtClean="0"/>
              <a:t> </a:t>
            </a:r>
          </a:p>
        </p:txBody>
      </p:sp>
      <p:sp>
        <p:nvSpPr>
          <p:cNvPr id="78852" name="Slide Number Placeholder 3"/>
          <p:cNvSpPr>
            <a:spLocks noGrp="1"/>
          </p:cNvSpPr>
          <p:nvPr>
            <p:ph type="sldNum" sz="quarter" idx="5"/>
          </p:nvPr>
        </p:nvSpPr>
        <p:spPr>
          <a:noFill/>
        </p:spPr>
        <p:txBody>
          <a:bodyPr/>
          <a:lstStyle/>
          <a:p>
            <a:fld id="{31A29BA3-A92D-466B-830E-D24F487CC949}" type="slidenum">
              <a:rPr lang="ko-KR" altLang="en-US" smtClean="0"/>
              <a:pPr/>
              <a:t>15</a:t>
            </a:fld>
            <a:endParaRPr lang="en-US" altLang="ko-KR"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ln/>
        </p:spPr>
      </p:sp>
      <p:sp>
        <p:nvSpPr>
          <p:cNvPr id="73731" name="Notes Placeholder 2"/>
          <p:cNvSpPr>
            <a:spLocks noGrp="1"/>
          </p:cNvSpPr>
          <p:nvPr>
            <p:ph type="body" idx="1"/>
          </p:nvPr>
        </p:nvSpPr>
        <p:spPr>
          <a:noFill/>
          <a:ln/>
        </p:spPr>
        <p:txBody>
          <a:bodyPr/>
          <a:lstStyle/>
          <a:p>
            <a:r>
              <a:rPr lang="en-US" smtClean="0"/>
              <a:t>This diagram describes the d.mix architecture for sampling content from web pages.</a:t>
            </a:r>
          </a:p>
          <a:p>
            <a:endParaRPr lang="en-US" smtClean="0"/>
          </a:p>
          <a:p>
            <a:r>
              <a:rPr lang="en-US" smtClean="0"/>
              <a:t>d.mix uses a programmable HTTP proxy that rewrites the original web site, adding API annotations. Each API annotation contains an associated snippet of code that generates a working web service call in the Ruby programming language.</a:t>
            </a:r>
          </a:p>
          <a:p>
            <a:endParaRPr lang="en-US" smtClean="0"/>
          </a:p>
          <a:p>
            <a:r>
              <a:rPr lang="en-US" smtClean="0"/>
              <a:t>The programmable proxy knows how to annotate web pages by using the site-to-service map. (space) This map</a:t>
            </a:r>
            <a:r>
              <a:rPr lang="en-US" baseline="0" smtClean="0"/>
              <a:t> defines the correspondence</a:t>
            </a:r>
            <a:r>
              <a:rPr lang="en-US" smtClean="0"/>
              <a:t> between web</a:t>
            </a:r>
            <a:r>
              <a:rPr lang="en-US" baseline="0" smtClean="0"/>
              <a:t> sites and their associated</a:t>
            </a:r>
            <a:r>
              <a:rPr lang="en-US" smtClean="0"/>
              <a:t> web services.</a:t>
            </a:r>
          </a:p>
          <a:p>
            <a:endParaRPr lang="en-US" smtClean="0"/>
          </a:p>
        </p:txBody>
      </p:sp>
      <p:sp>
        <p:nvSpPr>
          <p:cNvPr id="73732" name="Slide Number Placeholder 3"/>
          <p:cNvSpPr>
            <a:spLocks noGrp="1"/>
          </p:cNvSpPr>
          <p:nvPr>
            <p:ph type="sldNum" sz="quarter" idx="5"/>
          </p:nvPr>
        </p:nvSpPr>
        <p:spPr>
          <a:noFill/>
        </p:spPr>
        <p:txBody>
          <a:bodyPr/>
          <a:lstStyle/>
          <a:p>
            <a:fld id="{E20971F2-9E5B-44DA-B342-63F2BF5161A5}" type="slidenum">
              <a:rPr lang="ko-KR" altLang="en-US" smtClean="0"/>
              <a:pPr/>
              <a:t>16</a:t>
            </a:fld>
            <a:endParaRPr lang="en-US" altLang="ko-KR"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mtClean="0"/>
              <a:t>How does a 3</a:t>
            </a:r>
            <a:r>
              <a:rPr lang="en-US" baseline="30000" smtClean="0"/>
              <a:t>rd</a:t>
            </a:r>
            <a:r>
              <a:rPr lang="en-US" smtClean="0"/>
              <a:t> party developer author a site-to-service map? (space)</a:t>
            </a:r>
          </a:p>
          <a:p>
            <a:pPr marL="228600" indent="-228600">
              <a:buAutoNum type="arabicPeriod"/>
            </a:pPr>
            <a:r>
              <a:rPr lang="en-US" baseline="0" smtClean="0"/>
              <a:t>First, a developer maps web page URLs to web “page types”. (space)</a:t>
            </a:r>
          </a:p>
          <a:p>
            <a:pPr marL="228600" indent="-228600">
              <a:buAutoNum type="arabicPeriod"/>
            </a:pPr>
            <a:r>
              <a:rPr lang="en-US" baseline="0" smtClean="0"/>
              <a:t>For any given “page type”, a developer defines a combination of XPath and CSS selectors that identify the visual elements to be annotated (space)</a:t>
            </a:r>
          </a:p>
          <a:p>
            <a:pPr marL="228600" indent="-228600">
              <a:buAutoNum type="arabicPeriod"/>
            </a:pPr>
            <a:r>
              <a:rPr lang="en-US" baseline="0" smtClean="0"/>
              <a:t>They  then define selectors that infer web service arguments given the markup on a page. (space)</a:t>
            </a:r>
          </a:p>
          <a:p>
            <a:pPr marL="228600" indent="-228600">
              <a:buAutoNum type="arabicPeriod"/>
            </a:pPr>
            <a:r>
              <a:rPr lang="en-US" baseline="0" smtClean="0"/>
              <a:t>Finally, these arguments are bound to a web service code snippet</a:t>
            </a:r>
          </a:p>
          <a:p>
            <a:pPr marL="228600" indent="-228600">
              <a:buNone/>
            </a:pPr>
            <a:endParaRPr lang="en-US" sz="1200" smtClean="0"/>
          </a:p>
          <a:p>
            <a:pPr marL="228600" indent="-228600">
              <a:buNone/>
            </a:pPr>
            <a:r>
              <a:rPr lang="en-US" sz="1200" smtClean="0"/>
              <a:t>Note that it is easier for </a:t>
            </a:r>
            <a:r>
              <a:rPr lang="en-US" sz="1200" i="1" smtClean="0"/>
              <a:t>site</a:t>
            </a:r>
            <a:r>
              <a:rPr lang="en-US" sz="1200" i="1" baseline="0" smtClean="0"/>
              <a:t> owners</a:t>
            </a:r>
            <a:r>
              <a:rPr lang="en-US" sz="1200" i="0" baseline="0" smtClean="0"/>
              <a:t> to provide this mapping, as they do not need to infer these relationships programmatically through scraping. We hope that in the future, site owners will provide such site-to-service mappings for the larger web developer community.</a:t>
            </a:r>
          </a:p>
        </p:txBody>
      </p:sp>
      <p:sp>
        <p:nvSpPr>
          <p:cNvPr id="4" name="Slide Number Placeholder 3"/>
          <p:cNvSpPr>
            <a:spLocks noGrp="1"/>
          </p:cNvSpPr>
          <p:nvPr>
            <p:ph type="sldNum" sz="quarter" idx="10"/>
          </p:nvPr>
        </p:nvSpPr>
        <p:spPr/>
        <p:txBody>
          <a:bodyPr/>
          <a:lstStyle/>
          <a:p>
            <a:pPr>
              <a:defRPr/>
            </a:pPr>
            <a:fld id="{69AD9788-9C54-411B-BB2D-56E9F14E8781}" type="slidenum">
              <a:rPr lang="ko-KR" altLang="en-US" smtClean="0"/>
              <a:pPr>
                <a:defRPr/>
              </a:pPr>
              <a:t>17</a:t>
            </a:fld>
            <a:endParaRPr lang="en-US" altLang="ko-K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ln/>
        </p:spPr>
      </p:sp>
      <p:sp>
        <p:nvSpPr>
          <p:cNvPr id="81923" name="Notes Placeholder 2"/>
          <p:cNvSpPr>
            <a:spLocks noGrp="1"/>
          </p:cNvSpPr>
          <p:nvPr>
            <p:ph type="body" idx="1"/>
          </p:nvPr>
        </p:nvSpPr>
        <p:spPr>
          <a:noFill/>
          <a:ln/>
        </p:spPr>
        <p:txBody>
          <a:bodyPr/>
          <a:lstStyle/>
          <a:p>
            <a:r>
              <a:rPr lang="en-US" baseline="0" smtClean="0"/>
              <a:t>So why not rely solely on scraping, without trying to generate web service code?</a:t>
            </a:r>
          </a:p>
          <a:p>
            <a:r>
              <a:rPr lang="en-US" smtClean="0"/>
              <a:t>(space) Web site content and markup change quickly. Thus, programs based on scraped content can be brittle.</a:t>
            </a:r>
          </a:p>
          <a:p>
            <a:r>
              <a:rPr lang="en-US" smtClean="0"/>
              <a:t>In contrast, web service APIs are often frozen. Since applications are authored once, but</a:t>
            </a:r>
            <a:r>
              <a:rPr lang="en-US" baseline="0" smtClean="0"/>
              <a:t> executed many more times, scraping once at “application design time” is preferable to scraping at execution time. </a:t>
            </a:r>
          </a:p>
          <a:p>
            <a:endParaRPr lang="en-US" smtClean="0"/>
          </a:p>
          <a:p>
            <a:r>
              <a:rPr lang="en-US" smtClean="0"/>
              <a:t>(space)</a:t>
            </a:r>
          </a:p>
          <a:p>
            <a:r>
              <a:rPr lang="en-US" smtClean="0"/>
              <a:t>Furthermore, web</a:t>
            </a:r>
            <a:r>
              <a:rPr lang="en-US" baseline="0" smtClean="0"/>
              <a:t> service calls can be meaningfully parameterized by changing the arguments used to call them. This is not possible with scraped content.</a:t>
            </a:r>
          </a:p>
          <a:p>
            <a:r>
              <a:rPr lang="en-US" baseline="0" smtClean="0"/>
              <a:t>(space)</a:t>
            </a:r>
          </a:p>
          <a:p>
            <a:r>
              <a:rPr lang="en-US" baseline="0" smtClean="0"/>
              <a:t>Finally, scraping may not scale. Many sites monitor their traffic and actively lock out clients that request a large number of pages in a short amount of time.</a:t>
            </a:r>
            <a:endParaRPr lang="en-US" smtClean="0"/>
          </a:p>
        </p:txBody>
      </p:sp>
      <p:sp>
        <p:nvSpPr>
          <p:cNvPr id="81924" name="Slide Number Placeholder 3"/>
          <p:cNvSpPr>
            <a:spLocks noGrp="1"/>
          </p:cNvSpPr>
          <p:nvPr>
            <p:ph type="sldNum" sz="quarter" idx="5"/>
          </p:nvPr>
        </p:nvSpPr>
        <p:spPr>
          <a:noFill/>
        </p:spPr>
        <p:txBody>
          <a:bodyPr/>
          <a:lstStyle/>
          <a:p>
            <a:fld id="{C3982647-53ED-430E-9FFE-B9DA2750ECBD}" type="slidenum">
              <a:rPr lang="ko-KR" altLang="en-US" smtClean="0"/>
              <a:pPr/>
              <a:t>18</a:t>
            </a:fld>
            <a:endParaRPr lang="en-US" altLang="ko-KR"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ln/>
        </p:spPr>
      </p:sp>
      <p:sp>
        <p:nvSpPr>
          <p:cNvPr id="74755" name="Notes Placeholder 2"/>
          <p:cNvSpPr>
            <a:spLocks noGrp="1"/>
          </p:cNvSpPr>
          <p:nvPr>
            <p:ph type="body" idx="1"/>
          </p:nvPr>
        </p:nvSpPr>
        <p:spPr>
          <a:noFill/>
          <a:ln/>
        </p:spPr>
        <p:txBody>
          <a:bodyPr/>
          <a:lstStyle/>
          <a:p>
            <a:r>
              <a:rPr lang="en-US" smtClean="0"/>
              <a:t>Let me illustrate the process</a:t>
            </a:r>
            <a:r>
              <a:rPr lang="en-US" baseline="0" smtClean="0"/>
              <a:t> of creating a site-to-service map with a concrete example.</a:t>
            </a:r>
            <a:endParaRPr lang="en-US" smtClean="0"/>
          </a:p>
          <a:p>
            <a:endParaRPr lang="en-US" smtClean="0"/>
          </a:p>
          <a:p>
            <a:r>
              <a:rPr lang="en-US" smtClean="0"/>
              <a:t>Here is a</a:t>
            </a:r>
            <a:r>
              <a:rPr lang="en-US" baseline="0" smtClean="0"/>
              <a:t> single photo page from f</a:t>
            </a:r>
            <a:r>
              <a:rPr lang="en-US" smtClean="0"/>
              <a:t>lickr.com.</a:t>
            </a:r>
          </a:p>
          <a:p>
            <a:endParaRPr lang="en-US" smtClean="0"/>
          </a:p>
          <a:p>
            <a:endParaRPr lang="en-US" smtClean="0"/>
          </a:p>
        </p:txBody>
      </p:sp>
      <p:sp>
        <p:nvSpPr>
          <p:cNvPr id="74756" name="Slide Number Placeholder 3"/>
          <p:cNvSpPr>
            <a:spLocks noGrp="1"/>
          </p:cNvSpPr>
          <p:nvPr>
            <p:ph type="sldNum" sz="quarter" idx="5"/>
          </p:nvPr>
        </p:nvSpPr>
        <p:spPr>
          <a:noFill/>
        </p:spPr>
        <p:txBody>
          <a:bodyPr/>
          <a:lstStyle/>
          <a:p>
            <a:fld id="{68B6DE80-FE71-4B12-81A9-1DE5B8FAA053}" type="slidenum">
              <a:rPr lang="ko-KR" altLang="en-US" smtClean="0"/>
              <a:pPr/>
              <a:t>19</a:t>
            </a:fld>
            <a:endParaRPr lang="en-US" altLang="ko-KR"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charset="0"/>
              <a:buNone/>
            </a:pPr>
            <a:r>
              <a:rPr lang="en-US" smtClean="0"/>
              <a:t>Let me start with a</a:t>
            </a:r>
            <a:r>
              <a:rPr lang="en-US" baseline="0" smtClean="0"/>
              <a:t> question: how would you share this year’s UIST highlights with colleagues back home who could not attend?</a:t>
            </a:r>
          </a:p>
          <a:p>
            <a:r>
              <a:rPr lang="en-US" smtClean="0"/>
              <a:t>At</a:t>
            </a:r>
            <a:r>
              <a:rPr lang="en-US" baseline="0" smtClean="0"/>
              <a:t> your next meeting y</a:t>
            </a:r>
            <a:r>
              <a:rPr lang="en-US" smtClean="0"/>
              <a:t>ou may</a:t>
            </a:r>
            <a:r>
              <a:rPr lang="en-US" baseline="0" smtClean="0"/>
              <a:t> first open the conference web page to project the conference program. Then maybe search for authors’ home pages to get more information. You may then go to a photo site to find other attendee’s images they tagged with uist.</a:t>
            </a:r>
          </a:p>
          <a:p>
            <a:r>
              <a:rPr lang="en-US" baseline="0" smtClean="0"/>
              <a:t>And then show some videos people took at the demo reception two days ago.</a:t>
            </a:r>
          </a:p>
          <a:p>
            <a:r>
              <a:rPr lang="en-US" baseline="0" smtClean="0"/>
              <a:t>In short, you may do it by browsing the web.</a:t>
            </a:r>
            <a:endParaRPr lang="en-US" smtClean="0"/>
          </a:p>
          <a:p>
            <a:endParaRPr lang="en-US"/>
          </a:p>
        </p:txBody>
      </p:sp>
      <p:sp>
        <p:nvSpPr>
          <p:cNvPr id="4" name="Slide Number Placeholder 3"/>
          <p:cNvSpPr>
            <a:spLocks noGrp="1"/>
          </p:cNvSpPr>
          <p:nvPr>
            <p:ph type="sldNum" sz="quarter" idx="10"/>
          </p:nvPr>
        </p:nvSpPr>
        <p:spPr/>
        <p:txBody>
          <a:bodyPr/>
          <a:lstStyle/>
          <a:p>
            <a:pPr>
              <a:defRPr/>
            </a:pPr>
            <a:fld id="{69AD9788-9C54-411B-BB2D-56E9F14E8781}" type="slidenum">
              <a:rPr lang="ko-KR" altLang="en-US" smtClean="0"/>
              <a:pPr>
                <a:defRPr/>
              </a:pPr>
              <a:t>2</a:t>
            </a:fld>
            <a:endParaRPr lang="en-US" altLang="ko-K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ln/>
        </p:spPr>
      </p:sp>
      <p:sp>
        <p:nvSpPr>
          <p:cNvPr id="74755" name="Notes Placeholder 2"/>
          <p:cNvSpPr>
            <a:spLocks noGrp="1"/>
          </p:cNvSpPr>
          <p:nvPr>
            <p:ph type="body" idx="1"/>
          </p:nvPr>
        </p:nvSpPr>
        <p:spPr>
          <a:noFill/>
          <a:ln/>
        </p:spPr>
        <p:txBody>
          <a:bodyPr/>
          <a:lstStyle/>
          <a:p>
            <a:r>
              <a:rPr lang="en-US" smtClean="0"/>
              <a:t>First, we</a:t>
            </a:r>
            <a:r>
              <a:rPr lang="en-US" baseline="0" smtClean="0"/>
              <a:t> note that photo pages have a consistent URL structure. </a:t>
            </a:r>
          </a:p>
          <a:p>
            <a:r>
              <a:rPr lang="en-US" baseline="0" smtClean="0"/>
              <a:t>Thus, we can define a regular expression that detects similar photo pages,</a:t>
            </a:r>
          </a:p>
          <a:p>
            <a:r>
              <a:rPr lang="en-US" baseline="0" smtClean="0"/>
              <a:t>And a set of expressions that furthermore classify pages into distinct page “types”.</a:t>
            </a:r>
          </a:p>
          <a:p>
            <a:r>
              <a:rPr lang="en-US" baseline="0" smtClean="0"/>
              <a:t> </a:t>
            </a:r>
            <a:endParaRPr lang="en-US" smtClean="0"/>
          </a:p>
          <a:p>
            <a:endParaRPr lang="en-US" smtClean="0"/>
          </a:p>
          <a:p>
            <a:endParaRPr lang="en-US" smtClean="0"/>
          </a:p>
        </p:txBody>
      </p:sp>
      <p:sp>
        <p:nvSpPr>
          <p:cNvPr id="74756" name="Slide Number Placeholder 3"/>
          <p:cNvSpPr>
            <a:spLocks noGrp="1"/>
          </p:cNvSpPr>
          <p:nvPr>
            <p:ph type="sldNum" sz="quarter" idx="5"/>
          </p:nvPr>
        </p:nvSpPr>
        <p:spPr>
          <a:noFill/>
        </p:spPr>
        <p:txBody>
          <a:bodyPr/>
          <a:lstStyle/>
          <a:p>
            <a:fld id="{68B6DE80-FE71-4B12-81A9-1DE5B8FAA053}" type="slidenum">
              <a:rPr lang="ko-KR" altLang="en-US" smtClean="0"/>
              <a:pPr/>
              <a:t>20</a:t>
            </a:fld>
            <a:endParaRPr lang="en-US" altLang="ko-KR"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ln/>
        </p:spPr>
      </p:sp>
      <p:sp>
        <p:nvSpPr>
          <p:cNvPr id="74755" name="Notes Placeholder 2"/>
          <p:cNvSpPr>
            <a:spLocks noGrp="1"/>
          </p:cNvSpPr>
          <p:nvPr>
            <p:ph type="body" idx="1"/>
          </p:nvPr>
        </p:nvSpPr>
        <p:spPr>
          <a:noFill/>
          <a:ln/>
        </p:spPr>
        <p:txBody>
          <a:bodyPr/>
          <a:lstStyle/>
          <a:p>
            <a:r>
              <a:rPr lang="en-US" smtClean="0"/>
              <a:t>Here are three items of</a:t>
            </a:r>
            <a:r>
              <a:rPr lang="en-US" baseline="0" smtClean="0"/>
              <a:t> interest: a photo’s title, the URL for an image, and a way to run a tag search (SPACE, SPACE)</a:t>
            </a:r>
            <a:endParaRPr lang="en-US" smtClean="0"/>
          </a:p>
          <a:p>
            <a:endParaRPr lang="en-US" smtClean="0"/>
          </a:p>
          <a:p>
            <a:endParaRPr lang="en-US" smtClean="0"/>
          </a:p>
          <a:p>
            <a:endParaRPr lang="en-US" smtClean="0"/>
          </a:p>
        </p:txBody>
      </p:sp>
      <p:sp>
        <p:nvSpPr>
          <p:cNvPr id="74756" name="Slide Number Placeholder 3"/>
          <p:cNvSpPr>
            <a:spLocks noGrp="1"/>
          </p:cNvSpPr>
          <p:nvPr>
            <p:ph type="sldNum" sz="quarter" idx="5"/>
          </p:nvPr>
        </p:nvSpPr>
        <p:spPr>
          <a:noFill/>
        </p:spPr>
        <p:txBody>
          <a:bodyPr/>
          <a:lstStyle/>
          <a:p>
            <a:fld id="{68B6DE80-FE71-4B12-81A9-1DE5B8FAA053}" type="slidenum">
              <a:rPr lang="ko-KR" altLang="en-US" smtClean="0"/>
              <a:pPr/>
              <a:t>21</a:t>
            </a:fld>
            <a:endParaRPr lang="en-US" altLang="ko-KR"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ln/>
        </p:spPr>
      </p:sp>
      <p:sp>
        <p:nvSpPr>
          <p:cNvPr id="74755" name="Notes Placeholder 2"/>
          <p:cNvSpPr>
            <a:spLocks noGrp="1"/>
          </p:cNvSpPr>
          <p:nvPr>
            <p:ph type="body" idx="1"/>
          </p:nvPr>
        </p:nvSpPr>
        <p:spPr>
          <a:noFill/>
          <a:ln/>
        </p:spPr>
        <p:txBody>
          <a:bodyPr/>
          <a:lstStyle/>
          <a:p>
            <a:r>
              <a:rPr lang="en-US" smtClean="0"/>
              <a:t>Each of these items can be accessed by searching the</a:t>
            </a:r>
            <a:r>
              <a:rPr lang="en-US" baseline="0" smtClean="0"/>
              <a:t> </a:t>
            </a:r>
            <a:r>
              <a:rPr lang="en-US" smtClean="0"/>
              <a:t>DOM, the document object</a:t>
            </a:r>
            <a:r>
              <a:rPr lang="en-US" baseline="0" smtClean="0"/>
              <a:t> model.</a:t>
            </a:r>
          </a:p>
          <a:p>
            <a:r>
              <a:rPr lang="en-US" baseline="0" smtClean="0"/>
              <a:t>d.mix uses a combination of CSS and XPath selectors to identify elements, highlight them, and add a context-menu handler to each element.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smtClean="0"/>
              <a:t>For any given item on the page, there may be multiple matching web service calls that return that element. For example (SPACE), one can either sample “the first image in a photo set” or “this particular image”. d.mix generates multiple entries in the context menu to let the user guide the generalization process.</a:t>
            </a:r>
          </a:p>
        </p:txBody>
      </p:sp>
      <p:sp>
        <p:nvSpPr>
          <p:cNvPr id="74756" name="Slide Number Placeholder 3"/>
          <p:cNvSpPr>
            <a:spLocks noGrp="1"/>
          </p:cNvSpPr>
          <p:nvPr>
            <p:ph type="sldNum" sz="quarter" idx="5"/>
          </p:nvPr>
        </p:nvSpPr>
        <p:spPr>
          <a:noFill/>
        </p:spPr>
        <p:txBody>
          <a:bodyPr/>
          <a:lstStyle/>
          <a:p>
            <a:fld id="{68B6DE80-FE71-4B12-81A9-1DE5B8FAA053}" type="slidenum">
              <a:rPr lang="ko-KR" altLang="en-US" smtClean="0"/>
              <a:pPr/>
              <a:t>22</a:t>
            </a:fld>
            <a:endParaRPr lang="en-US" altLang="ko-KR"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ln/>
        </p:spPr>
      </p:sp>
      <p:sp>
        <p:nvSpPr>
          <p:cNvPr id="74755" name="Notes Placeholder 2"/>
          <p:cNvSpPr>
            <a:spLocks noGrp="1"/>
          </p:cNvSpPr>
          <p:nvPr>
            <p:ph type="body" idx="1"/>
          </p:nvPr>
        </p:nvSpPr>
        <p:spPr>
          <a:noFill/>
          <a:ln/>
        </p:spPr>
        <p:txBody>
          <a:bodyPr/>
          <a:lstStyle/>
          <a:p>
            <a:r>
              <a:rPr lang="en-US" smtClean="0"/>
              <a:t>The</a:t>
            </a:r>
            <a:r>
              <a:rPr lang="en-US" baseline="0" smtClean="0"/>
              <a:t> site-to-service map then specifies how to connect each of these items to a source code snippet.</a:t>
            </a:r>
          </a:p>
          <a:p>
            <a:r>
              <a:rPr lang="en-US" baseline="0" smtClean="0"/>
              <a:t>For example (SPACE) to perform a tag search, one needs to pass in the appropriate tag to a specific method. These arguments are also extracted using CSS and XPath selectors.</a:t>
            </a:r>
          </a:p>
          <a:p>
            <a:endParaRPr lang="en-US" baseline="0" smtClean="0"/>
          </a:p>
          <a:p>
            <a:endParaRPr lang="en-US" smtClean="0"/>
          </a:p>
          <a:p>
            <a:endParaRPr lang="en-US" smtClean="0"/>
          </a:p>
        </p:txBody>
      </p:sp>
      <p:sp>
        <p:nvSpPr>
          <p:cNvPr id="74756" name="Slide Number Placeholder 3"/>
          <p:cNvSpPr>
            <a:spLocks noGrp="1"/>
          </p:cNvSpPr>
          <p:nvPr>
            <p:ph type="sldNum" sz="quarter" idx="5"/>
          </p:nvPr>
        </p:nvSpPr>
        <p:spPr>
          <a:noFill/>
        </p:spPr>
        <p:txBody>
          <a:bodyPr/>
          <a:lstStyle/>
          <a:p>
            <a:fld id="{68B6DE80-FE71-4B12-81A9-1DE5B8FAA053}" type="slidenum">
              <a:rPr lang="ko-KR" altLang="en-US" smtClean="0"/>
              <a:pPr/>
              <a:t>23</a:t>
            </a:fld>
            <a:endParaRPr lang="en-US" altLang="ko-KR"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ln/>
        </p:spPr>
      </p:sp>
      <p:sp>
        <p:nvSpPr>
          <p:cNvPr id="77827" name="Notes Placeholder 2"/>
          <p:cNvSpPr>
            <a:spLocks noGrp="1"/>
          </p:cNvSpPr>
          <p:nvPr>
            <p:ph type="body" idx="1"/>
          </p:nvPr>
        </p:nvSpPr>
        <p:spPr>
          <a:noFill/>
          <a:ln/>
        </p:spPr>
        <p:txBody>
          <a:bodyPr/>
          <a:lstStyle/>
          <a:p>
            <a:r>
              <a:rPr lang="en-US" smtClean="0"/>
              <a:t>Continuing this example, here is an</a:t>
            </a:r>
            <a:r>
              <a:rPr lang="en-US" baseline="0" smtClean="0"/>
              <a:t> abbreviated form of</a:t>
            </a:r>
            <a:r>
              <a:rPr lang="en-US" smtClean="0"/>
              <a:t> the Ruby code that defines</a:t>
            </a:r>
            <a:r>
              <a:rPr lang="en-US" baseline="0" smtClean="0"/>
              <a:t> part of the</a:t>
            </a:r>
            <a:r>
              <a:rPr lang="en-US" smtClean="0"/>
              <a:t> site-to-service map for Flickr.com.</a:t>
            </a:r>
            <a:r>
              <a:rPr lang="en-US" baseline="0" smtClean="0"/>
              <a:t> </a:t>
            </a:r>
          </a:p>
          <a:p>
            <a:r>
              <a:rPr lang="en-US" baseline="0" smtClean="0"/>
              <a:t>To summarize, it…</a:t>
            </a:r>
          </a:p>
          <a:p>
            <a:endParaRPr lang="en-US" baseline="0" smtClean="0"/>
          </a:p>
          <a:p>
            <a:endParaRPr lang="en-US" smtClean="0"/>
          </a:p>
          <a:p>
            <a:endParaRPr lang="en-US" smtClean="0"/>
          </a:p>
          <a:p>
            <a:endParaRPr lang="en-US" smtClean="0"/>
          </a:p>
        </p:txBody>
      </p:sp>
      <p:sp>
        <p:nvSpPr>
          <p:cNvPr id="77828" name="Slide Number Placeholder 3"/>
          <p:cNvSpPr>
            <a:spLocks noGrp="1"/>
          </p:cNvSpPr>
          <p:nvPr>
            <p:ph type="sldNum" sz="quarter" idx="5"/>
          </p:nvPr>
        </p:nvSpPr>
        <p:spPr>
          <a:noFill/>
        </p:spPr>
        <p:txBody>
          <a:bodyPr/>
          <a:lstStyle/>
          <a:p>
            <a:fld id="{44A8370D-C8C1-4FE0-8DAA-1246F69FE79D}" type="slidenum">
              <a:rPr lang="ko-KR" altLang="en-US" smtClean="0"/>
              <a:pPr/>
              <a:t>24</a:t>
            </a:fld>
            <a:endParaRPr lang="en-US" altLang="ko-KR"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ln/>
        </p:spPr>
      </p:sp>
      <p:sp>
        <p:nvSpPr>
          <p:cNvPr id="77827" name="Notes Placeholder 2"/>
          <p:cNvSpPr>
            <a:spLocks noGrp="1"/>
          </p:cNvSpPr>
          <p:nvPr>
            <p:ph type="body" idx="1"/>
          </p:nvPr>
        </p:nvSpPr>
        <p:spPr>
          <a:noFill/>
          <a:ln/>
        </p:spPr>
        <p:txBody>
          <a:bodyPr/>
          <a:lstStyle/>
          <a:p>
            <a:r>
              <a:rPr lang="en-US" baseline="0" smtClean="0"/>
              <a:t>…extracts tag names</a:t>
            </a:r>
            <a:endParaRPr lang="en-US" smtClean="0"/>
          </a:p>
        </p:txBody>
      </p:sp>
      <p:sp>
        <p:nvSpPr>
          <p:cNvPr id="77828" name="Slide Number Placeholder 3"/>
          <p:cNvSpPr>
            <a:spLocks noGrp="1"/>
          </p:cNvSpPr>
          <p:nvPr>
            <p:ph type="sldNum" sz="quarter" idx="5"/>
          </p:nvPr>
        </p:nvSpPr>
        <p:spPr>
          <a:noFill/>
        </p:spPr>
        <p:txBody>
          <a:bodyPr/>
          <a:lstStyle/>
          <a:p>
            <a:fld id="{44A8370D-C8C1-4FE0-8DAA-1246F69FE79D}" type="slidenum">
              <a:rPr lang="ko-KR" altLang="en-US" smtClean="0"/>
              <a:pPr/>
              <a:t>25</a:t>
            </a:fld>
            <a:endParaRPr lang="en-US" altLang="ko-KR"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ln/>
        </p:spPr>
      </p:sp>
      <p:sp>
        <p:nvSpPr>
          <p:cNvPr id="77827" name="Notes Placeholder 2"/>
          <p:cNvSpPr>
            <a:spLocks noGrp="1"/>
          </p:cNvSpPr>
          <p:nvPr>
            <p:ph type="body" idx="1"/>
          </p:nvPr>
        </p:nvSpPr>
        <p:spPr>
          <a:noFill/>
          <a:ln/>
        </p:spPr>
        <p:txBody>
          <a:bodyPr/>
          <a:lstStyle/>
          <a:p>
            <a:r>
              <a:rPr lang="en-US" smtClean="0"/>
              <a:t>…instantiates working examples for each different</a:t>
            </a:r>
            <a:r>
              <a:rPr lang="en-US" baseline="0" smtClean="0"/>
              <a:t> tag</a:t>
            </a:r>
            <a:endParaRPr lang="en-US" smtClean="0"/>
          </a:p>
        </p:txBody>
      </p:sp>
      <p:sp>
        <p:nvSpPr>
          <p:cNvPr id="77828" name="Slide Number Placeholder 3"/>
          <p:cNvSpPr>
            <a:spLocks noGrp="1"/>
          </p:cNvSpPr>
          <p:nvPr>
            <p:ph type="sldNum" sz="quarter" idx="5"/>
          </p:nvPr>
        </p:nvSpPr>
        <p:spPr>
          <a:noFill/>
        </p:spPr>
        <p:txBody>
          <a:bodyPr/>
          <a:lstStyle/>
          <a:p>
            <a:fld id="{44A8370D-C8C1-4FE0-8DAA-1246F69FE79D}" type="slidenum">
              <a:rPr lang="ko-KR" altLang="en-US" smtClean="0"/>
              <a:pPr/>
              <a:t>26</a:t>
            </a:fld>
            <a:endParaRPr lang="en-US" altLang="ko-KR"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ln/>
        </p:spPr>
      </p:sp>
      <p:sp>
        <p:nvSpPr>
          <p:cNvPr id="77827" name="Notes Placeholder 2"/>
          <p:cNvSpPr>
            <a:spLocks noGrp="1"/>
          </p:cNvSpPr>
          <p:nvPr>
            <p:ph type="body" idx="1"/>
          </p:nvPr>
        </p:nvSpPr>
        <p:spPr>
          <a:noFill/>
          <a:ln/>
        </p:spPr>
        <p:txBody>
          <a:bodyPr/>
          <a:lstStyle/>
          <a:p>
            <a:r>
              <a:rPr lang="en-US" smtClean="0"/>
              <a:t>…and</a:t>
            </a:r>
            <a:r>
              <a:rPr lang="en-US" baseline="0" smtClean="0"/>
              <a:t> adds code examples as annotations on the original page</a:t>
            </a:r>
            <a:endParaRPr lang="en-US" smtClean="0"/>
          </a:p>
        </p:txBody>
      </p:sp>
      <p:sp>
        <p:nvSpPr>
          <p:cNvPr id="77828" name="Slide Number Placeholder 3"/>
          <p:cNvSpPr>
            <a:spLocks noGrp="1"/>
          </p:cNvSpPr>
          <p:nvPr>
            <p:ph type="sldNum" sz="quarter" idx="5"/>
          </p:nvPr>
        </p:nvSpPr>
        <p:spPr>
          <a:noFill/>
        </p:spPr>
        <p:txBody>
          <a:bodyPr/>
          <a:lstStyle/>
          <a:p>
            <a:fld id="{44A8370D-C8C1-4FE0-8DAA-1246F69FE79D}" type="slidenum">
              <a:rPr lang="ko-KR" altLang="en-US" smtClean="0"/>
              <a:pPr/>
              <a:t>27</a:t>
            </a:fld>
            <a:endParaRPr lang="en-US" altLang="ko-KR"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a:ln/>
        </p:spPr>
      </p:sp>
      <p:sp>
        <p:nvSpPr>
          <p:cNvPr id="83971" name="Notes Placeholder 2"/>
          <p:cNvSpPr>
            <a:spLocks noGrp="1"/>
          </p:cNvSpPr>
          <p:nvPr>
            <p:ph type="body" idx="1"/>
          </p:nvPr>
        </p:nvSpPr>
        <p:spPr>
          <a:no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mtClean="0"/>
              <a:t>After</a:t>
            </a:r>
            <a:r>
              <a:rPr lang="en-US" baseline="0" smtClean="0"/>
              <a:t> adding annotations, working code examples can be sent to the d.mix active wiki. (SPACE)</a:t>
            </a:r>
            <a:r>
              <a:rPr lang="en-US" smtClean="0"/>
              <a:t> </a:t>
            </a:r>
          </a:p>
          <a:p>
            <a:pPr marL="0" marR="0" indent="0" algn="l" defTabSz="914400" rtl="0" eaLnBrk="0" fontAlgn="base" latinLnBrk="0" hangingPunct="0">
              <a:lnSpc>
                <a:spcPct val="100000"/>
              </a:lnSpc>
              <a:spcBef>
                <a:spcPct val="30000"/>
              </a:spcBef>
              <a:spcAft>
                <a:spcPct val="0"/>
              </a:spcAft>
              <a:buClrTx/>
              <a:buSzTx/>
              <a:buFontTx/>
              <a:buNone/>
              <a:tabLst/>
              <a:defRPr/>
            </a:pPr>
            <a:r>
              <a:rPr lang="en-US" smtClean="0"/>
              <a:t>The active wiki enables quick testing and modification of generated</a:t>
            </a:r>
            <a:r>
              <a:rPr lang="en-US" baseline="0" smtClean="0"/>
              <a:t> code</a:t>
            </a:r>
            <a:r>
              <a:rPr lang="en-US" smtClean="0"/>
              <a:t>.</a:t>
            </a:r>
            <a:r>
              <a:rPr lang="en-US" baseline="0" smtClean="0"/>
              <a:t> </a:t>
            </a:r>
            <a:r>
              <a:rPr lang="en-US" smtClean="0"/>
              <a:t>(SPACE)</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smtClean="0"/>
              <a:t>The code then queries the original web site programmatically.</a:t>
            </a:r>
            <a:endParaRPr lang="en-US" smtClean="0"/>
          </a:p>
        </p:txBody>
      </p:sp>
      <p:sp>
        <p:nvSpPr>
          <p:cNvPr id="83972" name="Slide Number Placeholder 3"/>
          <p:cNvSpPr>
            <a:spLocks noGrp="1"/>
          </p:cNvSpPr>
          <p:nvPr>
            <p:ph type="sldNum" sz="quarter" idx="5"/>
          </p:nvPr>
        </p:nvSpPr>
        <p:spPr>
          <a:noFill/>
        </p:spPr>
        <p:txBody>
          <a:bodyPr/>
          <a:lstStyle/>
          <a:p>
            <a:fld id="{F2938B25-F33C-4B25-8371-21CDA25A5C08}" type="slidenum">
              <a:rPr lang="ko-KR" altLang="en-US" smtClean="0"/>
              <a:pPr/>
              <a:t>28</a:t>
            </a:fld>
            <a:endParaRPr lang="en-US" altLang="ko-KR"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a:ln/>
        </p:spPr>
      </p:sp>
      <p:sp>
        <p:nvSpPr>
          <p:cNvPr id="82947" name="Notes Placeholder 2"/>
          <p:cNvSpPr>
            <a:spLocks noGrp="1"/>
          </p:cNvSpPr>
          <p:nvPr>
            <p:ph type="body" idx="1"/>
          </p:nvPr>
        </p:nvSpPr>
        <p:spPr>
          <a:no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mtClean="0"/>
              <a:t>After code is copied or</a:t>
            </a:r>
            <a:r>
              <a:rPr lang="en-US" baseline="0" smtClean="0"/>
              <a:t> appended to wiki pages, programs can be modified directly in the active wiki</a:t>
            </a:r>
          </a:p>
          <a:p>
            <a:r>
              <a:rPr lang="en-US" baseline="0" smtClean="0"/>
              <a:t>(SPACE)</a:t>
            </a:r>
          </a:p>
          <a:p>
            <a:r>
              <a:rPr lang="en-US" baseline="0" smtClean="0"/>
              <a:t>Programs are then run in a sandboxed execution model. For example, a program may make a web service call, but it does not have read/write access to the wiki server’s file system.</a:t>
            </a:r>
          </a:p>
          <a:p>
            <a:r>
              <a:rPr lang="en-US" baseline="0" smtClean="0"/>
              <a:t>(SPACE)</a:t>
            </a:r>
          </a:p>
          <a:p>
            <a:r>
              <a:rPr lang="en-US" baseline="0" smtClean="0"/>
              <a:t>The active wiki also provides libraries that faciliate calling web services and transforming the results.</a:t>
            </a:r>
            <a:endParaRPr lang="en-US" smtClean="0"/>
          </a:p>
        </p:txBody>
      </p:sp>
      <p:sp>
        <p:nvSpPr>
          <p:cNvPr id="82948" name="Slide Number Placeholder 3"/>
          <p:cNvSpPr>
            <a:spLocks noGrp="1"/>
          </p:cNvSpPr>
          <p:nvPr>
            <p:ph type="sldNum" sz="quarter" idx="5"/>
          </p:nvPr>
        </p:nvSpPr>
        <p:spPr>
          <a:noFill/>
        </p:spPr>
        <p:txBody>
          <a:bodyPr/>
          <a:lstStyle/>
          <a:p>
            <a:fld id="{A6C1E813-30C3-463E-9CAD-48ED1EFFF6C8}" type="slidenum">
              <a:rPr lang="ko-KR" altLang="en-US" smtClean="0"/>
              <a:pPr/>
              <a:t>29</a:t>
            </a:fld>
            <a:endParaRPr lang="en-US" altLang="ko-KR"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mtClean="0"/>
              <a:t>What would you do if you wanted to write a web application that queries the same data? This is possible,</a:t>
            </a:r>
            <a:r>
              <a:rPr lang="en-US" baseline="0" smtClean="0"/>
              <a:t> all of the sites offer web service APIs.</a:t>
            </a:r>
            <a:endParaRPr lang="en-US"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smtClean="0"/>
              <a:t>You</a:t>
            </a:r>
            <a:r>
              <a:rPr lang="en-US" baseline="0" smtClean="0"/>
              <a:t> would probably have to get some information on the web search api first.</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smtClean="0"/>
              <a:t>And the photo site’s API, and hmm, those look nothing alike.</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smtClean="0"/>
              <a:t>You’ll probably go down some blind alleys before finding the right function; but what’s the right set of arguments?</a:t>
            </a:r>
          </a:p>
          <a:p>
            <a:pPr marL="0" marR="0" indent="0" algn="l" defTabSz="914400" rtl="0" eaLnBrk="0" fontAlgn="base" latinLnBrk="0" hangingPunct="0">
              <a:lnSpc>
                <a:spcPct val="100000"/>
              </a:lnSpc>
              <a:spcBef>
                <a:spcPct val="30000"/>
              </a:spcBef>
              <a:spcAft>
                <a:spcPct val="0"/>
              </a:spcAft>
              <a:buClrTx/>
              <a:buSzTx/>
              <a:buFontTx/>
              <a:buNone/>
              <a:tabLst/>
              <a:defRPr/>
            </a:pPr>
            <a:r>
              <a:rPr lang="en-US" smtClean="0"/>
              <a:t>And then you’d repeat</a:t>
            </a:r>
            <a:r>
              <a:rPr lang="en-US" baseline="0" smtClean="0"/>
              <a:t> those steps for the video search site.</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smtClean="0"/>
              <a:t>One frustrating</a:t>
            </a:r>
            <a:r>
              <a:rPr lang="en-US" baseline="0" smtClean="0"/>
              <a:t> problem of </a:t>
            </a:r>
            <a:r>
              <a:rPr lang="en-US" smtClean="0"/>
              <a:t>programming the web today is that programming models and documentation conventions vary widely – there is no global type hierarchy to rely on, and there is no javadoc for web services. </a:t>
            </a:r>
          </a:p>
          <a:p>
            <a:endParaRPr lang="en-US" smtClean="0"/>
          </a:p>
          <a:p>
            <a:r>
              <a:rPr lang="en-US" smtClean="0"/>
              <a:t>So</a:t>
            </a:r>
            <a:r>
              <a:rPr lang="en-US" baseline="0" smtClean="0"/>
              <a:t> while </a:t>
            </a:r>
            <a:r>
              <a:rPr lang="en-US" smtClean="0"/>
              <a:t>it’s easy</a:t>
            </a:r>
            <a:r>
              <a:rPr lang="en-US" baseline="0" smtClean="0"/>
              <a:t> to understand the web sites, it is much harder to understand their services.</a:t>
            </a:r>
            <a:endParaRPr lang="en-US"/>
          </a:p>
        </p:txBody>
      </p:sp>
      <p:sp>
        <p:nvSpPr>
          <p:cNvPr id="4" name="Slide Number Placeholder 3"/>
          <p:cNvSpPr>
            <a:spLocks noGrp="1"/>
          </p:cNvSpPr>
          <p:nvPr>
            <p:ph type="sldNum" sz="quarter" idx="10"/>
          </p:nvPr>
        </p:nvSpPr>
        <p:spPr/>
        <p:txBody>
          <a:bodyPr/>
          <a:lstStyle/>
          <a:p>
            <a:pPr>
              <a:defRPr/>
            </a:pPr>
            <a:fld id="{69AD9788-9C54-411B-BB2D-56E9F14E8781}" type="slidenum">
              <a:rPr lang="ko-KR" altLang="en-US" smtClean="0"/>
              <a:pPr>
                <a:defRPr/>
              </a:pPr>
              <a:t>3</a:t>
            </a:fld>
            <a:endParaRPr lang="en-US" altLang="ko-K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ln/>
        </p:spPr>
      </p:sp>
      <p:sp>
        <p:nvSpPr>
          <p:cNvPr id="84995" name="Notes Placeholder 2"/>
          <p:cNvSpPr>
            <a:spLocks noGrp="1"/>
          </p:cNvSpPr>
          <p:nvPr>
            <p:ph type="body" idx="1"/>
          </p:nvPr>
        </p:nvSpPr>
        <p:spPr>
          <a:noFill/>
          <a:ln/>
        </p:spPr>
        <p:txBody>
          <a:bodyPr/>
          <a:lstStyle/>
          <a:p>
            <a:r>
              <a:rPr lang="en-US" baseline="0" smtClean="0"/>
              <a:t>A proxy that can be programmed with code hosted on wiki pages is a flexible, general tool for prototyping web applications.  For example, we have used the d.mix architecture to </a:t>
            </a:r>
            <a:r>
              <a:rPr lang="en-US" smtClean="0"/>
              <a:t>create an application that reformats web</a:t>
            </a:r>
            <a:r>
              <a:rPr lang="en-US" baseline="0" smtClean="0"/>
              <a:t> content to better</a:t>
            </a:r>
            <a:r>
              <a:rPr lang="en-US" smtClean="0"/>
              <a:t> fit mobile</a:t>
            </a:r>
            <a:r>
              <a:rPr lang="en-US" baseline="0" smtClean="0"/>
              <a:t> </a:t>
            </a:r>
            <a:r>
              <a:rPr lang="en-US" smtClean="0"/>
              <a:t>devices.</a:t>
            </a:r>
            <a:r>
              <a:rPr lang="en-US" baseline="0" smtClean="0"/>
              <a:t> </a:t>
            </a:r>
            <a:r>
              <a:rPr lang="en-US" smtClean="0"/>
              <a:t>It extracts only</a:t>
            </a:r>
            <a:r>
              <a:rPr lang="en-US" baseline="0" smtClean="0"/>
              <a:t> </a:t>
            </a:r>
            <a:r>
              <a:rPr lang="en-US" smtClean="0"/>
              <a:t>essential information — here, movie names and show times — from</a:t>
            </a:r>
          </a:p>
          <a:p>
            <a:r>
              <a:rPr lang="en-US" smtClean="0"/>
              <a:t>a cluttered web page. This application took half an hour to build using the d.mix</a:t>
            </a:r>
            <a:r>
              <a:rPr lang="en-US" baseline="0" smtClean="0"/>
              <a:t> system.</a:t>
            </a:r>
            <a:endParaRPr lang="en-US" smtClean="0"/>
          </a:p>
        </p:txBody>
      </p:sp>
      <p:sp>
        <p:nvSpPr>
          <p:cNvPr id="84996" name="Slide Number Placeholder 3"/>
          <p:cNvSpPr>
            <a:spLocks noGrp="1"/>
          </p:cNvSpPr>
          <p:nvPr>
            <p:ph type="sldNum" sz="quarter" idx="5"/>
          </p:nvPr>
        </p:nvSpPr>
        <p:spPr>
          <a:noFill/>
        </p:spPr>
        <p:txBody>
          <a:bodyPr/>
          <a:lstStyle/>
          <a:p>
            <a:fld id="{B9C2D01E-C2AC-4FAB-9A6A-666ECE707422}" type="slidenum">
              <a:rPr lang="ko-KR" altLang="en-US" smtClean="0"/>
              <a:pPr/>
              <a:t>30</a:t>
            </a:fld>
            <a:endParaRPr lang="en-US" altLang="ko-KR"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mtClean="0"/>
              <a:t>(PAUSE) </a:t>
            </a:r>
          </a:p>
          <a:p>
            <a:r>
              <a:rPr lang="en-US" smtClean="0"/>
              <a:t>d.Mix</a:t>
            </a:r>
            <a:r>
              <a:rPr lang="en-US" baseline="0" smtClean="0"/>
              <a:t> builds on a number of freely available open source toolkits which facilitate front-end and back-end development on the web. In particular, d.mix takes an existing programmable HTTP proxy, the mouseHole, among other software, and adds logic to annotate pages and author site-to-service mappings.</a:t>
            </a:r>
            <a:endParaRPr lang="en-US"/>
          </a:p>
        </p:txBody>
      </p:sp>
      <p:sp>
        <p:nvSpPr>
          <p:cNvPr id="4" name="Slide Number Placeholder 3"/>
          <p:cNvSpPr>
            <a:spLocks noGrp="1"/>
          </p:cNvSpPr>
          <p:nvPr>
            <p:ph type="sldNum" sz="quarter" idx="10"/>
          </p:nvPr>
        </p:nvSpPr>
        <p:spPr/>
        <p:txBody>
          <a:bodyPr/>
          <a:lstStyle/>
          <a:p>
            <a:pPr>
              <a:defRPr/>
            </a:pPr>
            <a:fld id="{69AD9788-9C54-411B-BB2D-56E9F14E8781}" type="slidenum">
              <a:rPr lang="ko-KR" altLang="en-US" smtClean="0"/>
              <a:pPr>
                <a:defRPr/>
              </a:pPr>
              <a:t>31</a:t>
            </a:fld>
            <a:endParaRPr lang="en-US" altLang="ko-K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mtClean="0"/>
              <a:t>(Switch</a:t>
            </a:r>
            <a:r>
              <a:rPr lang="en-US" baseline="0" smtClean="0"/>
              <a:t> to Bjoern here)</a:t>
            </a:r>
          </a:p>
          <a:p>
            <a:r>
              <a:rPr lang="en-US" baseline="0" smtClean="0"/>
              <a:t>To evaluate the authoring approach embodied in d.mix, we wrote a prototype site-to-service library that supports </a:t>
            </a:r>
            <a:r>
              <a:rPr lang="en-US" smtClean="0"/>
              <a:t>three web sites and their services: </a:t>
            </a:r>
          </a:p>
          <a:p>
            <a:r>
              <a:rPr lang="en-US" smtClean="0"/>
              <a:t>Flickr, Yahoo!</a:t>
            </a:r>
            <a:r>
              <a:rPr lang="en-US" baseline="0" smtClean="0"/>
              <a:t> </a:t>
            </a:r>
            <a:r>
              <a:rPr lang="en-US" smtClean="0"/>
              <a:t>web search, and the YouTube</a:t>
            </a:r>
            <a:r>
              <a:rPr lang="en-US" baseline="0" smtClean="0"/>
              <a:t> </a:t>
            </a:r>
            <a:r>
              <a:rPr lang="en-US" smtClean="0"/>
              <a:t>video site. </a:t>
            </a:r>
          </a:p>
          <a:p>
            <a:r>
              <a:rPr lang="en-US" smtClean="0"/>
              <a:t>For each site, our library supports a subset of the API.</a:t>
            </a:r>
          </a:p>
          <a:p>
            <a:r>
              <a:rPr lang="en-US" sz="1200" kern="1200" baseline="0" smtClean="0">
                <a:solidFill>
                  <a:schemeClr val="tx1"/>
                </a:solidFill>
                <a:latin typeface="Neutra Text" pitchFamily="50" charset="0"/>
                <a:ea typeface="+mn-ea"/>
                <a:cs typeface="+mn-cs"/>
              </a:rPr>
              <a:t>For example, the library provides methods to perform full-text and tag searches</a:t>
            </a:r>
          </a:p>
          <a:p>
            <a:r>
              <a:rPr lang="en-US" sz="1200" kern="1200" baseline="0" smtClean="0">
                <a:solidFill>
                  <a:schemeClr val="tx1"/>
                </a:solidFill>
                <a:latin typeface="Neutra Text" pitchFamily="50" charset="0"/>
                <a:ea typeface="+mn-ea"/>
                <a:cs typeface="+mn-cs"/>
              </a:rPr>
              <a:t>and copy images from Flickr, but it does not support extraction of user profile information.</a:t>
            </a:r>
            <a:endParaRPr lang="en-US" smtClean="0"/>
          </a:p>
        </p:txBody>
      </p:sp>
      <p:sp>
        <p:nvSpPr>
          <p:cNvPr id="4" name="Slide Number Placeholder 3"/>
          <p:cNvSpPr>
            <a:spLocks noGrp="1"/>
          </p:cNvSpPr>
          <p:nvPr>
            <p:ph type="sldNum" sz="quarter" idx="10"/>
          </p:nvPr>
        </p:nvSpPr>
        <p:spPr/>
        <p:txBody>
          <a:bodyPr/>
          <a:lstStyle/>
          <a:p>
            <a:pPr>
              <a:defRPr/>
            </a:pPr>
            <a:fld id="{69AD9788-9C54-411B-BB2D-56E9F14E8781}" type="slidenum">
              <a:rPr lang="ko-KR" altLang="en-US" smtClean="0"/>
              <a:pPr>
                <a:defRPr/>
              </a:pPr>
              <a:t>32</a:t>
            </a:fld>
            <a:endParaRPr lang="en-US" altLang="ko-K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a:ln/>
        </p:spPr>
      </p:sp>
      <p:sp>
        <p:nvSpPr>
          <p:cNvPr id="75779" name="Notes Placeholder 2"/>
          <p:cNvSpPr>
            <a:spLocks noGrp="1"/>
          </p:cNvSpPr>
          <p:nvPr>
            <p:ph type="body" idx="1"/>
          </p:nvPr>
        </p:nvSpPr>
        <p:spPr>
          <a:noFill/>
          <a:ln/>
        </p:spPr>
        <p:txBody>
          <a:bodyPr/>
          <a:lstStyle/>
          <a:p>
            <a:r>
              <a:rPr lang="en-US" smtClean="0"/>
              <a:t>With this library, we then conducted a first-use evaluation study with eight participants, aged 25 to 46. (SPACE) </a:t>
            </a:r>
          </a:p>
          <a:p>
            <a:r>
              <a:rPr lang="en-US" smtClean="0"/>
              <a:t>We recruited participants with some programming and web development experience, </a:t>
            </a:r>
          </a:p>
          <a:p>
            <a:r>
              <a:rPr lang="en-US" smtClean="0"/>
              <a:t>but only half had programmed in Ruby before.</a:t>
            </a:r>
            <a:r>
              <a:rPr lang="en-US" baseline="0" smtClean="0"/>
              <a:t> (SPACE)Also, only</a:t>
            </a:r>
            <a:r>
              <a:rPr lang="en-US" smtClean="0"/>
              <a:t> half worked with web APIs before.</a:t>
            </a:r>
          </a:p>
          <a:p>
            <a:r>
              <a:rPr lang="en-US" smtClean="0"/>
              <a:t>(SPACE) </a:t>
            </a:r>
            <a:r>
              <a:rPr lang="en-US" sz="1200" kern="1200" baseline="0" smtClean="0">
                <a:solidFill>
                  <a:schemeClr val="tx1"/>
                </a:solidFill>
                <a:latin typeface="Neutra Text" pitchFamily="50" charset="0"/>
                <a:ea typeface="+mn-ea"/>
                <a:cs typeface="+mn-cs"/>
              </a:rPr>
              <a:t>We first demonstrated d.mix’s interface to participants. Next, we gave them three tasks to perform.</a:t>
            </a:r>
            <a:endParaRPr lang="en-US" smtClean="0"/>
          </a:p>
          <a:p>
            <a:r>
              <a:rPr lang="en-US" smtClean="0"/>
              <a:t>The first task tested the overall usability of our approach:</a:t>
            </a:r>
          </a:p>
          <a:p>
            <a:r>
              <a:rPr lang="en-US" smtClean="0"/>
              <a:t>participants were asked to find media</a:t>
            </a:r>
            <a:r>
              <a:rPr lang="en-US" baseline="0" smtClean="0"/>
              <a:t> files</a:t>
            </a:r>
            <a:r>
              <a:rPr lang="en-US" smtClean="0"/>
              <a:t>, send</a:t>
            </a:r>
          </a:p>
          <a:p>
            <a:r>
              <a:rPr lang="en-US" smtClean="0"/>
              <a:t>content to the wiki, and change simple parameters of</a:t>
            </a:r>
            <a:r>
              <a:rPr lang="en-US" baseline="0" smtClean="0"/>
              <a:t> </a:t>
            </a:r>
            <a:r>
              <a:rPr lang="en-US" smtClean="0"/>
              <a:t>there, e.g., how many images to show from a</a:t>
            </a:r>
          </a:p>
          <a:p>
            <a:r>
              <a:rPr lang="en-US" smtClean="0"/>
              <a:t>photo stream. </a:t>
            </a:r>
          </a:p>
        </p:txBody>
      </p:sp>
      <p:sp>
        <p:nvSpPr>
          <p:cNvPr id="75780" name="Slide Number Placeholder 3"/>
          <p:cNvSpPr>
            <a:spLocks noGrp="1"/>
          </p:cNvSpPr>
          <p:nvPr>
            <p:ph type="sldNum" sz="quarter" idx="5"/>
          </p:nvPr>
        </p:nvSpPr>
        <p:spPr>
          <a:noFill/>
        </p:spPr>
        <p:txBody>
          <a:bodyPr/>
          <a:lstStyle/>
          <a:p>
            <a:fld id="{76D99D3E-19E1-4B07-97DA-164E6E18EC7F}" type="slidenum">
              <a:rPr lang="ko-KR" altLang="en-US" smtClean="0"/>
              <a:pPr/>
              <a:t>33</a:t>
            </a:fld>
            <a:endParaRPr lang="en-US" altLang="ko-KR"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mtClean="0"/>
              <a:t>The second design task was similar to our</a:t>
            </a:r>
            <a:r>
              <a:rPr lang="en-US" baseline="0" smtClean="0"/>
              <a:t> </a:t>
            </a:r>
            <a:r>
              <a:rPr lang="en-US" smtClean="0"/>
              <a:t>scenario — it asked participants to create an information</a:t>
            </a:r>
          </a:p>
          <a:p>
            <a:r>
              <a:rPr lang="en-US" smtClean="0"/>
              <a:t>dashboard for a magazine’s photography editor to track image submissions by photographers. This required</a:t>
            </a:r>
          </a:p>
          <a:p>
            <a:r>
              <a:rPr lang="en-US" smtClean="0"/>
              <a:t>combining data from multiple users on the Flickr site</a:t>
            </a:r>
            <a:r>
              <a:rPr lang="en-US" baseline="0" smtClean="0"/>
              <a:t> </a:t>
            </a:r>
            <a:r>
              <a:rPr lang="en-US" smtClean="0"/>
              <a:t>and formatting the results. </a:t>
            </a:r>
          </a:p>
          <a:p>
            <a:endParaRPr lang="en-US" smtClean="0"/>
          </a:p>
          <a:p>
            <a:r>
              <a:rPr lang="en-US" smtClean="0"/>
              <a:t>This</a:t>
            </a:r>
            <a:r>
              <a:rPr lang="en-US" baseline="0" smtClean="0"/>
              <a:t> image is a solution one of our participants created. The exciting result here is that everyone successfully built web applications in a very short amount of time. (SPACE) </a:t>
            </a:r>
          </a:p>
          <a:p>
            <a:endParaRPr lang="en-US" baseline="0" smtClean="0"/>
          </a:p>
          <a:p>
            <a:endParaRPr lang="en-US"/>
          </a:p>
        </p:txBody>
      </p:sp>
      <p:sp>
        <p:nvSpPr>
          <p:cNvPr id="4" name="Slide Number Placeholder 3"/>
          <p:cNvSpPr>
            <a:spLocks noGrp="1"/>
          </p:cNvSpPr>
          <p:nvPr>
            <p:ph type="sldNum" sz="quarter" idx="10"/>
          </p:nvPr>
        </p:nvSpPr>
        <p:spPr/>
        <p:txBody>
          <a:bodyPr/>
          <a:lstStyle/>
          <a:p>
            <a:pPr>
              <a:defRPr/>
            </a:pPr>
            <a:fld id="{69AD9788-9C54-411B-BB2D-56E9F14E8781}" type="slidenum">
              <a:rPr lang="ko-KR" altLang="en-US" smtClean="0"/>
              <a:pPr>
                <a:defRPr/>
              </a:pPr>
              <a:t>34</a:t>
            </a:fld>
            <a:endParaRPr lang="en-US" altLang="ko-K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mtClean="0"/>
              <a:t>The third task asked participants</a:t>
            </a:r>
            <a:r>
              <a:rPr lang="en-US" baseline="0" smtClean="0"/>
              <a:t> </a:t>
            </a:r>
            <a:r>
              <a:rPr lang="en-US" smtClean="0"/>
              <a:t>to create a meta-search engine by querying at least two different web</a:t>
            </a:r>
          </a:p>
          <a:p>
            <a:r>
              <a:rPr lang="en-US" smtClean="0"/>
              <a:t>services and combining search results from both on a single</a:t>
            </a:r>
            <a:r>
              <a:rPr lang="en-US" baseline="0" smtClean="0"/>
              <a:t> </a:t>
            </a:r>
            <a:r>
              <a:rPr lang="en-US" smtClean="0"/>
              <a:t>page. This image also</a:t>
            </a:r>
            <a:r>
              <a:rPr lang="en-US" baseline="0" smtClean="0"/>
              <a:t> shows a page created in the study. </a:t>
            </a:r>
          </a:p>
          <a:p>
            <a:endParaRPr lang="en-US" smtClean="0"/>
          </a:p>
          <a:p>
            <a:r>
              <a:rPr lang="en-US" smtClean="0"/>
              <a:t>While</a:t>
            </a:r>
            <a:r>
              <a:rPr lang="en-US" baseline="0" smtClean="0"/>
              <a:t> participants were generally not familiar with the particular APIs involved in this task, </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smtClean="0"/>
              <a:t>they did successfully modify the code generated by d.mix.</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smtClean="0"/>
              <a:t>In addition, many leveraged their existing web design experience to add formatting commands such as CSS styles to the generated code.</a:t>
            </a:r>
            <a:endParaRPr lang="en-US" smtClean="0"/>
          </a:p>
          <a:p>
            <a:endParaRPr lang="en-US" baseline="0" smtClean="0"/>
          </a:p>
          <a:p>
            <a:endParaRPr lang="en-US" smtClean="0"/>
          </a:p>
          <a:p>
            <a:endParaRPr lang="en-US"/>
          </a:p>
        </p:txBody>
      </p:sp>
      <p:sp>
        <p:nvSpPr>
          <p:cNvPr id="4" name="Slide Number Placeholder 3"/>
          <p:cNvSpPr>
            <a:spLocks noGrp="1"/>
          </p:cNvSpPr>
          <p:nvPr>
            <p:ph type="sldNum" sz="quarter" idx="10"/>
          </p:nvPr>
        </p:nvSpPr>
        <p:spPr/>
        <p:txBody>
          <a:bodyPr/>
          <a:lstStyle/>
          <a:p>
            <a:pPr>
              <a:defRPr/>
            </a:pPr>
            <a:fld id="{69AD9788-9C54-411B-BB2D-56E9F14E8781}" type="slidenum">
              <a:rPr lang="ko-KR" altLang="en-US" smtClean="0"/>
              <a:pPr>
                <a:defRPr/>
              </a:pPr>
              <a:t>35</a:t>
            </a:fld>
            <a:endParaRPr lang="en-US" altLang="ko-K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a:ln/>
        </p:spPr>
      </p:sp>
      <p:sp>
        <p:nvSpPr>
          <p:cNvPr id="78851" name="Notes Placeholder 2"/>
          <p:cNvSpPr>
            <a:spLocks noGrp="1"/>
          </p:cNvSpPr>
          <p:nvPr>
            <p:ph type="body" idx="1"/>
          </p:nvPr>
        </p:nvSpPr>
        <p:spPr>
          <a:noFill/>
          <a:ln/>
        </p:spPr>
        <p:txBody>
          <a:bodyPr/>
          <a:lstStyle/>
          <a:p>
            <a:r>
              <a:rPr lang="en-US" smtClean="0"/>
              <a:t>The user study also uncovered</a:t>
            </a:r>
            <a:r>
              <a:rPr lang="en-US" baseline="0" smtClean="0"/>
              <a:t> some important design suggestions for the future. d.mix users would first navigate to a page, then turn on annotation thorugh the </a:t>
            </a:r>
            <a:r>
              <a:rPr lang="en-US" i="1" baseline="0" smtClean="0"/>
              <a:t>sample this </a:t>
            </a:r>
            <a:r>
              <a:rPr lang="en-US" baseline="0" smtClean="0"/>
              <a:t>button. </a:t>
            </a:r>
          </a:p>
          <a:p>
            <a:endParaRPr lang="en-US" baseline="0" smtClean="0"/>
          </a:p>
        </p:txBody>
      </p:sp>
      <p:sp>
        <p:nvSpPr>
          <p:cNvPr id="78852" name="Slide Number Placeholder 3"/>
          <p:cNvSpPr>
            <a:spLocks noGrp="1"/>
          </p:cNvSpPr>
          <p:nvPr>
            <p:ph type="sldNum" sz="quarter" idx="5"/>
          </p:nvPr>
        </p:nvSpPr>
        <p:spPr>
          <a:noFill/>
        </p:spPr>
        <p:txBody>
          <a:bodyPr/>
          <a:lstStyle/>
          <a:p>
            <a:fld id="{5CEAC644-2F18-46C4-A0BF-4D1F23DA3E66}" type="slidenum">
              <a:rPr lang="ko-KR" altLang="en-US" smtClean="0"/>
              <a:pPr/>
              <a:t>36</a:t>
            </a:fld>
            <a:endParaRPr lang="en-US" altLang="ko-KR"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a:ln/>
        </p:spPr>
      </p:sp>
      <p:sp>
        <p:nvSpPr>
          <p:cNvPr id="78851" name="Notes Placeholder 2"/>
          <p:cNvSpPr>
            <a:spLocks noGrp="1"/>
          </p:cNvSpPr>
          <p:nvPr>
            <p:ph type="body" idx="1"/>
          </p:nvPr>
        </p:nvSpPr>
        <p:spPr>
          <a:noFill/>
          <a:ln/>
        </p:spPr>
        <p:txBody>
          <a:bodyPr/>
          <a:lstStyle/>
          <a:p>
            <a:r>
              <a:rPr lang="en-US" baseline="0" smtClean="0"/>
              <a:t>However, because only some page items were supported by our limited library, participants would then discover that the desired data were not retrievable by d.mix.</a:t>
            </a:r>
          </a:p>
          <a:p>
            <a:endParaRPr lang="en-US" baseline="0" smtClean="0"/>
          </a:p>
          <a:p>
            <a:r>
              <a:rPr lang="en-US" baseline="0" smtClean="0"/>
              <a:t>A straightforward solution would be to proxy every single page request. Since annotating pages currently introduces a delay of a second or more, engineering for better performance is required to make this tractable.</a:t>
            </a:r>
          </a:p>
          <a:p>
            <a:endParaRPr lang="en-US" baseline="0" smtClean="0"/>
          </a:p>
        </p:txBody>
      </p:sp>
      <p:sp>
        <p:nvSpPr>
          <p:cNvPr id="78852" name="Slide Number Placeholder 3"/>
          <p:cNvSpPr>
            <a:spLocks noGrp="1"/>
          </p:cNvSpPr>
          <p:nvPr>
            <p:ph type="sldNum" sz="quarter" idx="5"/>
          </p:nvPr>
        </p:nvSpPr>
        <p:spPr>
          <a:noFill/>
        </p:spPr>
        <p:txBody>
          <a:bodyPr/>
          <a:lstStyle/>
          <a:p>
            <a:fld id="{5CEAC644-2F18-46C4-A0BF-4D1F23DA3E66}" type="slidenum">
              <a:rPr lang="ko-KR" altLang="en-US" smtClean="0"/>
              <a:pPr/>
              <a:t>37</a:t>
            </a:fld>
            <a:endParaRPr lang="en-US" altLang="ko-KR"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a:ln/>
        </p:spPr>
      </p:sp>
      <p:sp>
        <p:nvSpPr>
          <p:cNvPr id="78851" name="Notes Placeholder 2"/>
          <p:cNvSpPr>
            <a:spLocks noGrp="1"/>
          </p:cNvSpPr>
          <p:nvPr>
            <p:ph type="body" idx="1"/>
          </p:nvPr>
        </p:nvSpPr>
        <p:spPr>
          <a:noFill/>
          <a:ln/>
        </p:spPr>
        <p:txBody>
          <a:bodyPr/>
          <a:lstStyle/>
          <a:p>
            <a:r>
              <a:rPr lang="en-US" smtClean="0"/>
              <a:t>Some participants were also confused by </a:t>
            </a:r>
            <a:r>
              <a:rPr lang="en-US" baseline="0" smtClean="0"/>
              <a:t>two different approaches to sampling employed inconsistently:</a:t>
            </a:r>
          </a:p>
          <a:p>
            <a:r>
              <a:rPr lang="en-US" smtClean="0"/>
              <a:t>For example, to specify a</a:t>
            </a:r>
            <a:r>
              <a:rPr lang="en-US" baseline="0" smtClean="0"/>
              <a:t> </a:t>
            </a:r>
            <a:r>
              <a:rPr lang="en-US" smtClean="0"/>
              <a:t>query for a set of Flickr images matching</a:t>
            </a:r>
            <a:r>
              <a:rPr lang="en-US" baseline="0" smtClean="0"/>
              <a:t> a specific tag, </a:t>
            </a:r>
            <a:r>
              <a:rPr lang="en-US" smtClean="0"/>
              <a:t>in d.mix, the user currently</a:t>
            </a:r>
          </a:p>
          <a:p>
            <a:r>
              <a:rPr lang="en-US" smtClean="0"/>
              <a:t>must sample from the </a:t>
            </a:r>
            <a:r>
              <a:rPr lang="en-US" i="1" smtClean="0"/>
              <a:t>link to the image set, not the results. </a:t>
            </a:r>
          </a:p>
          <a:p>
            <a:r>
              <a:rPr lang="en-US" i="0" smtClean="0"/>
              <a:t>However,</a:t>
            </a:r>
            <a:r>
              <a:rPr lang="en-US" i="0" baseline="0" smtClean="0"/>
              <a:t> to select images from a photo stream, the user must sample from the set of images itself, not the link.</a:t>
            </a:r>
            <a:r>
              <a:rPr lang="en-US" i="1" smtClean="0"/>
              <a:t> (SPACE)</a:t>
            </a:r>
            <a:endParaRPr lang="en-US" i="0" smtClean="0"/>
          </a:p>
          <a:p>
            <a:r>
              <a:rPr lang="en-US" smtClean="0"/>
              <a:t>This suggests that example-based programming tools for the web should consistently</a:t>
            </a:r>
            <a:r>
              <a:rPr lang="en-US" baseline="0" smtClean="0"/>
              <a:t> </a:t>
            </a:r>
            <a:r>
              <a:rPr lang="en-US" smtClean="0"/>
              <a:t>enable sampling from both the </a:t>
            </a:r>
            <a:r>
              <a:rPr lang="en-US" i="1" smtClean="0"/>
              <a:t>source and from the target</a:t>
            </a:r>
            <a:r>
              <a:rPr lang="en-US" i="1" baseline="0" smtClean="0"/>
              <a:t> </a:t>
            </a:r>
            <a:r>
              <a:rPr lang="en-US" smtClean="0"/>
              <a:t>page to support both interaction styles.</a:t>
            </a:r>
          </a:p>
          <a:p>
            <a:endParaRPr lang="en-US" smtClean="0"/>
          </a:p>
          <a:p>
            <a:endParaRPr lang="en-US" smtClean="0"/>
          </a:p>
        </p:txBody>
      </p:sp>
      <p:sp>
        <p:nvSpPr>
          <p:cNvPr id="78852" name="Slide Number Placeholder 3"/>
          <p:cNvSpPr>
            <a:spLocks noGrp="1"/>
          </p:cNvSpPr>
          <p:nvPr>
            <p:ph type="sldNum" sz="quarter" idx="5"/>
          </p:nvPr>
        </p:nvSpPr>
        <p:spPr>
          <a:noFill/>
        </p:spPr>
        <p:txBody>
          <a:bodyPr/>
          <a:lstStyle/>
          <a:p>
            <a:fld id="{5CEAC644-2F18-46C4-A0BF-4D1F23DA3E66}" type="slidenum">
              <a:rPr lang="ko-KR" altLang="en-US" smtClean="0"/>
              <a:pPr/>
              <a:t>38</a:t>
            </a:fld>
            <a:endParaRPr lang="en-US" altLang="ko-KR"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ln/>
        </p:spPr>
      </p:sp>
      <p:sp>
        <p:nvSpPr>
          <p:cNvPr id="84995" name="Notes Placeholder 2"/>
          <p:cNvSpPr>
            <a:spLocks noGrp="1"/>
          </p:cNvSpPr>
          <p:nvPr>
            <p:ph type="body" idx="1"/>
          </p:nvPr>
        </p:nvSpPr>
        <p:spPr>
          <a:noFill/>
          <a:ln/>
        </p:spPr>
        <p:txBody>
          <a:bodyPr/>
          <a:lstStyle/>
          <a:p>
            <a:r>
              <a:rPr lang="en-US" smtClean="0"/>
              <a:t>There are also some architectural limitations of</a:t>
            </a:r>
            <a:r>
              <a:rPr lang="en-US" baseline="0" smtClean="0"/>
              <a:t> d.mix that we would like to acknowledge.</a:t>
            </a:r>
          </a:p>
          <a:p>
            <a:r>
              <a:rPr lang="en-US" baseline="0" smtClean="0"/>
              <a:t>The logged-in web –, web-based email, online banking, -- relies on state maintained in the browser. </a:t>
            </a:r>
          </a:p>
          <a:p>
            <a:r>
              <a:rPr lang="en-US" sz="1200" kern="1200" baseline="0" smtClean="0">
                <a:solidFill>
                  <a:schemeClr val="tx1"/>
                </a:solidFill>
                <a:latin typeface="Neutra Text" pitchFamily="50" charset="0"/>
                <a:ea typeface="+mn-ea"/>
                <a:cs typeface="+mn-cs"/>
              </a:rPr>
              <a:t>the current d.mix HTTP proxy does not handle cookies of remote sites as a client browser would.</a:t>
            </a:r>
          </a:p>
          <a:p>
            <a:r>
              <a:rPr lang="en-US" sz="1200" kern="1200" baseline="0" smtClean="0">
                <a:solidFill>
                  <a:schemeClr val="tx1"/>
                </a:solidFill>
                <a:latin typeface="Neutra Text" pitchFamily="50" charset="0"/>
                <a:ea typeface="+mn-ea"/>
                <a:cs typeface="+mn-cs"/>
              </a:rPr>
              <a:t>So d.mix cannot currently sample content from the pages that require authentication beyond basic API keys.</a:t>
            </a:r>
            <a:endParaRPr lang="en-US" baseline="0" smtClean="0"/>
          </a:p>
          <a:p>
            <a:endParaRPr lang="en-US" smtClean="0"/>
          </a:p>
        </p:txBody>
      </p:sp>
      <p:sp>
        <p:nvSpPr>
          <p:cNvPr id="84996" name="Slide Number Placeholder 3"/>
          <p:cNvSpPr>
            <a:spLocks noGrp="1"/>
          </p:cNvSpPr>
          <p:nvPr>
            <p:ph type="sldNum" sz="quarter" idx="5"/>
          </p:nvPr>
        </p:nvSpPr>
        <p:spPr>
          <a:noFill/>
        </p:spPr>
        <p:txBody>
          <a:bodyPr/>
          <a:lstStyle/>
          <a:p>
            <a:fld id="{C1CB2F6A-DE90-4CDD-85B0-D9176D78F976}" type="slidenum">
              <a:rPr lang="ko-KR" altLang="en-US" smtClean="0"/>
              <a:pPr/>
              <a:t>39</a:t>
            </a:fld>
            <a:endParaRPr lang="en-US" altLang="ko-KR"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smtClean="0">
                <a:solidFill>
                  <a:schemeClr val="tx1"/>
                </a:solidFill>
                <a:latin typeface="Neutra Text" pitchFamily="50" charset="0"/>
                <a:ea typeface="+mn-ea"/>
                <a:cs typeface="+mn-cs"/>
              </a:rPr>
              <a:t>PAUSE</a:t>
            </a:r>
          </a:p>
          <a:p>
            <a:r>
              <a:rPr lang="en-US" sz="1200" kern="1200" baseline="0" smtClean="0">
                <a:solidFill>
                  <a:schemeClr val="tx1"/>
                </a:solidFill>
                <a:latin typeface="Neutra Text" pitchFamily="50" charset="0"/>
                <a:ea typeface="+mn-ea"/>
                <a:cs typeface="+mn-cs"/>
              </a:rPr>
              <a:t>Understanding API structure is only half the task. Most existing tools implicitly assume that developers start with a clean slate, and then type their program.</a:t>
            </a:r>
          </a:p>
          <a:p>
            <a:r>
              <a:rPr lang="en-US" sz="1200" kern="1200" baseline="0" smtClean="0">
                <a:solidFill>
                  <a:schemeClr val="tx1"/>
                </a:solidFill>
                <a:latin typeface="Neutra Text" pitchFamily="50" charset="0"/>
                <a:ea typeface="+mn-ea"/>
                <a:cs typeface="+mn-cs"/>
              </a:rPr>
              <a:t> </a:t>
            </a:r>
          </a:p>
          <a:p>
            <a:r>
              <a:rPr lang="en-US" sz="1200" kern="1200" baseline="0" smtClean="0">
                <a:solidFill>
                  <a:schemeClr val="tx1"/>
                </a:solidFill>
                <a:latin typeface="Neutra Text" pitchFamily="50" charset="0"/>
                <a:ea typeface="+mn-ea"/>
                <a:cs typeface="+mn-cs"/>
              </a:rPr>
              <a:t>However, this is not how casual programming happens in practice.</a:t>
            </a:r>
          </a:p>
          <a:p>
            <a:endParaRPr lang="en-US" sz="1200" kern="1200" baseline="0" smtClean="0">
              <a:solidFill>
                <a:schemeClr val="tx1"/>
              </a:solidFill>
              <a:latin typeface="Neutra Text" pitchFamily="50" charset="0"/>
              <a:ea typeface="+mn-ea"/>
              <a:cs typeface="+mn-cs"/>
            </a:endParaRPr>
          </a:p>
          <a:p>
            <a:r>
              <a:rPr lang="en-US" smtClean="0"/>
              <a:t>“Programming by Example modification" is a</a:t>
            </a:r>
            <a:r>
              <a:rPr lang="en-US" baseline="0" smtClean="0"/>
              <a:t> successful alternative </a:t>
            </a:r>
            <a:r>
              <a:rPr lang="en-US" smtClean="0"/>
              <a:t>because examples situate code snippets in a functioning system.</a:t>
            </a:r>
            <a:r>
              <a:rPr lang="en-US" baseline="0" smtClean="0"/>
              <a:t> However, since search for examples happens in the domain of source code – api packages, function names, etc. users are faced with a large gulf of execution to translate their goals into system steps.</a:t>
            </a:r>
          </a:p>
          <a:p>
            <a:endParaRPr lang="en-US" baseline="0" smtClean="0"/>
          </a:p>
          <a:p>
            <a:endParaRPr lang="en-US" sz="1200" kern="1200" baseline="0" smtClean="0">
              <a:solidFill>
                <a:schemeClr val="tx1"/>
              </a:solidFill>
              <a:latin typeface="Neutra Text" pitchFamily="50" charset="0"/>
              <a:ea typeface="+mn-ea"/>
              <a:cs typeface="+mn-cs"/>
            </a:endParaRPr>
          </a:p>
        </p:txBody>
      </p:sp>
      <p:sp>
        <p:nvSpPr>
          <p:cNvPr id="4" name="Slide Number Placeholder 3"/>
          <p:cNvSpPr>
            <a:spLocks noGrp="1"/>
          </p:cNvSpPr>
          <p:nvPr>
            <p:ph type="sldNum" sz="quarter" idx="10"/>
          </p:nvPr>
        </p:nvSpPr>
        <p:spPr/>
        <p:txBody>
          <a:bodyPr/>
          <a:lstStyle/>
          <a:p>
            <a:pPr>
              <a:defRPr/>
            </a:pPr>
            <a:fld id="{69AD9788-9C54-411B-BB2D-56E9F14E8781}" type="slidenum">
              <a:rPr lang="ko-KR" altLang="en-US" smtClean="0"/>
              <a:pPr>
                <a:defRPr/>
              </a:pPr>
              <a:t>4</a:t>
            </a:fld>
            <a:endParaRPr lang="en-US" altLang="ko-K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ln/>
        </p:spPr>
      </p:sp>
      <p:sp>
        <p:nvSpPr>
          <p:cNvPr id="84995" name="Notes Placeholder 2"/>
          <p:cNvSpPr>
            <a:spLocks noGrp="1"/>
          </p:cNvSpPr>
          <p:nvPr>
            <p:ph type="body" idx="1"/>
          </p:nvPr>
        </p:nvSpPr>
        <p:spPr>
          <a:noFill/>
          <a:ln/>
        </p:spPr>
        <p:txBody>
          <a:bodyPr/>
          <a:lstStyle/>
          <a:p>
            <a:r>
              <a:rPr lang="en-US" smtClean="0"/>
              <a:t>The most promising solution</a:t>
            </a:r>
            <a:r>
              <a:rPr lang="en-US" baseline="0" smtClean="0"/>
              <a:t> to this problem is to co-locate a server-side “headless” browser (space) that can handle cookies with our proxy. We have some preliminary results that suggest this is a possible way forward.</a:t>
            </a:r>
          </a:p>
        </p:txBody>
      </p:sp>
      <p:sp>
        <p:nvSpPr>
          <p:cNvPr id="84996" name="Slide Number Placeholder 3"/>
          <p:cNvSpPr>
            <a:spLocks noGrp="1"/>
          </p:cNvSpPr>
          <p:nvPr>
            <p:ph type="sldNum" sz="quarter" idx="5"/>
          </p:nvPr>
        </p:nvSpPr>
        <p:spPr>
          <a:noFill/>
        </p:spPr>
        <p:txBody>
          <a:bodyPr/>
          <a:lstStyle/>
          <a:p>
            <a:fld id="{C1CB2F6A-DE90-4CDD-85B0-D9176D78F976}" type="slidenum">
              <a:rPr lang="ko-KR" altLang="en-US" smtClean="0"/>
              <a:pPr/>
              <a:t>40</a:t>
            </a:fld>
            <a:endParaRPr lang="en-US" altLang="ko-KR"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ln/>
        </p:spPr>
      </p:sp>
      <p:sp>
        <p:nvSpPr>
          <p:cNvPr id="84995" name="Notes Placeholder 2"/>
          <p:cNvSpPr>
            <a:spLocks noGrp="1"/>
          </p:cNvSpPr>
          <p:nvPr>
            <p:ph type="body" idx="1"/>
          </p:nvPr>
        </p:nvSpPr>
        <p:spPr>
          <a:noFill/>
          <a:ln/>
        </p:spPr>
        <p:txBody>
          <a:bodyPr/>
          <a:lstStyle/>
          <a:p>
            <a:r>
              <a:rPr lang="en-US" smtClean="0"/>
              <a:t>Third,</a:t>
            </a:r>
            <a:r>
              <a:rPr lang="en-US" baseline="0" smtClean="0"/>
              <a:t> the examples we have shown focused on sampling </a:t>
            </a:r>
            <a:r>
              <a:rPr lang="en-US" i="1" baseline="0" smtClean="0"/>
              <a:t>content</a:t>
            </a:r>
            <a:r>
              <a:rPr lang="en-US" baseline="0" smtClean="0"/>
              <a:t>: photos, text, videos. Other web services offer rich interaction widgets, for example for building user interface components and for map navigation. We have not yet addressed how the principal action of selecting annotated items would extend to such services.</a:t>
            </a:r>
          </a:p>
          <a:p>
            <a:endParaRPr lang="en-US" smtClean="0"/>
          </a:p>
        </p:txBody>
      </p:sp>
      <p:sp>
        <p:nvSpPr>
          <p:cNvPr id="84996" name="Slide Number Placeholder 3"/>
          <p:cNvSpPr>
            <a:spLocks noGrp="1"/>
          </p:cNvSpPr>
          <p:nvPr>
            <p:ph type="sldNum" sz="quarter" idx="5"/>
          </p:nvPr>
        </p:nvSpPr>
        <p:spPr>
          <a:noFill/>
        </p:spPr>
        <p:txBody>
          <a:bodyPr/>
          <a:lstStyle/>
          <a:p>
            <a:fld id="{C1CB2F6A-DE90-4CDD-85B0-D9176D78F976}" type="slidenum">
              <a:rPr lang="ko-KR" altLang="en-US" smtClean="0"/>
              <a:pPr/>
              <a:t>41</a:t>
            </a:fld>
            <a:endParaRPr lang="en-US" altLang="ko-KR"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p>
            <a:fld id="{BE431A3B-9B6E-48C4-9C31-2EE08A7418B6}" type="slidenum">
              <a:rPr lang="ko-KR" altLang="en-US" smtClean="0"/>
              <a:pPr/>
              <a:t>42</a:t>
            </a:fld>
            <a:endParaRPr lang="en-US" altLang="ko-KR" smtClean="0"/>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p:spPr>
        <p:txBody>
          <a:bodyPr/>
          <a:lstStyle/>
          <a:p>
            <a:r>
              <a:rPr lang="en-US" smtClean="0"/>
              <a:t>Let’s take a brief look at four areas of related work: systems for end-user modification and automation of pages within the browser; </a:t>
            </a:r>
          </a:p>
          <a:p>
            <a:pPr marL="0" marR="0" indent="0" algn="l" defTabSz="914400" rtl="0" eaLnBrk="0" fontAlgn="base" latinLnBrk="0" hangingPunct="0">
              <a:lnSpc>
                <a:spcPct val="100000"/>
              </a:lnSpc>
              <a:spcBef>
                <a:spcPct val="30000"/>
              </a:spcBef>
              <a:spcAft>
                <a:spcPct val="0"/>
              </a:spcAft>
              <a:buClrTx/>
              <a:buSzTx/>
              <a:buFontTx/>
              <a:buNone/>
              <a:tabLst/>
              <a:defRPr/>
            </a:pPr>
            <a:r>
              <a:rPr lang="en-US" smtClean="0"/>
              <a:t>systems that help developers find API examples on the web;</a:t>
            </a:r>
          </a:p>
          <a:p>
            <a:r>
              <a:rPr lang="en-US" smtClean="0"/>
              <a:t>systems that</a:t>
            </a:r>
            <a:r>
              <a:rPr lang="en-US" baseline="0" smtClean="0"/>
              <a:t> allow </a:t>
            </a:r>
            <a:r>
              <a:rPr lang="en-US" smtClean="0"/>
              <a:t>users to</a:t>
            </a:r>
            <a:r>
              <a:rPr lang="en-US" baseline="0" smtClean="0"/>
              <a:t> </a:t>
            </a:r>
            <a:r>
              <a:rPr lang="en-US" smtClean="0"/>
              <a:t>create new</a:t>
            </a:r>
            <a:r>
              <a:rPr lang="en-US" baseline="0" smtClean="0"/>
              <a:t> </a:t>
            </a:r>
            <a:r>
              <a:rPr lang="en-US" smtClean="0"/>
              <a:t>pages or</a:t>
            </a:r>
            <a:r>
              <a:rPr lang="en-US" baseline="0" smtClean="0"/>
              <a:t> information collections</a:t>
            </a:r>
            <a:r>
              <a:rPr lang="en-US" smtClean="0"/>
              <a:t>;</a:t>
            </a:r>
          </a:p>
          <a:p>
            <a:r>
              <a:rPr lang="en-US" smtClean="0"/>
              <a:t>And</a:t>
            </a:r>
            <a:r>
              <a:rPr lang="en-US" baseline="0" smtClean="0"/>
              <a:t> s</a:t>
            </a:r>
            <a:r>
              <a:rPr lang="en-US" smtClean="0"/>
              <a:t>ystems for enhanced copy and paste of structured information or higher level widgets;</a:t>
            </a:r>
          </a:p>
          <a:p>
            <a:endParaRPr lang="en-US" smtClean="0"/>
          </a:p>
          <a:p>
            <a:r>
              <a:rPr lang="en-US" smtClean="0"/>
              <a:t> In the interest of time, I will just pick three</a:t>
            </a:r>
            <a:r>
              <a:rPr lang="en-US" baseline="0" smtClean="0"/>
              <a:t>.</a:t>
            </a:r>
            <a:endParaRPr lang="en-US" smtClean="0"/>
          </a:p>
          <a:p>
            <a:pPr eaLnBrk="1" hangingPunct="1"/>
            <a:endParaRPr lang="en-US"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fontScale="70000" lnSpcReduction="20000"/>
          </a:bodyPr>
          <a:lstStyle/>
          <a:p>
            <a:pPr>
              <a:defRPr/>
            </a:pPr>
            <a:r>
              <a:rPr lang="en-US" smtClean="0"/>
              <a:t>A good example </a:t>
            </a:r>
            <a:r>
              <a:rPr lang="en-US" baseline="0" smtClean="0"/>
              <a:t>of research concerned with browser automation is Koala.</a:t>
            </a:r>
            <a:endParaRPr lang="en-US" smtClean="0"/>
          </a:p>
          <a:p>
            <a:pPr>
              <a:defRPr/>
            </a:pPr>
            <a:r>
              <a:rPr lang="en-US" smtClean="0"/>
              <a:t>In Koala, users compose scripts that automate browser sessions by demonstration, e.g. following</a:t>
            </a:r>
            <a:r>
              <a:rPr lang="en-US" baseline="0" smtClean="0"/>
              <a:t> links or entering form information</a:t>
            </a:r>
            <a:r>
              <a:rPr lang="en-US" smtClean="0"/>
              <a:t>. </a:t>
            </a:r>
          </a:p>
          <a:p>
            <a:pPr>
              <a:defRPr/>
            </a:pPr>
            <a:endParaRPr lang="en-US" smtClean="0"/>
          </a:p>
          <a:p>
            <a:pPr>
              <a:defRPr/>
            </a:pPr>
            <a:r>
              <a:rPr lang="en-US" smtClean="0"/>
              <a:t>d.mix shares with Koala the use of programming-</a:t>
            </a:r>
          </a:p>
          <a:p>
            <a:pPr>
              <a:defRPr/>
            </a:pPr>
            <a:r>
              <a:rPr lang="en-US" smtClean="0"/>
              <a:t>by-demonstration techniques to generate working examples.</a:t>
            </a:r>
          </a:p>
          <a:p>
            <a:pPr>
              <a:defRPr/>
            </a:pPr>
            <a:r>
              <a:rPr lang="en-US" smtClean="0"/>
              <a:t>Both</a:t>
            </a:r>
            <a:r>
              <a:rPr lang="en-US" baseline="0" smtClean="0"/>
              <a:t> systems also use </a:t>
            </a:r>
            <a:r>
              <a:rPr lang="en-US" smtClean="0"/>
              <a:t>the social-</a:t>
            </a:r>
          </a:p>
          <a:p>
            <a:pPr>
              <a:defRPr/>
            </a:pPr>
            <a:r>
              <a:rPr lang="en-US" smtClean="0"/>
              <a:t>software mechanism of sharing scripts server-side on a</a:t>
            </a:r>
          </a:p>
          <a:p>
            <a:pPr>
              <a:defRPr/>
            </a:pPr>
            <a:r>
              <a:rPr lang="en-US" smtClean="0"/>
              <a:t>wiki page. </a:t>
            </a:r>
          </a:p>
          <a:p>
            <a:pPr>
              <a:defRPr/>
            </a:pPr>
            <a:endParaRPr lang="en-US" smtClean="0"/>
          </a:p>
          <a:p>
            <a:pPr>
              <a:defRPr/>
            </a:pPr>
            <a:r>
              <a:rPr lang="en-US" smtClean="0"/>
              <a:t>d.mix distinguishes itself in two important</a:t>
            </a:r>
          </a:p>
          <a:p>
            <a:pPr>
              <a:defRPr/>
            </a:pPr>
            <a:r>
              <a:rPr lang="en-US" smtClean="0"/>
              <a:t>ways. First, Koala shields users from the underlying representation.</a:t>
            </a:r>
          </a:p>
          <a:p>
            <a:pPr>
              <a:defRPr/>
            </a:pPr>
            <a:r>
              <a:rPr lang="en-US" smtClean="0"/>
              <a:t>d.mix uses visual representations</a:t>
            </a:r>
            <a:r>
              <a:rPr lang="en-US" baseline="0" smtClean="0"/>
              <a:t> </a:t>
            </a:r>
            <a:r>
              <a:rPr lang="en-US" smtClean="0"/>
              <a:t>when they are expedient, yet also provides</a:t>
            </a:r>
          </a:p>
          <a:p>
            <a:pPr>
              <a:defRPr/>
            </a:pPr>
            <a:r>
              <a:rPr lang="en-US" smtClean="0"/>
              <a:t>access to source code. </a:t>
            </a:r>
          </a:p>
          <a:p>
            <a:pPr>
              <a:defRPr/>
            </a:pPr>
            <a:endParaRPr lang="en-US" smtClean="0"/>
          </a:p>
          <a:p>
            <a:pPr>
              <a:defRPr/>
            </a:pPr>
            <a:r>
              <a:rPr lang="en-US" smtClean="0"/>
              <a:t>Second, Koala and similar systems focus on automating web</a:t>
            </a:r>
          </a:p>
          <a:p>
            <a:pPr>
              <a:defRPr/>
            </a:pPr>
            <a:r>
              <a:rPr lang="en-US" smtClean="0"/>
              <a:t>browsing and changing web pages solely through the DOM — they do not interact with web service APIs</a:t>
            </a:r>
          </a:p>
          <a:p>
            <a:pPr>
              <a:defRPr/>
            </a:pPr>
            <a:r>
              <a:rPr lang="en-US" smtClean="0"/>
              <a:t>directly. </a:t>
            </a:r>
          </a:p>
          <a:p>
            <a:pPr>
              <a:defRPr/>
            </a:pPr>
            <a:endParaRPr lang="en-US" i="1" smtClean="0"/>
          </a:p>
        </p:txBody>
      </p:sp>
      <p:sp>
        <p:nvSpPr>
          <p:cNvPr id="81924" name="Slide Number Placeholder 3"/>
          <p:cNvSpPr>
            <a:spLocks noGrp="1"/>
          </p:cNvSpPr>
          <p:nvPr>
            <p:ph type="sldNum" sz="quarter" idx="5"/>
          </p:nvPr>
        </p:nvSpPr>
        <p:spPr>
          <a:noFill/>
        </p:spPr>
        <p:txBody>
          <a:bodyPr/>
          <a:lstStyle/>
          <a:p>
            <a:fld id="{05E7D88F-5F8D-4283-8D83-AA0E69D3611E}" type="slidenum">
              <a:rPr lang="ko-KR" altLang="en-US" smtClean="0"/>
              <a:pPr/>
              <a:t>43</a:t>
            </a:fld>
            <a:endParaRPr lang="en-US" altLang="ko-KR"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smtClean="0">
                <a:solidFill>
                  <a:schemeClr val="tx1"/>
                </a:solidFill>
                <a:latin typeface="Neutra Text" pitchFamily="50" charset="0"/>
                <a:ea typeface="+mn-ea"/>
                <a:cs typeface="+mn-cs"/>
              </a:rPr>
              <a:t>There are several end-user autoring tools that lower the expertise threshold required to create applications that</a:t>
            </a:r>
          </a:p>
          <a:p>
            <a:r>
              <a:rPr lang="en-US" sz="1200" i="1" kern="1200" baseline="0" smtClean="0">
                <a:solidFill>
                  <a:schemeClr val="tx1"/>
                </a:solidFill>
                <a:latin typeface="Neutra Text" pitchFamily="50" charset="0"/>
                <a:ea typeface="+mn-ea"/>
                <a:cs typeface="+mn-cs"/>
              </a:rPr>
              <a:t>synthesize data from multiple pre-existing sources.</a:t>
            </a:r>
          </a:p>
          <a:p>
            <a:r>
              <a:rPr lang="en-US" sz="1200" i="0" kern="1200" baseline="0" smtClean="0">
                <a:solidFill>
                  <a:schemeClr val="tx1"/>
                </a:solidFill>
                <a:latin typeface="Neutra Text" pitchFamily="50" charset="0"/>
                <a:ea typeface="+mn-ea"/>
                <a:cs typeface="+mn-cs"/>
              </a:rPr>
              <a:t>Yahoo pipes for instance introduces</a:t>
            </a:r>
            <a:r>
              <a:rPr lang="en-US" sz="1200" kern="1200" baseline="0" smtClean="0">
                <a:solidFill>
                  <a:schemeClr val="tx1"/>
                </a:solidFill>
                <a:latin typeface="Neutra Text" pitchFamily="50" charset="0"/>
                <a:ea typeface="+mn-ea"/>
                <a:cs typeface="+mn-cs"/>
              </a:rPr>
              <a:t> a visual node-and-link editor for</a:t>
            </a:r>
          </a:p>
          <a:p>
            <a:r>
              <a:rPr lang="en-US" sz="1200" kern="1200" baseline="0" smtClean="0">
                <a:solidFill>
                  <a:schemeClr val="tx1"/>
                </a:solidFill>
                <a:latin typeface="Neutra Text" pitchFamily="50" charset="0"/>
                <a:ea typeface="+mn-ea"/>
                <a:cs typeface="+mn-cs"/>
              </a:rPr>
              <a:t>manipulating web data sources.</a:t>
            </a:r>
          </a:p>
          <a:p>
            <a:endParaRPr lang="en-US" sz="1200" kern="1200" baseline="0" smtClean="0">
              <a:solidFill>
                <a:schemeClr val="tx1"/>
              </a:solidFill>
              <a:latin typeface="Neutra Text" pitchFamily="50" charset="0"/>
              <a:ea typeface="+mn-ea"/>
              <a:cs typeface="+mn-cs"/>
            </a:endParaRPr>
          </a:p>
          <a:p>
            <a:r>
              <a:rPr lang="en-US" sz="1200" kern="1200" baseline="0" smtClean="0">
                <a:solidFill>
                  <a:schemeClr val="tx1"/>
                </a:solidFill>
                <a:latin typeface="Neutra Text" pitchFamily="50" charset="0"/>
                <a:ea typeface="+mn-ea"/>
                <a:cs typeface="+mn-cs"/>
              </a:rPr>
              <a:t>Pipes and similar systems like Kapow are used to themselves create web</a:t>
            </a:r>
          </a:p>
          <a:p>
            <a:r>
              <a:rPr lang="en-US" sz="1200" kern="1200" baseline="0" smtClean="0">
                <a:solidFill>
                  <a:schemeClr val="tx1"/>
                </a:solidFill>
                <a:latin typeface="Neutra Text" pitchFamily="50" charset="0"/>
                <a:ea typeface="+mn-ea"/>
                <a:cs typeface="+mn-cs"/>
              </a:rPr>
              <a:t>services meant for programmatic consumption. The output is an RSS feed, not a user-facing application.</a:t>
            </a:r>
          </a:p>
          <a:p>
            <a:endParaRPr lang="en-US" sz="1200" kern="1200" baseline="0" smtClean="0">
              <a:solidFill>
                <a:schemeClr val="tx1"/>
              </a:solidFill>
              <a:latin typeface="Neutra Text" pitchFamily="50" charset="0"/>
              <a:ea typeface="+mn-ea"/>
              <a:cs typeface="+mn-cs"/>
            </a:endParaRPr>
          </a:p>
          <a:p>
            <a:r>
              <a:rPr lang="en-US" sz="1200" kern="1200" baseline="0" smtClean="0">
                <a:solidFill>
                  <a:schemeClr val="tx1"/>
                </a:solidFill>
                <a:latin typeface="Neutra Text" pitchFamily="50" charset="0"/>
                <a:ea typeface="+mn-ea"/>
                <a:cs typeface="+mn-cs"/>
              </a:rPr>
              <a:t>The main advantage of d.mix over such work is the integration of site and service in a single page that d.mix offers.</a:t>
            </a:r>
          </a:p>
          <a:p>
            <a:endParaRPr lang="en-US" sz="1200" kern="1200" baseline="0" smtClean="0">
              <a:solidFill>
                <a:schemeClr val="tx1"/>
              </a:solidFill>
              <a:latin typeface="Neutra Text" pitchFamily="50" charset="0"/>
              <a:ea typeface="+mn-ea"/>
              <a:cs typeface="+mn-cs"/>
            </a:endParaRPr>
          </a:p>
        </p:txBody>
      </p:sp>
      <p:sp>
        <p:nvSpPr>
          <p:cNvPr id="4" name="Slide Number Placeholder 3"/>
          <p:cNvSpPr>
            <a:spLocks noGrp="1"/>
          </p:cNvSpPr>
          <p:nvPr>
            <p:ph type="sldNum" sz="quarter" idx="10"/>
          </p:nvPr>
        </p:nvSpPr>
        <p:spPr/>
        <p:txBody>
          <a:bodyPr/>
          <a:lstStyle/>
          <a:p>
            <a:pPr>
              <a:defRPr/>
            </a:pPr>
            <a:fld id="{69AD9788-9C54-411B-BB2D-56E9F14E8781}" type="slidenum">
              <a:rPr lang="ko-KR" altLang="en-US" smtClean="0"/>
              <a:pPr>
                <a:defRPr/>
              </a:pPr>
              <a:t>44</a:t>
            </a:fld>
            <a:endParaRPr lang="en-US" altLang="ko-K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defRPr/>
            </a:pPr>
            <a:r>
              <a:rPr lang="en-US" smtClean="0"/>
              <a:t>Programmers often create new</a:t>
            </a:r>
            <a:r>
              <a:rPr lang="en-US" baseline="0" smtClean="0"/>
              <a:t> </a:t>
            </a:r>
            <a:r>
              <a:rPr lang="en-US" smtClean="0"/>
              <a:t>functionality by finding examples</a:t>
            </a:r>
            <a:r>
              <a:rPr lang="en-US" baseline="0" smtClean="0"/>
              <a:t> </a:t>
            </a:r>
            <a:r>
              <a:rPr lang="en-US" smtClean="0"/>
              <a:t>online. </a:t>
            </a:r>
          </a:p>
          <a:p>
            <a:pPr>
              <a:defRPr/>
            </a:pPr>
            <a:endParaRPr lang="en-US" smtClean="0"/>
          </a:p>
          <a:p>
            <a:pPr>
              <a:defRPr/>
            </a:pPr>
            <a:r>
              <a:rPr lang="en-US" smtClean="0"/>
              <a:t>Assieme is one example</a:t>
            </a:r>
            <a:r>
              <a:rPr lang="en-US" baseline="0" smtClean="0"/>
              <a:t> of an augmented search interface </a:t>
            </a:r>
            <a:r>
              <a:rPr lang="en-US" smtClean="0"/>
              <a:t>to support search for example-based</a:t>
            </a:r>
            <a:r>
              <a:rPr lang="en-US" baseline="0" smtClean="0"/>
              <a:t> </a:t>
            </a:r>
            <a:r>
              <a:rPr lang="en-US" smtClean="0"/>
              <a:t>programming. </a:t>
            </a:r>
          </a:p>
          <a:p>
            <a:pPr>
              <a:defRPr/>
            </a:pPr>
            <a:endParaRPr lang="en-US" smtClean="0"/>
          </a:p>
          <a:p>
            <a:pPr>
              <a:defRPr/>
            </a:pPr>
            <a:r>
              <a:rPr lang="en-US" smtClean="0"/>
              <a:t>In particular,</a:t>
            </a:r>
            <a:r>
              <a:rPr lang="en-US" baseline="0" smtClean="0"/>
              <a:t> Assieme integrates </a:t>
            </a:r>
            <a:r>
              <a:rPr lang="en-US" smtClean="0"/>
              <a:t>information from Web-accessible (JAR) files, API documentation, and pages that include</a:t>
            </a:r>
          </a:p>
          <a:p>
            <a:pPr>
              <a:defRPr/>
            </a:pPr>
            <a:r>
              <a:rPr lang="en-US" smtClean="0"/>
              <a:t>explanatory text and sample code.</a:t>
            </a:r>
          </a:p>
          <a:p>
            <a:pPr>
              <a:defRPr/>
            </a:pPr>
            <a:endParaRPr lang="en-US" smtClean="0"/>
          </a:p>
          <a:p>
            <a:pPr>
              <a:defRPr/>
            </a:pPr>
            <a:r>
              <a:rPr lang="en-US" smtClean="0"/>
              <a:t>d.Mix differs form this work by searching in solution the</a:t>
            </a:r>
            <a:r>
              <a:rPr lang="en-US" baseline="0" smtClean="0"/>
              <a:t> solution domain, rather than the code domain:</a:t>
            </a:r>
            <a:endParaRPr lang="en-US" smtClean="0"/>
          </a:p>
          <a:p>
            <a:pPr>
              <a:defRPr/>
            </a:pPr>
            <a:r>
              <a:rPr lang="en-US" smtClean="0"/>
              <a:t>Users find examples</a:t>
            </a:r>
            <a:r>
              <a:rPr lang="en-US" baseline="0" smtClean="0"/>
              <a:t> of the kind of output they would like to create and </a:t>
            </a:r>
            <a:r>
              <a:rPr lang="en-US" smtClean="0"/>
              <a:t>generate matching code from</a:t>
            </a:r>
            <a:r>
              <a:rPr lang="en-US" baseline="0" smtClean="0"/>
              <a:t> those examples.</a:t>
            </a:r>
          </a:p>
          <a:p>
            <a:pPr>
              <a:defRPr/>
            </a:pPr>
            <a:endParaRPr lang="en-US" smtClean="0"/>
          </a:p>
          <a:p>
            <a:pPr>
              <a:defRPr/>
            </a:pPr>
            <a:r>
              <a:rPr lang="en-US" smtClean="0"/>
              <a:t>d.Mix additionally offers a lightweight execution environment to test the code it generated.</a:t>
            </a:r>
          </a:p>
          <a:p>
            <a:endParaRPr lang="en-US"/>
          </a:p>
        </p:txBody>
      </p:sp>
      <p:sp>
        <p:nvSpPr>
          <p:cNvPr id="4" name="Slide Number Placeholder 3"/>
          <p:cNvSpPr>
            <a:spLocks noGrp="1"/>
          </p:cNvSpPr>
          <p:nvPr>
            <p:ph type="sldNum" sz="quarter" idx="10"/>
          </p:nvPr>
        </p:nvSpPr>
        <p:spPr/>
        <p:txBody>
          <a:bodyPr/>
          <a:lstStyle/>
          <a:p>
            <a:pPr>
              <a:defRPr/>
            </a:pPr>
            <a:fld id="{69AD9788-9C54-411B-BB2D-56E9F14E8781}" type="slidenum">
              <a:rPr lang="ko-KR" altLang="en-US" smtClean="0"/>
              <a:pPr>
                <a:defRPr/>
              </a:pPr>
              <a:t>45</a:t>
            </a:fld>
            <a:endParaRPr lang="en-US" altLang="ko-K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smtClean="0">
                <a:solidFill>
                  <a:schemeClr val="tx1"/>
                </a:solidFill>
                <a:latin typeface="Neutra Text" pitchFamily="50" charset="0"/>
                <a:ea typeface="+mn-ea"/>
                <a:cs typeface="+mn-cs"/>
              </a:rPr>
              <a:t>In summary, the underlying research idea of our work is to search for programming examples in solution space, instead of code space, and then map back from application output to code that can generate that output.</a:t>
            </a:r>
          </a:p>
          <a:p>
            <a:r>
              <a:rPr lang="en-US" sz="1200" kern="1200" baseline="0" smtClean="0">
                <a:solidFill>
                  <a:schemeClr val="tx1"/>
                </a:solidFill>
                <a:latin typeface="Neutra Text" pitchFamily="50" charset="0"/>
                <a:ea typeface="+mn-ea"/>
                <a:cs typeface="+mn-cs"/>
              </a:rPr>
              <a:t>(SPACE) </a:t>
            </a:r>
          </a:p>
          <a:p>
            <a:endParaRPr lang="en-US" sz="1200" kern="1200" baseline="0" smtClean="0">
              <a:solidFill>
                <a:schemeClr val="tx1"/>
              </a:solidFill>
              <a:latin typeface="Neutra Text" pitchFamily="50" charset="0"/>
              <a:ea typeface="+mn-ea"/>
              <a:cs typeface="+mn-cs"/>
            </a:endParaRPr>
          </a:p>
          <a:p>
            <a:r>
              <a:rPr lang="en-US" sz="1200" kern="1200" baseline="0" smtClean="0">
                <a:solidFill>
                  <a:schemeClr val="tx1"/>
                </a:solidFill>
                <a:latin typeface="Neutra Text" pitchFamily="50" charset="0"/>
                <a:ea typeface="+mn-ea"/>
                <a:cs typeface="+mn-cs"/>
              </a:rPr>
              <a:t>d.Mix is an instance of this idea for programming with data-centric web service APIs.</a:t>
            </a:r>
          </a:p>
          <a:p>
            <a:endParaRPr lang="en-US" sz="1200" kern="1200" baseline="0" smtClean="0">
              <a:solidFill>
                <a:schemeClr val="tx1"/>
              </a:solidFill>
              <a:latin typeface="Neutra Text" pitchFamily="50" charset="0"/>
              <a:ea typeface="+mn-ea"/>
              <a:cs typeface="+mn-cs"/>
            </a:endParaRPr>
          </a:p>
          <a:p>
            <a:r>
              <a:rPr lang="en-US" sz="1200" kern="1200" baseline="0" smtClean="0">
                <a:solidFill>
                  <a:schemeClr val="tx1"/>
                </a:solidFill>
                <a:latin typeface="Neutra Text" pitchFamily="50" charset="0"/>
                <a:ea typeface="+mn-ea"/>
                <a:cs typeface="+mn-cs"/>
              </a:rPr>
              <a:t>Conceptually, d.mix is enabled by a mapping from HTML pages to the API calls in a site-to-service map.</a:t>
            </a:r>
          </a:p>
          <a:p>
            <a:r>
              <a:rPr lang="en-US" sz="1200" kern="1200" baseline="0" smtClean="0">
                <a:solidFill>
                  <a:schemeClr val="tx1"/>
                </a:solidFill>
                <a:latin typeface="Neutra Text" pitchFamily="50" charset="0"/>
                <a:ea typeface="+mn-ea"/>
                <a:cs typeface="+mn-cs"/>
              </a:rPr>
              <a:t>(SPACE)</a:t>
            </a:r>
          </a:p>
          <a:p>
            <a:r>
              <a:rPr lang="en-US" sz="1200" kern="1200" baseline="0" smtClean="0">
                <a:solidFill>
                  <a:schemeClr val="tx1"/>
                </a:solidFill>
                <a:latin typeface="Neutra Text" pitchFamily="50" charset="0"/>
                <a:ea typeface="+mn-ea"/>
                <a:cs typeface="+mn-cs"/>
              </a:rPr>
              <a:t>On a technical level, </a:t>
            </a:r>
            <a:r>
              <a:rPr lang="en-US" smtClean="0"/>
              <a:t>we</a:t>
            </a:r>
            <a:r>
              <a:rPr lang="en-US" baseline="0" smtClean="0"/>
              <a:t> introduced a prototyping environment for </a:t>
            </a:r>
            <a:r>
              <a:rPr lang="en-US" smtClean="0"/>
              <a:t>web service code through</a:t>
            </a:r>
            <a:r>
              <a:rPr lang="en-US" baseline="0" smtClean="0"/>
              <a:t> the integration of </a:t>
            </a:r>
            <a:endParaRPr lang="en-US" sz="1200" kern="1200" baseline="0" smtClean="0">
              <a:solidFill>
                <a:schemeClr val="tx1"/>
              </a:solidFill>
              <a:latin typeface="Neutra Text" pitchFamily="50" charset="0"/>
              <a:ea typeface="+mn-ea"/>
              <a:cs typeface="+mn-cs"/>
            </a:endParaRPr>
          </a:p>
          <a:p>
            <a:r>
              <a:rPr lang="en-US" sz="1200" kern="1200" baseline="0" smtClean="0">
                <a:solidFill>
                  <a:schemeClr val="tx1"/>
                </a:solidFill>
                <a:latin typeface="Neutra Text" pitchFamily="50" charset="0"/>
                <a:ea typeface="+mn-ea"/>
                <a:cs typeface="+mn-cs"/>
              </a:rPr>
              <a:t>a programmable proxy to annotate pages and a wiki to safely execute scripts.</a:t>
            </a:r>
          </a:p>
        </p:txBody>
      </p:sp>
      <p:sp>
        <p:nvSpPr>
          <p:cNvPr id="4" name="Slide Number Placeholder 3"/>
          <p:cNvSpPr>
            <a:spLocks noGrp="1"/>
          </p:cNvSpPr>
          <p:nvPr>
            <p:ph type="sldNum" sz="quarter" idx="10"/>
          </p:nvPr>
        </p:nvSpPr>
        <p:spPr/>
        <p:txBody>
          <a:bodyPr/>
          <a:lstStyle/>
          <a:p>
            <a:pPr>
              <a:defRPr/>
            </a:pPr>
            <a:fld id="{69AD9788-9C54-411B-BB2D-56E9F14E8781}" type="slidenum">
              <a:rPr lang="ko-KR" altLang="en-US" smtClean="0"/>
              <a:pPr>
                <a:defRPr/>
              </a:pPr>
              <a:t>46</a:t>
            </a:fld>
            <a:endParaRPr lang="en-US" altLang="ko-K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mtClean="0"/>
              <a:t>We have plans to extend the research ideas investigated</a:t>
            </a:r>
            <a:r>
              <a:rPr lang="en-US" baseline="0" smtClean="0"/>
              <a:t> by d.mix in two areas.</a:t>
            </a:r>
          </a:p>
          <a:p>
            <a:endParaRPr lang="en-US" baseline="0" smtClean="0"/>
          </a:p>
          <a:p>
            <a:r>
              <a:rPr lang="en-US" baseline="0" smtClean="0"/>
              <a:t>First, we have done preliminary work in using server-side programmable proxies for retargeting existing web applications to mobile devices.</a:t>
            </a:r>
          </a:p>
          <a:p>
            <a:endParaRPr lang="en-US" baseline="0" smtClean="0"/>
          </a:p>
          <a:p>
            <a:r>
              <a:rPr lang="en-US" baseline="0" smtClean="0"/>
              <a:t>Second, design of interactive applications is often about generating different alternative designs and then choosing among them. Beyond enabling rapid experimentation, we are interested in explicitly supporting work with multiple alternative interface designs through better authoring environments.</a:t>
            </a:r>
          </a:p>
          <a:p>
            <a:endParaRPr lang="en-US" baseline="0" smtClean="0"/>
          </a:p>
          <a:p>
            <a:endParaRPr lang="en-US"/>
          </a:p>
        </p:txBody>
      </p:sp>
      <p:sp>
        <p:nvSpPr>
          <p:cNvPr id="4" name="Slide Number Placeholder 3"/>
          <p:cNvSpPr>
            <a:spLocks noGrp="1"/>
          </p:cNvSpPr>
          <p:nvPr>
            <p:ph type="sldNum" sz="quarter" idx="10"/>
          </p:nvPr>
        </p:nvSpPr>
        <p:spPr/>
        <p:txBody>
          <a:bodyPr/>
          <a:lstStyle/>
          <a:p>
            <a:pPr>
              <a:defRPr/>
            </a:pPr>
            <a:fld id="{69AD9788-9C54-411B-BB2D-56E9F14E8781}" type="slidenum">
              <a:rPr lang="ko-KR" altLang="en-US" smtClean="0"/>
              <a:pPr>
                <a:defRPr/>
              </a:pPr>
              <a:t>47</a:t>
            </a:fld>
            <a:endParaRPr lang="en-US" altLang="ko-K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Rot="1" noChangeAspect="1" noChangeArrowheads="1" noTextEdit="1"/>
          </p:cNvSpPr>
          <p:nvPr>
            <p:ph type="sldImg"/>
          </p:nvPr>
        </p:nvSpPr>
        <p:spPr>
          <a:ln/>
        </p:spPr>
      </p:sp>
      <p:sp>
        <p:nvSpPr>
          <p:cNvPr id="87043" name="Rectangle 3"/>
          <p:cNvSpPr>
            <a:spLocks noGrp="1" noChangeArrowheads="1"/>
          </p:cNvSpPr>
          <p:nvPr>
            <p:ph type="body" idx="1"/>
          </p:nvPr>
        </p:nvSpPr>
        <p:spPr>
          <a:noFill/>
          <a:ln/>
        </p:spPr>
        <p:txBody>
          <a:bodyPr/>
          <a:lstStyle/>
          <a:p>
            <a:r>
              <a:rPr lang="en-US" smtClean="0"/>
              <a:t>finally, I’d like to thank our sponsors and additional collaborators.</a:t>
            </a:r>
          </a:p>
          <a:p>
            <a:endParaRPr lang="en-US"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a:ln/>
        </p:spPr>
      </p:sp>
      <p:sp>
        <p:nvSpPr>
          <p:cNvPr id="88067" name="Notes Placeholder 2"/>
          <p:cNvSpPr>
            <a:spLocks noGrp="1"/>
          </p:cNvSpPr>
          <p:nvPr>
            <p:ph type="body" idx="1"/>
          </p:nvPr>
        </p:nvSpPr>
        <p:spPr>
          <a:noFill/>
          <a:ln/>
        </p:spPr>
        <p:txBody>
          <a:bodyPr/>
          <a:lstStyle/>
          <a:p>
            <a:r>
              <a:rPr lang="en-US" smtClean="0"/>
              <a:t>And I invite you to </a:t>
            </a:r>
            <a:r>
              <a:rPr lang="en-US" baseline="0" smtClean="0"/>
              <a:t>visit our web page.</a:t>
            </a:r>
          </a:p>
          <a:p>
            <a:r>
              <a:rPr lang="en-US" baseline="0" smtClean="0"/>
              <a:t>Thank you.</a:t>
            </a:r>
          </a:p>
          <a:p>
            <a:endParaRPr lang="en-US" smtClean="0"/>
          </a:p>
        </p:txBody>
      </p:sp>
      <p:sp>
        <p:nvSpPr>
          <p:cNvPr id="88068" name="Slide Number Placeholder 3"/>
          <p:cNvSpPr>
            <a:spLocks noGrp="1"/>
          </p:cNvSpPr>
          <p:nvPr>
            <p:ph type="sldNum" sz="quarter" idx="5"/>
          </p:nvPr>
        </p:nvSpPr>
        <p:spPr>
          <a:noFill/>
        </p:spPr>
        <p:txBody>
          <a:bodyPr/>
          <a:lstStyle/>
          <a:p>
            <a:fld id="{446B5C60-A33E-45E8-B558-FB49AEA0CB45}" type="slidenum">
              <a:rPr lang="ko-KR" altLang="en-US" smtClean="0"/>
              <a:pPr/>
              <a:t>49</a:t>
            </a:fld>
            <a:endParaRPr lang="en-US" altLang="ko-KR"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a:noFill/>
          <a:ln/>
        </p:spPr>
        <p:txBody>
          <a:bodyPr/>
          <a:lstStyle/>
          <a:p>
            <a:r>
              <a:rPr lang="en-US" smtClean="0"/>
              <a:t>To bridge this chasm,</a:t>
            </a:r>
            <a:r>
              <a:rPr lang="en-US" baseline="0" smtClean="0"/>
              <a:t> w</a:t>
            </a:r>
            <a:r>
              <a:rPr lang="en-US" smtClean="0"/>
              <a:t>e note that web sites and their APIs are cor</a:t>
            </a:r>
            <a:r>
              <a:rPr lang="en-US" baseline="0" smtClean="0"/>
              <a:t>related</a:t>
            </a:r>
            <a:r>
              <a:rPr lang="en-US" smtClean="0"/>
              <a:t>. </a:t>
            </a:r>
          </a:p>
          <a:p>
            <a:endParaRPr lang="en-US" smtClean="0"/>
          </a:p>
          <a:p>
            <a:r>
              <a:rPr lang="en-US" smtClean="0"/>
              <a:t>For example, I can both look at the set of images taken on my last trip to Yosemite on the </a:t>
            </a:r>
            <a:r>
              <a:rPr lang="en-US" err="1" smtClean="0"/>
              <a:t>flickr</a:t>
            </a:r>
            <a:r>
              <a:rPr lang="en-US" smtClean="0"/>
              <a:t> website, AND I can retrieve the same set of images by calling an appropriate method in the </a:t>
            </a:r>
            <a:r>
              <a:rPr lang="en-US" err="1" smtClean="0"/>
              <a:t>flickr</a:t>
            </a:r>
            <a:r>
              <a:rPr lang="en-US" smtClean="0"/>
              <a:t> API.</a:t>
            </a:r>
            <a:r>
              <a:rPr lang="en-US" baseline="0" smtClean="0"/>
              <a:t> </a:t>
            </a:r>
          </a:p>
          <a:p>
            <a:r>
              <a:rPr lang="en-US" smtClean="0"/>
              <a:t>The site and its API offer complementary views of the same underlying functionality. </a:t>
            </a:r>
          </a:p>
          <a:p>
            <a:endParaRPr lang="en-US" smtClean="0"/>
          </a:p>
          <a:p>
            <a:r>
              <a:rPr lang="en-US" smtClean="0"/>
              <a:t>In essence, </a:t>
            </a:r>
            <a:r>
              <a:rPr lang="en-US" i="1" smtClean="0"/>
              <a:t>the web site is the largest functional example of what can be accomplished with an API. </a:t>
            </a:r>
          </a:p>
          <a:p>
            <a:r>
              <a:rPr lang="en-US" i="0" smtClean="0"/>
              <a:t>Our present work seeks to leverage the value that can be achieved by coordinating these representations.</a:t>
            </a:r>
          </a:p>
          <a:p>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mtClean="0"/>
              <a:t>d.mix</a:t>
            </a:r>
            <a:r>
              <a:rPr lang="en-US" baseline="0" smtClean="0"/>
              <a:t> models the </a:t>
            </a:r>
            <a:r>
              <a:rPr lang="en-US" i="1" smtClean="0"/>
              <a:t>correspondence between html pages and </a:t>
            </a:r>
            <a:r>
              <a:rPr lang="en-US" i="1" err="1" smtClean="0"/>
              <a:t>api</a:t>
            </a:r>
            <a:r>
              <a:rPr lang="en-US" i="1" smtClean="0"/>
              <a:t> calls</a:t>
            </a:r>
            <a:r>
              <a:rPr lang="en-US" i="1" baseline="0" smtClean="0"/>
              <a:t> to let users create program code by sampling content from a web page. (space)</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i="1" baseline="0" smtClean="0"/>
          </a:p>
          <a:p>
            <a:r>
              <a:rPr lang="en-US" sz="1200" kern="1200" baseline="0" smtClean="0">
                <a:solidFill>
                  <a:schemeClr val="tx1"/>
                </a:solidFill>
                <a:latin typeface="Neutra Text" pitchFamily="50" charset="0"/>
                <a:ea typeface="+mn-ea"/>
                <a:cs typeface="+mn-cs"/>
              </a:rPr>
              <a:t>It co-locates two different kinds of information on one page: examples of what functionality a web</a:t>
            </a:r>
          </a:p>
          <a:p>
            <a:r>
              <a:rPr lang="en-US" sz="1200" kern="1200" baseline="0" smtClean="0">
                <a:solidFill>
                  <a:schemeClr val="tx1"/>
                </a:solidFill>
                <a:latin typeface="Neutra Text" pitchFamily="50" charset="0"/>
                <a:ea typeface="+mn-ea"/>
                <a:cs typeface="+mn-cs"/>
              </a:rPr>
              <a:t>site offers, </a:t>
            </a:r>
            <a:endParaRPr lang="en-US" i="1" smtClean="0"/>
          </a:p>
        </p:txBody>
      </p:sp>
      <p:sp>
        <p:nvSpPr>
          <p:cNvPr id="4" name="Slide Number Placeholder 3"/>
          <p:cNvSpPr>
            <a:spLocks noGrp="1"/>
          </p:cNvSpPr>
          <p:nvPr>
            <p:ph type="sldNum" sz="quarter" idx="10"/>
          </p:nvPr>
        </p:nvSpPr>
        <p:spPr/>
        <p:txBody>
          <a:bodyPr/>
          <a:lstStyle/>
          <a:p>
            <a:pPr>
              <a:defRPr/>
            </a:pPr>
            <a:fld id="{69AD9788-9C54-411B-BB2D-56E9F14E8781}" type="slidenum">
              <a:rPr lang="ko-KR" altLang="en-US" smtClean="0"/>
              <a:pPr>
                <a:defRPr/>
              </a:pPr>
              <a:t>6</a:t>
            </a:fld>
            <a:endParaRPr lang="en-US" altLang="ko-K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smtClean="0">
                <a:solidFill>
                  <a:schemeClr val="tx1"/>
                </a:solidFill>
                <a:latin typeface="Neutra Text" pitchFamily="50" charset="0"/>
                <a:ea typeface="+mn-ea"/>
                <a:cs typeface="+mn-cs"/>
              </a:rPr>
              <a:t>together with information how one would obtain this information programmatically. </a:t>
            </a:r>
          </a:p>
          <a:p>
            <a:endParaRPr lang="en-US" sz="1200" kern="1200" baseline="0" smtClean="0">
              <a:solidFill>
                <a:schemeClr val="tx1"/>
              </a:solidFill>
              <a:latin typeface="Neutra Text" pitchFamily="50" charset="0"/>
              <a:ea typeface="+mn-ea"/>
              <a:cs typeface="+mn-cs"/>
            </a:endParaRPr>
          </a:p>
          <a:p>
            <a:r>
              <a:rPr lang="en-US" sz="1200" kern="1200" baseline="0" smtClean="0">
                <a:solidFill>
                  <a:schemeClr val="tx1"/>
                </a:solidFill>
                <a:latin typeface="Neutra Text" pitchFamily="50" charset="0"/>
                <a:ea typeface="+mn-ea"/>
                <a:cs typeface="+mn-cs"/>
              </a:rPr>
              <a:t>With d.mix. users can generate working code examples by selecting the information on the web site itself. </a:t>
            </a:r>
          </a:p>
          <a:p>
            <a:endParaRPr lang="en-US" sz="1200" kern="1200" baseline="0" smtClean="0">
              <a:solidFill>
                <a:schemeClr val="tx1"/>
              </a:solidFill>
              <a:latin typeface="Neutra Text" pitchFamily="50" charset="0"/>
              <a:ea typeface="+mn-ea"/>
              <a:cs typeface="+mn-cs"/>
            </a:endParaRPr>
          </a:p>
          <a:p>
            <a:r>
              <a:rPr lang="en-US" sz="1200" kern="1200" baseline="0" smtClean="0">
                <a:solidFill>
                  <a:schemeClr val="tx1"/>
                </a:solidFill>
                <a:latin typeface="Neutra Text" pitchFamily="50" charset="0"/>
                <a:ea typeface="+mn-ea"/>
                <a:cs typeface="+mn-cs"/>
              </a:rPr>
              <a:t>This selection technique allows users to remain in the domain of their task goal, in this case retrieving images.</a:t>
            </a:r>
          </a:p>
          <a:p>
            <a:endParaRPr lang="en-US" sz="1200" kern="1200" baseline="0" smtClean="0">
              <a:solidFill>
                <a:schemeClr val="tx1"/>
              </a:solidFill>
              <a:latin typeface="Neutra Text" pitchFamily="50" charset="0"/>
              <a:ea typeface="+mn-ea"/>
              <a:cs typeface="+mn-cs"/>
            </a:endParaRPr>
          </a:p>
          <a:p>
            <a:endParaRPr lang="en-US" sz="1200" kern="1200" baseline="0" smtClean="0">
              <a:solidFill>
                <a:schemeClr val="tx1"/>
              </a:solidFill>
              <a:latin typeface="Neutra Text" pitchFamily="50" charset="0"/>
              <a:ea typeface="+mn-ea"/>
              <a:cs typeface="+mn-cs"/>
            </a:endParaRPr>
          </a:p>
        </p:txBody>
      </p:sp>
      <p:sp>
        <p:nvSpPr>
          <p:cNvPr id="4" name="Slide Number Placeholder 3"/>
          <p:cNvSpPr>
            <a:spLocks noGrp="1"/>
          </p:cNvSpPr>
          <p:nvPr>
            <p:ph type="sldNum" sz="quarter" idx="10"/>
          </p:nvPr>
        </p:nvSpPr>
        <p:spPr/>
        <p:txBody>
          <a:bodyPr/>
          <a:lstStyle/>
          <a:p>
            <a:pPr>
              <a:defRPr/>
            </a:pPr>
            <a:fld id="{69AD9788-9C54-411B-BB2D-56E9F14E8781}" type="slidenum">
              <a:rPr lang="ko-KR" altLang="en-US" smtClean="0"/>
              <a:pPr>
                <a:defRPr/>
              </a:pPr>
              <a:t>7</a:t>
            </a:fld>
            <a:endParaRPr lang="en-US" altLang="ko-K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a:ln/>
        </p:spPr>
        <p:txBody>
          <a:bodyPr/>
          <a:lstStyle/>
          <a:p>
            <a:r>
              <a:rPr lang="en-US" sz="1200" kern="1200" baseline="0" smtClean="0">
                <a:solidFill>
                  <a:schemeClr val="tx1"/>
                </a:solidFill>
                <a:latin typeface="Neutra Text" pitchFamily="50" charset="0"/>
                <a:ea typeface="+mn-ea"/>
                <a:cs typeface="+mn-cs"/>
              </a:rPr>
              <a:t>The source code generated through sampling with d.mix</a:t>
            </a:r>
          </a:p>
          <a:p>
            <a:r>
              <a:rPr lang="en-US" sz="1200" i="0" kern="1200" baseline="0" smtClean="0">
                <a:solidFill>
                  <a:schemeClr val="tx1"/>
                </a:solidFill>
                <a:latin typeface="Neutra Text" pitchFamily="50" charset="0"/>
                <a:ea typeface="+mn-ea"/>
                <a:cs typeface="+mn-cs"/>
              </a:rPr>
              <a:t>Can then be copied to an active wiki, a server-side code environment, where it can be edited and safely executed. (click) The</a:t>
            </a:r>
          </a:p>
          <a:p>
            <a:r>
              <a:rPr lang="en-US" sz="1200" kern="1200" baseline="0" smtClean="0">
                <a:solidFill>
                  <a:schemeClr val="tx1"/>
                </a:solidFill>
                <a:latin typeface="Neutra Text" pitchFamily="50" charset="0"/>
                <a:ea typeface="+mn-ea"/>
                <a:cs typeface="+mn-cs"/>
              </a:rPr>
              <a:t>active wiki provides a configuration-free environment for</a:t>
            </a:r>
          </a:p>
          <a:p>
            <a:r>
              <a:rPr lang="en-US" sz="1200" kern="1200" baseline="0" smtClean="0">
                <a:solidFill>
                  <a:schemeClr val="tx1"/>
                </a:solidFill>
                <a:latin typeface="Neutra Text" pitchFamily="50" charset="0"/>
                <a:ea typeface="+mn-ea"/>
                <a:cs typeface="+mn-cs"/>
              </a:rPr>
              <a:t>rapid experimentation.</a:t>
            </a:r>
          </a:p>
        </p:txBody>
      </p:sp>
      <p:sp>
        <p:nvSpPr>
          <p:cNvPr id="59396" name="Slide Number Placeholder 3"/>
          <p:cNvSpPr>
            <a:spLocks noGrp="1"/>
          </p:cNvSpPr>
          <p:nvPr>
            <p:ph type="sldNum" sz="quarter" idx="5"/>
          </p:nvPr>
        </p:nvSpPr>
        <p:spPr>
          <a:noFill/>
        </p:spPr>
        <p:txBody>
          <a:bodyPr/>
          <a:lstStyle/>
          <a:p>
            <a:fld id="{47582BF0-654A-49C7-8A93-9D1DF8286D11}" type="slidenum">
              <a:rPr lang="ko-KR" altLang="en-US" smtClean="0"/>
              <a:pPr/>
              <a:t>8</a:t>
            </a:fld>
            <a:endParaRPr lang="en-US" altLang="ko-KR"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a:ln/>
        </p:spPr>
        <p:txBody>
          <a:bodyPr/>
          <a:lstStyle/>
          <a:p>
            <a:r>
              <a:rPr lang="en-US" smtClean="0"/>
              <a:t>This scenario</a:t>
            </a:r>
            <a:r>
              <a:rPr lang="en-US" baseline="0" smtClean="0"/>
              <a:t> will</a:t>
            </a:r>
            <a:r>
              <a:rPr lang="en-US" smtClean="0"/>
              <a:t> clarify the main interaction techniques of d.mix:</a:t>
            </a:r>
          </a:p>
          <a:p>
            <a:r>
              <a:rPr lang="en-US" smtClean="0"/>
              <a:t>A group of rock climbers would like to create a photo page for the group, </a:t>
            </a:r>
          </a:p>
          <a:p>
            <a:endParaRPr lang="en-US" smtClean="0"/>
          </a:p>
        </p:txBody>
      </p:sp>
      <p:sp>
        <p:nvSpPr>
          <p:cNvPr id="61444" name="Slide Number Placeholder 3"/>
          <p:cNvSpPr>
            <a:spLocks noGrp="1"/>
          </p:cNvSpPr>
          <p:nvPr>
            <p:ph type="sldNum" sz="quarter" idx="5"/>
          </p:nvPr>
        </p:nvSpPr>
        <p:spPr>
          <a:noFill/>
        </p:spPr>
        <p:txBody>
          <a:bodyPr/>
          <a:lstStyle/>
          <a:p>
            <a:fld id="{FA697C5F-B382-4674-BC22-A387F128A88F}" type="slidenum">
              <a:rPr lang="ko-KR" altLang="en-US" smtClean="0"/>
              <a:pPr/>
              <a:t>9</a:t>
            </a:fld>
            <a:endParaRPr lang="en-US" altLang="ko-KR"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8463" y="528638"/>
            <a:ext cx="2097087" cy="58721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528638"/>
            <a:ext cx="6138863" cy="58721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644650"/>
            <a:ext cx="3927475" cy="47561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18075" y="1644650"/>
            <a:ext cx="3927475" cy="47561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8463" y="528638"/>
            <a:ext cx="2097087" cy="58721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528638"/>
            <a:ext cx="6138863" cy="58721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644650"/>
            <a:ext cx="3927475" cy="47561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18075" y="1644650"/>
            <a:ext cx="3927475" cy="47561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8463" y="528638"/>
            <a:ext cx="2097087" cy="58721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528638"/>
            <a:ext cx="6138863" cy="58721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B20612"/>
        </a:solidFill>
        <a:effectLst/>
      </p:bgPr>
    </p:bg>
    <p:spTree>
      <p:nvGrpSpPr>
        <p:cNvPr id="1" name=""/>
        <p:cNvGrpSpPr/>
        <p:nvPr/>
      </p:nvGrpSpPr>
      <p:grpSpPr>
        <a:xfrm>
          <a:off x="0" y="0"/>
          <a:ext cx="0" cy="0"/>
          <a:chOff x="0" y="0"/>
          <a:chExt cx="0" cy="0"/>
        </a:xfrm>
      </p:grpSpPr>
      <p:sp>
        <p:nvSpPr>
          <p:cNvPr id="4" name="Rectangle 2"/>
          <p:cNvSpPr>
            <a:spLocks noChangeArrowheads="1"/>
          </p:cNvSpPr>
          <p:nvPr/>
        </p:nvSpPr>
        <p:spPr bwMode="auto">
          <a:xfrm>
            <a:off x="0" y="0"/>
            <a:ext cx="9144000" cy="466725"/>
          </a:xfrm>
          <a:prstGeom prst="rect">
            <a:avLst/>
          </a:prstGeom>
          <a:solidFill>
            <a:srgbClr val="90060D"/>
          </a:solidFill>
          <a:ln w="9525">
            <a:noFill/>
            <a:miter lim="800000"/>
            <a:headEnd/>
            <a:tailEnd/>
          </a:ln>
          <a:effectLst/>
        </p:spPr>
        <p:txBody>
          <a:bodyPr wrap="none" anchor="ctr"/>
          <a:lstStyle/>
          <a:p>
            <a:pPr>
              <a:defRPr/>
            </a:pPr>
            <a:endParaRPr lang="en-US"/>
          </a:p>
        </p:txBody>
      </p:sp>
      <p:pic>
        <p:nvPicPr>
          <p:cNvPr id="5" name="Picture 6" descr="d"/>
          <p:cNvPicPr>
            <a:picLocks noChangeAspect="1" noChangeArrowheads="1"/>
          </p:cNvPicPr>
          <p:nvPr/>
        </p:nvPicPr>
        <p:blipFill>
          <a:blip r:embed="rId2"/>
          <a:srcRect/>
          <a:stretch>
            <a:fillRect/>
          </a:stretch>
        </p:blipFill>
        <p:spPr bwMode="auto">
          <a:xfrm>
            <a:off x="6934200" y="25400"/>
            <a:ext cx="1990725" cy="419100"/>
          </a:xfrm>
          <a:prstGeom prst="rect">
            <a:avLst/>
          </a:prstGeom>
          <a:noFill/>
          <a:ln w="9525">
            <a:noFill/>
            <a:miter lim="800000"/>
            <a:headEnd/>
            <a:tailEnd/>
          </a:ln>
        </p:spPr>
      </p:pic>
      <p:sp>
        <p:nvSpPr>
          <p:cNvPr id="6" name="Text Box 7"/>
          <p:cNvSpPr txBox="1">
            <a:spLocks noChangeArrowheads="1"/>
          </p:cNvSpPr>
          <p:nvPr/>
        </p:nvSpPr>
        <p:spPr bwMode="auto">
          <a:xfrm>
            <a:off x="60325" y="-52388"/>
            <a:ext cx="5121275" cy="519113"/>
          </a:xfrm>
          <a:prstGeom prst="rect">
            <a:avLst/>
          </a:prstGeom>
          <a:noFill/>
          <a:ln w="9525">
            <a:noFill/>
            <a:miter lim="800000"/>
            <a:headEnd/>
            <a:tailEnd/>
          </a:ln>
          <a:effectLst/>
        </p:spPr>
        <p:txBody>
          <a:bodyPr>
            <a:spAutoFit/>
          </a:bodyPr>
          <a:lstStyle/>
          <a:p>
            <a:pPr>
              <a:defRPr/>
            </a:pPr>
            <a:r>
              <a:rPr lang="en-US" altLang="ko-KR" sz="2800" b="0" err="1">
                <a:latin typeface="Neutra Text SC" pitchFamily="50" charset="0"/>
                <a:ea typeface="굴림" pitchFamily="34" charset="-127"/>
              </a:rPr>
              <a:t>stanford</a:t>
            </a:r>
            <a:r>
              <a:rPr lang="en-US" altLang="ko-KR" sz="2800" b="0">
                <a:latin typeface="Neutra Text SC" pitchFamily="50" charset="0"/>
                <a:ea typeface="굴림" pitchFamily="34" charset="-127"/>
              </a:rPr>
              <a:t> </a:t>
            </a:r>
            <a:r>
              <a:rPr lang="en-US" altLang="ko-KR" sz="2800" b="0" err="1">
                <a:latin typeface="Neutra Text SC" pitchFamily="50" charset="0"/>
                <a:ea typeface="굴림" pitchFamily="34" charset="-127"/>
              </a:rPr>
              <a:t>hci</a:t>
            </a:r>
            <a:r>
              <a:rPr lang="en-US" altLang="ko-KR" sz="2800" b="0">
                <a:latin typeface="Neutra Text SC" pitchFamily="50" charset="0"/>
                <a:ea typeface="굴림" pitchFamily="34" charset="-127"/>
              </a:rPr>
              <a:t> </a:t>
            </a:r>
            <a:r>
              <a:rPr lang="en-US" altLang="ko-KR" sz="2800" b="0" smtClean="0">
                <a:latin typeface="Neutra Text SC" pitchFamily="50" charset="0"/>
                <a:ea typeface="굴림" pitchFamily="34" charset="-127"/>
              </a:rPr>
              <a:t>group</a:t>
            </a:r>
            <a:endParaRPr lang="en-US" altLang="ko-KR" sz="2800" b="0">
              <a:latin typeface="Neutra Text SC" pitchFamily="50" charset="0"/>
              <a:ea typeface="굴림" pitchFamily="34" charset="-127"/>
            </a:endParaRPr>
          </a:p>
        </p:txBody>
      </p:sp>
      <p:sp>
        <p:nvSpPr>
          <p:cNvPr id="7" name="Arc 9"/>
          <p:cNvSpPr>
            <a:spLocks noChangeAspect="1"/>
          </p:cNvSpPr>
          <p:nvPr/>
        </p:nvSpPr>
        <p:spPr bwMode="auto">
          <a:xfrm>
            <a:off x="8950325" y="-63500"/>
            <a:ext cx="255588" cy="25558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27000">
            <a:solidFill>
              <a:srgbClr val="000000"/>
            </a:solidFill>
            <a:round/>
            <a:headEnd/>
            <a:tailEnd/>
          </a:ln>
          <a:effectLst/>
        </p:spPr>
        <p:txBody>
          <a:bodyPr wrap="none" anchor="ctr"/>
          <a:lstStyle/>
          <a:p>
            <a:pPr>
              <a:defRPr/>
            </a:pPr>
            <a:endParaRPr lang="en-US"/>
          </a:p>
        </p:txBody>
      </p:sp>
      <p:sp>
        <p:nvSpPr>
          <p:cNvPr id="8" name="Arc 10"/>
          <p:cNvSpPr>
            <a:spLocks noChangeAspect="1"/>
          </p:cNvSpPr>
          <p:nvPr/>
        </p:nvSpPr>
        <p:spPr bwMode="auto">
          <a:xfrm rot="16200000">
            <a:off x="-63500" y="-61913"/>
            <a:ext cx="255588" cy="25558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27000">
            <a:solidFill>
              <a:srgbClr val="000000"/>
            </a:solidFill>
            <a:round/>
            <a:headEnd/>
            <a:tailEnd/>
          </a:ln>
          <a:effectLst/>
        </p:spPr>
        <p:txBody>
          <a:bodyPr wrap="none" anchor="ctr"/>
          <a:lstStyle/>
          <a:p>
            <a:pPr>
              <a:defRPr/>
            </a:pPr>
            <a:endParaRPr lang="en-US"/>
          </a:p>
        </p:txBody>
      </p:sp>
      <p:sp>
        <p:nvSpPr>
          <p:cNvPr id="9" name="Arc 11"/>
          <p:cNvSpPr>
            <a:spLocks noChangeAspect="1"/>
          </p:cNvSpPr>
          <p:nvPr/>
        </p:nvSpPr>
        <p:spPr bwMode="auto">
          <a:xfrm rot="10800000">
            <a:off x="-63500" y="6667500"/>
            <a:ext cx="255588" cy="25558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27000">
            <a:solidFill>
              <a:srgbClr val="000000"/>
            </a:solidFill>
            <a:round/>
            <a:headEnd/>
            <a:tailEnd/>
          </a:ln>
          <a:effectLst/>
        </p:spPr>
        <p:txBody>
          <a:bodyPr wrap="none" anchor="ctr"/>
          <a:lstStyle/>
          <a:p>
            <a:pPr>
              <a:defRPr/>
            </a:pPr>
            <a:endParaRPr lang="en-US"/>
          </a:p>
        </p:txBody>
      </p:sp>
      <p:sp>
        <p:nvSpPr>
          <p:cNvPr id="10" name="Arc 12"/>
          <p:cNvSpPr>
            <a:spLocks noChangeAspect="1"/>
          </p:cNvSpPr>
          <p:nvPr/>
        </p:nvSpPr>
        <p:spPr bwMode="auto">
          <a:xfrm rot="5400000">
            <a:off x="8950325" y="6664325"/>
            <a:ext cx="255588" cy="25558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27000">
            <a:solidFill>
              <a:srgbClr val="000000"/>
            </a:solidFill>
            <a:round/>
            <a:headEnd/>
            <a:tailEnd/>
          </a:ln>
          <a:effectLst/>
        </p:spPr>
        <p:txBody>
          <a:bodyPr wrap="none" anchor="ctr"/>
          <a:lstStyle/>
          <a:p>
            <a:pPr>
              <a:defRPr/>
            </a:pPr>
            <a:endParaRPr lang="en-US"/>
          </a:p>
        </p:txBody>
      </p:sp>
      <p:sp>
        <p:nvSpPr>
          <p:cNvPr id="11" name="Text Box 14"/>
          <p:cNvSpPr txBox="1">
            <a:spLocks noChangeArrowheads="1"/>
          </p:cNvSpPr>
          <p:nvPr/>
        </p:nvSpPr>
        <p:spPr bwMode="auto">
          <a:xfrm>
            <a:off x="4800600" y="6248400"/>
            <a:ext cx="4114800" cy="412750"/>
          </a:xfrm>
          <a:prstGeom prst="rect">
            <a:avLst/>
          </a:prstGeom>
          <a:noFill/>
          <a:ln w="9525">
            <a:noFill/>
            <a:miter lim="800000"/>
            <a:headEnd/>
            <a:tailEnd/>
          </a:ln>
          <a:effectLst/>
        </p:spPr>
        <p:txBody>
          <a:bodyPr>
            <a:spAutoFit/>
          </a:bodyPr>
          <a:lstStyle/>
          <a:p>
            <a:pPr algn="r">
              <a:spcBef>
                <a:spcPct val="50000"/>
              </a:spcBef>
              <a:defRPr/>
            </a:pPr>
            <a:r>
              <a:rPr lang="en-US" sz="2100" b="0"/>
              <a:t>http://hci.stanford.edu</a:t>
            </a:r>
          </a:p>
        </p:txBody>
      </p:sp>
      <p:pic>
        <p:nvPicPr>
          <p:cNvPr id="12" name="Picture 16" descr="dmix-samplethis-intro.png"/>
          <p:cNvPicPr>
            <a:picLocks noChangeAspect="1"/>
          </p:cNvPicPr>
          <p:nvPr userDrawn="1"/>
        </p:nvPicPr>
        <p:blipFill>
          <a:blip r:embed="rId3"/>
          <a:srcRect/>
          <a:stretch>
            <a:fillRect/>
          </a:stretch>
        </p:blipFill>
        <p:spPr bwMode="auto">
          <a:xfrm>
            <a:off x="190500" y="3733800"/>
            <a:ext cx="3924300" cy="2057400"/>
          </a:xfrm>
          <a:prstGeom prst="rect">
            <a:avLst/>
          </a:prstGeom>
          <a:noFill/>
          <a:ln w="9525">
            <a:noFill/>
            <a:miter lim="800000"/>
            <a:headEnd/>
            <a:tailEnd/>
          </a:ln>
        </p:spPr>
      </p:pic>
      <p:sp>
        <p:nvSpPr>
          <p:cNvPr id="387075" name="Rectangle 3"/>
          <p:cNvSpPr>
            <a:spLocks noGrp="1" noRot="1" noChangeArrowheads="1"/>
          </p:cNvSpPr>
          <p:nvPr>
            <p:ph type="ctrTitle"/>
          </p:nvPr>
        </p:nvSpPr>
        <p:spPr>
          <a:xfrm>
            <a:off x="455613" y="1233488"/>
            <a:ext cx="7772400" cy="1470025"/>
          </a:xfrm>
        </p:spPr>
        <p:txBody>
          <a:bodyPr/>
          <a:lstStyle>
            <a:lvl1pPr>
              <a:defRPr/>
            </a:lvl1pPr>
          </a:lstStyle>
          <a:p>
            <a:r>
              <a:rPr lang="en-US" altLang="ko-KR"/>
              <a:t>Click to edit Master title style</a:t>
            </a:r>
          </a:p>
        </p:txBody>
      </p:sp>
      <p:sp>
        <p:nvSpPr>
          <p:cNvPr id="387076" name="Rectangle 4"/>
          <p:cNvSpPr>
            <a:spLocks noGrp="1" noRot="1" noChangeArrowheads="1"/>
          </p:cNvSpPr>
          <p:nvPr>
            <p:ph type="subTitle" idx="1"/>
          </p:nvPr>
        </p:nvSpPr>
        <p:spPr>
          <a:xfrm>
            <a:off x="455613" y="3427413"/>
            <a:ext cx="3963987" cy="2970212"/>
          </a:xfrm>
        </p:spPr>
        <p:txBody>
          <a:bodyPr/>
          <a:lstStyle>
            <a:lvl1pPr marL="0" indent="0">
              <a:buFont typeface="Wingdings" pitchFamily="2" charset="2"/>
              <a:buNone/>
              <a:defRPr/>
            </a:lvl1pPr>
          </a:lstStyle>
          <a:p>
            <a:r>
              <a:rPr lang="en-US" altLang="ko-KR"/>
              <a:t>Click to edit Master subtitle style</a:t>
            </a:r>
          </a:p>
        </p:txBody>
      </p:sp>
    </p:spTree>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1_Title Slide">
    <p:bg>
      <p:bgPr>
        <a:solidFill>
          <a:srgbClr val="B20612"/>
        </a:solidFill>
        <a:effectLst/>
      </p:bgPr>
    </p:bg>
    <p:spTree>
      <p:nvGrpSpPr>
        <p:cNvPr id="1" name=""/>
        <p:cNvGrpSpPr/>
        <p:nvPr/>
      </p:nvGrpSpPr>
      <p:grpSpPr>
        <a:xfrm>
          <a:off x="0" y="0"/>
          <a:ext cx="0" cy="0"/>
          <a:chOff x="0" y="0"/>
          <a:chExt cx="0" cy="0"/>
        </a:xfrm>
      </p:grpSpPr>
      <p:pic>
        <p:nvPicPr>
          <p:cNvPr id="4" name="Picture 8" descr="dmix-samplethis-intro.png"/>
          <p:cNvPicPr>
            <a:picLocks noChangeAspect="1"/>
          </p:cNvPicPr>
          <p:nvPr userDrawn="1"/>
        </p:nvPicPr>
        <p:blipFill>
          <a:blip r:embed="rId2"/>
          <a:srcRect/>
          <a:stretch>
            <a:fillRect/>
          </a:stretch>
        </p:blipFill>
        <p:spPr bwMode="auto">
          <a:xfrm>
            <a:off x="2514600" y="990600"/>
            <a:ext cx="3924300" cy="2057400"/>
          </a:xfrm>
          <a:prstGeom prst="rect">
            <a:avLst/>
          </a:prstGeom>
          <a:noFill/>
          <a:ln w="9525">
            <a:noFill/>
            <a:miter lim="800000"/>
            <a:headEnd/>
            <a:tailEnd/>
          </a:ln>
        </p:spPr>
      </p:pic>
      <p:sp>
        <p:nvSpPr>
          <p:cNvPr id="5" name="Rectangle 2"/>
          <p:cNvSpPr>
            <a:spLocks noChangeArrowheads="1"/>
          </p:cNvSpPr>
          <p:nvPr/>
        </p:nvSpPr>
        <p:spPr bwMode="auto">
          <a:xfrm>
            <a:off x="0" y="0"/>
            <a:ext cx="9144000" cy="466725"/>
          </a:xfrm>
          <a:prstGeom prst="rect">
            <a:avLst/>
          </a:prstGeom>
          <a:solidFill>
            <a:srgbClr val="90060D"/>
          </a:solidFill>
          <a:ln w="9525">
            <a:noFill/>
            <a:miter lim="800000"/>
            <a:headEnd/>
            <a:tailEnd/>
          </a:ln>
          <a:effectLst/>
        </p:spPr>
        <p:txBody>
          <a:bodyPr wrap="none" anchor="ctr"/>
          <a:lstStyle/>
          <a:p>
            <a:pPr>
              <a:defRPr/>
            </a:pPr>
            <a:endParaRPr lang="en-US"/>
          </a:p>
        </p:txBody>
      </p:sp>
      <p:pic>
        <p:nvPicPr>
          <p:cNvPr id="6" name="Picture 6" descr="d"/>
          <p:cNvPicPr>
            <a:picLocks noChangeAspect="1" noChangeArrowheads="1"/>
          </p:cNvPicPr>
          <p:nvPr/>
        </p:nvPicPr>
        <p:blipFill>
          <a:blip r:embed="rId3"/>
          <a:srcRect/>
          <a:stretch>
            <a:fillRect/>
          </a:stretch>
        </p:blipFill>
        <p:spPr bwMode="auto">
          <a:xfrm>
            <a:off x="6934200" y="25400"/>
            <a:ext cx="1990725" cy="419100"/>
          </a:xfrm>
          <a:prstGeom prst="rect">
            <a:avLst/>
          </a:prstGeom>
          <a:noFill/>
          <a:ln w="9525">
            <a:noFill/>
            <a:miter lim="800000"/>
            <a:headEnd/>
            <a:tailEnd/>
          </a:ln>
        </p:spPr>
      </p:pic>
      <p:sp>
        <p:nvSpPr>
          <p:cNvPr id="7" name="Text Box 7"/>
          <p:cNvSpPr txBox="1">
            <a:spLocks noChangeArrowheads="1"/>
          </p:cNvSpPr>
          <p:nvPr/>
        </p:nvSpPr>
        <p:spPr bwMode="auto">
          <a:xfrm>
            <a:off x="60325" y="-52388"/>
            <a:ext cx="5121275" cy="519113"/>
          </a:xfrm>
          <a:prstGeom prst="rect">
            <a:avLst/>
          </a:prstGeom>
          <a:noFill/>
          <a:ln w="9525">
            <a:noFill/>
            <a:miter lim="800000"/>
            <a:headEnd/>
            <a:tailEnd/>
          </a:ln>
          <a:effectLst/>
        </p:spPr>
        <p:txBody>
          <a:bodyPr>
            <a:spAutoFit/>
          </a:bodyPr>
          <a:lstStyle/>
          <a:p>
            <a:pPr>
              <a:defRPr/>
            </a:pPr>
            <a:r>
              <a:rPr lang="en-US" altLang="ko-KR" sz="2800" b="0" err="1">
                <a:latin typeface="Neutra Text SC" pitchFamily="50" charset="0"/>
                <a:ea typeface="굴림" pitchFamily="34" charset="-127"/>
              </a:rPr>
              <a:t>stanford</a:t>
            </a:r>
            <a:r>
              <a:rPr lang="en-US" altLang="ko-KR" sz="2800" b="0">
                <a:latin typeface="Neutra Text SC" pitchFamily="50" charset="0"/>
                <a:ea typeface="굴림" pitchFamily="34" charset="-127"/>
              </a:rPr>
              <a:t> </a:t>
            </a:r>
            <a:r>
              <a:rPr lang="en-US" altLang="ko-KR" sz="2800" b="0" err="1">
                <a:latin typeface="Neutra Text SC" pitchFamily="50" charset="0"/>
                <a:ea typeface="굴림" pitchFamily="34" charset="-127"/>
              </a:rPr>
              <a:t>hci</a:t>
            </a:r>
            <a:r>
              <a:rPr lang="en-US" altLang="ko-KR" sz="2800" b="0">
                <a:latin typeface="Neutra Text SC" pitchFamily="50" charset="0"/>
                <a:ea typeface="굴림" pitchFamily="34" charset="-127"/>
              </a:rPr>
              <a:t> </a:t>
            </a:r>
            <a:r>
              <a:rPr lang="en-US" altLang="ko-KR" sz="2800" b="0" smtClean="0">
                <a:latin typeface="Neutra Text SC" pitchFamily="50" charset="0"/>
                <a:ea typeface="굴림" pitchFamily="34" charset="-127"/>
              </a:rPr>
              <a:t>group</a:t>
            </a:r>
            <a:endParaRPr lang="en-US" altLang="ko-KR" sz="2800" b="0">
              <a:latin typeface="Neutra Text SC" pitchFamily="50" charset="0"/>
              <a:ea typeface="굴림" pitchFamily="34" charset="-127"/>
            </a:endParaRPr>
          </a:p>
        </p:txBody>
      </p:sp>
      <p:sp>
        <p:nvSpPr>
          <p:cNvPr id="8" name="Arc 9"/>
          <p:cNvSpPr>
            <a:spLocks noChangeAspect="1"/>
          </p:cNvSpPr>
          <p:nvPr/>
        </p:nvSpPr>
        <p:spPr bwMode="auto">
          <a:xfrm>
            <a:off x="8950325" y="-63500"/>
            <a:ext cx="255588" cy="25558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27000">
            <a:solidFill>
              <a:srgbClr val="000000"/>
            </a:solidFill>
            <a:round/>
            <a:headEnd/>
            <a:tailEnd/>
          </a:ln>
          <a:effectLst/>
        </p:spPr>
        <p:txBody>
          <a:bodyPr wrap="none" anchor="ctr"/>
          <a:lstStyle/>
          <a:p>
            <a:pPr>
              <a:defRPr/>
            </a:pPr>
            <a:endParaRPr lang="en-US"/>
          </a:p>
        </p:txBody>
      </p:sp>
      <p:sp>
        <p:nvSpPr>
          <p:cNvPr id="9" name="Arc 10"/>
          <p:cNvSpPr>
            <a:spLocks noChangeAspect="1"/>
          </p:cNvSpPr>
          <p:nvPr/>
        </p:nvSpPr>
        <p:spPr bwMode="auto">
          <a:xfrm rot="16200000">
            <a:off x="-63500" y="-61913"/>
            <a:ext cx="255588" cy="25558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27000">
            <a:solidFill>
              <a:srgbClr val="000000"/>
            </a:solidFill>
            <a:round/>
            <a:headEnd/>
            <a:tailEnd/>
          </a:ln>
          <a:effectLst/>
        </p:spPr>
        <p:txBody>
          <a:bodyPr wrap="none" anchor="ctr"/>
          <a:lstStyle/>
          <a:p>
            <a:pPr>
              <a:defRPr/>
            </a:pPr>
            <a:endParaRPr lang="en-US"/>
          </a:p>
        </p:txBody>
      </p:sp>
      <p:sp>
        <p:nvSpPr>
          <p:cNvPr id="10" name="Arc 11"/>
          <p:cNvSpPr>
            <a:spLocks noChangeAspect="1"/>
          </p:cNvSpPr>
          <p:nvPr/>
        </p:nvSpPr>
        <p:spPr bwMode="auto">
          <a:xfrm rot="10800000">
            <a:off x="-63500" y="6667500"/>
            <a:ext cx="255588" cy="25558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27000">
            <a:solidFill>
              <a:srgbClr val="000000"/>
            </a:solidFill>
            <a:round/>
            <a:headEnd/>
            <a:tailEnd/>
          </a:ln>
          <a:effectLst/>
        </p:spPr>
        <p:txBody>
          <a:bodyPr wrap="none" anchor="ctr"/>
          <a:lstStyle/>
          <a:p>
            <a:pPr>
              <a:defRPr/>
            </a:pPr>
            <a:endParaRPr lang="en-US"/>
          </a:p>
        </p:txBody>
      </p:sp>
      <p:sp>
        <p:nvSpPr>
          <p:cNvPr id="11" name="Arc 12"/>
          <p:cNvSpPr>
            <a:spLocks noChangeAspect="1"/>
          </p:cNvSpPr>
          <p:nvPr/>
        </p:nvSpPr>
        <p:spPr bwMode="auto">
          <a:xfrm rot="5400000">
            <a:off x="8950325" y="6664325"/>
            <a:ext cx="255588" cy="25558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27000">
            <a:solidFill>
              <a:srgbClr val="000000"/>
            </a:solidFill>
            <a:round/>
            <a:headEnd/>
            <a:tailEnd/>
          </a:ln>
          <a:effectLst/>
        </p:spPr>
        <p:txBody>
          <a:bodyPr wrap="none" anchor="ctr"/>
          <a:lstStyle/>
          <a:p>
            <a:pPr>
              <a:defRPr/>
            </a:pPr>
            <a:endParaRPr lang="en-US"/>
          </a:p>
        </p:txBody>
      </p:sp>
      <p:sp>
        <p:nvSpPr>
          <p:cNvPr id="387075" name="Rectangle 3"/>
          <p:cNvSpPr>
            <a:spLocks noGrp="1" noRot="1" noChangeArrowheads="1"/>
          </p:cNvSpPr>
          <p:nvPr>
            <p:ph type="ctrTitle"/>
          </p:nvPr>
        </p:nvSpPr>
        <p:spPr>
          <a:xfrm>
            <a:off x="685800" y="2416175"/>
            <a:ext cx="7772400" cy="860425"/>
          </a:xfrm>
          <a:noFill/>
          <a:ln w="63500">
            <a:solidFill>
              <a:schemeClr val="accent4">
                <a:lumMod val="10000"/>
              </a:schemeClr>
            </a:solidFill>
            <a:prstDash val="dash"/>
          </a:ln>
        </p:spPr>
        <p:txBody>
          <a:bodyPr/>
          <a:lstStyle>
            <a:lvl1pPr>
              <a:defRPr/>
            </a:lvl1pPr>
          </a:lstStyle>
          <a:p>
            <a:r>
              <a:rPr lang="en-US" altLang="ko-KR" dirty="0"/>
              <a:t>Click to edit Master title style</a:t>
            </a:r>
          </a:p>
        </p:txBody>
      </p:sp>
      <p:sp>
        <p:nvSpPr>
          <p:cNvPr id="387076" name="Rectangle 4"/>
          <p:cNvSpPr>
            <a:spLocks noGrp="1" noRot="1" noChangeArrowheads="1"/>
          </p:cNvSpPr>
          <p:nvPr>
            <p:ph type="subTitle" idx="1"/>
          </p:nvPr>
        </p:nvSpPr>
        <p:spPr>
          <a:xfrm>
            <a:off x="455613" y="3427413"/>
            <a:ext cx="3963987" cy="2970212"/>
          </a:xfrm>
        </p:spPr>
        <p:txBody>
          <a:bodyPr/>
          <a:lstStyle>
            <a:lvl1pPr marL="0" indent="0">
              <a:buFont typeface="Wingdings" pitchFamily="2" charset="2"/>
              <a:buNone/>
              <a:defRPr/>
            </a:lvl1pPr>
          </a:lstStyle>
          <a:p>
            <a:r>
              <a:rPr lang="en-US" altLang="ko-KR"/>
              <a:t>Click to edit Master subtitle style</a:t>
            </a:r>
          </a:p>
        </p:txBody>
      </p:sp>
    </p:spTree>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title" preserve="1">
  <p:cSld name="2_Title Slide">
    <p:bg>
      <p:bgPr>
        <a:solidFill>
          <a:srgbClr val="B20612"/>
        </a:solidFill>
        <a:effectLst/>
      </p:bgPr>
    </p:bg>
    <p:spTree>
      <p:nvGrpSpPr>
        <p:cNvPr id="1" name=""/>
        <p:cNvGrpSpPr/>
        <p:nvPr/>
      </p:nvGrpSpPr>
      <p:grpSpPr>
        <a:xfrm>
          <a:off x="0" y="0"/>
          <a:ext cx="0" cy="0"/>
          <a:chOff x="0" y="0"/>
          <a:chExt cx="0" cy="0"/>
        </a:xfrm>
      </p:grpSpPr>
      <p:sp>
        <p:nvSpPr>
          <p:cNvPr id="5" name="Rectangle 2"/>
          <p:cNvSpPr>
            <a:spLocks noChangeArrowheads="1"/>
          </p:cNvSpPr>
          <p:nvPr/>
        </p:nvSpPr>
        <p:spPr bwMode="auto">
          <a:xfrm>
            <a:off x="0" y="0"/>
            <a:ext cx="9144000" cy="466725"/>
          </a:xfrm>
          <a:prstGeom prst="rect">
            <a:avLst/>
          </a:prstGeom>
          <a:solidFill>
            <a:srgbClr val="90060D"/>
          </a:solidFill>
          <a:ln w="9525">
            <a:noFill/>
            <a:miter lim="800000"/>
            <a:headEnd/>
            <a:tailEnd/>
          </a:ln>
          <a:effectLst/>
        </p:spPr>
        <p:txBody>
          <a:bodyPr wrap="none" anchor="ctr"/>
          <a:lstStyle/>
          <a:p>
            <a:pPr>
              <a:defRPr/>
            </a:pPr>
            <a:endParaRPr lang="en-US"/>
          </a:p>
        </p:txBody>
      </p:sp>
      <p:pic>
        <p:nvPicPr>
          <p:cNvPr id="6" name="Picture 6" descr="d"/>
          <p:cNvPicPr>
            <a:picLocks noChangeAspect="1" noChangeArrowheads="1"/>
          </p:cNvPicPr>
          <p:nvPr/>
        </p:nvPicPr>
        <p:blipFill>
          <a:blip r:embed="rId2"/>
          <a:srcRect/>
          <a:stretch>
            <a:fillRect/>
          </a:stretch>
        </p:blipFill>
        <p:spPr bwMode="auto">
          <a:xfrm>
            <a:off x="6934200" y="25400"/>
            <a:ext cx="1990725" cy="419100"/>
          </a:xfrm>
          <a:prstGeom prst="rect">
            <a:avLst/>
          </a:prstGeom>
          <a:noFill/>
          <a:ln w="9525">
            <a:noFill/>
            <a:miter lim="800000"/>
            <a:headEnd/>
            <a:tailEnd/>
          </a:ln>
        </p:spPr>
      </p:pic>
      <p:sp>
        <p:nvSpPr>
          <p:cNvPr id="7" name="Text Box 7"/>
          <p:cNvSpPr txBox="1">
            <a:spLocks noChangeArrowheads="1"/>
          </p:cNvSpPr>
          <p:nvPr/>
        </p:nvSpPr>
        <p:spPr bwMode="auto">
          <a:xfrm>
            <a:off x="60325" y="-52388"/>
            <a:ext cx="5121275" cy="519113"/>
          </a:xfrm>
          <a:prstGeom prst="rect">
            <a:avLst/>
          </a:prstGeom>
          <a:noFill/>
          <a:ln w="9525">
            <a:noFill/>
            <a:miter lim="800000"/>
            <a:headEnd/>
            <a:tailEnd/>
          </a:ln>
          <a:effectLst/>
        </p:spPr>
        <p:txBody>
          <a:bodyPr>
            <a:spAutoFit/>
          </a:bodyPr>
          <a:lstStyle/>
          <a:p>
            <a:pPr>
              <a:defRPr/>
            </a:pPr>
            <a:r>
              <a:rPr lang="en-US" altLang="ko-KR" sz="2800" b="0" err="1">
                <a:latin typeface="Neutra Text SC" pitchFamily="50" charset="0"/>
                <a:ea typeface="굴림" pitchFamily="34" charset="-127"/>
              </a:rPr>
              <a:t>stanford</a:t>
            </a:r>
            <a:r>
              <a:rPr lang="en-US" altLang="ko-KR" sz="2800" b="0">
                <a:latin typeface="Neutra Text SC" pitchFamily="50" charset="0"/>
                <a:ea typeface="굴림" pitchFamily="34" charset="-127"/>
              </a:rPr>
              <a:t> </a:t>
            </a:r>
            <a:r>
              <a:rPr lang="en-US" altLang="ko-KR" sz="2800" b="0" err="1">
                <a:latin typeface="Neutra Text SC" pitchFamily="50" charset="0"/>
                <a:ea typeface="굴림" pitchFamily="34" charset="-127"/>
              </a:rPr>
              <a:t>hci</a:t>
            </a:r>
            <a:r>
              <a:rPr lang="en-US" altLang="ko-KR" sz="2800" b="0">
                <a:latin typeface="Neutra Text SC" pitchFamily="50" charset="0"/>
                <a:ea typeface="굴림" pitchFamily="34" charset="-127"/>
              </a:rPr>
              <a:t> </a:t>
            </a:r>
            <a:r>
              <a:rPr lang="en-US" altLang="ko-KR" sz="2800" b="0" smtClean="0">
                <a:latin typeface="Neutra Text SC" pitchFamily="50" charset="0"/>
                <a:ea typeface="굴림" pitchFamily="34" charset="-127"/>
              </a:rPr>
              <a:t>group</a:t>
            </a:r>
            <a:endParaRPr lang="en-US" altLang="ko-KR" sz="2800" b="0">
              <a:latin typeface="Neutra Text SC" pitchFamily="50" charset="0"/>
              <a:ea typeface="굴림" pitchFamily="34" charset="-127"/>
            </a:endParaRPr>
          </a:p>
        </p:txBody>
      </p:sp>
      <p:sp>
        <p:nvSpPr>
          <p:cNvPr id="8" name="Arc 9"/>
          <p:cNvSpPr>
            <a:spLocks noChangeAspect="1"/>
          </p:cNvSpPr>
          <p:nvPr/>
        </p:nvSpPr>
        <p:spPr bwMode="auto">
          <a:xfrm>
            <a:off x="8950325" y="-63500"/>
            <a:ext cx="255588" cy="25558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27000">
            <a:solidFill>
              <a:srgbClr val="000000"/>
            </a:solidFill>
            <a:round/>
            <a:headEnd/>
            <a:tailEnd/>
          </a:ln>
          <a:effectLst/>
        </p:spPr>
        <p:txBody>
          <a:bodyPr wrap="none" anchor="ctr"/>
          <a:lstStyle/>
          <a:p>
            <a:pPr>
              <a:defRPr/>
            </a:pPr>
            <a:endParaRPr lang="en-US"/>
          </a:p>
        </p:txBody>
      </p:sp>
      <p:sp>
        <p:nvSpPr>
          <p:cNvPr id="9" name="Arc 10"/>
          <p:cNvSpPr>
            <a:spLocks noChangeAspect="1"/>
          </p:cNvSpPr>
          <p:nvPr/>
        </p:nvSpPr>
        <p:spPr bwMode="auto">
          <a:xfrm rot="16200000">
            <a:off x="-63500" y="-61913"/>
            <a:ext cx="255588" cy="25558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27000">
            <a:solidFill>
              <a:srgbClr val="000000"/>
            </a:solidFill>
            <a:round/>
            <a:headEnd/>
            <a:tailEnd/>
          </a:ln>
          <a:effectLst/>
        </p:spPr>
        <p:txBody>
          <a:bodyPr wrap="none" anchor="ctr"/>
          <a:lstStyle/>
          <a:p>
            <a:pPr>
              <a:defRPr/>
            </a:pPr>
            <a:endParaRPr lang="en-US"/>
          </a:p>
        </p:txBody>
      </p:sp>
      <p:sp>
        <p:nvSpPr>
          <p:cNvPr id="10" name="Arc 11"/>
          <p:cNvSpPr>
            <a:spLocks noChangeAspect="1"/>
          </p:cNvSpPr>
          <p:nvPr/>
        </p:nvSpPr>
        <p:spPr bwMode="auto">
          <a:xfrm rot="10800000">
            <a:off x="-63500" y="6667500"/>
            <a:ext cx="255588" cy="25558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27000">
            <a:solidFill>
              <a:srgbClr val="000000"/>
            </a:solidFill>
            <a:round/>
            <a:headEnd/>
            <a:tailEnd/>
          </a:ln>
          <a:effectLst/>
        </p:spPr>
        <p:txBody>
          <a:bodyPr wrap="none" anchor="ctr"/>
          <a:lstStyle/>
          <a:p>
            <a:pPr>
              <a:defRPr/>
            </a:pPr>
            <a:endParaRPr lang="en-US"/>
          </a:p>
        </p:txBody>
      </p:sp>
      <p:sp>
        <p:nvSpPr>
          <p:cNvPr id="11" name="Arc 12"/>
          <p:cNvSpPr>
            <a:spLocks noChangeAspect="1"/>
          </p:cNvSpPr>
          <p:nvPr/>
        </p:nvSpPr>
        <p:spPr bwMode="auto">
          <a:xfrm rot="5400000">
            <a:off x="8950325" y="6664325"/>
            <a:ext cx="255588" cy="25558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27000">
            <a:solidFill>
              <a:srgbClr val="000000"/>
            </a:solidFill>
            <a:round/>
            <a:headEnd/>
            <a:tailEnd/>
          </a:ln>
          <a:effectLst/>
        </p:spPr>
        <p:txBody>
          <a:bodyPr wrap="none" anchor="ctr"/>
          <a:lstStyle/>
          <a:p>
            <a:pPr>
              <a:defRPr/>
            </a:pPr>
            <a:endParaRPr lang="en-US"/>
          </a:p>
        </p:txBody>
      </p:sp>
      <p:sp>
        <p:nvSpPr>
          <p:cNvPr id="387075" name="Rectangle 3"/>
          <p:cNvSpPr>
            <a:spLocks noGrp="1" noRot="1" noChangeArrowheads="1"/>
          </p:cNvSpPr>
          <p:nvPr>
            <p:ph type="ctrTitle"/>
          </p:nvPr>
        </p:nvSpPr>
        <p:spPr>
          <a:xfrm>
            <a:off x="685800" y="2416175"/>
            <a:ext cx="7772400" cy="860425"/>
          </a:xfrm>
          <a:noFill/>
          <a:ln w="63500">
            <a:solidFill>
              <a:schemeClr val="accent4">
                <a:lumMod val="10000"/>
              </a:schemeClr>
            </a:solidFill>
            <a:prstDash val="dash"/>
          </a:ln>
        </p:spPr>
        <p:txBody>
          <a:bodyPr/>
          <a:lstStyle>
            <a:lvl1pPr>
              <a:defRPr/>
            </a:lvl1pPr>
          </a:lstStyle>
          <a:p>
            <a:r>
              <a:rPr lang="en-US" altLang="ko-KR" dirty="0"/>
              <a:t>Click to edit Master title style</a:t>
            </a:r>
          </a:p>
        </p:txBody>
      </p:sp>
      <p:sp>
        <p:nvSpPr>
          <p:cNvPr id="387076" name="Rectangle 4"/>
          <p:cNvSpPr>
            <a:spLocks noGrp="1" noRot="1" noChangeArrowheads="1"/>
          </p:cNvSpPr>
          <p:nvPr>
            <p:ph type="subTitle" idx="1"/>
          </p:nvPr>
        </p:nvSpPr>
        <p:spPr>
          <a:xfrm>
            <a:off x="455613" y="3427413"/>
            <a:ext cx="3963987" cy="2970212"/>
          </a:xfrm>
        </p:spPr>
        <p:txBody>
          <a:bodyPr/>
          <a:lstStyle>
            <a:lvl1pPr marL="0" indent="0">
              <a:buFont typeface="Wingdings" pitchFamily="2" charset="2"/>
              <a:buNone/>
              <a:defRPr/>
            </a:lvl1pPr>
          </a:lstStyle>
          <a:p>
            <a:r>
              <a:rPr lang="en-US" altLang="ko-KR"/>
              <a:t>Click to edit Master subtitle style</a:t>
            </a:r>
          </a:p>
        </p:txBody>
      </p:sp>
    </p:spTree>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sldNum" sz="quarter" idx="10"/>
          </p:nvPr>
        </p:nvSpPr>
        <p:spPr>
          <a:ln/>
        </p:spPr>
        <p:txBody>
          <a:bodyPr/>
          <a:lstStyle>
            <a:lvl1pPr>
              <a:defRPr/>
            </a:lvl1pPr>
          </a:lstStyle>
          <a:p>
            <a:pPr>
              <a:defRPr/>
            </a:pPr>
            <a:fld id="{11BAB190-B9EC-47E8-A9EA-0D22DB3A9B7D}" type="slidenum">
              <a:rPr lang="ko-KR" altLang="en-US"/>
              <a:pPr>
                <a:defRPr/>
              </a:pPr>
              <a:t>‹#›</a:t>
            </a:fld>
            <a:endParaRPr lang="en-US" altLang="ko-KR"/>
          </a:p>
        </p:txBody>
      </p:sp>
    </p:spTree>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sldNum" sz="quarter" idx="10"/>
          </p:nvPr>
        </p:nvSpPr>
        <p:spPr>
          <a:ln/>
        </p:spPr>
        <p:txBody>
          <a:bodyPr/>
          <a:lstStyle>
            <a:lvl1pPr>
              <a:defRPr/>
            </a:lvl1pPr>
          </a:lstStyle>
          <a:p>
            <a:pPr>
              <a:defRPr/>
            </a:pPr>
            <a:fld id="{53FE3925-18D8-4CB3-A2A5-7A59FB530782}" type="slidenum">
              <a:rPr lang="ko-KR" altLang="en-US"/>
              <a:pPr>
                <a:defRPr/>
              </a:pPr>
              <a:t>‹#›</a:t>
            </a:fld>
            <a:endParaRPr lang="en-US" altLang="ko-KR"/>
          </a:p>
        </p:txBody>
      </p:sp>
    </p:spTree>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644650"/>
            <a:ext cx="3927475" cy="47561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18075" y="1644650"/>
            <a:ext cx="3927475" cy="47561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sldNum" sz="quarter" idx="10"/>
          </p:nvPr>
        </p:nvSpPr>
        <p:spPr>
          <a:ln/>
        </p:spPr>
        <p:txBody>
          <a:bodyPr/>
          <a:lstStyle>
            <a:lvl1pPr>
              <a:defRPr/>
            </a:lvl1pPr>
          </a:lstStyle>
          <a:p>
            <a:pPr>
              <a:defRPr/>
            </a:pPr>
            <a:fld id="{101332A9-8F67-4AF8-A318-770AA099DC92}" type="slidenum">
              <a:rPr lang="ko-KR" altLang="en-US"/>
              <a:pPr>
                <a:defRPr/>
              </a:pPr>
              <a:t>‹#›</a:t>
            </a:fld>
            <a:endParaRPr lang="en-US" altLang="ko-KR"/>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644650"/>
            <a:ext cx="3927475" cy="47561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18075" y="1644650"/>
            <a:ext cx="3927475" cy="47561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sldNum" sz="quarter" idx="10"/>
          </p:nvPr>
        </p:nvSpPr>
        <p:spPr>
          <a:ln/>
        </p:spPr>
        <p:txBody>
          <a:bodyPr/>
          <a:lstStyle>
            <a:lvl1pPr>
              <a:defRPr/>
            </a:lvl1pPr>
          </a:lstStyle>
          <a:p>
            <a:pPr>
              <a:defRPr/>
            </a:pPr>
            <a:fld id="{8B81D8C4-ACA3-41ED-A832-14F50CFBA877}" type="slidenum">
              <a:rPr lang="ko-KR" altLang="en-US"/>
              <a:pPr>
                <a:defRPr/>
              </a:pPr>
              <a:t>‹#›</a:t>
            </a:fld>
            <a:endParaRPr lang="en-US" altLang="ko-KR"/>
          </a:p>
        </p:txBody>
      </p:sp>
    </p:spTree>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sldNum" sz="quarter" idx="10"/>
          </p:nvPr>
        </p:nvSpPr>
        <p:spPr>
          <a:ln/>
        </p:spPr>
        <p:txBody>
          <a:bodyPr/>
          <a:lstStyle>
            <a:lvl1pPr>
              <a:defRPr/>
            </a:lvl1pPr>
          </a:lstStyle>
          <a:p>
            <a:pPr>
              <a:defRPr/>
            </a:pPr>
            <a:fld id="{985E6850-4FE8-41B4-A305-675C0D920963}" type="slidenum">
              <a:rPr lang="ko-KR" altLang="en-US"/>
              <a:pPr>
                <a:defRPr/>
              </a:pPr>
              <a:t>‹#›</a:t>
            </a:fld>
            <a:endParaRPr lang="en-US" altLang="ko-KR"/>
          </a:p>
        </p:txBody>
      </p:sp>
    </p:spTree>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a:ln/>
        </p:spPr>
        <p:txBody>
          <a:bodyPr/>
          <a:lstStyle>
            <a:lvl1pPr>
              <a:defRPr/>
            </a:lvl1pPr>
          </a:lstStyle>
          <a:p>
            <a:pPr>
              <a:defRPr/>
            </a:pPr>
            <a:fld id="{5D892E32-2668-4F43-AEC8-D5F17DE7C73E}" type="slidenum">
              <a:rPr lang="ko-KR" altLang="en-US"/>
              <a:pPr>
                <a:defRPr/>
              </a:pPr>
              <a:t>‹#›</a:t>
            </a:fld>
            <a:endParaRPr lang="en-US" altLang="ko-KR"/>
          </a:p>
        </p:txBody>
      </p:sp>
    </p:spTree>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sldNum" sz="quarter" idx="10"/>
          </p:nvPr>
        </p:nvSpPr>
        <p:spPr>
          <a:ln/>
        </p:spPr>
        <p:txBody>
          <a:bodyPr/>
          <a:lstStyle>
            <a:lvl1pPr>
              <a:defRPr/>
            </a:lvl1pPr>
          </a:lstStyle>
          <a:p>
            <a:pPr>
              <a:defRPr/>
            </a:pPr>
            <a:fld id="{0E889E81-35DD-4478-AF15-1F816C7AAB6E}" type="slidenum">
              <a:rPr lang="ko-KR" altLang="en-US"/>
              <a:pPr>
                <a:defRPr/>
              </a:pPr>
              <a:t>‹#›</a:t>
            </a:fld>
            <a:endParaRPr lang="en-US" altLang="ko-KR"/>
          </a:p>
        </p:txBody>
      </p:sp>
    </p:spTree>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sldNum" sz="quarter" idx="10"/>
          </p:nvPr>
        </p:nvSpPr>
        <p:spPr>
          <a:ln/>
        </p:spPr>
        <p:txBody>
          <a:bodyPr/>
          <a:lstStyle>
            <a:lvl1pPr>
              <a:defRPr/>
            </a:lvl1pPr>
          </a:lstStyle>
          <a:p>
            <a:pPr>
              <a:defRPr/>
            </a:pPr>
            <a:fld id="{9B7EFA3F-35B7-466C-8C76-4B1FCE19B41D}" type="slidenum">
              <a:rPr lang="ko-KR" altLang="en-US"/>
              <a:pPr>
                <a:defRPr/>
              </a:pPr>
              <a:t>‹#›</a:t>
            </a:fld>
            <a:endParaRPr lang="en-US" altLang="ko-KR"/>
          </a:p>
        </p:txBody>
      </p:sp>
    </p:spTree>
  </p:cSld>
  <p:clrMapOvr>
    <a:masterClrMapping/>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sldNum" sz="quarter" idx="10"/>
          </p:nvPr>
        </p:nvSpPr>
        <p:spPr>
          <a:ln/>
        </p:spPr>
        <p:txBody>
          <a:bodyPr/>
          <a:lstStyle>
            <a:lvl1pPr>
              <a:defRPr/>
            </a:lvl1pPr>
          </a:lstStyle>
          <a:p>
            <a:pPr>
              <a:defRPr/>
            </a:pPr>
            <a:fld id="{E6AF3CE6-6B35-4516-BB24-0158EC056DCF}" type="slidenum">
              <a:rPr lang="ko-KR" altLang="en-US"/>
              <a:pPr>
                <a:defRPr/>
              </a:pPr>
              <a:t>‹#›</a:t>
            </a:fld>
            <a:endParaRPr lang="en-US" altLang="ko-KR"/>
          </a:p>
        </p:txBody>
      </p:sp>
    </p:spTree>
  </p:cSld>
  <p:clrMapOvr>
    <a:masterClrMapping/>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8463" y="528638"/>
            <a:ext cx="2097087" cy="58721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528638"/>
            <a:ext cx="6138863" cy="58721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sldNum" sz="quarter" idx="10"/>
          </p:nvPr>
        </p:nvSpPr>
        <p:spPr>
          <a:ln/>
        </p:spPr>
        <p:txBody>
          <a:bodyPr/>
          <a:lstStyle>
            <a:lvl1pPr>
              <a:defRPr/>
            </a:lvl1pPr>
          </a:lstStyle>
          <a:p>
            <a:pPr>
              <a:defRPr/>
            </a:pPr>
            <a:fld id="{B7D4FE16-9F4C-4672-87E4-3FC7B534A64D}" type="slidenum">
              <a:rPr lang="ko-KR" altLang="en-US"/>
              <a:pPr>
                <a:defRPr/>
              </a:pPr>
              <a:t>‹#›</a:t>
            </a:fld>
            <a:endParaRPr lang="en-US" altLang="ko-KR"/>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slideLayout" Target="../slideLayouts/slideLayout46.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333333"/>
        </a:solidFill>
        <a:effectLst/>
      </p:bgPr>
    </p:bg>
    <p:spTree>
      <p:nvGrpSpPr>
        <p:cNvPr id="1" name=""/>
        <p:cNvGrpSpPr/>
        <p:nvPr/>
      </p:nvGrpSpPr>
      <p:grpSpPr>
        <a:xfrm>
          <a:off x="0" y="0"/>
          <a:ext cx="0" cy="0"/>
          <a:chOff x="0" y="0"/>
          <a:chExt cx="0" cy="0"/>
        </a:xfrm>
      </p:grpSpPr>
      <p:sp>
        <p:nvSpPr>
          <p:cNvPr id="1026" name="Rectangle 9"/>
          <p:cNvSpPr>
            <a:spLocks noGrp="1" noRot="1" noChangeArrowheads="1"/>
          </p:cNvSpPr>
          <p:nvPr>
            <p:ph type="title"/>
          </p:nvPr>
        </p:nvSpPr>
        <p:spPr bwMode="auto">
          <a:xfrm>
            <a:off x="457200" y="528638"/>
            <a:ext cx="8385175" cy="10223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ko-KR" smtClean="0"/>
              <a:t>Click to edit Master title style</a:t>
            </a:r>
          </a:p>
        </p:txBody>
      </p:sp>
      <p:sp>
        <p:nvSpPr>
          <p:cNvPr id="1027" name="Rectangle 10"/>
          <p:cNvSpPr>
            <a:spLocks noGrp="1" noRot="1" noChangeArrowheads="1"/>
          </p:cNvSpPr>
          <p:nvPr>
            <p:ph type="body" idx="1"/>
          </p:nvPr>
        </p:nvSpPr>
        <p:spPr bwMode="auto">
          <a:xfrm>
            <a:off x="838200" y="1644650"/>
            <a:ext cx="8007350" cy="47561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ko-KR" smtClean="0"/>
              <a:t>Click to edit Master text styles</a:t>
            </a:r>
          </a:p>
        </p:txBody>
      </p:sp>
      <p:sp>
        <p:nvSpPr>
          <p:cNvPr id="4100" name="Text Box 4"/>
          <p:cNvSpPr txBox="1">
            <a:spLocks noChangeArrowheads="1"/>
          </p:cNvSpPr>
          <p:nvPr userDrawn="1"/>
        </p:nvSpPr>
        <p:spPr bwMode="auto">
          <a:xfrm>
            <a:off x="8610600" y="6497638"/>
            <a:ext cx="533400" cy="274637"/>
          </a:xfrm>
          <a:prstGeom prst="rect">
            <a:avLst/>
          </a:prstGeom>
          <a:noFill/>
          <a:ln w="9525">
            <a:noFill/>
            <a:miter lim="800000"/>
            <a:headEnd/>
            <a:tailEnd/>
          </a:ln>
          <a:effectLst/>
        </p:spPr>
        <p:txBody>
          <a:bodyPr>
            <a:spAutoFit/>
          </a:bodyPr>
          <a:lstStyle/>
          <a:p>
            <a:pPr>
              <a:spcBef>
                <a:spcPct val="50000"/>
              </a:spcBef>
              <a:defRPr/>
            </a:pPr>
            <a:fld id="{C957D97C-E4E0-4D82-9820-65FD8DC271A8}" type="slidenum">
              <a:rPr lang="en-US" sz="1200" b="0">
                <a:solidFill>
                  <a:schemeClr val="bg1">
                    <a:lumMod val="85000"/>
                  </a:schemeClr>
                </a:solidFill>
              </a:rPr>
              <a:pPr>
                <a:spcBef>
                  <a:spcPct val="50000"/>
                </a:spcBef>
                <a:defRPr/>
              </a:pPr>
              <a:t>‹#›</a:t>
            </a:fld>
            <a:endParaRPr lang="en-US" sz="1200" b="0">
              <a:solidFill>
                <a:schemeClr val="bg1">
                  <a:lumMod val="85000"/>
                </a:schemeClr>
              </a:solidFill>
            </a:endParaRPr>
          </a:p>
        </p:txBody>
      </p:sp>
    </p:spTree>
  </p:cSld>
  <p:clrMap bg1="lt1" tx1="dk1" bg2="lt2" tx2="dk2" accent1="accent1" accent2="accent2" accent3="accent3" accent4="accent4" accent5="accent5" accent6="accent6" hlink="hlink" folHlink="folHlink"/>
  <p:sldLayoutIdLst>
    <p:sldLayoutId id="2147483903" r:id="rId1"/>
    <p:sldLayoutId id="2147483904" r:id="rId2"/>
    <p:sldLayoutId id="2147483905" r:id="rId3"/>
    <p:sldLayoutId id="2147483906" r:id="rId4"/>
    <p:sldLayoutId id="2147483907" r:id="rId5"/>
    <p:sldLayoutId id="2147483908" r:id="rId6"/>
    <p:sldLayoutId id="2147483909" r:id="rId7"/>
    <p:sldLayoutId id="2147483910" r:id="rId8"/>
    <p:sldLayoutId id="2147483911" r:id="rId9"/>
    <p:sldLayoutId id="2147483912" r:id="rId10"/>
    <p:sldLayoutId id="2147483913" r:id="rId11"/>
  </p:sldLayoutIdLst>
  <p:transition>
    <p:fade/>
  </p:transition>
  <p:timing>
    <p:tnLst>
      <p:par>
        <p:cTn id="1" dur="indefinite" restart="never" nodeType="tmRoot"/>
      </p:par>
    </p:tnLst>
  </p:timing>
  <p:txStyles>
    <p:titleStyle>
      <a:lvl1pPr algn="l" rtl="0" eaLnBrk="0" fontAlgn="base" hangingPunct="0">
        <a:spcBef>
          <a:spcPct val="0"/>
        </a:spcBef>
        <a:spcAft>
          <a:spcPct val="0"/>
        </a:spcAft>
        <a:defRPr sz="4400" b="1">
          <a:solidFill>
            <a:srgbClr val="DDDDDD"/>
          </a:solidFill>
          <a:latin typeface="+mj-lt"/>
          <a:ea typeface="+mj-ea"/>
          <a:cs typeface="+mj-cs"/>
        </a:defRPr>
      </a:lvl1pPr>
      <a:lvl2pPr algn="l" rtl="0" eaLnBrk="0" fontAlgn="base" hangingPunct="0">
        <a:spcBef>
          <a:spcPct val="0"/>
        </a:spcBef>
        <a:spcAft>
          <a:spcPct val="0"/>
        </a:spcAft>
        <a:defRPr sz="4400" b="1">
          <a:solidFill>
            <a:srgbClr val="DDDDDD"/>
          </a:solidFill>
          <a:latin typeface="Neutra Text" pitchFamily="50" charset="0"/>
        </a:defRPr>
      </a:lvl2pPr>
      <a:lvl3pPr algn="l" rtl="0" eaLnBrk="0" fontAlgn="base" hangingPunct="0">
        <a:spcBef>
          <a:spcPct val="0"/>
        </a:spcBef>
        <a:spcAft>
          <a:spcPct val="0"/>
        </a:spcAft>
        <a:defRPr sz="4400" b="1">
          <a:solidFill>
            <a:srgbClr val="DDDDDD"/>
          </a:solidFill>
          <a:latin typeface="Neutra Text" pitchFamily="50" charset="0"/>
        </a:defRPr>
      </a:lvl3pPr>
      <a:lvl4pPr algn="l" rtl="0" eaLnBrk="0" fontAlgn="base" hangingPunct="0">
        <a:spcBef>
          <a:spcPct val="0"/>
        </a:spcBef>
        <a:spcAft>
          <a:spcPct val="0"/>
        </a:spcAft>
        <a:defRPr sz="4400" b="1">
          <a:solidFill>
            <a:srgbClr val="DDDDDD"/>
          </a:solidFill>
          <a:latin typeface="Neutra Text" pitchFamily="50" charset="0"/>
        </a:defRPr>
      </a:lvl4pPr>
      <a:lvl5pPr algn="l" rtl="0" eaLnBrk="0" fontAlgn="base" hangingPunct="0">
        <a:spcBef>
          <a:spcPct val="0"/>
        </a:spcBef>
        <a:spcAft>
          <a:spcPct val="0"/>
        </a:spcAft>
        <a:defRPr sz="4400" b="1">
          <a:solidFill>
            <a:srgbClr val="DDDDDD"/>
          </a:solidFill>
          <a:latin typeface="Neutra Text" pitchFamily="50" charset="0"/>
        </a:defRPr>
      </a:lvl5pPr>
      <a:lvl6pPr marL="457200" algn="l" rtl="0" fontAlgn="base">
        <a:spcBef>
          <a:spcPct val="0"/>
        </a:spcBef>
        <a:spcAft>
          <a:spcPct val="0"/>
        </a:spcAft>
        <a:defRPr sz="4400" b="1">
          <a:solidFill>
            <a:schemeClr val="bg2"/>
          </a:solidFill>
          <a:latin typeface="Neutra Text" pitchFamily="50" charset="0"/>
        </a:defRPr>
      </a:lvl6pPr>
      <a:lvl7pPr marL="914400" algn="l" rtl="0" fontAlgn="base">
        <a:spcBef>
          <a:spcPct val="0"/>
        </a:spcBef>
        <a:spcAft>
          <a:spcPct val="0"/>
        </a:spcAft>
        <a:defRPr sz="4400" b="1">
          <a:solidFill>
            <a:schemeClr val="bg2"/>
          </a:solidFill>
          <a:latin typeface="Neutra Text" pitchFamily="50" charset="0"/>
        </a:defRPr>
      </a:lvl7pPr>
      <a:lvl8pPr marL="1371600" algn="l" rtl="0" fontAlgn="base">
        <a:spcBef>
          <a:spcPct val="0"/>
        </a:spcBef>
        <a:spcAft>
          <a:spcPct val="0"/>
        </a:spcAft>
        <a:defRPr sz="4400" b="1">
          <a:solidFill>
            <a:schemeClr val="bg2"/>
          </a:solidFill>
          <a:latin typeface="Neutra Text" pitchFamily="50" charset="0"/>
        </a:defRPr>
      </a:lvl8pPr>
      <a:lvl9pPr marL="1828800" algn="l" rtl="0" fontAlgn="base">
        <a:spcBef>
          <a:spcPct val="0"/>
        </a:spcBef>
        <a:spcAft>
          <a:spcPct val="0"/>
        </a:spcAft>
        <a:defRPr sz="4400" b="1">
          <a:solidFill>
            <a:schemeClr val="bg2"/>
          </a:solidFill>
          <a:latin typeface="Neutra Text" pitchFamily="50" charset="0"/>
        </a:defRPr>
      </a:lvl9pPr>
    </p:titleStyle>
    <p:bodyStyle>
      <a:lvl1pPr marL="342900" indent="-342900" algn="l" rtl="0" eaLnBrk="0" fontAlgn="base" hangingPunct="0">
        <a:spcBef>
          <a:spcPct val="20000"/>
        </a:spcBef>
        <a:spcAft>
          <a:spcPct val="0"/>
        </a:spcAft>
        <a:buChar char="•"/>
        <a:defRPr sz="3200" b="1">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defRPr>
      </a:lvl2pPr>
      <a:lvl3pPr marL="1143000" indent="-228600" algn="l" rtl="0" eaLnBrk="0" fontAlgn="base" hangingPunct="0">
        <a:spcBef>
          <a:spcPct val="20000"/>
        </a:spcBef>
        <a:spcAft>
          <a:spcPct val="0"/>
        </a:spcAft>
        <a:buChar char="•"/>
        <a:defRPr sz="2400">
          <a:solidFill>
            <a:schemeClr val="bg1"/>
          </a:solidFill>
          <a:latin typeface="+mn-lt"/>
        </a:defRPr>
      </a:lvl3pPr>
      <a:lvl4pPr marL="1600200" indent="-228600" algn="l" rtl="0" eaLnBrk="0" fontAlgn="base" hangingPunct="0">
        <a:spcBef>
          <a:spcPct val="20000"/>
        </a:spcBef>
        <a:spcAft>
          <a:spcPct val="0"/>
        </a:spcAft>
        <a:buChar char="–"/>
        <a:defRPr sz="2000">
          <a:solidFill>
            <a:schemeClr val="bg1"/>
          </a:solidFill>
          <a:latin typeface="+mn-lt"/>
        </a:defRPr>
      </a:lvl4pPr>
      <a:lvl5pPr marL="2057400" indent="-228600" algn="l" rtl="0" eaLnBrk="0" fontAlgn="base" hangingPunct="0">
        <a:spcBef>
          <a:spcPct val="20000"/>
        </a:spcBef>
        <a:spcAft>
          <a:spcPct val="0"/>
        </a:spcAft>
        <a:buChar char="»"/>
        <a:defRPr sz="2000">
          <a:solidFill>
            <a:schemeClr val="bg1"/>
          </a:solidFill>
          <a:latin typeface="+mn-lt"/>
        </a:defRPr>
      </a:lvl5pPr>
      <a:lvl6pPr marL="2514600" indent="-228600" algn="l" rtl="0" fontAlgn="base">
        <a:spcBef>
          <a:spcPct val="20000"/>
        </a:spcBef>
        <a:spcAft>
          <a:spcPct val="0"/>
        </a:spcAft>
        <a:buChar char="»"/>
        <a:defRPr sz="2000">
          <a:solidFill>
            <a:schemeClr val="bg1"/>
          </a:solidFill>
          <a:latin typeface="+mn-lt"/>
        </a:defRPr>
      </a:lvl6pPr>
      <a:lvl7pPr marL="2971800" indent="-228600" algn="l" rtl="0" fontAlgn="base">
        <a:spcBef>
          <a:spcPct val="20000"/>
        </a:spcBef>
        <a:spcAft>
          <a:spcPct val="0"/>
        </a:spcAft>
        <a:buChar char="»"/>
        <a:defRPr sz="2000">
          <a:solidFill>
            <a:schemeClr val="bg1"/>
          </a:solidFill>
          <a:latin typeface="+mn-lt"/>
        </a:defRPr>
      </a:lvl7pPr>
      <a:lvl8pPr marL="3429000" indent="-228600" algn="l" rtl="0" fontAlgn="base">
        <a:spcBef>
          <a:spcPct val="20000"/>
        </a:spcBef>
        <a:spcAft>
          <a:spcPct val="0"/>
        </a:spcAft>
        <a:buChar char="»"/>
        <a:defRPr sz="2000">
          <a:solidFill>
            <a:schemeClr val="bg1"/>
          </a:solidFill>
          <a:latin typeface="+mn-lt"/>
        </a:defRPr>
      </a:lvl8pPr>
      <a:lvl9pPr marL="3886200" indent="-228600" algn="l" rtl="0" fontAlgn="base">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333333"/>
        </a:solidFill>
        <a:effectLst/>
      </p:bgPr>
    </p:bg>
    <p:spTree>
      <p:nvGrpSpPr>
        <p:cNvPr id="1" name=""/>
        <p:cNvGrpSpPr/>
        <p:nvPr/>
      </p:nvGrpSpPr>
      <p:grpSpPr>
        <a:xfrm>
          <a:off x="0" y="0"/>
          <a:ext cx="0" cy="0"/>
          <a:chOff x="0" y="0"/>
          <a:chExt cx="0" cy="0"/>
        </a:xfrm>
      </p:grpSpPr>
      <p:sp>
        <p:nvSpPr>
          <p:cNvPr id="2050" name="Rectangle 2"/>
          <p:cNvSpPr>
            <a:spLocks noGrp="1" noRot="1" noChangeArrowheads="1"/>
          </p:cNvSpPr>
          <p:nvPr>
            <p:ph type="title"/>
          </p:nvPr>
        </p:nvSpPr>
        <p:spPr bwMode="auto">
          <a:xfrm>
            <a:off x="457200" y="528638"/>
            <a:ext cx="8385175" cy="10223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ko-KR" smtClean="0"/>
              <a:t>Click to edit Master title style</a:t>
            </a:r>
          </a:p>
        </p:txBody>
      </p:sp>
      <p:sp>
        <p:nvSpPr>
          <p:cNvPr id="2051" name="Rectangle 3"/>
          <p:cNvSpPr>
            <a:spLocks noGrp="1" noRot="1" noChangeArrowheads="1"/>
          </p:cNvSpPr>
          <p:nvPr>
            <p:ph type="body" idx="1"/>
          </p:nvPr>
        </p:nvSpPr>
        <p:spPr bwMode="auto">
          <a:xfrm>
            <a:off x="838200" y="1644650"/>
            <a:ext cx="8007350" cy="47561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ko-KR" smtClean="0"/>
              <a:t>Click to edit Master text styles</a:t>
            </a:r>
          </a:p>
        </p:txBody>
      </p:sp>
      <p:sp>
        <p:nvSpPr>
          <p:cNvPr id="2595844" name="Arc 4"/>
          <p:cNvSpPr>
            <a:spLocks noChangeAspect="1"/>
          </p:cNvSpPr>
          <p:nvPr userDrawn="1"/>
        </p:nvSpPr>
        <p:spPr bwMode="auto">
          <a:xfrm>
            <a:off x="8950325" y="-63500"/>
            <a:ext cx="255588" cy="25558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27000">
            <a:solidFill>
              <a:srgbClr val="000000"/>
            </a:solidFill>
            <a:round/>
            <a:headEnd/>
            <a:tailEnd/>
          </a:ln>
          <a:effectLst/>
        </p:spPr>
        <p:txBody>
          <a:bodyPr wrap="none" anchor="ctr"/>
          <a:lstStyle/>
          <a:p>
            <a:pPr>
              <a:defRPr/>
            </a:pPr>
            <a:endParaRPr lang="en-US"/>
          </a:p>
        </p:txBody>
      </p:sp>
      <p:sp>
        <p:nvSpPr>
          <p:cNvPr id="2595845" name="Arc 5"/>
          <p:cNvSpPr>
            <a:spLocks noChangeAspect="1"/>
          </p:cNvSpPr>
          <p:nvPr userDrawn="1"/>
        </p:nvSpPr>
        <p:spPr bwMode="auto">
          <a:xfrm rot="16200000">
            <a:off x="-63500" y="-61913"/>
            <a:ext cx="255588" cy="25558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27000">
            <a:solidFill>
              <a:srgbClr val="000000"/>
            </a:solidFill>
            <a:round/>
            <a:headEnd/>
            <a:tailEnd/>
          </a:ln>
          <a:effectLst/>
        </p:spPr>
        <p:txBody>
          <a:bodyPr wrap="none" anchor="ctr"/>
          <a:lstStyle/>
          <a:p>
            <a:pPr>
              <a:defRPr/>
            </a:pPr>
            <a:endParaRPr lang="en-US"/>
          </a:p>
        </p:txBody>
      </p:sp>
      <p:sp>
        <p:nvSpPr>
          <p:cNvPr id="2595846" name="Arc 6"/>
          <p:cNvSpPr>
            <a:spLocks noChangeAspect="1"/>
          </p:cNvSpPr>
          <p:nvPr userDrawn="1"/>
        </p:nvSpPr>
        <p:spPr bwMode="auto">
          <a:xfrm rot="10800000">
            <a:off x="-63500" y="6667500"/>
            <a:ext cx="255588" cy="25558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27000">
            <a:solidFill>
              <a:srgbClr val="000000"/>
            </a:solidFill>
            <a:round/>
            <a:headEnd/>
            <a:tailEnd/>
          </a:ln>
          <a:effectLst/>
        </p:spPr>
        <p:txBody>
          <a:bodyPr wrap="none" anchor="ctr"/>
          <a:lstStyle/>
          <a:p>
            <a:pPr>
              <a:defRPr/>
            </a:pPr>
            <a:endParaRPr lang="en-US"/>
          </a:p>
        </p:txBody>
      </p:sp>
      <p:sp>
        <p:nvSpPr>
          <p:cNvPr id="2595847" name="Arc 7"/>
          <p:cNvSpPr>
            <a:spLocks noChangeAspect="1"/>
          </p:cNvSpPr>
          <p:nvPr userDrawn="1"/>
        </p:nvSpPr>
        <p:spPr bwMode="auto">
          <a:xfrm rot="5400000">
            <a:off x="8950325" y="6664325"/>
            <a:ext cx="255588" cy="25558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27000">
            <a:solidFill>
              <a:srgbClr val="000000"/>
            </a:solidFill>
            <a:round/>
            <a:headEnd/>
            <a:tailEnd/>
          </a:ln>
          <a:effectLst/>
        </p:spPr>
        <p:txBody>
          <a:bodyPr wrap="none" anchor="ctr"/>
          <a:lstStyle/>
          <a:p>
            <a:pPr>
              <a:defRPr/>
            </a:pPr>
            <a:endParaRPr lang="en-US"/>
          </a:p>
        </p:txBody>
      </p:sp>
      <p:sp>
        <p:nvSpPr>
          <p:cNvPr id="5128" name="Text Box 8"/>
          <p:cNvSpPr txBox="1">
            <a:spLocks noChangeArrowheads="1"/>
          </p:cNvSpPr>
          <p:nvPr userDrawn="1"/>
        </p:nvSpPr>
        <p:spPr bwMode="auto">
          <a:xfrm>
            <a:off x="8610600" y="6497638"/>
            <a:ext cx="533400" cy="274637"/>
          </a:xfrm>
          <a:prstGeom prst="rect">
            <a:avLst/>
          </a:prstGeom>
          <a:noFill/>
          <a:ln w="9525">
            <a:noFill/>
            <a:miter lim="800000"/>
            <a:headEnd/>
            <a:tailEnd/>
          </a:ln>
          <a:effectLst/>
        </p:spPr>
        <p:txBody>
          <a:bodyPr>
            <a:spAutoFit/>
          </a:bodyPr>
          <a:lstStyle/>
          <a:p>
            <a:pPr>
              <a:spcBef>
                <a:spcPct val="50000"/>
              </a:spcBef>
              <a:defRPr/>
            </a:pPr>
            <a:fld id="{67021990-BDEF-4819-9898-C6F553363D56}" type="slidenum">
              <a:rPr lang="en-US" sz="1200" b="0">
                <a:solidFill>
                  <a:srgbClr val="DDDDDD"/>
                </a:solidFill>
              </a:rPr>
              <a:pPr>
                <a:spcBef>
                  <a:spcPct val="50000"/>
                </a:spcBef>
                <a:defRPr/>
              </a:pPr>
              <a:t>‹#›</a:t>
            </a:fld>
            <a:endParaRPr lang="en-US" sz="1200" b="0">
              <a:solidFill>
                <a:srgbClr val="DDDDDD"/>
              </a:solidFill>
            </a:endParaRPr>
          </a:p>
        </p:txBody>
      </p:sp>
    </p:spTree>
  </p:cSld>
  <p:clrMap bg1="lt1" tx1="dk1" bg2="lt2" tx2="dk2" accent1="accent1" accent2="accent2" accent3="accent3" accent4="accent4" accent5="accent5" accent6="accent6" hlink="hlink" folHlink="folHlink"/>
  <p:sldLayoutIdLst>
    <p:sldLayoutId id="2147483914" r:id="rId1"/>
    <p:sldLayoutId id="2147483915" r:id="rId2"/>
    <p:sldLayoutId id="2147483916" r:id="rId3"/>
    <p:sldLayoutId id="2147483917" r:id="rId4"/>
    <p:sldLayoutId id="2147483918" r:id="rId5"/>
    <p:sldLayoutId id="2147483919" r:id="rId6"/>
    <p:sldLayoutId id="2147483920" r:id="rId7"/>
    <p:sldLayoutId id="2147483921" r:id="rId8"/>
    <p:sldLayoutId id="2147483922" r:id="rId9"/>
    <p:sldLayoutId id="2147483923" r:id="rId10"/>
    <p:sldLayoutId id="2147483924" r:id="rId11"/>
  </p:sldLayoutIdLst>
  <p:transition>
    <p:fade/>
  </p:transition>
  <p:txStyles>
    <p:titleStyle>
      <a:lvl1pPr algn="l" rtl="0" eaLnBrk="0" fontAlgn="base" hangingPunct="0">
        <a:spcBef>
          <a:spcPct val="0"/>
        </a:spcBef>
        <a:spcAft>
          <a:spcPct val="0"/>
        </a:spcAft>
        <a:defRPr sz="4400" b="1">
          <a:solidFill>
            <a:srgbClr val="DDDDDD"/>
          </a:solidFill>
          <a:latin typeface="+mj-lt"/>
          <a:ea typeface="+mj-ea"/>
          <a:cs typeface="+mj-cs"/>
        </a:defRPr>
      </a:lvl1pPr>
      <a:lvl2pPr algn="l" rtl="0" eaLnBrk="0" fontAlgn="base" hangingPunct="0">
        <a:spcBef>
          <a:spcPct val="0"/>
        </a:spcBef>
        <a:spcAft>
          <a:spcPct val="0"/>
        </a:spcAft>
        <a:defRPr sz="4400" b="1">
          <a:solidFill>
            <a:srgbClr val="DDDDDD"/>
          </a:solidFill>
          <a:latin typeface="Neutra Text" pitchFamily="50" charset="0"/>
        </a:defRPr>
      </a:lvl2pPr>
      <a:lvl3pPr algn="l" rtl="0" eaLnBrk="0" fontAlgn="base" hangingPunct="0">
        <a:spcBef>
          <a:spcPct val="0"/>
        </a:spcBef>
        <a:spcAft>
          <a:spcPct val="0"/>
        </a:spcAft>
        <a:defRPr sz="4400" b="1">
          <a:solidFill>
            <a:srgbClr val="DDDDDD"/>
          </a:solidFill>
          <a:latin typeface="Neutra Text" pitchFamily="50" charset="0"/>
        </a:defRPr>
      </a:lvl3pPr>
      <a:lvl4pPr algn="l" rtl="0" eaLnBrk="0" fontAlgn="base" hangingPunct="0">
        <a:spcBef>
          <a:spcPct val="0"/>
        </a:spcBef>
        <a:spcAft>
          <a:spcPct val="0"/>
        </a:spcAft>
        <a:defRPr sz="4400" b="1">
          <a:solidFill>
            <a:srgbClr val="DDDDDD"/>
          </a:solidFill>
          <a:latin typeface="Neutra Text" pitchFamily="50" charset="0"/>
        </a:defRPr>
      </a:lvl4pPr>
      <a:lvl5pPr algn="l" rtl="0" eaLnBrk="0" fontAlgn="base" hangingPunct="0">
        <a:spcBef>
          <a:spcPct val="0"/>
        </a:spcBef>
        <a:spcAft>
          <a:spcPct val="0"/>
        </a:spcAft>
        <a:defRPr sz="4400" b="1">
          <a:solidFill>
            <a:srgbClr val="DDDDDD"/>
          </a:solidFill>
          <a:latin typeface="Neutra Text" pitchFamily="50" charset="0"/>
        </a:defRPr>
      </a:lvl5pPr>
      <a:lvl6pPr marL="457200" algn="l" rtl="0" fontAlgn="base">
        <a:spcBef>
          <a:spcPct val="0"/>
        </a:spcBef>
        <a:spcAft>
          <a:spcPct val="0"/>
        </a:spcAft>
        <a:defRPr sz="4400" b="1">
          <a:solidFill>
            <a:schemeClr val="bg2"/>
          </a:solidFill>
          <a:latin typeface="Neutra Text" pitchFamily="50" charset="0"/>
        </a:defRPr>
      </a:lvl6pPr>
      <a:lvl7pPr marL="914400" algn="l" rtl="0" fontAlgn="base">
        <a:spcBef>
          <a:spcPct val="0"/>
        </a:spcBef>
        <a:spcAft>
          <a:spcPct val="0"/>
        </a:spcAft>
        <a:defRPr sz="4400" b="1">
          <a:solidFill>
            <a:schemeClr val="bg2"/>
          </a:solidFill>
          <a:latin typeface="Neutra Text" pitchFamily="50" charset="0"/>
        </a:defRPr>
      </a:lvl7pPr>
      <a:lvl8pPr marL="1371600" algn="l" rtl="0" fontAlgn="base">
        <a:spcBef>
          <a:spcPct val="0"/>
        </a:spcBef>
        <a:spcAft>
          <a:spcPct val="0"/>
        </a:spcAft>
        <a:defRPr sz="4400" b="1">
          <a:solidFill>
            <a:schemeClr val="bg2"/>
          </a:solidFill>
          <a:latin typeface="Neutra Text" pitchFamily="50" charset="0"/>
        </a:defRPr>
      </a:lvl8pPr>
      <a:lvl9pPr marL="1828800" algn="l" rtl="0" fontAlgn="base">
        <a:spcBef>
          <a:spcPct val="0"/>
        </a:spcBef>
        <a:spcAft>
          <a:spcPct val="0"/>
        </a:spcAft>
        <a:defRPr sz="4400" b="1">
          <a:solidFill>
            <a:schemeClr val="bg2"/>
          </a:solidFill>
          <a:latin typeface="Neutra Text" pitchFamily="50" charset="0"/>
        </a:defRPr>
      </a:lvl9pPr>
    </p:titleStyle>
    <p:bodyStyle>
      <a:lvl1pPr marL="342900" indent="-342900" algn="l" rtl="0" eaLnBrk="0" fontAlgn="base" hangingPunct="0">
        <a:spcBef>
          <a:spcPct val="20000"/>
        </a:spcBef>
        <a:spcAft>
          <a:spcPct val="0"/>
        </a:spcAft>
        <a:buChar char="•"/>
        <a:defRPr sz="3200" b="1">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defRPr>
      </a:lvl2pPr>
      <a:lvl3pPr marL="1143000" indent="-228600" algn="l" rtl="0" eaLnBrk="0" fontAlgn="base" hangingPunct="0">
        <a:spcBef>
          <a:spcPct val="20000"/>
        </a:spcBef>
        <a:spcAft>
          <a:spcPct val="0"/>
        </a:spcAft>
        <a:buChar char="•"/>
        <a:defRPr sz="2400">
          <a:solidFill>
            <a:schemeClr val="bg1"/>
          </a:solidFill>
          <a:latin typeface="+mn-lt"/>
        </a:defRPr>
      </a:lvl3pPr>
      <a:lvl4pPr marL="1600200" indent="-228600" algn="l" rtl="0" eaLnBrk="0" fontAlgn="base" hangingPunct="0">
        <a:spcBef>
          <a:spcPct val="20000"/>
        </a:spcBef>
        <a:spcAft>
          <a:spcPct val="0"/>
        </a:spcAft>
        <a:buChar char="–"/>
        <a:defRPr sz="2000">
          <a:solidFill>
            <a:schemeClr val="bg1"/>
          </a:solidFill>
          <a:latin typeface="+mn-lt"/>
        </a:defRPr>
      </a:lvl4pPr>
      <a:lvl5pPr marL="2057400" indent="-228600" algn="l" rtl="0" eaLnBrk="0" fontAlgn="base" hangingPunct="0">
        <a:spcBef>
          <a:spcPct val="20000"/>
        </a:spcBef>
        <a:spcAft>
          <a:spcPct val="0"/>
        </a:spcAft>
        <a:buChar char="»"/>
        <a:defRPr sz="2000">
          <a:solidFill>
            <a:schemeClr val="bg1"/>
          </a:solidFill>
          <a:latin typeface="+mn-lt"/>
        </a:defRPr>
      </a:lvl5pPr>
      <a:lvl6pPr marL="2514600" indent="-228600" algn="l" rtl="0" fontAlgn="base">
        <a:spcBef>
          <a:spcPct val="20000"/>
        </a:spcBef>
        <a:spcAft>
          <a:spcPct val="0"/>
        </a:spcAft>
        <a:buChar char="»"/>
        <a:defRPr sz="2000">
          <a:solidFill>
            <a:schemeClr val="bg1"/>
          </a:solidFill>
          <a:latin typeface="+mn-lt"/>
        </a:defRPr>
      </a:lvl6pPr>
      <a:lvl7pPr marL="2971800" indent="-228600" algn="l" rtl="0" fontAlgn="base">
        <a:spcBef>
          <a:spcPct val="20000"/>
        </a:spcBef>
        <a:spcAft>
          <a:spcPct val="0"/>
        </a:spcAft>
        <a:buChar char="»"/>
        <a:defRPr sz="2000">
          <a:solidFill>
            <a:schemeClr val="bg1"/>
          </a:solidFill>
          <a:latin typeface="+mn-lt"/>
        </a:defRPr>
      </a:lvl7pPr>
      <a:lvl8pPr marL="3429000" indent="-228600" algn="l" rtl="0" fontAlgn="base">
        <a:spcBef>
          <a:spcPct val="20000"/>
        </a:spcBef>
        <a:spcAft>
          <a:spcPct val="0"/>
        </a:spcAft>
        <a:buChar char="»"/>
        <a:defRPr sz="2000">
          <a:solidFill>
            <a:schemeClr val="bg1"/>
          </a:solidFill>
          <a:latin typeface="+mn-lt"/>
        </a:defRPr>
      </a:lvl8pPr>
      <a:lvl9pPr marL="3886200" indent="-228600" algn="l" rtl="0" fontAlgn="base">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333333"/>
        </a:solidFill>
        <a:effectLst/>
      </p:bgPr>
    </p:bg>
    <p:spTree>
      <p:nvGrpSpPr>
        <p:cNvPr id="1" name=""/>
        <p:cNvGrpSpPr/>
        <p:nvPr/>
      </p:nvGrpSpPr>
      <p:grpSpPr>
        <a:xfrm>
          <a:off x="0" y="0"/>
          <a:ext cx="0" cy="0"/>
          <a:chOff x="0" y="0"/>
          <a:chExt cx="0" cy="0"/>
        </a:xfrm>
      </p:grpSpPr>
      <p:sp>
        <p:nvSpPr>
          <p:cNvPr id="3074" name="Rectangle 2"/>
          <p:cNvSpPr>
            <a:spLocks noGrp="1" noRot="1" noChangeArrowheads="1"/>
          </p:cNvSpPr>
          <p:nvPr>
            <p:ph type="title"/>
          </p:nvPr>
        </p:nvSpPr>
        <p:spPr bwMode="auto">
          <a:xfrm>
            <a:off x="457200" y="528638"/>
            <a:ext cx="8385175" cy="10223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ko-KR" smtClean="0"/>
              <a:t>Click to edit Master title style</a:t>
            </a:r>
          </a:p>
        </p:txBody>
      </p:sp>
      <p:sp>
        <p:nvSpPr>
          <p:cNvPr id="3075" name="Rectangle 3"/>
          <p:cNvSpPr>
            <a:spLocks noGrp="1" noRot="1" noChangeArrowheads="1"/>
          </p:cNvSpPr>
          <p:nvPr>
            <p:ph type="body" idx="1"/>
          </p:nvPr>
        </p:nvSpPr>
        <p:spPr bwMode="auto">
          <a:xfrm>
            <a:off x="838200" y="1644650"/>
            <a:ext cx="8007350" cy="47561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ko-KR" dirty="0" smtClean="0"/>
              <a:t>Click to edit Master text styles</a:t>
            </a:r>
          </a:p>
        </p:txBody>
      </p:sp>
      <p:sp>
        <p:nvSpPr>
          <p:cNvPr id="2595844" name="Arc 4"/>
          <p:cNvSpPr>
            <a:spLocks noChangeAspect="1"/>
          </p:cNvSpPr>
          <p:nvPr userDrawn="1"/>
        </p:nvSpPr>
        <p:spPr bwMode="auto">
          <a:xfrm>
            <a:off x="8950325" y="-63500"/>
            <a:ext cx="255588" cy="25558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27000">
            <a:solidFill>
              <a:srgbClr val="000000"/>
            </a:solidFill>
            <a:round/>
            <a:headEnd/>
            <a:tailEnd/>
          </a:ln>
          <a:effectLst/>
        </p:spPr>
        <p:txBody>
          <a:bodyPr wrap="none" anchor="ctr"/>
          <a:lstStyle/>
          <a:p>
            <a:pPr>
              <a:defRPr/>
            </a:pPr>
            <a:endParaRPr lang="en-US"/>
          </a:p>
        </p:txBody>
      </p:sp>
      <p:sp>
        <p:nvSpPr>
          <p:cNvPr id="2595845" name="Arc 5"/>
          <p:cNvSpPr>
            <a:spLocks noChangeAspect="1"/>
          </p:cNvSpPr>
          <p:nvPr userDrawn="1"/>
        </p:nvSpPr>
        <p:spPr bwMode="auto">
          <a:xfrm rot="16200000">
            <a:off x="-63500" y="-61913"/>
            <a:ext cx="255588" cy="25558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27000">
            <a:solidFill>
              <a:srgbClr val="000000"/>
            </a:solidFill>
            <a:round/>
            <a:headEnd/>
            <a:tailEnd/>
          </a:ln>
          <a:effectLst/>
        </p:spPr>
        <p:txBody>
          <a:bodyPr wrap="none" anchor="ctr"/>
          <a:lstStyle/>
          <a:p>
            <a:pPr>
              <a:defRPr/>
            </a:pPr>
            <a:endParaRPr lang="en-US"/>
          </a:p>
        </p:txBody>
      </p:sp>
      <p:sp>
        <p:nvSpPr>
          <p:cNvPr id="2595846" name="Arc 6"/>
          <p:cNvSpPr>
            <a:spLocks noChangeAspect="1"/>
          </p:cNvSpPr>
          <p:nvPr userDrawn="1"/>
        </p:nvSpPr>
        <p:spPr bwMode="auto">
          <a:xfrm rot="10800000">
            <a:off x="-63500" y="6667500"/>
            <a:ext cx="255588" cy="25558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27000">
            <a:solidFill>
              <a:srgbClr val="000000"/>
            </a:solidFill>
            <a:round/>
            <a:headEnd/>
            <a:tailEnd/>
          </a:ln>
          <a:effectLst/>
        </p:spPr>
        <p:txBody>
          <a:bodyPr wrap="none" anchor="ctr"/>
          <a:lstStyle/>
          <a:p>
            <a:pPr>
              <a:defRPr/>
            </a:pPr>
            <a:endParaRPr lang="en-US"/>
          </a:p>
        </p:txBody>
      </p:sp>
      <p:sp>
        <p:nvSpPr>
          <p:cNvPr id="2595847" name="Arc 7"/>
          <p:cNvSpPr>
            <a:spLocks noChangeAspect="1"/>
          </p:cNvSpPr>
          <p:nvPr userDrawn="1"/>
        </p:nvSpPr>
        <p:spPr bwMode="auto">
          <a:xfrm rot="5400000">
            <a:off x="8950325" y="6664325"/>
            <a:ext cx="255588" cy="25558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27000">
            <a:solidFill>
              <a:srgbClr val="000000"/>
            </a:solidFill>
            <a:round/>
            <a:headEnd/>
            <a:tailEnd/>
          </a:ln>
          <a:effectLst/>
        </p:spPr>
        <p:txBody>
          <a:bodyPr wrap="none" anchor="ctr"/>
          <a:lstStyle/>
          <a:p>
            <a:pPr>
              <a:defRPr/>
            </a:pPr>
            <a:endParaRPr lang="en-US"/>
          </a:p>
        </p:txBody>
      </p:sp>
    </p:spTree>
  </p:cSld>
  <p:clrMap bg1="lt1" tx1="dk1" bg2="lt2" tx2="dk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 id="2147483929" r:id="rId5"/>
    <p:sldLayoutId id="2147483930" r:id="rId6"/>
    <p:sldLayoutId id="2147483931" r:id="rId7"/>
    <p:sldLayoutId id="2147483932" r:id="rId8"/>
    <p:sldLayoutId id="2147483933" r:id="rId9"/>
    <p:sldLayoutId id="2147483934" r:id="rId10"/>
    <p:sldLayoutId id="2147483935" r:id="rId11"/>
  </p:sldLayoutIdLst>
  <p:transition/>
  <p:txStyles>
    <p:titleStyle>
      <a:lvl1pPr algn="l" rtl="0" eaLnBrk="0" fontAlgn="base" hangingPunct="0">
        <a:spcBef>
          <a:spcPct val="0"/>
        </a:spcBef>
        <a:spcAft>
          <a:spcPct val="0"/>
        </a:spcAft>
        <a:defRPr sz="4400" b="1">
          <a:solidFill>
            <a:schemeClr val="bg2"/>
          </a:solidFill>
          <a:latin typeface="+mj-lt"/>
          <a:ea typeface="+mj-ea"/>
          <a:cs typeface="+mj-cs"/>
        </a:defRPr>
      </a:lvl1pPr>
      <a:lvl2pPr algn="l" rtl="0" eaLnBrk="0" fontAlgn="base" hangingPunct="0">
        <a:spcBef>
          <a:spcPct val="0"/>
        </a:spcBef>
        <a:spcAft>
          <a:spcPct val="0"/>
        </a:spcAft>
        <a:defRPr sz="4400" b="1">
          <a:solidFill>
            <a:schemeClr val="bg2"/>
          </a:solidFill>
          <a:latin typeface="Neutra Text" pitchFamily="50" charset="0"/>
        </a:defRPr>
      </a:lvl2pPr>
      <a:lvl3pPr algn="l" rtl="0" eaLnBrk="0" fontAlgn="base" hangingPunct="0">
        <a:spcBef>
          <a:spcPct val="0"/>
        </a:spcBef>
        <a:spcAft>
          <a:spcPct val="0"/>
        </a:spcAft>
        <a:defRPr sz="4400" b="1">
          <a:solidFill>
            <a:schemeClr val="bg2"/>
          </a:solidFill>
          <a:latin typeface="Neutra Text" pitchFamily="50" charset="0"/>
        </a:defRPr>
      </a:lvl3pPr>
      <a:lvl4pPr algn="l" rtl="0" eaLnBrk="0" fontAlgn="base" hangingPunct="0">
        <a:spcBef>
          <a:spcPct val="0"/>
        </a:spcBef>
        <a:spcAft>
          <a:spcPct val="0"/>
        </a:spcAft>
        <a:defRPr sz="4400" b="1">
          <a:solidFill>
            <a:schemeClr val="bg2"/>
          </a:solidFill>
          <a:latin typeface="Neutra Text" pitchFamily="50" charset="0"/>
        </a:defRPr>
      </a:lvl4pPr>
      <a:lvl5pPr algn="l" rtl="0" eaLnBrk="0" fontAlgn="base" hangingPunct="0">
        <a:spcBef>
          <a:spcPct val="0"/>
        </a:spcBef>
        <a:spcAft>
          <a:spcPct val="0"/>
        </a:spcAft>
        <a:defRPr sz="4400" b="1">
          <a:solidFill>
            <a:schemeClr val="bg2"/>
          </a:solidFill>
          <a:latin typeface="Neutra Text" pitchFamily="50" charset="0"/>
        </a:defRPr>
      </a:lvl5pPr>
      <a:lvl6pPr marL="457200" algn="l" rtl="0" fontAlgn="base">
        <a:spcBef>
          <a:spcPct val="0"/>
        </a:spcBef>
        <a:spcAft>
          <a:spcPct val="0"/>
        </a:spcAft>
        <a:defRPr sz="4400" b="1">
          <a:solidFill>
            <a:schemeClr val="bg2"/>
          </a:solidFill>
          <a:latin typeface="Neutra Text" pitchFamily="50" charset="0"/>
        </a:defRPr>
      </a:lvl6pPr>
      <a:lvl7pPr marL="914400" algn="l" rtl="0" fontAlgn="base">
        <a:spcBef>
          <a:spcPct val="0"/>
        </a:spcBef>
        <a:spcAft>
          <a:spcPct val="0"/>
        </a:spcAft>
        <a:defRPr sz="4400" b="1">
          <a:solidFill>
            <a:schemeClr val="bg2"/>
          </a:solidFill>
          <a:latin typeface="Neutra Text" pitchFamily="50" charset="0"/>
        </a:defRPr>
      </a:lvl7pPr>
      <a:lvl8pPr marL="1371600" algn="l" rtl="0" fontAlgn="base">
        <a:spcBef>
          <a:spcPct val="0"/>
        </a:spcBef>
        <a:spcAft>
          <a:spcPct val="0"/>
        </a:spcAft>
        <a:defRPr sz="4400" b="1">
          <a:solidFill>
            <a:schemeClr val="bg2"/>
          </a:solidFill>
          <a:latin typeface="Neutra Text" pitchFamily="50" charset="0"/>
        </a:defRPr>
      </a:lvl8pPr>
      <a:lvl9pPr marL="1828800" algn="l" rtl="0" fontAlgn="base">
        <a:spcBef>
          <a:spcPct val="0"/>
        </a:spcBef>
        <a:spcAft>
          <a:spcPct val="0"/>
        </a:spcAft>
        <a:defRPr sz="4400" b="1">
          <a:solidFill>
            <a:schemeClr val="bg2"/>
          </a:solidFill>
          <a:latin typeface="Neutra Text" pitchFamily="50" charset="0"/>
        </a:defRPr>
      </a:lvl9pPr>
    </p:titleStyle>
    <p:bodyStyle>
      <a:lvl1pPr marL="342900" indent="-342900" algn="l" rtl="0" eaLnBrk="0" fontAlgn="base" hangingPunct="0">
        <a:spcBef>
          <a:spcPct val="20000"/>
        </a:spcBef>
        <a:spcAft>
          <a:spcPct val="0"/>
        </a:spcAft>
        <a:buChar char="•"/>
        <a:defRPr sz="3200" b="1">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defRPr>
      </a:lvl2pPr>
      <a:lvl3pPr marL="1143000" indent="-228600" algn="l" rtl="0" eaLnBrk="0" fontAlgn="base" hangingPunct="0">
        <a:spcBef>
          <a:spcPct val="20000"/>
        </a:spcBef>
        <a:spcAft>
          <a:spcPct val="0"/>
        </a:spcAft>
        <a:buChar char="•"/>
        <a:defRPr sz="2400">
          <a:solidFill>
            <a:schemeClr val="bg1"/>
          </a:solidFill>
          <a:latin typeface="+mn-lt"/>
        </a:defRPr>
      </a:lvl3pPr>
      <a:lvl4pPr marL="1600200" indent="-228600" algn="l" rtl="0" eaLnBrk="0" fontAlgn="base" hangingPunct="0">
        <a:spcBef>
          <a:spcPct val="20000"/>
        </a:spcBef>
        <a:spcAft>
          <a:spcPct val="0"/>
        </a:spcAft>
        <a:buChar char="–"/>
        <a:defRPr sz="2000">
          <a:solidFill>
            <a:schemeClr val="bg1"/>
          </a:solidFill>
          <a:latin typeface="+mn-lt"/>
        </a:defRPr>
      </a:lvl4pPr>
      <a:lvl5pPr marL="2057400" indent="-228600" algn="l" rtl="0" eaLnBrk="0" fontAlgn="base" hangingPunct="0">
        <a:spcBef>
          <a:spcPct val="20000"/>
        </a:spcBef>
        <a:spcAft>
          <a:spcPct val="0"/>
        </a:spcAft>
        <a:buChar char="»"/>
        <a:defRPr sz="2000">
          <a:solidFill>
            <a:schemeClr val="bg1"/>
          </a:solidFill>
          <a:latin typeface="+mn-lt"/>
        </a:defRPr>
      </a:lvl5pPr>
      <a:lvl6pPr marL="2514600" indent="-228600" algn="l" rtl="0" fontAlgn="base">
        <a:spcBef>
          <a:spcPct val="20000"/>
        </a:spcBef>
        <a:spcAft>
          <a:spcPct val="0"/>
        </a:spcAft>
        <a:buChar char="»"/>
        <a:defRPr sz="2000">
          <a:solidFill>
            <a:schemeClr val="bg1"/>
          </a:solidFill>
          <a:latin typeface="+mn-lt"/>
        </a:defRPr>
      </a:lvl6pPr>
      <a:lvl7pPr marL="2971800" indent="-228600" algn="l" rtl="0" fontAlgn="base">
        <a:spcBef>
          <a:spcPct val="20000"/>
        </a:spcBef>
        <a:spcAft>
          <a:spcPct val="0"/>
        </a:spcAft>
        <a:buChar char="»"/>
        <a:defRPr sz="2000">
          <a:solidFill>
            <a:schemeClr val="bg1"/>
          </a:solidFill>
          <a:latin typeface="+mn-lt"/>
        </a:defRPr>
      </a:lvl7pPr>
      <a:lvl8pPr marL="3429000" indent="-228600" algn="l" rtl="0" fontAlgn="base">
        <a:spcBef>
          <a:spcPct val="20000"/>
        </a:spcBef>
        <a:spcAft>
          <a:spcPct val="0"/>
        </a:spcAft>
        <a:buChar char="»"/>
        <a:defRPr sz="2000">
          <a:solidFill>
            <a:schemeClr val="bg1"/>
          </a:solidFill>
          <a:latin typeface="+mn-lt"/>
        </a:defRPr>
      </a:lvl8pPr>
      <a:lvl9pPr marL="3886200" indent="-228600" algn="l" rtl="0" fontAlgn="base">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3A4D62"/>
            </a:gs>
            <a:gs pos="100000">
              <a:srgbClr val="40556C"/>
            </a:gs>
          </a:gsLst>
          <a:lin ang="5400000" scaled="1"/>
        </a:gradFill>
        <a:effectLst/>
      </p:bgPr>
    </p:bg>
    <p:spTree>
      <p:nvGrpSpPr>
        <p:cNvPr id="1" name=""/>
        <p:cNvGrpSpPr/>
        <p:nvPr/>
      </p:nvGrpSpPr>
      <p:grpSpPr>
        <a:xfrm>
          <a:off x="0" y="0"/>
          <a:ext cx="0" cy="0"/>
          <a:chOff x="0" y="0"/>
          <a:chExt cx="0" cy="0"/>
        </a:xfrm>
      </p:grpSpPr>
      <p:sp>
        <p:nvSpPr>
          <p:cNvPr id="386052" name="Rectangle 4"/>
          <p:cNvSpPr>
            <a:spLocks noGrp="1" noChangeArrowheads="1"/>
          </p:cNvSpPr>
          <p:nvPr>
            <p:ph type="sldNum" sz="quarter" idx="4"/>
          </p:nvPr>
        </p:nvSpPr>
        <p:spPr bwMode="auto">
          <a:xfrm>
            <a:off x="8077200" y="6513513"/>
            <a:ext cx="762000" cy="2746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b="0">
                <a:solidFill>
                  <a:schemeClr val="accent2"/>
                </a:solidFill>
                <a:ea typeface="굴림" pitchFamily="34" charset="-127"/>
              </a:defRPr>
            </a:lvl1pPr>
          </a:lstStyle>
          <a:p>
            <a:pPr>
              <a:defRPr/>
            </a:pPr>
            <a:fld id="{79B8D8DB-3504-4C30-8FCA-6F2F03A99FF4}" type="slidenum">
              <a:rPr lang="ko-KR" altLang="en-US"/>
              <a:pPr>
                <a:defRPr/>
              </a:pPr>
              <a:t>‹#›</a:t>
            </a:fld>
            <a:endParaRPr lang="en-US" altLang="ko-KR"/>
          </a:p>
        </p:txBody>
      </p:sp>
      <p:sp>
        <p:nvSpPr>
          <p:cNvPr id="4099" name="Rectangle 5"/>
          <p:cNvSpPr>
            <a:spLocks noGrp="1" noRot="1" noChangeArrowheads="1"/>
          </p:cNvSpPr>
          <p:nvPr>
            <p:ph type="title"/>
          </p:nvPr>
        </p:nvSpPr>
        <p:spPr bwMode="auto">
          <a:xfrm>
            <a:off x="457200" y="528638"/>
            <a:ext cx="8385175" cy="10223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ko-KR" smtClean="0"/>
              <a:t>Click to edit Master title style</a:t>
            </a:r>
          </a:p>
        </p:txBody>
      </p:sp>
      <p:sp>
        <p:nvSpPr>
          <p:cNvPr id="4100" name="Rectangle 6"/>
          <p:cNvSpPr>
            <a:spLocks noGrp="1" noRot="1" noChangeArrowheads="1"/>
          </p:cNvSpPr>
          <p:nvPr>
            <p:ph type="body" idx="1"/>
          </p:nvPr>
        </p:nvSpPr>
        <p:spPr bwMode="auto">
          <a:xfrm>
            <a:off x="838200" y="1644650"/>
            <a:ext cx="8007350" cy="47561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ko-KR" smtClean="0"/>
              <a:t>Click to edit Master text styles</a:t>
            </a:r>
          </a:p>
          <a:p>
            <a:pPr lvl="1"/>
            <a:r>
              <a:rPr lang="en-US" altLang="ko-KR" smtClean="0"/>
              <a:t>Second level</a:t>
            </a:r>
          </a:p>
          <a:p>
            <a:pPr lvl="2"/>
            <a:r>
              <a:rPr lang="en-US" altLang="ko-KR" smtClean="0"/>
              <a:t>Third level</a:t>
            </a:r>
          </a:p>
          <a:p>
            <a:pPr lvl="3"/>
            <a:r>
              <a:rPr lang="en-US" altLang="ko-KR" smtClean="0"/>
              <a:t>Fourth level</a:t>
            </a:r>
          </a:p>
          <a:p>
            <a:pPr lvl="4"/>
            <a:r>
              <a:rPr lang="en-US" altLang="ko-KR" smtClean="0"/>
              <a:t>Fifth level</a:t>
            </a:r>
          </a:p>
        </p:txBody>
      </p:sp>
      <p:sp>
        <p:nvSpPr>
          <p:cNvPr id="386074" name="Arc 26"/>
          <p:cNvSpPr>
            <a:spLocks noChangeAspect="1"/>
          </p:cNvSpPr>
          <p:nvPr/>
        </p:nvSpPr>
        <p:spPr bwMode="auto">
          <a:xfrm>
            <a:off x="8950325" y="-63500"/>
            <a:ext cx="255588" cy="25558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27000">
            <a:solidFill>
              <a:srgbClr val="000000"/>
            </a:solidFill>
            <a:round/>
            <a:headEnd/>
            <a:tailEnd/>
          </a:ln>
          <a:effectLst/>
        </p:spPr>
        <p:txBody>
          <a:bodyPr wrap="none" anchor="ctr"/>
          <a:lstStyle/>
          <a:p>
            <a:pPr>
              <a:defRPr/>
            </a:pPr>
            <a:endParaRPr lang="en-US"/>
          </a:p>
        </p:txBody>
      </p:sp>
      <p:sp>
        <p:nvSpPr>
          <p:cNvPr id="386075" name="Arc 27"/>
          <p:cNvSpPr>
            <a:spLocks noChangeAspect="1"/>
          </p:cNvSpPr>
          <p:nvPr/>
        </p:nvSpPr>
        <p:spPr bwMode="auto">
          <a:xfrm rot="16200000">
            <a:off x="-63500" y="-61913"/>
            <a:ext cx="255588" cy="25558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27000">
            <a:solidFill>
              <a:srgbClr val="000000"/>
            </a:solidFill>
            <a:round/>
            <a:headEnd/>
            <a:tailEnd/>
          </a:ln>
          <a:effectLst/>
        </p:spPr>
        <p:txBody>
          <a:bodyPr wrap="none" anchor="ctr"/>
          <a:lstStyle/>
          <a:p>
            <a:pPr>
              <a:defRPr/>
            </a:pPr>
            <a:endParaRPr lang="en-US"/>
          </a:p>
        </p:txBody>
      </p:sp>
      <p:sp>
        <p:nvSpPr>
          <p:cNvPr id="386076" name="Arc 28"/>
          <p:cNvSpPr>
            <a:spLocks noChangeAspect="1"/>
          </p:cNvSpPr>
          <p:nvPr/>
        </p:nvSpPr>
        <p:spPr bwMode="auto">
          <a:xfrm rot="10800000">
            <a:off x="-63500" y="6667500"/>
            <a:ext cx="255588" cy="25558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27000">
            <a:solidFill>
              <a:srgbClr val="000000"/>
            </a:solidFill>
            <a:round/>
            <a:headEnd/>
            <a:tailEnd/>
          </a:ln>
          <a:effectLst/>
        </p:spPr>
        <p:txBody>
          <a:bodyPr wrap="none" anchor="ctr"/>
          <a:lstStyle/>
          <a:p>
            <a:pPr>
              <a:defRPr/>
            </a:pPr>
            <a:endParaRPr lang="en-US"/>
          </a:p>
        </p:txBody>
      </p:sp>
      <p:sp>
        <p:nvSpPr>
          <p:cNvPr id="386077" name="Arc 29"/>
          <p:cNvSpPr>
            <a:spLocks noChangeAspect="1"/>
          </p:cNvSpPr>
          <p:nvPr/>
        </p:nvSpPr>
        <p:spPr bwMode="auto">
          <a:xfrm rot="5400000">
            <a:off x="8950325" y="6664325"/>
            <a:ext cx="255588" cy="25558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27000">
            <a:solidFill>
              <a:srgbClr val="000000"/>
            </a:solidFill>
            <a:round/>
            <a:headEnd/>
            <a:tailEnd/>
          </a:ln>
          <a:effectLst/>
        </p:spPr>
        <p:txBody>
          <a:bodyPr wrap="none" anchor="ctr"/>
          <a:lstStyle/>
          <a:p>
            <a:pPr>
              <a:defRPr/>
            </a:pPr>
            <a:endParaRPr lang="en-US"/>
          </a:p>
        </p:txBody>
      </p:sp>
    </p:spTree>
  </p:cSld>
  <p:clrMap bg1="dk2" tx1="lt1" bg2="dk1" tx2="lt2" accent1="accent1" accent2="accent2" accent3="accent3" accent4="accent4" accent5="accent5" accent6="accent6" hlink="hlink" folHlink="folHlink"/>
  <p:sldLayoutIdLst>
    <p:sldLayoutId id="2147483946" r:id="rId1"/>
    <p:sldLayoutId id="2147483947" r:id="rId2"/>
    <p:sldLayoutId id="2147483948" r:id="rId3"/>
    <p:sldLayoutId id="2147483936" r:id="rId4"/>
    <p:sldLayoutId id="2147483937" r:id="rId5"/>
    <p:sldLayoutId id="2147483938" r:id="rId6"/>
    <p:sldLayoutId id="2147483939" r:id="rId7"/>
    <p:sldLayoutId id="2147483940" r:id="rId8"/>
    <p:sldLayoutId id="2147483941" r:id="rId9"/>
    <p:sldLayoutId id="2147483942" r:id="rId10"/>
    <p:sldLayoutId id="2147483943" r:id="rId11"/>
    <p:sldLayoutId id="2147483944" r:id="rId12"/>
    <p:sldLayoutId id="2147483945" r:id="rId13"/>
  </p:sldLayoutIdLst>
  <p:transition>
    <p:fade/>
  </p:transition>
  <p:hf hdr="0" ftr="0" dt="0"/>
  <p:txStyles>
    <p:titleStyle>
      <a:lvl1pPr algn="l" rtl="0" eaLnBrk="0" fontAlgn="base" hangingPunct="0">
        <a:spcBef>
          <a:spcPct val="0"/>
        </a:spcBef>
        <a:spcAft>
          <a:spcPct val="0"/>
        </a:spcAft>
        <a:defRPr sz="4600" b="1">
          <a:solidFill>
            <a:schemeClr val="tx2"/>
          </a:solidFill>
          <a:latin typeface="+mj-lt"/>
          <a:ea typeface="+mj-ea"/>
          <a:cs typeface="+mj-cs"/>
        </a:defRPr>
      </a:lvl1pPr>
      <a:lvl2pPr algn="l" rtl="0" eaLnBrk="0" fontAlgn="base" hangingPunct="0">
        <a:spcBef>
          <a:spcPct val="0"/>
        </a:spcBef>
        <a:spcAft>
          <a:spcPct val="0"/>
        </a:spcAft>
        <a:defRPr sz="4600" b="1">
          <a:solidFill>
            <a:schemeClr val="tx2"/>
          </a:solidFill>
          <a:latin typeface="Neutra Text" pitchFamily="50" charset="0"/>
        </a:defRPr>
      </a:lvl2pPr>
      <a:lvl3pPr algn="l" rtl="0" eaLnBrk="0" fontAlgn="base" hangingPunct="0">
        <a:spcBef>
          <a:spcPct val="0"/>
        </a:spcBef>
        <a:spcAft>
          <a:spcPct val="0"/>
        </a:spcAft>
        <a:defRPr sz="4600" b="1">
          <a:solidFill>
            <a:schemeClr val="tx2"/>
          </a:solidFill>
          <a:latin typeface="Neutra Text" pitchFamily="50" charset="0"/>
        </a:defRPr>
      </a:lvl3pPr>
      <a:lvl4pPr algn="l" rtl="0" eaLnBrk="0" fontAlgn="base" hangingPunct="0">
        <a:spcBef>
          <a:spcPct val="0"/>
        </a:spcBef>
        <a:spcAft>
          <a:spcPct val="0"/>
        </a:spcAft>
        <a:defRPr sz="4600" b="1">
          <a:solidFill>
            <a:schemeClr val="tx2"/>
          </a:solidFill>
          <a:latin typeface="Neutra Text" pitchFamily="50" charset="0"/>
        </a:defRPr>
      </a:lvl4pPr>
      <a:lvl5pPr algn="l" rtl="0" eaLnBrk="0" fontAlgn="base" hangingPunct="0">
        <a:spcBef>
          <a:spcPct val="0"/>
        </a:spcBef>
        <a:spcAft>
          <a:spcPct val="0"/>
        </a:spcAft>
        <a:defRPr sz="4600" b="1">
          <a:solidFill>
            <a:schemeClr val="tx2"/>
          </a:solidFill>
          <a:latin typeface="Neutra Text" pitchFamily="50" charset="0"/>
        </a:defRPr>
      </a:lvl5pPr>
      <a:lvl6pPr marL="457200" algn="l" rtl="0" fontAlgn="base">
        <a:spcBef>
          <a:spcPct val="0"/>
        </a:spcBef>
        <a:spcAft>
          <a:spcPct val="0"/>
        </a:spcAft>
        <a:defRPr sz="4600" b="1">
          <a:solidFill>
            <a:schemeClr val="tx2"/>
          </a:solidFill>
          <a:latin typeface="Neutra Text" pitchFamily="50" charset="0"/>
        </a:defRPr>
      </a:lvl6pPr>
      <a:lvl7pPr marL="914400" algn="l" rtl="0" fontAlgn="base">
        <a:spcBef>
          <a:spcPct val="0"/>
        </a:spcBef>
        <a:spcAft>
          <a:spcPct val="0"/>
        </a:spcAft>
        <a:defRPr sz="4600" b="1">
          <a:solidFill>
            <a:schemeClr val="tx2"/>
          </a:solidFill>
          <a:latin typeface="Neutra Text" pitchFamily="50" charset="0"/>
        </a:defRPr>
      </a:lvl7pPr>
      <a:lvl8pPr marL="1371600" algn="l" rtl="0" fontAlgn="base">
        <a:spcBef>
          <a:spcPct val="0"/>
        </a:spcBef>
        <a:spcAft>
          <a:spcPct val="0"/>
        </a:spcAft>
        <a:defRPr sz="4600" b="1">
          <a:solidFill>
            <a:schemeClr val="tx2"/>
          </a:solidFill>
          <a:latin typeface="Neutra Text" pitchFamily="50" charset="0"/>
        </a:defRPr>
      </a:lvl8pPr>
      <a:lvl9pPr marL="1828800" algn="l" rtl="0" fontAlgn="base">
        <a:spcBef>
          <a:spcPct val="0"/>
        </a:spcBef>
        <a:spcAft>
          <a:spcPct val="0"/>
        </a:spcAft>
        <a:defRPr sz="4600" b="1">
          <a:solidFill>
            <a:schemeClr val="tx2"/>
          </a:solidFill>
          <a:latin typeface="Neutra Text" pitchFamily="50" charset="0"/>
        </a:defRPr>
      </a:lvl9pPr>
    </p:titleStyle>
    <p:bodyStyle>
      <a:lvl1pPr marL="292100" indent="-292100" algn="l" rtl="0" eaLnBrk="0" fontAlgn="base" hangingPunct="0">
        <a:spcBef>
          <a:spcPct val="20000"/>
        </a:spcBef>
        <a:spcAft>
          <a:spcPct val="0"/>
        </a:spcAft>
        <a:buClr>
          <a:schemeClr val="hlink"/>
        </a:buClr>
        <a:buFont typeface="Wingdings" pitchFamily="2" charset="2"/>
        <a:buChar char=""/>
        <a:defRPr sz="3200">
          <a:solidFill>
            <a:schemeClr val="tx1"/>
          </a:solidFill>
          <a:latin typeface="+mn-lt"/>
          <a:ea typeface="+mn-ea"/>
          <a:cs typeface="+mn-cs"/>
        </a:defRPr>
      </a:lvl1pPr>
      <a:lvl2pPr marL="685800" indent="-228600" algn="l" rtl="0" eaLnBrk="0" fontAlgn="base" hangingPunct="0">
        <a:spcBef>
          <a:spcPct val="20000"/>
        </a:spcBef>
        <a:spcAft>
          <a:spcPct val="0"/>
        </a:spcAft>
        <a:buClr>
          <a:schemeClr val="accent2"/>
        </a:buClr>
        <a:buFont typeface="Wingdings" pitchFamily="2" charset="2"/>
        <a:buChar char=""/>
        <a:defRPr sz="2800">
          <a:solidFill>
            <a:schemeClr val="tx1"/>
          </a:solidFill>
          <a:latin typeface="+mn-lt"/>
        </a:defRPr>
      </a:lvl2pPr>
      <a:lvl3pPr marL="1092200" indent="-177800" algn="l" rtl="0" eaLnBrk="0" fontAlgn="base" hangingPunct="0">
        <a:spcBef>
          <a:spcPct val="20000"/>
        </a:spcBef>
        <a:spcAft>
          <a:spcPct val="0"/>
        </a:spcAft>
        <a:buClr>
          <a:schemeClr val="hlink"/>
        </a:buClr>
        <a:buFont typeface="Wingdings" pitchFamily="2" charset="2"/>
        <a:buChar char=""/>
        <a:defRPr sz="2400">
          <a:solidFill>
            <a:schemeClr val="tx1"/>
          </a:solidFill>
          <a:latin typeface="+mn-lt"/>
        </a:defRPr>
      </a:lvl3pPr>
      <a:lvl4pPr marL="1549400" indent="-177800" algn="l" rtl="0" eaLnBrk="0" fontAlgn="base" hangingPunct="0">
        <a:spcBef>
          <a:spcPct val="20000"/>
        </a:spcBef>
        <a:spcAft>
          <a:spcPct val="0"/>
        </a:spcAft>
        <a:buClr>
          <a:schemeClr val="accent2"/>
        </a:buClr>
        <a:buFont typeface="Wingdings" pitchFamily="2" charset="2"/>
        <a:buChar char=""/>
        <a:defRPr sz="2000">
          <a:solidFill>
            <a:schemeClr val="tx1"/>
          </a:solidFill>
          <a:latin typeface="+mn-lt"/>
        </a:defRPr>
      </a:lvl4pPr>
      <a:lvl5pPr marL="2006600" indent="-177800" algn="l" rtl="0" eaLnBrk="0" fontAlgn="base" hangingPunct="0">
        <a:spcBef>
          <a:spcPct val="20000"/>
        </a:spcBef>
        <a:spcAft>
          <a:spcPct val="0"/>
        </a:spcAft>
        <a:buClr>
          <a:schemeClr val="hlink"/>
        </a:buClr>
        <a:buFont typeface="Wingdings" pitchFamily="2" charset="2"/>
        <a:buChar char=""/>
        <a:defRPr sz="2000">
          <a:solidFill>
            <a:schemeClr val="tx1"/>
          </a:solidFill>
          <a:latin typeface="+mn-lt"/>
        </a:defRPr>
      </a:lvl5pPr>
      <a:lvl6pPr marL="2463800" indent="-177800" algn="l" rtl="0" fontAlgn="base">
        <a:spcBef>
          <a:spcPct val="20000"/>
        </a:spcBef>
        <a:spcAft>
          <a:spcPct val="0"/>
        </a:spcAft>
        <a:buClr>
          <a:schemeClr val="hlink"/>
        </a:buClr>
        <a:buFont typeface="Wingdings" pitchFamily="2" charset="2"/>
        <a:buChar char=""/>
        <a:defRPr sz="2000">
          <a:solidFill>
            <a:schemeClr val="tx1"/>
          </a:solidFill>
          <a:latin typeface="+mn-lt"/>
        </a:defRPr>
      </a:lvl6pPr>
      <a:lvl7pPr marL="2921000" indent="-177800" algn="l" rtl="0" fontAlgn="base">
        <a:spcBef>
          <a:spcPct val="20000"/>
        </a:spcBef>
        <a:spcAft>
          <a:spcPct val="0"/>
        </a:spcAft>
        <a:buClr>
          <a:schemeClr val="hlink"/>
        </a:buClr>
        <a:buFont typeface="Wingdings" pitchFamily="2" charset="2"/>
        <a:buChar char=""/>
        <a:defRPr sz="2000">
          <a:solidFill>
            <a:schemeClr val="tx1"/>
          </a:solidFill>
          <a:latin typeface="+mn-lt"/>
        </a:defRPr>
      </a:lvl7pPr>
      <a:lvl8pPr marL="3378200" indent="-177800" algn="l" rtl="0" fontAlgn="base">
        <a:spcBef>
          <a:spcPct val="20000"/>
        </a:spcBef>
        <a:spcAft>
          <a:spcPct val="0"/>
        </a:spcAft>
        <a:buClr>
          <a:schemeClr val="hlink"/>
        </a:buClr>
        <a:buFont typeface="Wingdings" pitchFamily="2" charset="2"/>
        <a:buChar char=""/>
        <a:defRPr sz="2000">
          <a:solidFill>
            <a:schemeClr val="tx1"/>
          </a:solidFill>
          <a:latin typeface="+mn-lt"/>
        </a:defRPr>
      </a:lvl8pPr>
      <a:lvl9pPr marL="3835400" indent="-177800" algn="l" rtl="0" fontAlgn="base">
        <a:spcBef>
          <a:spcPct val="20000"/>
        </a:spcBef>
        <a:spcAft>
          <a:spcPct val="0"/>
        </a:spcAft>
        <a:buClr>
          <a:schemeClr val="hlink"/>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4.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3.xml"/><Relationship Id="rId1" Type="http://schemas.openxmlformats.org/officeDocument/2006/relationships/video" Target="file:///C:\Users\bjoern\Desktop\videos\uist07snippets-10.wmv" TargetMode="External"/><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13.xml"/><Relationship Id="rId5" Type="http://schemas.openxmlformats.org/officeDocument/2006/relationships/image" Target="../media/image28.png"/><Relationship Id="rId4" Type="http://schemas.openxmlformats.org/officeDocument/2006/relationships/image" Target="../media/image27.png"/></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13.xml"/><Relationship Id="rId5" Type="http://schemas.openxmlformats.org/officeDocument/2006/relationships/image" Target="../media/image28.png"/><Relationship Id="rId4" Type="http://schemas.openxmlformats.org/officeDocument/2006/relationships/image" Target="../media/image27.png"/></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13.xml"/><Relationship Id="rId5" Type="http://schemas.openxmlformats.org/officeDocument/2006/relationships/image" Target="../media/image28.png"/><Relationship Id="rId4" Type="http://schemas.openxmlformats.org/officeDocument/2006/relationships/image" Target="../media/image27.png"/></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2.xml"/><Relationship Id="rId1" Type="http://schemas.openxmlformats.org/officeDocument/2006/relationships/slideLayout" Target="../slideLayouts/slideLayout13.xml"/><Relationship Id="rId4" Type="http://schemas.openxmlformats.org/officeDocument/2006/relationships/image" Target="../media/image33.png"/></Relationships>
</file>

<file path=ppt/slides/_rels/slide2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9.xml"/><Relationship Id="rId1" Type="http://schemas.openxmlformats.org/officeDocument/2006/relationships/slideLayout" Target="../slideLayouts/slideLayout13.xml"/><Relationship Id="rId4" Type="http://schemas.openxmlformats.org/officeDocument/2006/relationships/image" Target="../media/image21.png"/></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s/_rels/slide3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1.xml"/><Relationship Id="rId2" Type="http://schemas.openxmlformats.org/officeDocument/2006/relationships/notesSlide" Target="../notesSlides/notesSlide31.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2.xml"/><Relationship Id="rId1" Type="http://schemas.openxmlformats.org/officeDocument/2006/relationships/slideLayout" Target="../slideLayouts/slideLayout13.xml"/><Relationship Id="rId5" Type="http://schemas.openxmlformats.org/officeDocument/2006/relationships/image" Target="../media/image37.png"/><Relationship Id="rId4" Type="http://schemas.openxmlformats.org/officeDocument/2006/relationships/image" Target="../media/image36.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8.xml"/><Relationship Id="rId1" Type="http://schemas.openxmlformats.org/officeDocument/2006/relationships/slideLayout" Target="../slideLayouts/slideLayout13.xml"/><Relationship Id="rId4" Type="http://schemas.openxmlformats.org/officeDocument/2006/relationships/image" Target="../media/image42.png"/></Relationships>
</file>

<file path=ppt/slides/_rels/slide3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0.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1.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3.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4.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5.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47.xml"/><Relationship Id="rId1" Type="http://schemas.openxmlformats.org/officeDocument/2006/relationships/slideLayout" Target="../slideLayouts/slideLayout13.xml"/><Relationship Id="rId4" Type="http://schemas.openxmlformats.org/officeDocument/2006/relationships/image" Target="../media/image50.png"/></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49.xml"/><Relationship Id="rId1" Type="http://schemas.openxmlformats.org/officeDocument/2006/relationships/slideLayout" Target="../slideLayouts/slideLayout36.xml"/></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3"/>
          <p:cNvSpPr txBox="1">
            <a:spLocks noChangeArrowheads="1"/>
          </p:cNvSpPr>
          <p:nvPr/>
        </p:nvSpPr>
        <p:spPr bwMode="auto">
          <a:xfrm>
            <a:off x="228600" y="6248400"/>
            <a:ext cx="5715000" cy="396875"/>
          </a:xfrm>
          <a:prstGeom prst="rect">
            <a:avLst/>
          </a:prstGeom>
          <a:solidFill>
            <a:srgbClr val="B20612">
              <a:alpha val="50195"/>
            </a:srgbClr>
          </a:solidFill>
          <a:ln w="9525">
            <a:noFill/>
            <a:miter lim="800000"/>
            <a:headEnd/>
            <a:tailEnd/>
          </a:ln>
        </p:spPr>
        <p:txBody>
          <a:bodyPr>
            <a:spAutoFit/>
          </a:bodyPr>
          <a:lstStyle/>
          <a:p>
            <a:r>
              <a:rPr lang="en-US" altLang="ko-KR" sz="2000" smtClean="0">
                <a:latin typeface="Neutra Text SC" pitchFamily="50" charset="0"/>
                <a:ea typeface="굴림" pitchFamily="34" charset="-127"/>
              </a:rPr>
              <a:t>UIST</a:t>
            </a:r>
            <a:r>
              <a:rPr lang="en-US" altLang="ko-KR" sz="2000" smtClean="0">
                <a:ea typeface="굴림" pitchFamily="34" charset="-127"/>
              </a:rPr>
              <a:t> </a:t>
            </a:r>
            <a:r>
              <a:rPr lang="en-US" altLang="ko-KR" sz="2000">
                <a:ea typeface="굴림" pitchFamily="34" charset="-127"/>
              </a:rPr>
              <a:t>· </a:t>
            </a:r>
            <a:r>
              <a:rPr lang="en-US" altLang="ko-KR" sz="2000" smtClean="0">
                <a:ea typeface="굴림" pitchFamily="34" charset="-127"/>
              </a:rPr>
              <a:t>10 October 2007</a:t>
            </a:r>
            <a:endParaRPr lang="en-US" altLang="ko-KR" sz="2000">
              <a:ea typeface="굴림" pitchFamily="34" charset="-127"/>
            </a:endParaRPr>
          </a:p>
        </p:txBody>
      </p:sp>
      <p:sp>
        <p:nvSpPr>
          <p:cNvPr id="7171" name="Text Box 5"/>
          <p:cNvSpPr txBox="1">
            <a:spLocks noChangeArrowheads="1"/>
          </p:cNvSpPr>
          <p:nvPr/>
        </p:nvSpPr>
        <p:spPr bwMode="auto">
          <a:xfrm>
            <a:off x="457200" y="1143000"/>
            <a:ext cx="8686800" cy="1282700"/>
          </a:xfrm>
          <a:prstGeom prst="rect">
            <a:avLst/>
          </a:prstGeom>
          <a:solidFill>
            <a:srgbClr val="B20612">
              <a:alpha val="50195"/>
            </a:srgbClr>
          </a:solidFill>
          <a:ln w="9525">
            <a:noFill/>
            <a:miter lim="800000"/>
            <a:headEnd/>
            <a:tailEnd/>
          </a:ln>
        </p:spPr>
        <p:txBody>
          <a:bodyPr>
            <a:spAutoFit/>
          </a:bodyPr>
          <a:lstStyle/>
          <a:p>
            <a:pPr>
              <a:lnSpc>
                <a:spcPct val="90000"/>
              </a:lnSpc>
            </a:pPr>
            <a:r>
              <a:rPr lang="en-US" altLang="ko-KR" sz="5400">
                <a:solidFill>
                  <a:srgbClr val="FFFFFF"/>
                </a:solidFill>
                <a:ea typeface="굴림" pitchFamily="34" charset="-127"/>
              </a:rPr>
              <a:t>Programming by a Sample: </a:t>
            </a:r>
            <a:r>
              <a:rPr lang="en-US" altLang="ko-KR" sz="4000">
                <a:solidFill>
                  <a:srgbClr val="FFFFFF"/>
                </a:solidFill>
                <a:ea typeface="굴림" pitchFamily="34" charset="-127"/>
              </a:rPr>
              <a:t/>
            </a:r>
            <a:br>
              <a:rPr lang="en-US" altLang="ko-KR" sz="4000">
                <a:solidFill>
                  <a:srgbClr val="FFFFFF"/>
                </a:solidFill>
                <a:ea typeface="굴림" pitchFamily="34" charset="-127"/>
              </a:rPr>
            </a:br>
            <a:r>
              <a:rPr lang="en-US" altLang="ko-KR" sz="3200">
                <a:solidFill>
                  <a:srgbClr val="FFFFFF"/>
                </a:solidFill>
                <a:ea typeface="굴림" pitchFamily="34" charset="-127"/>
              </a:rPr>
              <a:t>Rapidly Creating Web Applications with d.mix</a:t>
            </a:r>
          </a:p>
        </p:txBody>
      </p:sp>
      <p:sp>
        <p:nvSpPr>
          <p:cNvPr id="7172" name="Arc 10"/>
          <p:cNvSpPr>
            <a:spLocks noChangeAspect="1"/>
          </p:cNvSpPr>
          <p:nvPr/>
        </p:nvSpPr>
        <p:spPr bwMode="auto">
          <a:xfrm rot="5400000">
            <a:off x="8950325" y="6664325"/>
            <a:ext cx="255588" cy="255588"/>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27000">
            <a:solidFill>
              <a:srgbClr val="000000"/>
            </a:solidFill>
            <a:round/>
            <a:headEnd/>
            <a:tailEnd/>
          </a:ln>
        </p:spPr>
        <p:txBody>
          <a:bodyPr wrap="none" anchor="ctr"/>
          <a:lstStyle/>
          <a:p>
            <a:endParaRPr lang="en-US"/>
          </a:p>
        </p:txBody>
      </p:sp>
      <p:sp>
        <p:nvSpPr>
          <p:cNvPr id="7173" name="Text Box 11"/>
          <p:cNvSpPr txBox="1">
            <a:spLocks noChangeArrowheads="1"/>
          </p:cNvSpPr>
          <p:nvPr/>
        </p:nvSpPr>
        <p:spPr bwMode="auto">
          <a:xfrm>
            <a:off x="212725" y="3168650"/>
            <a:ext cx="231775" cy="366713"/>
          </a:xfrm>
          <a:prstGeom prst="rect">
            <a:avLst/>
          </a:prstGeom>
          <a:noFill/>
          <a:ln w="9525">
            <a:noFill/>
            <a:miter lim="800000"/>
            <a:headEnd/>
            <a:tailEnd/>
          </a:ln>
        </p:spPr>
        <p:txBody>
          <a:bodyPr wrap="none">
            <a:spAutoFit/>
          </a:bodyPr>
          <a:lstStyle/>
          <a:p>
            <a:r>
              <a:rPr lang="de-DE" i="1"/>
              <a:t> </a:t>
            </a:r>
            <a:endParaRPr lang="en-US" i="1"/>
          </a:p>
        </p:txBody>
      </p:sp>
      <p:sp>
        <p:nvSpPr>
          <p:cNvPr id="7174" name="Text Box 7"/>
          <p:cNvSpPr txBox="1">
            <a:spLocks noChangeArrowheads="1"/>
          </p:cNvSpPr>
          <p:nvPr/>
        </p:nvSpPr>
        <p:spPr bwMode="auto">
          <a:xfrm>
            <a:off x="4800600" y="4038600"/>
            <a:ext cx="4094163" cy="1200150"/>
          </a:xfrm>
          <a:prstGeom prst="rect">
            <a:avLst/>
          </a:prstGeom>
          <a:noFill/>
          <a:ln w="9525">
            <a:noFill/>
            <a:miter lim="800000"/>
            <a:headEnd/>
            <a:tailEnd/>
          </a:ln>
        </p:spPr>
        <p:txBody>
          <a:bodyPr wrap="none">
            <a:spAutoFit/>
          </a:bodyPr>
          <a:lstStyle/>
          <a:p>
            <a:pPr marL="228600" indent="-228600" algn="r"/>
            <a:r>
              <a:rPr lang="en-US" sz="2400" b="0" i="1">
                <a:solidFill>
                  <a:srgbClr val="FFFFFF"/>
                </a:solidFill>
              </a:rPr>
              <a:t>Björn Hartmann, Leslie Wu</a:t>
            </a:r>
          </a:p>
          <a:p>
            <a:pPr marL="228600" indent="-228600" algn="r"/>
            <a:r>
              <a:rPr lang="en-US" sz="2400" b="0" i="1">
                <a:solidFill>
                  <a:srgbClr val="FFFFFF"/>
                </a:solidFill>
              </a:rPr>
              <a:t>Kevin Collins, Scott R. Klemmer</a:t>
            </a:r>
            <a:endParaRPr lang="en-US" sz="2400" i="1">
              <a:solidFill>
                <a:srgbClr val="FFFFFF"/>
              </a:solidFill>
            </a:endParaRPr>
          </a:p>
          <a:p>
            <a:pPr marL="228600" indent="-228600" algn="r"/>
            <a:endParaRPr lang="en-US" sz="2400" b="0">
              <a:solidFill>
                <a:schemeClr val="bg1"/>
              </a:solidFill>
            </a:endParaRP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pic>
        <p:nvPicPr>
          <p:cNvPr id="6" name="Content Placeholder 5" descr="climbpage.png"/>
          <p:cNvPicPr>
            <a:picLocks noGrp="1" noChangeAspect="1"/>
          </p:cNvPicPr>
          <p:nvPr>
            <p:ph idx="1"/>
          </p:nvPr>
        </p:nvPicPr>
        <p:blipFill>
          <a:blip r:embed="rId3"/>
          <a:stretch>
            <a:fillRect/>
          </a:stretch>
        </p:blipFill>
        <p:spPr>
          <a:xfrm>
            <a:off x="0" y="-1"/>
            <a:ext cx="9144000" cy="8727901"/>
          </a:xfrm>
        </p:spPr>
      </p:pic>
      <p:sp>
        <p:nvSpPr>
          <p:cNvPr id="4" name="Arc 4"/>
          <p:cNvSpPr>
            <a:spLocks noChangeAspect="1"/>
          </p:cNvSpPr>
          <p:nvPr/>
        </p:nvSpPr>
        <p:spPr bwMode="auto">
          <a:xfrm>
            <a:off x="8950325" y="-63500"/>
            <a:ext cx="255588" cy="25558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27000">
            <a:solidFill>
              <a:srgbClr val="000000"/>
            </a:solidFill>
            <a:round/>
            <a:headEnd/>
            <a:tailEnd/>
          </a:ln>
          <a:effectLst/>
        </p:spPr>
        <p:txBody>
          <a:bodyPr wrap="none" anchor="ctr"/>
          <a:lstStyle/>
          <a:p>
            <a:pPr>
              <a:defRPr/>
            </a:pPr>
            <a:endParaRPr lang="en-US"/>
          </a:p>
        </p:txBody>
      </p:sp>
      <p:sp>
        <p:nvSpPr>
          <p:cNvPr id="7" name="Arc 5"/>
          <p:cNvSpPr>
            <a:spLocks noChangeAspect="1"/>
          </p:cNvSpPr>
          <p:nvPr/>
        </p:nvSpPr>
        <p:spPr bwMode="auto">
          <a:xfrm rot="16200000">
            <a:off x="-63500" y="-61913"/>
            <a:ext cx="255588" cy="25558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27000">
            <a:solidFill>
              <a:srgbClr val="000000"/>
            </a:solidFill>
            <a:round/>
            <a:headEnd/>
            <a:tailEnd/>
          </a:ln>
          <a:effectLst/>
        </p:spPr>
        <p:txBody>
          <a:bodyPr wrap="none" anchor="ctr"/>
          <a:lstStyle/>
          <a:p>
            <a:pPr>
              <a:defRPr/>
            </a:pPr>
            <a:endParaRPr lang="en-US"/>
          </a:p>
        </p:txBody>
      </p:sp>
      <p:sp>
        <p:nvSpPr>
          <p:cNvPr id="8" name="Arc 6"/>
          <p:cNvSpPr>
            <a:spLocks noChangeAspect="1"/>
          </p:cNvSpPr>
          <p:nvPr/>
        </p:nvSpPr>
        <p:spPr bwMode="auto">
          <a:xfrm rot="10800000">
            <a:off x="-63500" y="6667500"/>
            <a:ext cx="255588" cy="25558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27000">
            <a:solidFill>
              <a:srgbClr val="000000"/>
            </a:solidFill>
            <a:round/>
            <a:headEnd/>
            <a:tailEnd/>
          </a:ln>
          <a:effectLst/>
        </p:spPr>
        <p:txBody>
          <a:bodyPr wrap="none" anchor="ctr"/>
          <a:lstStyle/>
          <a:p>
            <a:pPr>
              <a:defRPr/>
            </a:pPr>
            <a:endParaRPr lang="en-US"/>
          </a:p>
        </p:txBody>
      </p:sp>
      <p:sp>
        <p:nvSpPr>
          <p:cNvPr id="9" name="Arc 7"/>
          <p:cNvSpPr>
            <a:spLocks noChangeAspect="1"/>
          </p:cNvSpPr>
          <p:nvPr/>
        </p:nvSpPr>
        <p:spPr bwMode="auto">
          <a:xfrm rot="5400000">
            <a:off x="8950325" y="6664325"/>
            <a:ext cx="255588" cy="25558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27000">
            <a:solidFill>
              <a:srgbClr val="000000"/>
            </a:solidFill>
            <a:round/>
            <a:headEnd/>
            <a:tailEnd/>
          </a:ln>
          <a:effectLst/>
        </p:spPr>
        <p:txBody>
          <a:bodyPr wrap="none" anchor="ctr"/>
          <a:lstStyle/>
          <a:p>
            <a:pPr>
              <a:defRPr/>
            </a:pPr>
            <a:endParaRPr lang="en-US"/>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uist07snippets-10.wmv">
            <a:hlinkClick r:id="" action="ppaction://media"/>
          </p:cNvPr>
          <p:cNvPicPr>
            <a:picLocks noRot="1" noChangeAspect="1"/>
          </p:cNvPicPr>
          <p:nvPr>
            <a:videoFile r:link="rId1"/>
          </p:nvPr>
        </p:nvPicPr>
        <p:blipFill>
          <a:blip r:embed="rId4"/>
          <a:stretch>
            <a:fillRect/>
          </a:stretch>
        </p:blipFill>
        <p:spPr>
          <a:xfrm>
            <a:off x="0" y="762000"/>
            <a:ext cx="9142858" cy="5142857"/>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68532"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8" name="Picture 2"/>
          <p:cNvPicPr>
            <a:picLocks noChangeAspect="1" noChangeArrowheads="1"/>
          </p:cNvPicPr>
          <p:nvPr/>
        </p:nvPicPr>
        <p:blipFill>
          <a:blip r:embed="rId3"/>
          <a:srcRect/>
          <a:stretch>
            <a:fillRect/>
          </a:stretch>
        </p:blipFill>
        <p:spPr bwMode="auto">
          <a:xfrm>
            <a:off x="0" y="0"/>
            <a:ext cx="9144000" cy="6864804"/>
          </a:xfrm>
          <a:prstGeom prst="rect">
            <a:avLst/>
          </a:prstGeom>
          <a:noFill/>
          <a:ln w="9525">
            <a:noFill/>
            <a:miter lim="800000"/>
            <a:headEnd/>
            <a:tailEnd/>
          </a:ln>
        </p:spPr>
      </p:pic>
      <p:sp>
        <p:nvSpPr>
          <p:cNvPr id="3" name="Arc 4"/>
          <p:cNvSpPr>
            <a:spLocks noChangeAspect="1"/>
          </p:cNvSpPr>
          <p:nvPr/>
        </p:nvSpPr>
        <p:spPr bwMode="auto">
          <a:xfrm>
            <a:off x="8950325" y="-63500"/>
            <a:ext cx="255588" cy="25558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27000">
            <a:solidFill>
              <a:srgbClr val="000000"/>
            </a:solidFill>
            <a:round/>
            <a:headEnd/>
            <a:tailEnd/>
          </a:ln>
          <a:effectLst/>
        </p:spPr>
        <p:txBody>
          <a:bodyPr wrap="none" anchor="ctr"/>
          <a:lstStyle/>
          <a:p>
            <a:pPr>
              <a:defRPr/>
            </a:pPr>
            <a:endParaRPr lang="en-US"/>
          </a:p>
        </p:txBody>
      </p:sp>
      <p:sp>
        <p:nvSpPr>
          <p:cNvPr id="4" name="Arc 5"/>
          <p:cNvSpPr>
            <a:spLocks noChangeAspect="1"/>
          </p:cNvSpPr>
          <p:nvPr/>
        </p:nvSpPr>
        <p:spPr bwMode="auto">
          <a:xfrm rot="16200000">
            <a:off x="-63500" y="-61913"/>
            <a:ext cx="255588" cy="25558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27000">
            <a:solidFill>
              <a:srgbClr val="000000"/>
            </a:solidFill>
            <a:round/>
            <a:headEnd/>
            <a:tailEnd/>
          </a:ln>
          <a:effectLst/>
        </p:spPr>
        <p:txBody>
          <a:bodyPr wrap="none" anchor="ctr"/>
          <a:lstStyle/>
          <a:p>
            <a:pPr>
              <a:defRPr/>
            </a:pPr>
            <a:endParaRPr lang="en-US"/>
          </a:p>
        </p:txBody>
      </p:sp>
      <p:sp>
        <p:nvSpPr>
          <p:cNvPr id="5" name="Arc 6"/>
          <p:cNvSpPr>
            <a:spLocks noChangeAspect="1"/>
          </p:cNvSpPr>
          <p:nvPr/>
        </p:nvSpPr>
        <p:spPr bwMode="auto">
          <a:xfrm rot="10800000">
            <a:off x="-63500" y="6667500"/>
            <a:ext cx="255588" cy="25558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27000">
            <a:solidFill>
              <a:srgbClr val="000000"/>
            </a:solidFill>
            <a:round/>
            <a:headEnd/>
            <a:tailEnd/>
          </a:ln>
          <a:effectLst/>
        </p:spPr>
        <p:txBody>
          <a:bodyPr wrap="none" anchor="ctr"/>
          <a:lstStyle/>
          <a:p>
            <a:pPr>
              <a:defRPr/>
            </a:pPr>
            <a:endParaRPr lang="en-US"/>
          </a:p>
        </p:txBody>
      </p:sp>
      <p:sp>
        <p:nvSpPr>
          <p:cNvPr id="6" name="Arc 7"/>
          <p:cNvSpPr>
            <a:spLocks noChangeAspect="1"/>
          </p:cNvSpPr>
          <p:nvPr/>
        </p:nvSpPr>
        <p:spPr bwMode="auto">
          <a:xfrm rot="5400000">
            <a:off x="8950325" y="6664325"/>
            <a:ext cx="255588" cy="25558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27000">
            <a:solidFill>
              <a:srgbClr val="000000"/>
            </a:solidFill>
            <a:round/>
            <a:headEnd/>
            <a:tailEnd/>
          </a:ln>
          <a:effectLst/>
        </p:spPr>
        <p:txBody>
          <a:bodyPr wrap="none" anchor="ctr"/>
          <a:lstStyle/>
          <a:p>
            <a:pPr>
              <a:defRPr/>
            </a:pPr>
            <a:endParaRPr lang="en-US"/>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Title 1"/>
          <p:cNvSpPr>
            <a:spLocks noGrp="1"/>
          </p:cNvSpPr>
          <p:nvPr>
            <p:ph type="title"/>
          </p:nvPr>
        </p:nvSpPr>
        <p:spPr/>
        <p:txBody>
          <a:bodyPr/>
          <a:lstStyle/>
          <a:p>
            <a:r>
              <a:rPr lang="en-US" smtClean="0"/>
              <a:t>d.mix users</a:t>
            </a:r>
          </a:p>
        </p:txBody>
      </p:sp>
      <p:sp>
        <p:nvSpPr>
          <p:cNvPr id="13" name="TextBox 12"/>
          <p:cNvSpPr txBox="1"/>
          <p:nvPr/>
        </p:nvSpPr>
        <p:spPr>
          <a:xfrm>
            <a:off x="838201" y="3653135"/>
            <a:ext cx="1648978" cy="461665"/>
          </a:xfrm>
          <a:prstGeom prst="rect">
            <a:avLst/>
          </a:prstGeom>
          <a:noFill/>
        </p:spPr>
        <p:txBody>
          <a:bodyPr wrap="none" rtlCol="0">
            <a:spAutoFit/>
          </a:bodyPr>
          <a:lstStyle/>
          <a:p>
            <a:r>
              <a:rPr lang="en-US" sz="2400" smtClean="0">
                <a:solidFill>
                  <a:schemeClr val="bg1"/>
                </a:solidFill>
              </a:rPr>
              <a:t>Lead Users</a:t>
            </a:r>
            <a:endParaRPr lang="en-US" sz="2400">
              <a:solidFill>
                <a:schemeClr val="bg1"/>
              </a:solidFill>
            </a:endParaRPr>
          </a:p>
        </p:txBody>
      </p:sp>
      <p:pic>
        <p:nvPicPr>
          <p:cNvPr id="14" name="Picture 13" descr="starman-2.png"/>
          <p:cNvPicPr>
            <a:picLocks noChangeAspect="1"/>
          </p:cNvPicPr>
          <p:nvPr/>
        </p:nvPicPr>
        <p:blipFill>
          <a:blip r:embed="rId3"/>
          <a:stretch>
            <a:fillRect/>
          </a:stretch>
        </p:blipFill>
        <p:spPr>
          <a:xfrm>
            <a:off x="3284822" y="4343400"/>
            <a:ext cx="2164481" cy="1600200"/>
          </a:xfrm>
          <a:prstGeom prst="rect">
            <a:avLst/>
          </a:prstGeom>
        </p:spPr>
      </p:pic>
      <p:sp>
        <p:nvSpPr>
          <p:cNvPr id="15" name="TextBox 14"/>
          <p:cNvSpPr txBox="1"/>
          <p:nvPr/>
        </p:nvSpPr>
        <p:spPr>
          <a:xfrm>
            <a:off x="3284822" y="3653135"/>
            <a:ext cx="2353978" cy="461665"/>
          </a:xfrm>
          <a:prstGeom prst="rect">
            <a:avLst/>
          </a:prstGeom>
          <a:noFill/>
        </p:spPr>
        <p:txBody>
          <a:bodyPr wrap="none" rtlCol="0">
            <a:spAutoFit/>
          </a:bodyPr>
          <a:lstStyle/>
          <a:p>
            <a:r>
              <a:rPr lang="en-US" sz="2400" smtClean="0">
                <a:solidFill>
                  <a:schemeClr val="bg1"/>
                </a:solidFill>
              </a:rPr>
              <a:t>Web Developers</a:t>
            </a:r>
            <a:endParaRPr lang="en-US" sz="2400">
              <a:solidFill>
                <a:schemeClr val="bg1"/>
              </a:solidFill>
            </a:endParaRPr>
          </a:p>
        </p:txBody>
      </p:sp>
      <p:pic>
        <p:nvPicPr>
          <p:cNvPr id="16" name="Picture 15" descr="starman-3.png"/>
          <p:cNvPicPr>
            <a:picLocks noChangeAspect="1"/>
          </p:cNvPicPr>
          <p:nvPr/>
        </p:nvPicPr>
        <p:blipFill>
          <a:blip r:embed="rId4"/>
          <a:stretch>
            <a:fillRect/>
          </a:stretch>
        </p:blipFill>
        <p:spPr>
          <a:xfrm>
            <a:off x="6208123" y="3962400"/>
            <a:ext cx="2935877" cy="2209800"/>
          </a:xfrm>
          <a:prstGeom prst="rect">
            <a:avLst/>
          </a:prstGeom>
        </p:spPr>
      </p:pic>
      <p:sp>
        <p:nvSpPr>
          <p:cNvPr id="17" name="TextBox 16"/>
          <p:cNvSpPr txBox="1"/>
          <p:nvPr/>
        </p:nvSpPr>
        <p:spPr>
          <a:xfrm>
            <a:off x="6869535" y="3653135"/>
            <a:ext cx="1512465" cy="461665"/>
          </a:xfrm>
          <a:prstGeom prst="rect">
            <a:avLst/>
          </a:prstGeom>
          <a:noFill/>
        </p:spPr>
        <p:txBody>
          <a:bodyPr wrap="none" rtlCol="0">
            <a:spAutoFit/>
          </a:bodyPr>
          <a:lstStyle/>
          <a:p>
            <a:r>
              <a:rPr lang="en-US" sz="2400" smtClean="0">
                <a:solidFill>
                  <a:schemeClr val="bg1"/>
                </a:solidFill>
              </a:rPr>
              <a:t>End Users</a:t>
            </a:r>
            <a:endParaRPr lang="en-US" sz="2400">
              <a:solidFill>
                <a:schemeClr val="bg1"/>
              </a:solidFill>
            </a:endParaRPr>
          </a:p>
        </p:txBody>
      </p:sp>
      <p:pic>
        <p:nvPicPr>
          <p:cNvPr id="18" name="Picture 17" descr="starman-1.png"/>
          <p:cNvPicPr>
            <a:picLocks noChangeAspect="1"/>
          </p:cNvPicPr>
          <p:nvPr/>
        </p:nvPicPr>
        <p:blipFill>
          <a:blip r:embed="rId5"/>
          <a:stretch>
            <a:fillRect/>
          </a:stretch>
        </p:blipFill>
        <p:spPr>
          <a:xfrm>
            <a:off x="1116535" y="4114800"/>
            <a:ext cx="1093265" cy="1984513"/>
          </a:xfrm>
          <a:prstGeom prst="rect">
            <a:avLst/>
          </a:prstGeom>
        </p:spPr>
      </p:pic>
      <p:sp>
        <p:nvSpPr>
          <p:cNvPr id="20" name="TextBox 19"/>
          <p:cNvSpPr txBox="1"/>
          <p:nvPr/>
        </p:nvSpPr>
        <p:spPr>
          <a:xfrm>
            <a:off x="838201" y="1706940"/>
            <a:ext cx="7543799" cy="1569660"/>
          </a:xfrm>
          <a:prstGeom prst="rect">
            <a:avLst/>
          </a:prstGeom>
          <a:noFill/>
        </p:spPr>
        <p:txBody>
          <a:bodyPr wrap="square" rtlCol="0">
            <a:spAutoFit/>
          </a:bodyPr>
          <a:lstStyle/>
          <a:p>
            <a:r>
              <a:rPr lang="en-US" sz="3200" smtClean="0">
                <a:solidFill>
                  <a:schemeClr val="bg1"/>
                </a:solidFill>
              </a:rPr>
              <a:t>Site owners or lead users define mappings between sites and services (once).</a:t>
            </a:r>
          </a:p>
          <a:p>
            <a:endParaRPr lang="en-US" sz="3200">
              <a:solidFill>
                <a:schemeClr val="bg1"/>
              </a:solidFill>
            </a:endParaRPr>
          </a:p>
        </p:txBody>
      </p:sp>
      <p:sp>
        <p:nvSpPr>
          <p:cNvPr id="21" name="Rounded Rectangle 20"/>
          <p:cNvSpPr/>
          <p:nvPr/>
        </p:nvSpPr>
        <p:spPr bwMode="auto">
          <a:xfrm>
            <a:off x="685800" y="3657600"/>
            <a:ext cx="1905000" cy="2438400"/>
          </a:xfrm>
          <a:prstGeom prst="roundRect">
            <a:avLst/>
          </a:prstGeom>
          <a:noFill/>
          <a:ln w="76200" cap="flat" cmpd="sng" algn="ctr">
            <a:solidFill>
              <a:srgbClr val="FF5050"/>
            </a:solid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Neutra Text" pitchFamily="50" charset="0"/>
            </a:endParaRPr>
          </a:p>
        </p:txBody>
      </p:sp>
      <p:sp>
        <p:nvSpPr>
          <p:cNvPr id="11" name="Flowchart: Sequential Access Storage 10"/>
          <p:cNvSpPr/>
          <p:nvPr/>
        </p:nvSpPr>
        <p:spPr bwMode="auto">
          <a:xfrm>
            <a:off x="8610600" y="6477000"/>
            <a:ext cx="304800" cy="304800"/>
          </a:xfrm>
          <a:prstGeom prst="flowChartMagneticTape">
            <a:avLst/>
          </a:prstGeom>
          <a:solidFill>
            <a:schemeClr val="accent1">
              <a:alpha val="25000"/>
            </a:schemeClr>
          </a:solidFill>
          <a:ln w="19050" cap="flat" cmpd="sng" algn="ctr">
            <a:solidFill>
              <a:schemeClr val="bg1">
                <a:alpha val="69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Neutra Text" pitchFamily="50" charset="0"/>
            </a:endParaRPr>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Title 1"/>
          <p:cNvSpPr>
            <a:spLocks noGrp="1"/>
          </p:cNvSpPr>
          <p:nvPr>
            <p:ph type="title"/>
          </p:nvPr>
        </p:nvSpPr>
        <p:spPr/>
        <p:txBody>
          <a:bodyPr/>
          <a:lstStyle/>
          <a:p>
            <a:endParaRPr lang="en-US" smtClean="0"/>
          </a:p>
        </p:txBody>
      </p:sp>
      <p:sp>
        <p:nvSpPr>
          <p:cNvPr id="13" name="TextBox 12"/>
          <p:cNvSpPr txBox="1"/>
          <p:nvPr/>
        </p:nvSpPr>
        <p:spPr>
          <a:xfrm>
            <a:off x="838201" y="3653135"/>
            <a:ext cx="1648978" cy="461665"/>
          </a:xfrm>
          <a:prstGeom prst="rect">
            <a:avLst/>
          </a:prstGeom>
          <a:noFill/>
        </p:spPr>
        <p:txBody>
          <a:bodyPr wrap="none" rtlCol="0">
            <a:spAutoFit/>
          </a:bodyPr>
          <a:lstStyle/>
          <a:p>
            <a:r>
              <a:rPr lang="en-US" sz="2400" smtClean="0">
                <a:solidFill>
                  <a:schemeClr val="bg1"/>
                </a:solidFill>
              </a:rPr>
              <a:t>Lead Users</a:t>
            </a:r>
            <a:endParaRPr lang="en-US" sz="2400">
              <a:solidFill>
                <a:schemeClr val="bg1"/>
              </a:solidFill>
            </a:endParaRPr>
          </a:p>
        </p:txBody>
      </p:sp>
      <p:pic>
        <p:nvPicPr>
          <p:cNvPr id="14" name="Picture 13" descr="starman-2.png"/>
          <p:cNvPicPr>
            <a:picLocks noChangeAspect="1"/>
          </p:cNvPicPr>
          <p:nvPr/>
        </p:nvPicPr>
        <p:blipFill>
          <a:blip r:embed="rId3"/>
          <a:stretch>
            <a:fillRect/>
          </a:stretch>
        </p:blipFill>
        <p:spPr>
          <a:xfrm>
            <a:off x="3284822" y="4343400"/>
            <a:ext cx="2164481" cy="1600200"/>
          </a:xfrm>
          <a:prstGeom prst="rect">
            <a:avLst/>
          </a:prstGeom>
        </p:spPr>
      </p:pic>
      <p:sp>
        <p:nvSpPr>
          <p:cNvPr id="15" name="TextBox 14"/>
          <p:cNvSpPr txBox="1"/>
          <p:nvPr/>
        </p:nvSpPr>
        <p:spPr>
          <a:xfrm>
            <a:off x="3284822" y="3653135"/>
            <a:ext cx="2353978" cy="461665"/>
          </a:xfrm>
          <a:prstGeom prst="rect">
            <a:avLst/>
          </a:prstGeom>
          <a:noFill/>
        </p:spPr>
        <p:txBody>
          <a:bodyPr wrap="none" rtlCol="0">
            <a:spAutoFit/>
          </a:bodyPr>
          <a:lstStyle/>
          <a:p>
            <a:r>
              <a:rPr lang="en-US" sz="2400" smtClean="0">
                <a:solidFill>
                  <a:schemeClr val="bg1"/>
                </a:solidFill>
              </a:rPr>
              <a:t>Web Developers</a:t>
            </a:r>
            <a:endParaRPr lang="en-US" sz="2400">
              <a:solidFill>
                <a:schemeClr val="bg1"/>
              </a:solidFill>
            </a:endParaRPr>
          </a:p>
        </p:txBody>
      </p:sp>
      <p:pic>
        <p:nvPicPr>
          <p:cNvPr id="16" name="Picture 15" descr="starman-3.png"/>
          <p:cNvPicPr>
            <a:picLocks noChangeAspect="1"/>
          </p:cNvPicPr>
          <p:nvPr/>
        </p:nvPicPr>
        <p:blipFill>
          <a:blip r:embed="rId4"/>
          <a:stretch>
            <a:fillRect/>
          </a:stretch>
        </p:blipFill>
        <p:spPr>
          <a:xfrm>
            <a:off x="6208123" y="3962400"/>
            <a:ext cx="2935877" cy="2209800"/>
          </a:xfrm>
          <a:prstGeom prst="rect">
            <a:avLst/>
          </a:prstGeom>
        </p:spPr>
      </p:pic>
      <p:sp>
        <p:nvSpPr>
          <p:cNvPr id="17" name="TextBox 16"/>
          <p:cNvSpPr txBox="1"/>
          <p:nvPr/>
        </p:nvSpPr>
        <p:spPr>
          <a:xfrm>
            <a:off x="6869535" y="3653135"/>
            <a:ext cx="1512465" cy="461665"/>
          </a:xfrm>
          <a:prstGeom prst="rect">
            <a:avLst/>
          </a:prstGeom>
          <a:noFill/>
        </p:spPr>
        <p:txBody>
          <a:bodyPr wrap="none" rtlCol="0">
            <a:spAutoFit/>
          </a:bodyPr>
          <a:lstStyle/>
          <a:p>
            <a:r>
              <a:rPr lang="en-US" sz="2400" smtClean="0">
                <a:solidFill>
                  <a:schemeClr val="bg1"/>
                </a:solidFill>
              </a:rPr>
              <a:t>End Users</a:t>
            </a:r>
            <a:endParaRPr lang="en-US" sz="2400">
              <a:solidFill>
                <a:schemeClr val="bg1"/>
              </a:solidFill>
            </a:endParaRPr>
          </a:p>
        </p:txBody>
      </p:sp>
      <p:pic>
        <p:nvPicPr>
          <p:cNvPr id="18" name="Picture 17" descr="starman-1.png"/>
          <p:cNvPicPr>
            <a:picLocks noChangeAspect="1"/>
          </p:cNvPicPr>
          <p:nvPr/>
        </p:nvPicPr>
        <p:blipFill>
          <a:blip r:embed="rId5"/>
          <a:stretch>
            <a:fillRect/>
          </a:stretch>
        </p:blipFill>
        <p:spPr>
          <a:xfrm>
            <a:off x="1116535" y="4114800"/>
            <a:ext cx="1093265" cy="1984513"/>
          </a:xfrm>
          <a:prstGeom prst="rect">
            <a:avLst/>
          </a:prstGeom>
        </p:spPr>
      </p:pic>
      <p:sp>
        <p:nvSpPr>
          <p:cNvPr id="20" name="TextBox 19"/>
          <p:cNvSpPr txBox="1"/>
          <p:nvPr/>
        </p:nvSpPr>
        <p:spPr>
          <a:xfrm>
            <a:off x="838201" y="1706940"/>
            <a:ext cx="7543799" cy="584775"/>
          </a:xfrm>
          <a:prstGeom prst="rect">
            <a:avLst/>
          </a:prstGeom>
          <a:noFill/>
        </p:spPr>
        <p:txBody>
          <a:bodyPr wrap="square" rtlCol="0">
            <a:spAutoFit/>
          </a:bodyPr>
          <a:lstStyle/>
          <a:p>
            <a:r>
              <a:rPr lang="en-US" sz="3200" smtClean="0">
                <a:solidFill>
                  <a:schemeClr val="bg1"/>
                </a:solidFill>
              </a:rPr>
              <a:t>Web developers create d.mix applications</a:t>
            </a:r>
          </a:p>
        </p:txBody>
      </p:sp>
      <p:sp>
        <p:nvSpPr>
          <p:cNvPr id="11" name="Rounded Rectangle 10"/>
          <p:cNvSpPr/>
          <p:nvPr/>
        </p:nvSpPr>
        <p:spPr bwMode="auto">
          <a:xfrm>
            <a:off x="685800" y="3657600"/>
            <a:ext cx="5181600" cy="2438400"/>
          </a:xfrm>
          <a:prstGeom prst="roundRect">
            <a:avLst/>
          </a:prstGeom>
          <a:noFill/>
          <a:ln w="76200" cap="flat" cmpd="sng" algn="ctr">
            <a:solidFill>
              <a:srgbClr val="FF5050"/>
            </a:solid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Neutra Text" pitchFamily="50" charset="0"/>
            </a:endParaRPr>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Title 1"/>
          <p:cNvSpPr>
            <a:spLocks noGrp="1"/>
          </p:cNvSpPr>
          <p:nvPr>
            <p:ph type="title"/>
          </p:nvPr>
        </p:nvSpPr>
        <p:spPr/>
        <p:txBody>
          <a:bodyPr/>
          <a:lstStyle/>
          <a:p>
            <a:endParaRPr lang="en-US" smtClean="0"/>
          </a:p>
        </p:txBody>
      </p:sp>
      <p:sp>
        <p:nvSpPr>
          <p:cNvPr id="13" name="TextBox 12"/>
          <p:cNvSpPr txBox="1"/>
          <p:nvPr/>
        </p:nvSpPr>
        <p:spPr>
          <a:xfrm>
            <a:off x="838201" y="3653135"/>
            <a:ext cx="1648978" cy="461665"/>
          </a:xfrm>
          <a:prstGeom prst="rect">
            <a:avLst/>
          </a:prstGeom>
          <a:noFill/>
        </p:spPr>
        <p:txBody>
          <a:bodyPr wrap="none" rtlCol="0">
            <a:spAutoFit/>
          </a:bodyPr>
          <a:lstStyle/>
          <a:p>
            <a:r>
              <a:rPr lang="en-US" sz="2400" smtClean="0">
                <a:solidFill>
                  <a:schemeClr val="bg1"/>
                </a:solidFill>
              </a:rPr>
              <a:t>Lead Users</a:t>
            </a:r>
            <a:endParaRPr lang="en-US" sz="2400">
              <a:solidFill>
                <a:schemeClr val="bg1"/>
              </a:solidFill>
            </a:endParaRPr>
          </a:p>
        </p:txBody>
      </p:sp>
      <p:pic>
        <p:nvPicPr>
          <p:cNvPr id="14" name="Picture 13" descr="starman-2.png"/>
          <p:cNvPicPr>
            <a:picLocks noChangeAspect="1"/>
          </p:cNvPicPr>
          <p:nvPr/>
        </p:nvPicPr>
        <p:blipFill>
          <a:blip r:embed="rId3"/>
          <a:stretch>
            <a:fillRect/>
          </a:stretch>
        </p:blipFill>
        <p:spPr>
          <a:xfrm>
            <a:off x="3284822" y="4343400"/>
            <a:ext cx="2164481" cy="1600200"/>
          </a:xfrm>
          <a:prstGeom prst="rect">
            <a:avLst/>
          </a:prstGeom>
        </p:spPr>
      </p:pic>
      <p:sp>
        <p:nvSpPr>
          <p:cNvPr id="15" name="TextBox 14"/>
          <p:cNvSpPr txBox="1"/>
          <p:nvPr/>
        </p:nvSpPr>
        <p:spPr>
          <a:xfrm>
            <a:off x="3284822" y="3653135"/>
            <a:ext cx="2353978" cy="461665"/>
          </a:xfrm>
          <a:prstGeom prst="rect">
            <a:avLst/>
          </a:prstGeom>
          <a:noFill/>
        </p:spPr>
        <p:txBody>
          <a:bodyPr wrap="none" rtlCol="0">
            <a:spAutoFit/>
          </a:bodyPr>
          <a:lstStyle/>
          <a:p>
            <a:r>
              <a:rPr lang="en-US" sz="2400" smtClean="0">
                <a:solidFill>
                  <a:schemeClr val="bg1"/>
                </a:solidFill>
              </a:rPr>
              <a:t>Web Developers</a:t>
            </a:r>
            <a:endParaRPr lang="en-US" sz="2400">
              <a:solidFill>
                <a:schemeClr val="bg1"/>
              </a:solidFill>
            </a:endParaRPr>
          </a:p>
        </p:txBody>
      </p:sp>
      <p:pic>
        <p:nvPicPr>
          <p:cNvPr id="16" name="Picture 15" descr="starman-3.png"/>
          <p:cNvPicPr>
            <a:picLocks noChangeAspect="1"/>
          </p:cNvPicPr>
          <p:nvPr/>
        </p:nvPicPr>
        <p:blipFill>
          <a:blip r:embed="rId4"/>
          <a:stretch>
            <a:fillRect/>
          </a:stretch>
        </p:blipFill>
        <p:spPr>
          <a:xfrm>
            <a:off x="6208123" y="3962400"/>
            <a:ext cx="2935877" cy="2209800"/>
          </a:xfrm>
          <a:prstGeom prst="rect">
            <a:avLst/>
          </a:prstGeom>
        </p:spPr>
      </p:pic>
      <p:sp>
        <p:nvSpPr>
          <p:cNvPr id="17" name="TextBox 16"/>
          <p:cNvSpPr txBox="1"/>
          <p:nvPr/>
        </p:nvSpPr>
        <p:spPr>
          <a:xfrm>
            <a:off x="6869535" y="3653135"/>
            <a:ext cx="1512465" cy="461665"/>
          </a:xfrm>
          <a:prstGeom prst="rect">
            <a:avLst/>
          </a:prstGeom>
          <a:noFill/>
        </p:spPr>
        <p:txBody>
          <a:bodyPr wrap="none" rtlCol="0">
            <a:spAutoFit/>
          </a:bodyPr>
          <a:lstStyle/>
          <a:p>
            <a:r>
              <a:rPr lang="en-US" sz="2400" smtClean="0">
                <a:solidFill>
                  <a:schemeClr val="bg1"/>
                </a:solidFill>
              </a:rPr>
              <a:t>End Users</a:t>
            </a:r>
            <a:endParaRPr lang="en-US" sz="2400">
              <a:solidFill>
                <a:schemeClr val="bg1"/>
              </a:solidFill>
            </a:endParaRPr>
          </a:p>
        </p:txBody>
      </p:sp>
      <p:pic>
        <p:nvPicPr>
          <p:cNvPr id="18" name="Picture 17" descr="starman-1.png"/>
          <p:cNvPicPr>
            <a:picLocks noChangeAspect="1"/>
          </p:cNvPicPr>
          <p:nvPr/>
        </p:nvPicPr>
        <p:blipFill>
          <a:blip r:embed="rId5"/>
          <a:stretch>
            <a:fillRect/>
          </a:stretch>
        </p:blipFill>
        <p:spPr>
          <a:xfrm>
            <a:off x="1116535" y="4114800"/>
            <a:ext cx="1093265" cy="1984513"/>
          </a:xfrm>
          <a:prstGeom prst="rect">
            <a:avLst/>
          </a:prstGeom>
        </p:spPr>
      </p:pic>
      <p:sp>
        <p:nvSpPr>
          <p:cNvPr id="20" name="TextBox 19"/>
          <p:cNvSpPr txBox="1"/>
          <p:nvPr/>
        </p:nvSpPr>
        <p:spPr>
          <a:xfrm>
            <a:off x="838201" y="1706940"/>
            <a:ext cx="7543799" cy="1077218"/>
          </a:xfrm>
          <a:prstGeom prst="rect">
            <a:avLst/>
          </a:prstGeom>
          <a:noFill/>
        </p:spPr>
        <p:txBody>
          <a:bodyPr wrap="square" rtlCol="0">
            <a:spAutoFit/>
          </a:bodyPr>
          <a:lstStyle/>
          <a:p>
            <a:r>
              <a:rPr lang="en-US" sz="3200" smtClean="0">
                <a:solidFill>
                  <a:schemeClr val="bg1"/>
                </a:solidFill>
              </a:rPr>
              <a:t>End-users run (and tailor) applications</a:t>
            </a:r>
          </a:p>
          <a:p>
            <a:r>
              <a:rPr lang="en-US" sz="3200" smtClean="0">
                <a:solidFill>
                  <a:schemeClr val="bg1"/>
                </a:solidFill>
              </a:rPr>
              <a:t>in the d.mix wiki.</a:t>
            </a:r>
          </a:p>
        </p:txBody>
      </p:sp>
      <p:sp>
        <p:nvSpPr>
          <p:cNvPr id="11" name="Rounded Rectangle 10"/>
          <p:cNvSpPr/>
          <p:nvPr/>
        </p:nvSpPr>
        <p:spPr bwMode="auto">
          <a:xfrm>
            <a:off x="685800" y="3657600"/>
            <a:ext cx="8366760" cy="2438400"/>
          </a:xfrm>
          <a:prstGeom prst="roundRect">
            <a:avLst/>
          </a:prstGeom>
          <a:noFill/>
          <a:ln w="76200" cap="flat" cmpd="sng" algn="ctr">
            <a:solidFill>
              <a:srgbClr val="FF5050"/>
            </a:solid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Neutra Text" pitchFamily="50" charset="0"/>
            </a:endParaRPr>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descr="proxy-new3.png"/>
          <p:cNvPicPr>
            <a:picLocks noGrp="1" noChangeAspect="1"/>
          </p:cNvPicPr>
          <p:nvPr>
            <p:ph idx="1"/>
          </p:nvPr>
        </p:nvPicPr>
        <p:blipFill>
          <a:blip r:embed="rId3"/>
          <a:stretch>
            <a:fillRect/>
          </a:stretch>
        </p:blipFill>
        <p:spPr>
          <a:xfrm>
            <a:off x="152400" y="1676400"/>
            <a:ext cx="8843927" cy="4038600"/>
          </a:xfrm>
        </p:spPr>
      </p:pic>
      <p:sp>
        <p:nvSpPr>
          <p:cNvPr id="23555" name="Title 1"/>
          <p:cNvSpPr>
            <a:spLocks noGrp="1"/>
          </p:cNvSpPr>
          <p:nvPr>
            <p:ph type="title"/>
          </p:nvPr>
        </p:nvSpPr>
        <p:spPr/>
        <p:txBody>
          <a:bodyPr/>
          <a:lstStyle/>
          <a:p>
            <a:r>
              <a:rPr lang="en-US" smtClean="0"/>
              <a:t>d.mix Proxy Architecture</a:t>
            </a:r>
          </a:p>
        </p:txBody>
      </p:sp>
      <p:sp>
        <p:nvSpPr>
          <p:cNvPr id="9" name="Rounded Rectangle 8"/>
          <p:cNvSpPr/>
          <p:nvPr/>
        </p:nvSpPr>
        <p:spPr bwMode="auto">
          <a:xfrm>
            <a:off x="3276600" y="4343400"/>
            <a:ext cx="2667000" cy="1447800"/>
          </a:xfrm>
          <a:prstGeom prst="roundRect">
            <a:avLst/>
          </a:prstGeom>
          <a:noFill/>
          <a:ln w="76200" cap="flat" cmpd="sng" algn="ctr">
            <a:solidFill>
              <a:srgbClr val="FF5050"/>
            </a:solid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Neutra Text" pitchFamily="50" charset="0"/>
            </a:endParaRPr>
          </a:p>
        </p:txBody>
      </p:sp>
      <p:sp>
        <p:nvSpPr>
          <p:cNvPr id="10" name="TextBox 9"/>
          <p:cNvSpPr txBox="1"/>
          <p:nvPr/>
        </p:nvSpPr>
        <p:spPr>
          <a:xfrm>
            <a:off x="838200" y="1992868"/>
            <a:ext cx="1506823" cy="369332"/>
          </a:xfrm>
          <a:prstGeom prst="rect">
            <a:avLst/>
          </a:prstGeom>
          <a:noFill/>
        </p:spPr>
        <p:txBody>
          <a:bodyPr wrap="none" rtlCol="0">
            <a:spAutoFit/>
          </a:bodyPr>
          <a:lstStyle/>
          <a:p>
            <a:r>
              <a:rPr lang="en-US" smtClean="0">
                <a:solidFill>
                  <a:schemeClr val="bg1"/>
                </a:solidFill>
              </a:rPr>
              <a:t>Original Page</a:t>
            </a:r>
            <a:endParaRPr lang="en-US">
              <a:solidFill>
                <a:schemeClr val="bg1"/>
              </a:solidFill>
            </a:endParaRPr>
          </a:p>
        </p:txBody>
      </p:sp>
      <p:sp>
        <p:nvSpPr>
          <p:cNvPr id="11" name="TextBox 10"/>
          <p:cNvSpPr txBox="1"/>
          <p:nvPr/>
        </p:nvSpPr>
        <p:spPr>
          <a:xfrm>
            <a:off x="6293337" y="1715869"/>
            <a:ext cx="2241063" cy="646331"/>
          </a:xfrm>
          <a:prstGeom prst="rect">
            <a:avLst/>
          </a:prstGeom>
          <a:noFill/>
        </p:spPr>
        <p:txBody>
          <a:bodyPr wrap="none" rtlCol="0">
            <a:spAutoFit/>
          </a:bodyPr>
          <a:lstStyle/>
          <a:p>
            <a:r>
              <a:rPr lang="en-US" smtClean="0">
                <a:solidFill>
                  <a:schemeClr val="bg1"/>
                </a:solidFill>
              </a:rPr>
              <a:t>Rewritten page </a:t>
            </a:r>
          </a:p>
          <a:p>
            <a:r>
              <a:rPr lang="en-US" smtClean="0">
                <a:solidFill>
                  <a:schemeClr val="bg1"/>
                </a:solidFill>
              </a:rPr>
              <a:t>with API annotations</a:t>
            </a:r>
            <a:endParaRPr lang="en-US">
              <a:solidFill>
                <a:schemeClr val="bg1"/>
              </a:solidFill>
            </a:endParaRPr>
          </a:p>
        </p:txBody>
      </p:sp>
      <p:sp>
        <p:nvSpPr>
          <p:cNvPr id="12" name="TextBox 11"/>
          <p:cNvSpPr txBox="1"/>
          <p:nvPr/>
        </p:nvSpPr>
        <p:spPr>
          <a:xfrm>
            <a:off x="3827177" y="1981200"/>
            <a:ext cx="1467838" cy="369332"/>
          </a:xfrm>
          <a:prstGeom prst="rect">
            <a:avLst/>
          </a:prstGeom>
          <a:noFill/>
        </p:spPr>
        <p:txBody>
          <a:bodyPr wrap="none" rtlCol="0">
            <a:spAutoFit/>
          </a:bodyPr>
          <a:lstStyle/>
          <a:p>
            <a:r>
              <a:rPr lang="en-US" smtClean="0">
                <a:solidFill>
                  <a:schemeClr val="bg1"/>
                </a:solidFill>
              </a:rPr>
              <a:t>Proxy Server</a:t>
            </a:r>
            <a:endParaRPr lang="en-US">
              <a:solidFill>
                <a:schemeClr val="bg1"/>
              </a:solidFill>
            </a:endParaRPr>
          </a:p>
        </p:txBody>
      </p:sp>
      <p:sp>
        <p:nvSpPr>
          <p:cNvPr id="13" name="TextBox 12"/>
          <p:cNvSpPr txBox="1"/>
          <p:nvPr/>
        </p:nvSpPr>
        <p:spPr>
          <a:xfrm>
            <a:off x="6028984" y="4916269"/>
            <a:ext cx="2353016" cy="646331"/>
          </a:xfrm>
          <a:prstGeom prst="rect">
            <a:avLst/>
          </a:prstGeom>
          <a:noFill/>
        </p:spPr>
        <p:txBody>
          <a:bodyPr wrap="none" rtlCol="0">
            <a:spAutoFit/>
          </a:bodyPr>
          <a:lstStyle/>
          <a:p>
            <a:r>
              <a:rPr lang="en-US" smtClean="0">
                <a:solidFill>
                  <a:schemeClr val="bg1"/>
                </a:solidFill>
              </a:rPr>
              <a:t>Site-to-Service Map</a:t>
            </a:r>
          </a:p>
          <a:p>
            <a:r>
              <a:rPr lang="en-US" smtClean="0">
                <a:solidFill>
                  <a:schemeClr val="bg1"/>
                </a:solidFill>
              </a:rPr>
              <a:t>(hosted on d.mix wiki)</a:t>
            </a:r>
            <a:endParaRPr lang="en-US">
              <a:solidFill>
                <a:schemeClr val="bg1"/>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smtClean="0"/>
              <a:t>Authoring the Site-to-Service Map</a:t>
            </a:r>
            <a:br>
              <a:rPr lang="en-US" sz="4000" smtClean="0"/>
            </a:br>
            <a:r>
              <a:rPr lang="en-US" sz="4000" smtClean="0"/>
              <a:t>…Without Help From the Site Owner</a:t>
            </a:r>
            <a:endParaRPr lang="en-US" sz="4000"/>
          </a:p>
        </p:txBody>
      </p:sp>
      <p:sp>
        <p:nvSpPr>
          <p:cNvPr id="3" name="Content Placeholder 2"/>
          <p:cNvSpPr>
            <a:spLocks noGrp="1"/>
          </p:cNvSpPr>
          <p:nvPr>
            <p:ph idx="1"/>
          </p:nvPr>
        </p:nvSpPr>
        <p:spPr>
          <a:xfrm>
            <a:off x="838200" y="2025650"/>
            <a:ext cx="8007350" cy="4146550"/>
          </a:xfrm>
        </p:spPr>
        <p:txBody>
          <a:bodyPr/>
          <a:lstStyle/>
          <a:p>
            <a:pPr marL="514350" indent="-514350">
              <a:buNone/>
            </a:pPr>
            <a:r>
              <a:rPr lang="en-US" sz="2800" smtClean="0"/>
              <a:t>1	Map URL to Page Type</a:t>
            </a:r>
          </a:p>
          <a:p>
            <a:pPr marL="514350" indent="-514350">
              <a:buNone/>
            </a:pPr>
            <a:r>
              <a:rPr lang="en-US" sz="2800" smtClean="0"/>
              <a:t>2	I</a:t>
            </a:r>
            <a:r>
              <a:rPr lang="en-US" sz="2800" b="1" smtClean="0"/>
              <a:t>dentify visual elements in page to annotate (using </a:t>
            </a:r>
            <a:r>
              <a:rPr lang="en-US" sz="2800" b="1" err="1" smtClean="0"/>
              <a:t>XPath</a:t>
            </a:r>
            <a:r>
              <a:rPr lang="en-US" sz="2800" b="1" smtClean="0"/>
              <a:t>/CSS selectors)</a:t>
            </a:r>
          </a:p>
          <a:p>
            <a:pPr marL="514350" indent="-514350">
              <a:buNone/>
            </a:pPr>
            <a:r>
              <a:rPr lang="en-US" sz="2800" smtClean="0"/>
              <a:t>3	E</a:t>
            </a:r>
            <a:r>
              <a:rPr lang="en-US" sz="2800" b="1" smtClean="0"/>
              <a:t>xtract arguments for service calls from page source</a:t>
            </a:r>
          </a:p>
          <a:p>
            <a:pPr marL="514350" indent="-514350">
              <a:buAutoNum type="arabicPlain" startAt="4"/>
            </a:pPr>
            <a:r>
              <a:rPr lang="en-US" sz="2800" smtClean="0"/>
              <a:t>Bind arguments to web service code snippet  </a:t>
            </a:r>
          </a:p>
          <a:p>
            <a:pPr marL="914400" lvl="1" indent="-514350">
              <a:buFont typeface="+mj-lt"/>
              <a:buAutoNum type="arabicPeriod"/>
            </a:pPr>
            <a:endParaRPr lang="en-US" smtClean="0"/>
          </a:p>
          <a:p>
            <a:pPr marL="514350" indent="-514350">
              <a:buFont typeface="+mj-lt"/>
              <a:buAutoNum type="arabicPeriod"/>
            </a:pPr>
            <a:endParaRPr lang="en-US"/>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en-US" smtClean="0"/>
              <a:t>Why Not </a:t>
            </a:r>
            <a:r>
              <a:rPr lang="en-US" i="1" smtClean="0"/>
              <a:t>Just</a:t>
            </a:r>
            <a:r>
              <a:rPr lang="en-US" smtClean="0"/>
              <a:t> Scrape?</a:t>
            </a:r>
          </a:p>
        </p:txBody>
      </p:sp>
      <p:sp>
        <p:nvSpPr>
          <p:cNvPr id="31747" name="Content Placeholder 2"/>
          <p:cNvSpPr>
            <a:spLocks noGrp="1"/>
          </p:cNvSpPr>
          <p:nvPr>
            <p:ph idx="1"/>
          </p:nvPr>
        </p:nvSpPr>
        <p:spPr>
          <a:xfrm>
            <a:off x="838200" y="1949450"/>
            <a:ext cx="7696200" cy="4756150"/>
          </a:xfrm>
        </p:spPr>
        <p:txBody>
          <a:bodyPr/>
          <a:lstStyle/>
          <a:p>
            <a:r>
              <a:rPr lang="en-US" smtClean="0"/>
              <a:t>Scraping at design-time rather than </a:t>
            </a:r>
            <a:br>
              <a:rPr lang="en-US" smtClean="0"/>
            </a:br>
            <a:r>
              <a:rPr lang="en-US" smtClean="0"/>
              <a:t>at run-time minimizes brittleness</a:t>
            </a:r>
          </a:p>
          <a:p>
            <a:r>
              <a:rPr lang="en-US" smtClean="0"/>
              <a:t>Web service calls can be parameterized</a:t>
            </a:r>
          </a:p>
          <a:p>
            <a:r>
              <a:rPr lang="en-US" smtClean="0"/>
              <a:t>Scraping at run-time can lead to lock-out</a:t>
            </a:r>
          </a:p>
          <a:p>
            <a:endParaRPr lang="en-US" smtClean="0"/>
          </a:p>
        </p:txBody>
      </p:sp>
    </p:spTree>
  </p:cSld>
  <p:clrMapOvr>
    <a:masterClrMapping/>
  </p:clrMapOvr>
  <p:transition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1747">
                                            <p:txEl>
                                              <p:pRg st="0" end="0"/>
                                            </p:txEl>
                                          </p:spTgt>
                                        </p:tgtEl>
                                        <p:attrNameLst>
                                          <p:attrName>style.visibility</p:attrName>
                                        </p:attrNameLst>
                                      </p:cBhvr>
                                      <p:to>
                                        <p:strVal val="visible"/>
                                      </p:to>
                                    </p:set>
                                    <p:animEffect transition="in" filter="fade">
                                      <p:cBhvr>
                                        <p:cTn id="7" dur="500"/>
                                        <p:tgtEl>
                                          <p:spTgt spid="3174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1747">
                                            <p:txEl>
                                              <p:pRg st="1" end="1"/>
                                            </p:txEl>
                                          </p:spTgt>
                                        </p:tgtEl>
                                        <p:attrNameLst>
                                          <p:attrName>style.visibility</p:attrName>
                                        </p:attrNameLst>
                                      </p:cBhvr>
                                      <p:to>
                                        <p:strVal val="visible"/>
                                      </p:to>
                                    </p:set>
                                    <p:animEffect transition="in" filter="fade">
                                      <p:cBhvr>
                                        <p:cTn id="12" dur="500"/>
                                        <p:tgtEl>
                                          <p:spTgt spid="3174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1747">
                                            <p:txEl>
                                              <p:pRg st="2" end="2"/>
                                            </p:txEl>
                                          </p:spTgt>
                                        </p:tgtEl>
                                        <p:attrNameLst>
                                          <p:attrName>style.visibility</p:attrName>
                                        </p:attrNameLst>
                                      </p:cBhvr>
                                      <p:to>
                                        <p:strVal val="visible"/>
                                      </p:to>
                                    </p:set>
                                    <p:animEffect transition="in" filter="fade">
                                      <p:cBhvr>
                                        <p:cTn id="17" dur="500"/>
                                        <p:tgtEl>
                                          <p:spTgt spid="3174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7"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pic>
        <p:nvPicPr>
          <p:cNvPr id="8" name="Picture 7" descr="flickr-without-callouts.png"/>
          <p:cNvPicPr>
            <a:picLocks noChangeAspect="1"/>
          </p:cNvPicPr>
          <p:nvPr/>
        </p:nvPicPr>
        <p:blipFill>
          <a:blip r:embed="rId3">
            <a:clrChange>
              <a:clrFrom>
                <a:srgbClr val="323231"/>
              </a:clrFrom>
              <a:clrTo>
                <a:srgbClr val="323231">
                  <a:alpha val="0"/>
                </a:srgbClr>
              </a:clrTo>
            </a:clrChange>
          </a:blip>
          <a:stretch>
            <a:fillRect/>
          </a:stretch>
        </p:blipFill>
        <p:spPr>
          <a:xfrm>
            <a:off x="0" y="0"/>
            <a:ext cx="10573703" cy="6622733"/>
          </a:xfrm>
          <a:prstGeom prst="rect">
            <a:avLst/>
          </a:prstGeom>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bwMode="auto">
          <a:xfrm>
            <a:off x="8458200" y="6172200"/>
            <a:ext cx="457200" cy="609600"/>
          </a:xfrm>
          <a:prstGeom prst="rect">
            <a:avLst/>
          </a:prstGeom>
          <a:solidFill>
            <a:srgbClr val="33333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Neutra Text" pitchFamily="50" charset="0"/>
            </a:endParaRPr>
          </a:p>
        </p:txBody>
      </p:sp>
      <p:sp>
        <p:nvSpPr>
          <p:cNvPr id="2" name="Title 1"/>
          <p:cNvSpPr>
            <a:spLocks noGrp="1"/>
          </p:cNvSpPr>
          <p:nvPr>
            <p:ph type="title"/>
          </p:nvPr>
        </p:nvSpPr>
        <p:spPr>
          <a:xfrm>
            <a:off x="457200" y="228600"/>
            <a:ext cx="8385175" cy="1022350"/>
          </a:xfrm>
        </p:spPr>
        <p:txBody>
          <a:bodyPr/>
          <a:lstStyle/>
          <a:p>
            <a:r>
              <a:rPr lang="en-US" sz="4000" smtClean="0"/>
              <a:t>How would you share UIST highlights with colleagues back home?</a:t>
            </a:r>
            <a:br>
              <a:rPr lang="en-US" sz="4000" smtClean="0"/>
            </a:br>
            <a:endParaRPr lang="en-US" sz="4000"/>
          </a:p>
        </p:txBody>
      </p:sp>
      <p:pic>
        <p:nvPicPr>
          <p:cNvPr id="2050" name="Picture 2"/>
          <p:cNvPicPr>
            <a:picLocks noChangeAspect="1" noChangeArrowheads="1"/>
          </p:cNvPicPr>
          <p:nvPr/>
        </p:nvPicPr>
        <p:blipFill>
          <a:blip r:embed="rId3"/>
          <a:srcRect t="11361"/>
          <a:stretch>
            <a:fillRect/>
          </a:stretch>
        </p:blipFill>
        <p:spPr bwMode="auto">
          <a:xfrm>
            <a:off x="4648200" y="1600199"/>
            <a:ext cx="4419600" cy="2378046"/>
          </a:xfrm>
          <a:prstGeom prst="rect">
            <a:avLst/>
          </a:prstGeom>
          <a:noFill/>
          <a:ln w="9525">
            <a:noFill/>
            <a:miter lim="800000"/>
            <a:headEnd/>
            <a:tailEnd/>
          </a:ln>
          <a:effectLst/>
        </p:spPr>
      </p:pic>
      <p:pic>
        <p:nvPicPr>
          <p:cNvPr id="2052" name="Picture 4"/>
          <p:cNvPicPr>
            <a:picLocks noChangeAspect="1" noChangeArrowheads="1"/>
          </p:cNvPicPr>
          <p:nvPr/>
        </p:nvPicPr>
        <p:blipFill>
          <a:blip r:embed="rId4"/>
          <a:srcRect t="11767"/>
          <a:stretch>
            <a:fillRect/>
          </a:stretch>
        </p:blipFill>
        <p:spPr bwMode="auto">
          <a:xfrm>
            <a:off x="161659" y="1600198"/>
            <a:ext cx="4410341" cy="2362201"/>
          </a:xfrm>
          <a:prstGeom prst="rect">
            <a:avLst/>
          </a:prstGeom>
          <a:noFill/>
          <a:ln w="9525">
            <a:noFill/>
            <a:miter lim="800000"/>
            <a:headEnd/>
            <a:tailEnd/>
          </a:ln>
          <a:effectLst/>
        </p:spPr>
      </p:pic>
      <p:pic>
        <p:nvPicPr>
          <p:cNvPr id="2055" name="Picture 7"/>
          <p:cNvPicPr>
            <a:picLocks noChangeAspect="1" noChangeArrowheads="1"/>
          </p:cNvPicPr>
          <p:nvPr/>
        </p:nvPicPr>
        <p:blipFill>
          <a:blip r:embed="rId5"/>
          <a:srcRect t="10811" r="8125"/>
          <a:stretch>
            <a:fillRect/>
          </a:stretch>
        </p:blipFill>
        <p:spPr bwMode="auto">
          <a:xfrm>
            <a:off x="175491" y="4038599"/>
            <a:ext cx="4396509" cy="2590801"/>
          </a:xfrm>
          <a:prstGeom prst="rect">
            <a:avLst/>
          </a:prstGeom>
          <a:noFill/>
          <a:ln w="9525">
            <a:noFill/>
            <a:miter lim="800000"/>
            <a:headEnd/>
            <a:tailEnd/>
          </a:ln>
          <a:effectLst/>
        </p:spPr>
      </p:pic>
      <p:pic>
        <p:nvPicPr>
          <p:cNvPr id="2057" name="Picture 9"/>
          <p:cNvPicPr>
            <a:picLocks noChangeAspect="1" noChangeArrowheads="1"/>
          </p:cNvPicPr>
          <p:nvPr/>
        </p:nvPicPr>
        <p:blipFill>
          <a:blip r:embed="rId6"/>
          <a:srcRect t="11335" r="13150" b="4030"/>
          <a:stretch>
            <a:fillRect/>
          </a:stretch>
        </p:blipFill>
        <p:spPr bwMode="auto">
          <a:xfrm>
            <a:off x="4648200" y="4038598"/>
            <a:ext cx="4379688" cy="2590801"/>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animEffect transition="in" filter="fade">
                                      <p:cBhvr>
                                        <p:cTn id="7" dur="500"/>
                                        <p:tgtEl>
                                          <p:spTgt spid="205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fade">
                                      <p:cBhvr>
                                        <p:cTn id="12" dur="500"/>
                                        <p:tgtEl>
                                          <p:spTgt spid="205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55"/>
                                        </p:tgtEl>
                                        <p:attrNameLst>
                                          <p:attrName>style.visibility</p:attrName>
                                        </p:attrNameLst>
                                      </p:cBhvr>
                                      <p:to>
                                        <p:strVal val="visible"/>
                                      </p:to>
                                    </p:set>
                                    <p:animEffect transition="in" filter="fade">
                                      <p:cBhvr>
                                        <p:cTn id="17" dur="500"/>
                                        <p:tgtEl>
                                          <p:spTgt spid="205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057"/>
                                        </p:tgtEl>
                                        <p:attrNameLst>
                                          <p:attrName>style.visibility</p:attrName>
                                        </p:attrNameLst>
                                      </p:cBhvr>
                                      <p:to>
                                        <p:strVal val="visible"/>
                                      </p:to>
                                    </p:set>
                                    <p:animEffect transition="in" filter="fade">
                                      <p:cBhvr>
                                        <p:cTn id="22" dur="500"/>
                                        <p:tgtEl>
                                          <p:spTgt spid="20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pic>
        <p:nvPicPr>
          <p:cNvPr id="4" name="Picture 3" descr="flickr-url-callout.png"/>
          <p:cNvPicPr>
            <a:picLocks noChangeAspect="1"/>
          </p:cNvPicPr>
          <p:nvPr/>
        </p:nvPicPr>
        <p:blipFill>
          <a:blip r:embed="rId3">
            <a:clrChange>
              <a:clrFrom>
                <a:srgbClr val="323231"/>
              </a:clrFrom>
              <a:clrTo>
                <a:srgbClr val="323231">
                  <a:alpha val="0"/>
                </a:srgbClr>
              </a:clrTo>
            </a:clrChange>
          </a:blip>
          <a:stretch>
            <a:fillRect/>
          </a:stretch>
        </p:blipFill>
        <p:spPr>
          <a:xfrm>
            <a:off x="0" y="0"/>
            <a:ext cx="10573703" cy="6622733"/>
          </a:xfrm>
          <a:prstGeom prst="rect">
            <a:avLst/>
          </a:prstGeom>
        </p:spPr>
      </p:pic>
      <p:sp>
        <p:nvSpPr>
          <p:cNvPr id="6" name="TextBox 5"/>
          <p:cNvSpPr txBox="1"/>
          <p:nvPr/>
        </p:nvSpPr>
        <p:spPr>
          <a:xfrm>
            <a:off x="6973674" y="381000"/>
            <a:ext cx="2029723" cy="2739211"/>
          </a:xfrm>
          <a:prstGeom prst="rect">
            <a:avLst/>
          </a:prstGeom>
          <a:noFill/>
        </p:spPr>
        <p:txBody>
          <a:bodyPr wrap="none" rtlCol="0">
            <a:spAutoFit/>
          </a:bodyPr>
          <a:lstStyle/>
          <a:p>
            <a:r>
              <a:rPr lang="en-US" sz="2400" smtClean="0">
                <a:solidFill>
                  <a:schemeClr val="bg1"/>
                </a:solidFill>
              </a:rPr>
              <a:t>Page URL:</a:t>
            </a:r>
          </a:p>
          <a:p>
            <a:r>
              <a:rPr lang="en-US" sz="2400" b="0" smtClean="0">
                <a:solidFill>
                  <a:schemeClr val="bg1"/>
                </a:solidFill>
              </a:rPr>
              <a:t>flickr.com/</a:t>
            </a:r>
            <a:br>
              <a:rPr lang="en-US" sz="2400" b="0" smtClean="0">
                <a:solidFill>
                  <a:schemeClr val="bg1"/>
                </a:solidFill>
              </a:rPr>
            </a:br>
            <a:r>
              <a:rPr lang="en-US" sz="2400" b="0" smtClean="0">
                <a:solidFill>
                  <a:schemeClr val="bg1"/>
                </a:solidFill>
              </a:rPr>
              <a:t>photos/</a:t>
            </a:r>
            <a:br>
              <a:rPr lang="en-US" sz="2400" b="0" smtClean="0">
                <a:solidFill>
                  <a:schemeClr val="bg1"/>
                </a:solidFill>
              </a:rPr>
            </a:br>
            <a:r>
              <a:rPr lang="en-US" sz="2400" b="0" i="1" smtClean="0">
                <a:solidFill>
                  <a:schemeClr val="bg1"/>
                </a:solidFill>
              </a:rPr>
              <a:t>&lt;username&gt;</a:t>
            </a:r>
            <a:r>
              <a:rPr lang="en-US" sz="2400" b="0" smtClean="0">
                <a:solidFill>
                  <a:schemeClr val="bg1"/>
                </a:solidFill>
              </a:rPr>
              <a:t>/</a:t>
            </a:r>
          </a:p>
          <a:p>
            <a:r>
              <a:rPr lang="en-US" sz="2400" b="0" i="1" smtClean="0">
                <a:solidFill>
                  <a:schemeClr val="bg1"/>
                </a:solidFill>
              </a:rPr>
              <a:t>&lt;</a:t>
            </a:r>
            <a:r>
              <a:rPr lang="en-US" sz="2400" b="0" i="1" err="1" smtClean="0">
                <a:solidFill>
                  <a:schemeClr val="bg1"/>
                </a:solidFill>
              </a:rPr>
              <a:t>photoid</a:t>
            </a:r>
            <a:r>
              <a:rPr lang="en-US" sz="2400" b="0" i="1" smtClean="0">
                <a:solidFill>
                  <a:schemeClr val="bg1"/>
                </a:solidFill>
              </a:rPr>
              <a:t>&gt;</a:t>
            </a:r>
            <a:r>
              <a:rPr lang="en-US" sz="2400" b="0" smtClean="0">
                <a:solidFill>
                  <a:schemeClr val="bg1"/>
                </a:solidFill>
              </a:rPr>
              <a:t>/…</a:t>
            </a:r>
          </a:p>
          <a:p>
            <a:endParaRPr lang="en-US" sz="1400" b="0" smtClean="0">
              <a:solidFill>
                <a:schemeClr val="bg1"/>
              </a:solidFill>
            </a:endParaRPr>
          </a:p>
          <a:p>
            <a:r>
              <a:rPr lang="en-US" sz="1400" smtClean="0">
                <a:solidFill>
                  <a:schemeClr val="bg1"/>
                </a:solidFill>
                <a:latin typeface="Euphemia" pitchFamily="34" charset="0"/>
              </a:rPr>
              <a:t>Regular Expression:</a:t>
            </a:r>
          </a:p>
          <a:p>
            <a:r>
              <a:rPr lang="en-US" sz="1200" b="0" smtClean="0">
                <a:solidFill>
                  <a:schemeClr val="bg1"/>
                </a:solidFill>
                <a:latin typeface="Euphemia" pitchFamily="34" charset="0"/>
              </a:rPr>
              <a:t>%r</a:t>
            </a:r>
            <a:r>
              <a:rPr lang="en-US" sz="1200" b="0" u="sng" smtClean="0">
                <a:solidFill>
                  <a:schemeClr val="bg1"/>
                </a:solidFill>
                <a:latin typeface="Euphemia" pitchFamily="34" charset="0"/>
              </a:rPr>
              <a:t>{</a:t>
            </a:r>
            <a:r>
              <a:rPr lang="en-US" sz="1200" b="0" smtClean="0">
                <a:solidFill>
                  <a:schemeClr val="bg1"/>
                </a:solidFill>
                <a:latin typeface="Euphemia" pitchFamily="34" charset="0"/>
              </a:rPr>
              <a:t>flickr.com//?photos/</a:t>
            </a:r>
            <a:br>
              <a:rPr lang="en-US" sz="1200" b="0" smtClean="0">
                <a:solidFill>
                  <a:schemeClr val="bg1"/>
                </a:solidFill>
                <a:latin typeface="Euphemia" pitchFamily="34" charset="0"/>
              </a:rPr>
            </a:br>
            <a:r>
              <a:rPr lang="en-US" sz="1200" b="0" smtClean="0">
                <a:solidFill>
                  <a:schemeClr val="bg1"/>
                </a:solidFill>
                <a:latin typeface="Euphemia" pitchFamily="34" charset="0"/>
              </a:rPr>
              <a:t>    [^/]+/\d+/?&amp;script</a:t>
            </a:r>
            <a:r>
              <a:rPr lang="en-US" sz="1200" b="0" u="sng" smtClean="0">
                <a:solidFill>
                  <a:schemeClr val="bg1"/>
                </a:solidFill>
                <a:latin typeface="Euphemia" pitchFamily="34" charset="0"/>
              </a:rPr>
              <a:t>}</a:t>
            </a:r>
            <a:endParaRPr lang="en-US" sz="2000" b="0">
              <a:solidFill>
                <a:schemeClr val="bg1"/>
              </a:solidFill>
              <a:latin typeface="Euphemia" pitchFamily="34" charset="0"/>
            </a:endParaRP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0" y="0"/>
            <a:ext cx="10573703" cy="6622733"/>
            <a:chOff x="0" y="0"/>
            <a:chExt cx="10573703" cy="6622733"/>
          </a:xfrm>
        </p:grpSpPr>
        <p:pic>
          <p:nvPicPr>
            <p:cNvPr id="7" name="Picture 6" descr="flickr-with-callouts.png"/>
            <p:cNvPicPr>
              <a:picLocks noChangeAspect="1"/>
            </p:cNvPicPr>
            <p:nvPr/>
          </p:nvPicPr>
          <p:blipFill>
            <a:blip r:embed="rId3">
              <a:clrChange>
                <a:clrFrom>
                  <a:srgbClr val="323231"/>
                </a:clrFrom>
                <a:clrTo>
                  <a:srgbClr val="323231">
                    <a:alpha val="0"/>
                  </a:srgbClr>
                </a:clrTo>
              </a:clrChange>
            </a:blip>
            <a:stretch>
              <a:fillRect/>
            </a:stretch>
          </p:blipFill>
          <p:spPr>
            <a:xfrm>
              <a:off x="0" y="0"/>
              <a:ext cx="10573703" cy="6622733"/>
            </a:xfrm>
            <a:prstGeom prst="rect">
              <a:avLst/>
            </a:prstGeom>
          </p:spPr>
        </p:pic>
        <p:sp>
          <p:nvSpPr>
            <p:cNvPr id="6" name="TextBox 5"/>
            <p:cNvSpPr txBox="1"/>
            <p:nvPr/>
          </p:nvSpPr>
          <p:spPr>
            <a:xfrm>
              <a:off x="6992303" y="833735"/>
              <a:ext cx="1658339" cy="461665"/>
            </a:xfrm>
            <a:prstGeom prst="rect">
              <a:avLst/>
            </a:prstGeom>
            <a:noFill/>
          </p:spPr>
          <p:txBody>
            <a:bodyPr wrap="none" rtlCol="0">
              <a:spAutoFit/>
            </a:bodyPr>
            <a:lstStyle/>
            <a:p>
              <a:r>
                <a:rPr lang="en-US" sz="2400" smtClean="0">
                  <a:solidFill>
                    <a:schemeClr val="bg1"/>
                  </a:solidFill>
                </a:rPr>
                <a:t>Photo Title</a:t>
              </a:r>
              <a:endParaRPr lang="en-US" sz="2400">
                <a:solidFill>
                  <a:schemeClr val="bg1"/>
                </a:solidFill>
              </a:endParaRPr>
            </a:p>
          </p:txBody>
        </p:sp>
        <p:sp>
          <p:nvSpPr>
            <p:cNvPr id="8" name="TextBox 7"/>
            <p:cNvSpPr txBox="1"/>
            <p:nvPr/>
          </p:nvSpPr>
          <p:spPr>
            <a:xfrm>
              <a:off x="6992303" y="1676400"/>
              <a:ext cx="1621085" cy="461665"/>
            </a:xfrm>
            <a:prstGeom prst="rect">
              <a:avLst/>
            </a:prstGeom>
            <a:noFill/>
          </p:spPr>
          <p:txBody>
            <a:bodyPr wrap="none" rtlCol="0">
              <a:spAutoFit/>
            </a:bodyPr>
            <a:lstStyle/>
            <a:p>
              <a:r>
                <a:rPr lang="en-US" sz="2400" smtClean="0">
                  <a:solidFill>
                    <a:schemeClr val="bg1"/>
                  </a:solidFill>
                </a:rPr>
                <a:t>Image URL</a:t>
              </a:r>
              <a:endParaRPr lang="en-US" sz="2400">
                <a:solidFill>
                  <a:schemeClr val="bg1"/>
                </a:solidFill>
              </a:endParaRPr>
            </a:p>
          </p:txBody>
        </p:sp>
        <p:sp>
          <p:nvSpPr>
            <p:cNvPr id="9" name="TextBox 8"/>
            <p:cNvSpPr txBox="1"/>
            <p:nvPr/>
          </p:nvSpPr>
          <p:spPr>
            <a:xfrm>
              <a:off x="6992303" y="4796135"/>
              <a:ext cx="1600503" cy="461665"/>
            </a:xfrm>
            <a:prstGeom prst="rect">
              <a:avLst/>
            </a:prstGeom>
            <a:noFill/>
          </p:spPr>
          <p:txBody>
            <a:bodyPr wrap="none" rtlCol="0">
              <a:spAutoFit/>
            </a:bodyPr>
            <a:lstStyle/>
            <a:p>
              <a:r>
                <a:rPr lang="en-US" sz="2400" smtClean="0">
                  <a:solidFill>
                    <a:schemeClr val="bg1"/>
                  </a:solidFill>
                </a:rPr>
                <a:t>Tag Search</a:t>
              </a:r>
              <a:endParaRPr lang="en-US" sz="2400">
                <a:solidFill>
                  <a:schemeClr val="bg1"/>
                </a:solidFill>
              </a:endParaRPr>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path" presetSubtype="0" accel="50000" decel="50000" fill="hold" nodeType="clickEffect">
                                  <p:stCondLst>
                                    <p:cond delay="0"/>
                                  </p:stCondLst>
                                  <p:childTnLst>
                                    <p:animMotion origin="layout" path="M 5E-6 -3.7037E-7 L -0.18646 -3.7037E-7 " pathEditMode="relative" rAng="0" ptsTypes="AA">
                                      <p:cBhvr>
                                        <p:cTn id="6" dur="500" fill="hold"/>
                                        <p:tgtEl>
                                          <p:spTgt spid="13"/>
                                        </p:tgtEl>
                                        <p:attrNameLst>
                                          <p:attrName>ppt_x</p:attrName>
                                          <p:attrName>ppt_y</p:attrName>
                                        </p:attrNameLst>
                                      </p:cBhvr>
                                      <p:rCtr x="-93"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flickr-with-callouts.png"/>
          <p:cNvPicPr>
            <a:picLocks noChangeAspect="1"/>
          </p:cNvPicPr>
          <p:nvPr/>
        </p:nvPicPr>
        <p:blipFill>
          <a:blip r:embed="rId3">
            <a:clrChange>
              <a:clrFrom>
                <a:srgbClr val="323231"/>
              </a:clrFrom>
              <a:clrTo>
                <a:srgbClr val="323231">
                  <a:alpha val="0"/>
                </a:srgbClr>
              </a:clrTo>
            </a:clrChange>
          </a:blip>
          <a:stretch>
            <a:fillRect/>
          </a:stretch>
        </p:blipFill>
        <p:spPr>
          <a:xfrm>
            <a:off x="-1734503" y="0"/>
            <a:ext cx="10573703" cy="6622733"/>
          </a:xfrm>
          <a:prstGeom prst="rect">
            <a:avLst/>
          </a:prstGeom>
        </p:spPr>
      </p:pic>
      <p:sp>
        <p:nvSpPr>
          <p:cNvPr id="6" name="TextBox 5"/>
          <p:cNvSpPr txBox="1"/>
          <p:nvPr/>
        </p:nvSpPr>
        <p:spPr>
          <a:xfrm>
            <a:off x="5257800" y="833735"/>
            <a:ext cx="1658339" cy="461665"/>
          </a:xfrm>
          <a:prstGeom prst="rect">
            <a:avLst/>
          </a:prstGeom>
          <a:noFill/>
        </p:spPr>
        <p:txBody>
          <a:bodyPr wrap="none" rtlCol="0">
            <a:spAutoFit/>
          </a:bodyPr>
          <a:lstStyle/>
          <a:p>
            <a:r>
              <a:rPr lang="en-US" sz="2400" smtClean="0">
                <a:solidFill>
                  <a:schemeClr val="bg1"/>
                </a:solidFill>
              </a:rPr>
              <a:t>Photo Title</a:t>
            </a:r>
            <a:endParaRPr lang="en-US" sz="2400">
              <a:solidFill>
                <a:schemeClr val="bg1"/>
              </a:solidFill>
            </a:endParaRPr>
          </a:p>
        </p:txBody>
      </p:sp>
      <p:sp>
        <p:nvSpPr>
          <p:cNvPr id="8" name="TextBox 7"/>
          <p:cNvSpPr txBox="1"/>
          <p:nvPr/>
        </p:nvSpPr>
        <p:spPr>
          <a:xfrm>
            <a:off x="5257800" y="1676400"/>
            <a:ext cx="1621085" cy="461665"/>
          </a:xfrm>
          <a:prstGeom prst="rect">
            <a:avLst/>
          </a:prstGeom>
          <a:noFill/>
        </p:spPr>
        <p:txBody>
          <a:bodyPr wrap="none" rtlCol="0">
            <a:spAutoFit/>
          </a:bodyPr>
          <a:lstStyle/>
          <a:p>
            <a:r>
              <a:rPr lang="en-US" sz="2400" smtClean="0">
                <a:solidFill>
                  <a:schemeClr val="bg1"/>
                </a:solidFill>
              </a:rPr>
              <a:t>Image URL</a:t>
            </a:r>
            <a:endParaRPr lang="en-US" sz="2400">
              <a:solidFill>
                <a:schemeClr val="bg1"/>
              </a:solidFill>
            </a:endParaRPr>
          </a:p>
        </p:txBody>
      </p:sp>
      <p:sp>
        <p:nvSpPr>
          <p:cNvPr id="9" name="TextBox 8"/>
          <p:cNvSpPr txBox="1"/>
          <p:nvPr/>
        </p:nvSpPr>
        <p:spPr>
          <a:xfrm>
            <a:off x="5257800" y="4796135"/>
            <a:ext cx="1600503" cy="461665"/>
          </a:xfrm>
          <a:prstGeom prst="rect">
            <a:avLst/>
          </a:prstGeom>
          <a:noFill/>
        </p:spPr>
        <p:txBody>
          <a:bodyPr wrap="none" rtlCol="0">
            <a:spAutoFit/>
          </a:bodyPr>
          <a:lstStyle/>
          <a:p>
            <a:r>
              <a:rPr lang="en-US" sz="2400" smtClean="0">
                <a:solidFill>
                  <a:schemeClr val="bg1"/>
                </a:solidFill>
              </a:rPr>
              <a:t>Tag Search</a:t>
            </a:r>
            <a:endParaRPr lang="en-US" sz="2400">
              <a:solidFill>
                <a:schemeClr val="bg1"/>
              </a:solidFill>
            </a:endParaRPr>
          </a:p>
        </p:txBody>
      </p:sp>
      <p:sp>
        <p:nvSpPr>
          <p:cNvPr id="10" name="TextBox 9"/>
          <p:cNvSpPr txBox="1"/>
          <p:nvPr/>
        </p:nvSpPr>
        <p:spPr>
          <a:xfrm>
            <a:off x="5257800" y="1214735"/>
            <a:ext cx="1901161" cy="400110"/>
          </a:xfrm>
          <a:prstGeom prst="rect">
            <a:avLst/>
          </a:prstGeom>
          <a:noFill/>
        </p:spPr>
        <p:txBody>
          <a:bodyPr wrap="none" rtlCol="0">
            <a:spAutoFit/>
          </a:bodyPr>
          <a:lstStyle/>
          <a:p>
            <a:r>
              <a:rPr lang="en-US" sz="2000" b="0" smtClean="0">
                <a:solidFill>
                  <a:schemeClr val="bg1"/>
                </a:solidFill>
              </a:rPr>
              <a:t>(doc/</a:t>
            </a:r>
            <a:r>
              <a:rPr lang="en-US" sz="2000" b="0" smtClean="0">
                <a:solidFill>
                  <a:srgbClr val="FF9999"/>
                </a:solidFill>
              </a:rPr>
              <a:t>"#</a:t>
            </a:r>
            <a:r>
              <a:rPr lang="en-US" sz="2000" b="0" err="1" smtClean="0">
                <a:solidFill>
                  <a:srgbClr val="FF9999"/>
                </a:solidFill>
              </a:rPr>
              <a:t>title_div</a:t>
            </a:r>
            <a:r>
              <a:rPr lang="en-US" sz="2000" b="0" smtClean="0">
                <a:solidFill>
                  <a:srgbClr val="FF9999"/>
                </a:solidFill>
              </a:rPr>
              <a:t>"</a:t>
            </a:r>
            <a:r>
              <a:rPr lang="en-US" sz="2000" b="0" smtClean="0">
                <a:solidFill>
                  <a:schemeClr val="bg1"/>
                </a:solidFill>
              </a:rPr>
              <a:t>)</a:t>
            </a:r>
          </a:p>
        </p:txBody>
      </p:sp>
      <p:sp>
        <p:nvSpPr>
          <p:cNvPr id="11" name="TextBox 10"/>
          <p:cNvSpPr txBox="1"/>
          <p:nvPr/>
        </p:nvSpPr>
        <p:spPr>
          <a:xfrm>
            <a:off x="5257800" y="2038290"/>
            <a:ext cx="2736647" cy="400110"/>
          </a:xfrm>
          <a:prstGeom prst="rect">
            <a:avLst/>
          </a:prstGeom>
          <a:noFill/>
        </p:spPr>
        <p:txBody>
          <a:bodyPr wrap="none" rtlCol="0">
            <a:spAutoFit/>
          </a:bodyPr>
          <a:lstStyle/>
          <a:p>
            <a:r>
              <a:rPr lang="en-US" sz="2000" b="0" smtClean="0">
                <a:solidFill>
                  <a:schemeClr val="bg1"/>
                </a:solidFill>
              </a:rPr>
              <a:t>(doc/</a:t>
            </a:r>
            <a:r>
              <a:rPr lang="en-US" sz="2000" b="0" smtClean="0">
                <a:solidFill>
                  <a:srgbClr val="FF9999"/>
                </a:solidFill>
              </a:rPr>
              <a:t>"</a:t>
            </a:r>
            <a:r>
              <a:rPr lang="en-US" sz="2000" b="0" err="1" smtClean="0">
                <a:solidFill>
                  <a:srgbClr val="FF9999"/>
                </a:solidFill>
              </a:rPr>
              <a:t>div.photoImgDiv</a:t>
            </a:r>
            <a:r>
              <a:rPr lang="en-US" sz="2000" b="0" smtClean="0">
                <a:solidFill>
                  <a:srgbClr val="FF9999"/>
                </a:solidFill>
              </a:rPr>
              <a:t>"</a:t>
            </a:r>
            <a:r>
              <a:rPr lang="en-US" sz="2000" b="0" smtClean="0">
                <a:solidFill>
                  <a:schemeClr val="bg1"/>
                </a:solidFill>
              </a:rPr>
              <a:t>)</a:t>
            </a:r>
          </a:p>
        </p:txBody>
      </p:sp>
      <p:sp>
        <p:nvSpPr>
          <p:cNvPr id="12" name="TextBox 11"/>
          <p:cNvSpPr txBox="1"/>
          <p:nvPr/>
        </p:nvSpPr>
        <p:spPr>
          <a:xfrm>
            <a:off x="5257800" y="5100935"/>
            <a:ext cx="2104422" cy="400110"/>
          </a:xfrm>
          <a:prstGeom prst="rect">
            <a:avLst/>
          </a:prstGeom>
          <a:noFill/>
        </p:spPr>
        <p:txBody>
          <a:bodyPr wrap="none" rtlCol="0">
            <a:spAutoFit/>
          </a:bodyPr>
          <a:lstStyle/>
          <a:p>
            <a:r>
              <a:rPr lang="en-US" sz="2000" b="0" smtClean="0">
                <a:solidFill>
                  <a:schemeClr val="bg1"/>
                </a:solidFill>
              </a:rPr>
              <a:t>(doc/</a:t>
            </a:r>
            <a:r>
              <a:rPr lang="en-US" sz="2000" b="0" smtClean="0">
                <a:solidFill>
                  <a:srgbClr val="FF9999"/>
                </a:solidFill>
              </a:rPr>
              <a:t>"</a:t>
            </a:r>
            <a:r>
              <a:rPr lang="en-US" sz="2000" b="0" err="1" smtClean="0">
                <a:solidFill>
                  <a:srgbClr val="FF9999"/>
                </a:solidFill>
              </a:rPr>
              <a:t>div.TagList</a:t>
            </a:r>
            <a:r>
              <a:rPr lang="en-US" sz="2000" b="0" smtClean="0">
                <a:solidFill>
                  <a:srgbClr val="FF9999"/>
                </a:solidFill>
              </a:rPr>
              <a:t>"</a:t>
            </a:r>
            <a:r>
              <a:rPr lang="en-US" sz="2000" b="0" smtClean="0">
                <a:solidFill>
                  <a:schemeClr val="bg1"/>
                </a:solidFill>
              </a:rPr>
              <a:t>)</a:t>
            </a:r>
          </a:p>
        </p:txBody>
      </p:sp>
      <p:pic>
        <p:nvPicPr>
          <p:cNvPr id="2050" name="Picture 2"/>
          <p:cNvPicPr>
            <a:picLocks noChangeAspect="1" noChangeArrowheads="1"/>
          </p:cNvPicPr>
          <p:nvPr/>
        </p:nvPicPr>
        <p:blipFill>
          <a:blip r:embed="rId4"/>
          <a:srcRect/>
          <a:stretch>
            <a:fillRect/>
          </a:stretch>
        </p:blipFill>
        <p:spPr bwMode="auto">
          <a:xfrm>
            <a:off x="838200" y="2971800"/>
            <a:ext cx="4102100" cy="850900"/>
          </a:xfrm>
          <a:prstGeom prst="rect">
            <a:avLst/>
          </a:prstGeom>
          <a:ln>
            <a:headEnd/>
            <a:tailEnd/>
          </a:ln>
        </p:spPr>
        <p:style>
          <a:lnRef idx="1">
            <a:schemeClr val="accent3"/>
          </a:lnRef>
          <a:fillRef idx="2">
            <a:schemeClr val="accent3"/>
          </a:fillRef>
          <a:effectRef idx="1">
            <a:schemeClr val="accent3"/>
          </a:effectRef>
          <a:fontRef idx="minor">
            <a:schemeClr val="dk1"/>
          </a:fontRef>
        </p:style>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flickr-with-callouts.png"/>
          <p:cNvPicPr>
            <a:picLocks noChangeAspect="1"/>
          </p:cNvPicPr>
          <p:nvPr/>
        </p:nvPicPr>
        <p:blipFill>
          <a:blip r:embed="rId3">
            <a:clrChange>
              <a:clrFrom>
                <a:srgbClr val="323231"/>
              </a:clrFrom>
              <a:clrTo>
                <a:srgbClr val="323231">
                  <a:alpha val="0"/>
                </a:srgbClr>
              </a:clrTo>
            </a:clrChange>
          </a:blip>
          <a:stretch>
            <a:fillRect/>
          </a:stretch>
        </p:blipFill>
        <p:spPr>
          <a:xfrm>
            <a:off x="-1734503" y="0"/>
            <a:ext cx="10573703" cy="6622733"/>
          </a:xfrm>
          <a:prstGeom prst="rect">
            <a:avLst/>
          </a:prstGeom>
        </p:spPr>
      </p:pic>
      <p:sp>
        <p:nvSpPr>
          <p:cNvPr id="5" name="Title 4"/>
          <p:cNvSpPr>
            <a:spLocks noGrp="1"/>
          </p:cNvSpPr>
          <p:nvPr>
            <p:ph type="title"/>
          </p:nvPr>
        </p:nvSpPr>
        <p:spPr>
          <a:xfrm>
            <a:off x="-1219200" y="528638"/>
            <a:ext cx="8385175" cy="1022350"/>
          </a:xfrm>
        </p:spPr>
        <p:txBody>
          <a:bodyPr/>
          <a:lstStyle/>
          <a:p>
            <a:endParaRPr lang="en-US"/>
          </a:p>
        </p:txBody>
      </p:sp>
      <p:sp>
        <p:nvSpPr>
          <p:cNvPr id="6" name="TextBox 5"/>
          <p:cNvSpPr txBox="1"/>
          <p:nvPr/>
        </p:nvSpPr>
        <p:spPr>
          <a:xfrm>
            <a:off x="5257800" y="833735"/>
            <a:ext cx="3542958" cy="1015663"/>
          </a:xfrm>
          <a:prstGeom prst="rect">
            <a:avLst/>
          </a:prstGeom>
          <a:noFill/>
        </p:spPr>
        <p:txBody>
          <a:bodyPr wrap="none" rtlCol="0">
            <a:spAutoFit/>
          </a:bodyPr>
          <a:lstStyle/>
          <a:p>
            <a:r>
              <a:rPr lang="en-US" sz="2000" err="1" smtClean="0">
                <a:solidFill>
                  <a:schemeClr val="bg1"/>
                </a:solidFill>
              </a:rPr>
              <a:t>flickr.photos.getInfo</a:t>
            </a:r>
            <a:r>
              <a:rPr lang="en-US" sz="2000" smtClean="0">
                <a:solidFill>
                  <a:schemeClr val="bg1"/>
                </a:solidFill>
              </a:rPr>
              <a:t>( </a:t>
            </a:r>
          </a:p>
          <a:p>
            <a:r>
              <a:rPr lang="en-US" sz="2000" smtClean="0">
                <a:solidFill>
                  <a:schemeClr val="bg1"/>
                </a:solidFill>
              </a:rPr>
              <a:t>    </a:t>
            </a:r>
            <a:r>
              <a:rPr lang="en-US" sz="2000" b="0" err="1" smtClean="0">
                <a:solidFill>
                  <a:schemeClr val="bg1"/>
                </a:solidFill>
              </a:rPr>
              <a:t>photo_id</a:t>
            </a:r>
            <a:r>
              <a:rPr lang="en-US" sz="2000" b="0" smtClean="0">
                <a:solidFill>
                  <a:schemeClr val="bg1"/>
                </a:solidFill>
              </a:rPr>
              <a:t> = “</a:t>
            </a:r>
            <a:r>
              <a:rPr lang="en-US" sz="2000" b="0" smtClean="0">
                <a:solidFill>
                  <a:srgbClr val="FF5050"/>
                </a:solidFill>
              </a:rPr>
              <a:t>298655528</a:t>
            </a:r>
            <a:r>
              <a:rPr lang="en-US" sz="2000" b="0" smtClean="0">
                <a:solidFill>
                  <a:schemeClr val="bg1"/>
                </a:solidFill>
              </a:rPr>
              <a:t>”</a:t>
            </a:r>
            <a:r>
              <a:rPr lang="en-US" sz="2000" smtClean="0">
                <a:solidFill>
                  <a:schemeClr val="bg1"/>
                </a:solidFill>
              </a:rPr>
              <a:t>).title</a:t>
            </a:r>
          </a:p>
          <a:p>
            <a:endParaRPr lang="en-US" sz="2000">
              <a:solidFill>
                <a:schemeClr val="bg1"/>
              </a:solidFill>
            </a:endParaRPr>
          </a:p>
        </p:txBody>
      </p:sp>
      <p:sp>
        <p:nvSpPr>
          <p:cNvPr id="8" name="TextBox 7"/>
          <p:cNvSpPr txBox="1"/>
          <p:nvPr/>
        </p:nvSpPr>
        <p:spPr>
          <a:xfrm>
            <a:off x="5257800" y="1752600"/>
            <a:ext cx="3570208" cy="2862322"/>
          </a:xfrm>
          <a:prstGeom prst="rect">
            <a:avLst/>
          </a:prstGeom>
          <a:noFill/>
        </p:spPr>
        <p:txBody>
          <a:bodyPr wrap="none" rtlCol="0">
            <a:spAutoFit/>
          </a:bodyPr>
          <a:lstStyle/>
          <a:p>
            <a:r>
              <a:rPr lang="en-US" sz="2000" smtClean="0">
                <a:solidFill>
                  <a:schemeClr val="bg1"/>
                </a:solidFill>
              </a:rPr>
              <a:t>info = </a:t>
            </a:r>
            <a:r>
              <a:rPr lang="en-US" sz="2000" err="1" smtClean="0">
                <a:solidFill>
                  <a:schemeClr val="bg1"/>
                </a:solidFill>
              </a:rPr>
              <a:t>flickr.photos.getInfo</a:t>
            </a:r>
            <a:r>
              <a:rPr lang="en-US" sz="2000" smtClean="0">
                <a:solidFill>
                  <a:schemeClr val="bg1"/>
                </a:solidFill>
              </a:rPr>
              <a:t>( </a:t>
            </a:r>
          </a:p>
          <a:p>
            <a:r>
              <a:rPr lang="en-US" sz="2000" b="0" smtClean="0">
                <a:solidFill>
                  <a:schemeClr val="bg1"/>
                </a:solidFill>
              </a:rPr>
              <a:t>    </a:t>
            </a:r>
            <a:r>
              <a:rPr lang="en-US" sz="2000" b="0" err="1" smtClean="0">
                <a:solidFill>
                  <a:schemeClr val="bg1"/>
                </a:solidFill>
              </a:rPr>
              <a:t>photo_id</a:t>
            </a:r>
            <a:r>
              <a:rPr lang="en-US" sz="2000" b="0" smtClean="0">
                <a:solidFill>
                  <a:schemeClr val="bg1"/>
                </a:solidFill>
              </a:rPr>
              <a:t> = “</a:t>
            </a:r>
            <a:r>
              <a:rPr lang="en-US" sz="2000" b="0" smtClean="0">
                <a:solidFill>
                  <a:srgbClr val="FF5050"/>
                </a:solidFill>
              </a:rPr>
              <a:t>298655528</a:t>
            </a:r>
            <a:r>
              <a:rPr lang="en-US" sz="2000" b="0" smtClean="0">
                <a:solidFill>
                  <a:schemeClr val="bg1"/>
                </a:solidFill>
              </a:rPr>
              <a:t>”</a:t>
            </a:r>
            <a:r>
              <a:rPr lang="en-US" sz="2000" smtClean="0">
                <a:solidFill>
                  <a:schemeClr val="bg1"/>
                </a:solidFill>
              </a:rPr>
              <a:t>)</a:t>
            </a:r>
          </a:p>
          <a:p>
            <a:r>
              <a:rPr lang="en-US" sz="2000" smtClean="0">
                <a:solidFill>
                  <a:schemeClr val="bg1"/>
                </a:solidFill>
              </a:rPr>
              <a:t>URL </a:t>
            </a:r>
            <a:r>
              <a:rPr lang="en-US" sz="2000" b="0" smtClean="0">
                <a:solidFill>
                  <a:schemeClr val="bg1"/>
                </a:solidFill>
              </a:rPr>
              <a:t>= “http://farm”+ </a:t>
            </a:r>
            <a:r>
              <a:rPr lang="en-US" sz="2000" b="0" err="1" smtClean="0">
                <a:solidFill>
                  <a:schemeClr val="bg1"/>
                </a:solidFill>
              </a:rPr>
              <a:t>info.farm</a:t>
            </a:r>
            <a:r>
              <a:rPr lang="en-US" sz="2000" b="0" smtClean="0">
                <a:solidFill>
                  <a:schemeClr val="bg1"/>
                </a:solidFill>
              </a:rPr>
              <a:t>-id</a:t>
            </a:r>
            <a:br>
              <a:rPr lang="en-US" sz="2000" b="0" smtClean="0">
                <a:solidFill>
                  <a:schemeClr val="bg1"/>
                </a:solidFill>
              </a:rPr>
            </a:br>
            <a:r>
              <a:rPr lang="en-US" sz="2000" b="0" smtClean="0">
                <a:solidFill>
                  <a:schemeClr val="bg1"/>
                </a:solidFill>
              </a:rPr>
              <a:t>    + “.</a:t>
            </a:r>
            <a:r>
              <a:rPr lang="en-US" sz="2000" b="0" err="1" smtClean="0">
                <a:solidFill>
                  <a:schemeClr val="bg1"/>
                </a:solidFill>
              </a:rPr>
              <a:t>static.flickr.com</a:t>
            </a:r>
            <a:r>
              <a:rPr lang="en-US" sz="2000" b="0" smtClean="0">
                <a:solidFill>
                  <a:schemeClr val="bg1"/>
                </a:solidFill>
              </a:rPr>
              <a:t>/”</a:t>
            </a:r>
          </a:p>
          <a:p>
            <a:r>
              <a:rPr lang="en-US" sz="2000" b="0" smtClean="0">
                <a:solidFill>
                  <a:schemeClr val="bg1"/>
                </a:solidFill>
              </a:rPr>
              <a:t>    + </a:t>
            </a:r>
            <a:r>
              <a:rPr lang="en-US" sz="2000" b="0" err="1" smtClean="0">
                <a:solidFill>
                  <a:schemeClr val="bg1"/>
                </a:solidFill>
              </a:rPr>
              <a:t>info.server</a:t>
            </a:r>
            <a:r>
              <a:rPr lang="en-US" sz="2000" b="0" smtClean="0">
                <a:solidFill>
                  <a:schemeClr val="bg1"/>
                </a:solidFill>
              </a:rPr>
              <a:t>-id</a:t>
            </a:r>
          </a:p>
          <a:p>
            <a:r>
              <a:rPr lang="en-US" sz="2000" b="0" smtClean="0">
                <a:solidFill>
                  <a:schemeClr val="bg1"/>
                </a:solidFill>
              </a:rPr>
              <a:t>    + “/” + </a:t>
            </a:r>
            <a:r>
              <a:rPr lang="en-US" sz="2000" b="0" err="1" smtClean="0">
                <a:solidFill>
                  <a:schemeClr val="bg1"/>
                </a:solidFill>
              </a:rPr>
              <a:t>info.attributes</a:t>
            </a:r>
            <a:r>
              <a:rPr lang="en-US" sz="2000" b="0" smtClean="0">
                <a:solidFill>
                  <a:schemeClr val="bg1"/>
                </a:solidFill>
              </a:rPr>
              <a:t>[”id”] </a:t>
            </a:r>
          </a:p>
          <a:p>
            <a:r>
              <a:rPr lang="en-US" sz="2000" b="0" smtClean="0">
                <a:solidFill>
                  <a:schemeClr val="bg1"/>
                </a:solidFill>
              </a:rPr>
              <a:t>    + “_”</a:t>
            </a:r>
          </a:p>
          <a:p>
            <a:r>
              <a:rPr lang="en-US" sz="2000" b="0" smtClean="0">
                <a:solidFill>
                  <a:schemeClr val="bg1"/>
                </a:solidFill>
              </a:rPr>
              <a:t>    + </a:t>
            </a:r>
            <a:r>
              <a:rPr lang="en-US" sz="2000" b="0" err="1" smtClean="0">
                <a:solidFill>
                  <a:schemeClr val="bg1"/>
                </a:solidFill>
              </a:rPr>
              <a:t>info.secret</a:t>
            </a:r>
            <a:endParaRPr lang="en-US" sz="2000" b="0" smtClean="0">
              <a:solidFill>
                <a:schemeClr val="bg1"/>
              </a:solidFill>
            </a:endParaRPr>
          </a:p>
          <a:p>
            <a:r>
              <a:rPr lang="en-US" sz="2000" b="0" smtClean="0">
                <a:solidFill>
                  <a:schemeClr val="bg1"/>
                </a:solidFill>
              </a:rPr>
              <a:t>    + “.jpg”</a:t>
            </a:r>
            <a:endParaRPr lang="en-US" sz="2000" b="0">
              <a:solidFill>
                <a:schemeClr val="bg1"/>
              </a:solidFill>
            </a:endParaRPr>
          </a:p>
        </p:txBody>
      </p:sp>
      <p:sp>
        <p:nvSpPr>
          <p:cNvPr id="9" name="TextBox 8"/>
          <p:cNvSpPr txBox="1"/>
          <p:nvPr/>
        </p:nvSpPr>
        <p:spPr>
          <a:xfrm>
            <a:off x="5257800" y="4796135"/>
            <a:ext cx="2505173" cy="707886"/>
          </a:xfrm>
          <a:prstGeom prst="rect">
            <a:avLst/>
          </a:prstGeom>
          <a:noFill/>
        </p:spPr>
        <p:txBody>
          <a:bodyPr wrap="none" rtlCol="0">
            <a:spAutoFit/>
          </a:bodyPr>
          <a:lstStyle/>
          <a:p>
            <a:r>
              <a:rPr lang="en-US" sz="2000" err="1" smtClean="0">
                <a:solidFill>
                  <a:schemeClr val="bg1"/>
                </a:solidFill>
              </a:rPr>
              <a:t>flickr.photos.search</a:t>
            </a:r>
            <a:r>
              <a:rPr lang="en-US" sz="2000" smtClean="0">
                <a:solidFill>
                  <a:schemeClr val="bg1"/>
                </a:solidFill>
              </a:rPr>
              <a:t>(</a:t>
            </a:r>
          </a:p>
          <a:p>
            <a:r>
              <a:rPr lang="en-US" sz="2000" smtClean="0">
                <a:solidFill>
                  <a:schemeClr val="bg1"/>
                </a:solidFill>
              </a:rPr>
              <a:t>    </a:t>
            </a:r>
            <a:r>
              <a:rPr lang="en-US" sz="2000" b="0" smtClean="0">
                <a:solidFill>
                  <a:schemeClr val="bg1"/>
                </a:solidFill>
              </a:rPr>
              <a:t>tags = “</a:t>
            </a:r>
            <a:r>
              <a:rPr lang="en-US" sz="2000" b="0" err="1" smtClean="0">
                <a:solidFill>
                  <a:srgbClr val="FF9999"/>
                </a:solidFill>
              </a:rPr>
              <a:t>yosemite</a:t>
            </a:r>
            <a:r>
              <a:rPr lang="en-US" sz="2000" b="0" smtClean="0">
                <a:solidFill>
                  <a:schemeClr val="bg1"/>
                </a:solidFill>
              </a:rPr>
              <a:t> ...”</a:t>
            </a:r>
            <a:r>
              <a:rPr lang="en-US" sz="2000" smtClean="0">
                <a:solidFill>
                  <a:schemeClr val="bg1"/>
                </a:solidFill>
              </a:rPr>
              <a:t>)</a:t>
            </a:r>
            <a:endParaRPr lang="en-US" sz="2000">
              <a:solidFill>
                <a:schemeClr val="bg1"/>
              </a:solidFill>
            </a:endParaRPr>
          </a:p>
        </p:txBody>
      </p:sp>
      <p:sp>
        <p:nvSpPr>
          <p:cNvPr id="14" name="Rectangle 13"/>
          <p:cNvSpPr/>
          <p:nvPr/>
        </p:nvSpPr>
        <p:spPr bwMode="auto">
          <a:xfrm>
            <a:off x="4800600" y="533400"/>
            <a:ext cx="4191000" cy="4267200"/>
          </a:xfrm>
          <a:prstGeom prst="rect">
            <a:avLst/>
          </a:prstGeom>
          <a:solidFill>
            <a:srgbClr val="33333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Neutra Text" pitchFamily="50" charset="0"/>
            </a:endParaRPr>
          </a:p>
        </p:txBody>
      </p:sp>
      <p:sp>
        <p:nvSpPr>
          <p:cNvPr id="13" name="Rounded Rectangular Callout 12"/>
          <p:cNvSpPr/>
          <p:nvPr/>
        </p:nvSpPr>
        <p:spPr bwMode="auto">
          <a:xfrm>
            <a:off x="5181600" y="2667000"/>
            <a:ext cx="3429000" cy="1752600"/>
          </a:xfrm>
          <a:prstGeom prst="wedgeRoundRectCallout">
            <a:avLst>
              <a:gd name="adj1" fmla="val -6612"/>
              <a:gd name="adj2" fmla="val 92377"/>
              <a:gd name="adj3" fmla="val 16667"/>
            </a:avLst>
          </a:prstGeom>
          <a:solidFill>
            <a:schemeClr val="bg1"/>
          </a:solidFill>
          <a:ln>
            <a:solidFill>
              <a:srgbClr val="FF5050"/>
            </a:solidFill>
            <a:headEnd type="none" w="med" len="med"/>
            <a:tailEnd type="none" w="med" len="med"/>
          </a:ln>
          <a:effectLst>
            <a:outerShdw blurRad="50800" dist="38100" dir="2700000" algn="tl" rotWithShape="0">
              <a:prstClr val="black">
                <a:alpha val="40000"/>
              </a:prstClr>
            </a:outerShdw>
          </a:effectLst>
        </p:spPr>
        <p:style>
          <a:lnRef idx="2">
            <a:schemeClr val="accent4"/>
          </a:lnRef>
          <a:fillRef idx="1">
            <a:schemeClr val="lt1"/>
          </a:fillRef>
          <a:effectRef idx="0">
            <a:schemeClr val="accent4"/>
          </a:effectRef>
          <a:fontRef idx="minor">
            <a:schemeClr val="dk1"/>
          </a:fontRef>
        </p:style>
        <p:txBody>
          <a:bodyPr/>
          <a:lstStyle/>
          <a:p>
            <a:r>
              <a:rPr lang="en-US" sz="2000" b="0" i="1" smtClean="0">
                <a:solidFill>
                  <a:schemeClr val="tx1"/>
                </a:solidFill>
              </a:rPr>
              <a:t>Extracted from  page source:</a:t>
            </a:r>
            <a:endParaRPr lang="en-US" sz="2000" b="0" smtClean="0">
              <a:solidFill>
                <a:schemeClr val="tx1"/>
              </a:solidFill>
            </a:endParaRPr>
          </a:p>
          <a:p>
            <a:r>
              <a:rPr lang="en-US" sz="2000" b="0" smtClean="0">
                <a:solidFill>
                  <a:schemeClr val="tx1"/>
                </a:solidFill>
              </a:rPr>
              <a:t>Within &lt;div&gt; for all tags:</a:t>
            </a:r>
          </a:p>
          <a:p>
            <a:endParaRPr lang="en-US" sz="2000" b="0" smtClean="0">
              <a:solidFill>
                <a:schemeClr val="tx1"/>
              </a:solidFill>
            </a:endParaRPr>
          </a:p>
          <a:p>
            <a:r>
              <a:rPr lang="en-US" sz="2000" b="0" smtClean="0">
                <a:solidFill>
                  <a:schemeClr val="tx1"/>
                </a:solidFill>
              </a:rPr>
              <a:t>tag=</a:t>
            </a:r>
            <a:r>
              <a:rPr lang="en-US" sz="2000" b="0" err="1" smtClean="0">
                <a:solidFill>
                  <a:schemeClr val="tx1"/>
                </a:solidFill>
              </a:rPr>
              <a:t>div.at</a:t>
            </a:r>
            <a:r>
              <a:rPr lang="en-US" sz="2000" b="0" smtClean="0">
                <a:solidFill>
                  <a:schemeClr val="tx1"/>
                </a:solidFill>
              </a:rPr>
              <a:t>("</a:t>
            </a:r>
            <a:r>
              <a:rPr lang="en-US" sz="2000" b="0" err="1" smtClean="0">
                <a:solidFill>
                  <a:schemeClr val="tx1"/>
                </a:solidFill>
              </a:rPr>
              <a:t>a.Plain</a:t>
            </a:r>
            <a:r>
              <a:rPr lang="en-US" sz="2000" b="0" smtClean="0">
                <a:solidFill>
                  <a:schemeClr val="tx1"/>
                </a:solidFill>
              </a:rPr>
              <a:t>").</a:t>
            </a:r>
            <a:r>
              <a:rPr lang="en-US" sz="2000" b="0" err="1" smtClean="0">
                <a:solidFill>
                  <a:schemeClr val="tx1"/>
                </a:solidFill>
              </a:rPr>
              <a:t>inner_html</a:t>
            </a:r>
            <a:endParaRPr lang="en-US" sz="2000" b="0">
              <a:solidFill>
                <a:schemeClr val="tx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US" sz="4000" smtClean="0"/>
              <a:t>Putting it all together…</a:t>
            </a:r>
          </a:p>
        </p:txBody>
      </p:sp>
      <p:sp>
        <p:nvSpPr>
          <p:cNvPr id="12" name="TextBox 11"/>
          <p:cNvSpPr txBox="1"/>
          <p:nvPr/>
        </p:nvSpPr>
        <p:spPr>
          <a:xfrm>
            <a:off x="381000" y="2328208"/>
            <a:ext cx="6353662" cy="3970318"/>
          </a:xfrm>
          <a:prstGeom prst="rect">
            <a:avLst/>
          </a:prstGeom>
          <a:noFill/>
        </p:spPr>
        <p:txBody>
          <a:bodyPr wrap="none" rtlCol="0">
            <a:spAutoFit/>
          </a:bodyPr>
          <a:lstStyle/>
          <a:p>
            <a:pPr>
              <a:tabLst>
                <a:tab pos="228600" algn="l"/>
                <a:tab pos="457200" algn="l"/>
                <a:tab pos="685800" algn="l"/>
                <a:tab pos="914400" algn="l"/>
                <a:tab pos="1143000" algn="l"/>
              </a:tabLst>
            </a:pPr>
            <a:r>
              <a:rPr lang="en-US" sz="2800" b="0" smtClean="0">
                <a:solidFill>
                  <a:schemeClr val="bg1">
                    <a:lumMod val="65000"/>
                  </a:schemeClr>
                </a:solidFill>
                <a:latin typeface="+mj-lt"/>
                <a:cs typeface="Courier New" pitchFamily="49" charset="0"/>
              </a:rPr>
              <a:t>def</a:t>
            </a:r>
            <a:r>
              <a:rPr lang="en-US" sz="2800" b="0" smtClean="0">
                <a:solidFill>
                  <a:srgbClr val="FF0066"/>
                </a:solidFill>
                <a:latin typeface="+mj-lt"/>
                <a:cs typeface="Courier New" pitchFamily="49" charset="0"/>
              </a:rPr>
              <a:t> </a:t>
            </a:r>
            <a:r>
              <a:rPr lang="en-US" sz="2800" b="0" err="1" smtClean="0">
                <a:solidFill>
                  <a:schemeClr val="bg1"/>
                </a:solidFill>
                <a:latin typeface="+mj-lt"/>
                <a:cs typeface="Courier New" pitchFamily="49" charset="0"/>
              </a:rPr>
              <a:t>self.annotate_photopage_tags</a:t>
            </a:r>
            <a:r>
              <a:rPr lang="en-US" sz="2800" b="0" smtClean="0">
                <a:solidFill>
                  <a:schemeClr val="bg1"/>
                </a:solidFill>
                <a:latin typeface="+mj-lt"/>
                <a:cs typeface="Courier New" pitchFamily="49" charset="0"/>
              </a:rPr>
              <a:t>(doc)</a:t>
            </a:r>
          </a:p>
          <a:p>
            <a:pPr>
              <a:tabLst>
                <a:tab pos="228600" algn="l"/>
                <a:tab pos="457200" algn="l"/>
                <a:tab pos="685800" algn="l"/>
                <a:tab pos="914400" algn="l"/>
                <a:tab pos="1143000" algn="l"/>
              </a:tabLst>
            </a:pPr>
            <a:r>
              <a:rPr lang="en-US" sz="2800" b="0" smtClean="0">
                <a:solidFill>
                  <a:schemeClr val="bg1"/>
                </a:solidFill>
                <a:latin typeface="+mj-lt"/>
                <a:cs typeface="Courier New" pitchFamily="49" charset="0"/>
              </a:rPr>
              <a:t>	(doc/"</a:t>
            </a:r>
            <a:r>
              <a:rPr lang="en-US" sz="2800" b="0" smtClean="0">
                <a:solidFill>
                  <a:srgbClr val="92D050"/>
                </a:solidFill>
                <a:latin typeface="+mj-lt"/>
                <a:cs typeface="Courier New" pitchFamily="49" charset="0"/>
              </a:rPr>
              <a:t>div</a:t>
            </a:r>
            <a:r>
              <a:rPr lang="en-US" sz="2800" b="0" smtClean="0">
                <a:solidFill>
                  <a:schemeClr val="bg1"/>
                </a:solidFill>
                <a:latin typeface="+mj-lt"/>
                <a:cs typeface="Courier New" pitchFamily="49" charset="0"/>
              </a:rPr>
              <a:t>").reject{…}.each </a:t>
            </a:r>
            <a:r>
              <a:rPr lang="en-US" sz="2800" b="0" smtClean="0">
                <a:solidFill>
                  <a:schemeClr val="bg1">
                    <a:lumMod val="65000"/>
                  </a:schemeClr>
                </a:solidFill>
                <a:latin typeface="+mj-lt"/>
                <a:cs typeface="Courier New" pitchFamily="49" charset="0"/>
              </a:rPr>
              <a:t>do</a:t>
            </a:r>
            <a:r>
              <a:rPr lang="en-US" sz="2800" b="0" smtClean="0">
                <a:solidFill>
                  <a:schemeClr val="bg1"/>
                </a:solidFill>
                <a:latin typeface="+mj-lt"/>
                <a:cs typeface="Courier New" pitchFamily="49" charset="0"/>
              </a:rPr>
              <a:t> |div|</a:t>
            </a:r>
          </a:p>
          <a:p>
            <a:pPr>
              <a:tabLst>
                <a:tab pos="228600" algn="l"/>
                <a:tab pos="457200" algn="l"/>
                <a:tab pos="685800" algn="l"/>
                <a:tab pos="914400" algn="l"/>
                <a:tab pos="1143000" algn="l"/>
              </a:tabLst>
            </a:pPr>
            <a:r>
              <a:rPr lang="en-US" sz="2800" b="0" smtClean="0">
                <a:solidFill>
                  <a:schemeClr val="bg1"/>
                </a:solidFill>
                <a:latin typeface="+mj-lt"/>
                <a:cs typeface="Courier New" pitchFamily="49" charset="0"/>
              </a:rPr>
              <a:t>		</a:t>
            </a:r>
            <a:r>
              <a:rPr lang="en-US" sz="2800" b="0" smtClean="0">
                <a:solidFill>
                  <a:schemeClr val="accent6">
                    <a:lumMod val="40000"/>
                    <a:lumOff val="60000"/>
                  </a:schemeClr>
                </a:solidFill>
                <a:latin typeface="+mj-lt"/>
                <a:cs typeface="Courier New" pitchFamily="49" charset="0"/>
              </a:rPr>
              <a:t>tag</a:t>
            </a:r>
            <a:r>
              <a:rPr lang="en-US" sz="2800" b="0" smtClean="0">
                <a:solidFill>
                  <a:schemeClr val="bg1"/>
                </a:solidFill>
                <a:latin typeface="+mj-lt"/>
                <a:cs typeface="Courier New" pitchFamily="49" charset="0"/>
              </a:rPr>
              <a:t> = </a:t>
            </a:r>
            <a:r>
              <a:rPr lang="en-US" sz="2800" b="0" err="1" smtClean="0">
                <a:solidFill>
                  <a:schemeClr val="bg1"/>
                </a:solidFill>
                <a:latin typeface="+mj-lt"/>
                <a:cs typeface="Courier New" pitchFamily="49" charset="0"/>
              </a:rPr>
              <a:t>div.at</a:t>
            </a:r>
            <a:r>
              <a:rPr lang="en-US" sz="2800" b="0" smtClean="0">
                <a:solidFill>
                  <a:schemeClr val="bg1"/>
                </a:solidFill>
                <a:latin typeface="+mj-lt"/>
                <a:cs typeface="Courier New" pitchFamily="49" charset="0"/>
              </a:rPr>
              <a:t>("</a:t>
            </a:r>
            <a:r>
              <a:rPr lang="en-US" sz="2800" b="0" err="1" smtClean="0">
                <a:solidFill>
                  <a:srgbClr val="92D050"/>
                </a:solidFill>
                <a:latin typeface="+mj-lt"/>
                <a:cs typeface="Courier New" pitchFamily="49" charset="0"/>
              </a:rPr>
              <a:t>a.Plain</a:t>
            </a:r>
            <a:r>
              <a:rPr lang="en-US" sz="2800" b="0" smtClean="0">
                <a:solidFill>
                  <a:schemeClr val="bg1"/>
                </a:solidFill>
                <a:latin typeface="+mj-lt"/>
                <a:cs typeface="Courier New" pitchFamily="49" charset="0"/>
              </a:rPr>
              <a:t>").</a:t>
            </a:r>
            <a:r>
              <a:rPr lang="en-US" sz="2800" b="0" err="1" smtClean="0">
                <a:solidFill>
                  <a:schemeClr val="bg1"/>
                </a:solidFill>
                <a:latin typeface="+mj-lt"/>
                <a:cs typeface="Courier New" pitchFamily="49" charset="0"/>
              </a:rPr>
              <a:t>inner_html</a:t>
            </a:r>
            <a:endParaRPr lang="en-US" sz="2800" b="0" smtClean="0">
              <a:solidFill>
                <a:schemeClr val="bg1"/>
              </a:solidFill>
              <a:latin typeface="+mj-lt"/>
              <a:cs typeface="Courier New" pitchFamily="49" charset="0"/>
            </a:endParaRPr>
          </a:p>
          <a:p>
            <a:pPr>
              <a:tabLst>
                <a:tab pos="228600" algn="l"/>
                <a:tab pos="457200" algn="l"/>
                <a:tab pos="685800" algn="l"/>
                <a:tab pos="914400" algn="l"/>
                <a:tab pos="1143000" algn="l"/>
              </a:tabLst>
            </a:pPr>
            <a:r>
              <a:rPr lang="en-US" sz="2800" b="0" smtClean="0">
                <a:solidFill>
                  <a:schemeClr val="bg1"/>
                </a:solidFill>
                <a:latin typeface="+mj-lt"/>
                <a:cs typeface="Courier New" pitchFamily="49" charset="0"/>
              </a:rPr>
              <a:t>		</a:t>
            </a:r>
            <a:r>
              <a:rPr lang="en-US" sz="2800" b="0" err="1" smtClean="0">
                <a:solidFill>
                  <a:schemeClr val="accent1">
                    <a:lumMod val="90000"/>
                  </a:schemeClr>
                </a:solidFill>
                <a:latin typeface="+mj-lt"/>
                <a:cs typeface="Courier New" pitchFamily="49" charset="0"/>
              </a:rPr>
              <a:t>src</a:t>
            </a:r>
            <a:r>
              <a:rPr lang="en-US" sz="2800" b="0" smtClean="0">
                <a:solidFill>
                  <a:schemeClr val="bg1"/>
                </a:solidFill>
                <a:latin typeface="+mj-lt"/>
                <a:cs typeface="Courier New" pitchFamily="49" charset="0"/>
              </a:rPr>
              <a:t> = </a:t>
            </a:r>
            <a:r>
              <a:rPr lang="en-US" sz="2800" b="0" err="1" smtClean="0">
                <a:solidFill>
                  <a:schemeClr val="bg1"/>
                </a:solidFill>
                <a:latin typeface="+mj-lt"/>
                <a:cs typeface="Courier New" pitchFamily="49" charset="0"/>
              </a:rPr>
              <a:t>generate_tag_search_source</a:t>
            </a:r>
            <a:r>
              <a:rPr lang="en-US" sz="2800" b="0" smtClean="0">
                <a:solidFill>
                  <a:schemeClr val="bg1"/>
                </a:solidFill>
                <a:latin typeface="+mj-lt"/>
                <a:cs typeface="Courier New" pitchFamily="49" charset="0"/>
              </a:rPr>
              <a:t> (...)</a:t>
            </a:r>
          </a:p>
          <a:p>
            <a:pPr>
              <a:tabLst>
                <a:tab pos="228600" algn="l"/>
                <a:tab pos="457200" algn="l"/>
                <a:tab pos="685800" algn="l"/>
                <a:tab pos="914400" algn="l"/>
                <a:tab pos="1143000" algn="l"/>
              </a:tabLst>
            </a:pPr>
            <a:r>
              <a:rPr lang="en-US" sz="2800" b="0" smtClean="0">
                <a:solidFill>
                  <a:schemeClr val="bg1"/>
                </a:solidFill>
                <a:latin typeface="+mj-lt"/>
                <a:cs typeface="Courier New" pitchFamily="49" charset="0"/>
              </a:rPr>
              <a:t>		</a:t>
            </a:r>
            <a:r>
              <a:rPr lang="en-US" sz="2800" b="0" err="1" smtClean="0">
                <a:solidFill>
                  <a:schemeClr val="bg1"/>
                </a:solidFill>
                <a:latin typeface="+mj-lt"/>
                <a:cs typeface="Courier New" pitchFamily="49" charset="0"/>
              </a:rPr>
              <a:t>doc.at</a:t>
            </a:r>
            <a:r>
              <a:rPr lang="en-US" sz="2800" b="0" smtClean="0">
                <a:solidFill>
                  <a:schemeClr val="bg1"/>
                </a:solidFill>
                <a:latin typeface="+mj-lt"/>
                <a:cs typeface="Courier New" pitchFamily="49" charset="0"/>
              </a:rPr>
              <a:t>("</a:t>
            </a:r>
            <a:r>
              <a:rPr lang="en-US" sz="2800" b="0" smtClean="0">
                <a:solidFill>
                  <a:srgbClr val="92D050"/>
                </a:solidFill>
                <a:latin typeface="+mj-lt"/>
                <a:cs typeface="Courier New" pitchFamily="49" charset="0"/>
              </a:rPr>
              <a:t>body</a:t>
            </a:r>
            <a:r>
              <a:rPr lang="en-US" sz="2800" b="0" smtClean="0">
                <a:solidFill>
                  <a:schemeClr val="bg1"/>
                </a:solidFill>
                <a:latin typeface="+mj-lt"/>
                <a:cs typeface="Courier New" pitchFamily="49" charset="0"/>
              </a:rPr>
              <a:t>").</a:t>
            </a:r>
            <a:r>
              <a:rPr lang="en-US" sz="2800" b="0" err="1" smtClean="0">
                <a:solidFill>
                  <a:schemeClr val="bg1"/>
                </a:solidFill>
                <a:latin typeface="+mj-lt"/>
                <a:cs typeface="Courier New" pitchFamily="49" charset="0"/>
              </a:rPr>
              <a:t>inner_html</a:t>
            </a:r>
            <a:r>
              <a:rPr lang="en-US" sz="2800" b="0" smtClean="0">
                <a:solidFill>
                  <a:schemeClr val="bg1"/>
                </a:solidFill>
                <a:latin typeface="+mj-lt"/>
                <a:cs typeface="Courier New" pitchFamily="49" charset="0"/>
              </a:rPr>
              <a:t> += </a:t>
            </a:r>
          </a:p>
          <a:p>
            <a:pPr>
              <a:tabLst>
                <a:tab pos="228600" algn="l"/>
                <a:tab pos="457200" algn="l"/>
                <a:tab pos="685800" algn="l"/>
                <a:tab pos="914400" algn="l"/>
                <a:tab pos="1143000" algn="l"/>
              </a:tabLst>
            </a:pPr>
            <a:r>
              <a:rPr lang="en-US" sz="2800" b="0" smtClean="0">
                <a:solidFill>
                  <a:schemeClr val="bg1"/>
                </a:solidFill>
                <a:latin typeface="+mj-lt"/>
                <a:cs typeface="Courier New" pitchFamily="49" charset="0"/>
              </a:rPr>
              <a:t>			</a:t>
            </a:r>
            <a:r>
              <a:rPr lang="en-US" sz="2800" b="0" err="1" smtClean="0">
                <a:solidFill>
                  <a:schemeClr val="bg1"/>
                </a:solidFill>
                <a:latin typeface="+mj-lt"/>
                <a:cs typeface="Courier New" pitchFamily="49" charset="0"/>
              </a:rPr>
              <a:t>make_context_menu</a:t>
            </a:r>
            <a:r>
              <a:rPr lang="en-US" sz="2800" b="0" smtClean="0">
                <a:solidFill>
                  <a:schemeClr val="bg1"/>
                </a:solidFill>
                <a:latin typeface="+mj-lt"/>
                <a:cs typeface="Courier New" pitchFamily="49" charset="0"/>
              </a:rPr>
              <a:t>(</a:t>
            </a:r>
            <a:r>
              <a:rPr lang="en-US" sz="2800" b="0" err="1" smtClean="0">
                <a:solidFill>
                  <a:schemeClr val="bg1"/>
                </a:solidFill>
                <a:latin typeface="+mj-lt"/>
                <a:cs typeface="Courier New" pitchFamily="49" charset="0"/>
              </a:rPr>
              <a:t>div.at</a:t>
            </a:r>
            <a:r>
              <a:rPr lang="en-US" sz="2800" b="0" smtClean="0">
                <a:solidFill>
                  <a:schemeClr val="bg1"/>
                </a:solidFill>
                <a:latin typeface="+mj-lt"/>
                <a:cs typeface="Courier New" pitchFamily="49" charset="0"/>
              </a:rPr>
              <a:t>("</a:t>
            </a:r>
            <a:r>
              <a:rPr lang="en-US" sz="2800" b="0" err="1" smtClean="0">
                <a:solidFill>
                  <a:srgbClr val="92D050"/>
                </a:solidFill>
                <a:latin typeface="+mj-lt"/>
                <a:cs typeface="Courier New" pitchFamily="49" charset="0"/>
              </a:rPr>
              <a:t>a.Plain</a:t>
            </a:r>
            <a:r>
              <a:rPr lang="en-US" sz="2800" b="0" smtClean="0">
                <a:solidFill>
                  <a:schemeClr val="bg1"/>
                </a:solidFill>
                <a:latin typeface="+mj-lt"/>
                <a:cs typeface="Courier New" pitchFamily="49" charset="0"/>
              </a:rPr>
              <a:t>"),</a:t>
            </a:r>
          </a:p>
          <a:p>
            <a:pPr>
              <a:tabLst>
                <a:tab pos="228600" algn="l"/>
                <a:tab pos="457200" algn="l"/>
                <a:tab pos="685800" algn="l"/>
                <a:tab pos="914400" algn="l"/>
                <a:tab pos="1143000" algn="l"/>
              </a:tabLst>
            </a:pPr>
            <a:r>
              <a:rPr lang="en-US" sz="2800" b="0" smtClean="0">
                <a:solidFill>
                  <a:schemeClr val="bg1"/>
                </a:solidFill>
                <a:latin typeface="+mj-lt"/>
                <a:cs typeface="Courier New" pitchFamily="49" charset="0"/>
              </a:rPr>
              <a:t>				["</a:t>
            </a:r>
            <a:r>
              <a:rPr lang="en-US" sz="2800" b="0" smtClean="0">
                <a:solidFill>
                  <a:srgbClr val="92D050"/>
                </a:solidFill>
                <a:latin typeface="+mj-lt"/>
                <a:cs typeface="Courier New" pitchFamily="49" charset="0"/>
              </a:rPr>
              <a:t>Images matching tag </a:t>
            </a:r>
            <a:r>
              <a:rPr lang="en-US" sz="2800" b="0" smtClean="0">
                <a:solidFill>
                  <a:schemeClr val="accent6">
                    <a:lumMod val="40000"/>
                    <a:lumOff val="60000"/>
                  </a:schemeClr>
                </a:solidFill>
                <a:latin typeface="+mj-lt"/>
                <a:cs typeface="Courier New" pitchFamily="49" charset="0"/>
              </a:rPr>
              <a:t>#{tag}</a:t>
            </a:r>
            <a:r>
              <a:rPr lang="en-US" sz="2800" b="0" smtClean="0">
                <a:solidFill>
                  <a:schemeClr val="bg1"/>
                </a:solidFill>
                <a:latin typeface="+mj-lt"/>
                <a:cs typeface="Courier New" pitchFamily="49" charset="0"/>
              </a:rPr>
              <a:t>"],[</a:t>
            </a:r>
            <a:r>
              <a:rPr lang="en-US" sz="2800" b="0" err="1" smtClean="0">
                <a:solidFill>
                  <a:schemeClr val="accent1">
                    <a:lumMod val="90000"/>
                  </a:schemeClr>
                </a:solidFill>
                <a:latin typeface="+mj-lt"/>
                <a:cs typeface="Courier New" pitchFamily="49" charset="0"/>
              </a:rPr>
              <a:t>src</a:t>
            </a:r>
            <a:r>
              <a:rPr lang="en-US" sz="2800" b="0" smtClean="0">
                <a:solidFill>
                  <a:schemeClr val="bg1"/>
                </a:solidFill>
                <a:latin typeface="+mj-lt"/>
                <a:cs typeface="Courier New" pitchFamily="49" charset="0"/>
              </a:rPr>
              <a:t>])</a:t>
            </a:r>
          </a:p>
          <a:p>
            <a:pPr>
              <a:tabLst>
                <a:tab pos="228600" algn="l"/>
                <a:tab pos="457200" algn="l"/>
                <a:tab pos="685800" algn="l"/>
                <a:tab pos="914400" algn="l"/>
                <a:tab pos="1143000" algn="l"/>
              </a:tabLst>
            </a:pPr>
            <a:r>
              <a:rPr lang="en-US" sz="2800" b="0" smtClean="0">
                <a:solidFill>
                  <a:schemeClr val="bg1">
                    <a:lumMod val="65000"/>
                  </a:schemeClr>
                </a:solidFill>
                <a:latin typeface="+mj-lt"/>
                <a:cs typeface="Courier New" pitchFamily="49" charset="0"/>
              </a:rPr>
              <a:t>end</a:t>
            </a:r>
          </a:p>
          <a:p>
            <a:pPr>
              <a:tabLst>
                <a:tab pos="228600" algn="l"/>
                <a:tab pos="457200" algn="l"/>
                <a:tab pos="685800" algn="l"/>
                <a:tab pos="914400" algn="l"/>
                <a:tab pos="1143000" algn="l"/>
              </a:tabLst>
            </a:pPr>
            <a:endParaRPr lang="en-US" sz="2800" b="0" smtClean="0">
              <a:solidFill>
                <a:schemeClr val="bg1"/>
              </a:solidFill>
              <a:latin typeface="+mj-lt"/>
              <a:cs typeface="Courier New" pitchFamily="49" charset="0"/>
            </a:endParaRPr>
          </a:p>
        </p:txBody>
      </p:sp>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US" sz="4000" smtClean="0"/>
              <a:t>Putting it all together…</a:t>
            </a:r>
          </a:p>
        </p:txBody>
      </p:sp>
      <p:sp>
        <p:nvSpPr>
          <p:cNvPr id="7" name="Rectangle 6"/>
          <p:cNvSpPr/>
          <p:nvPr/>
        </p:nvSpPr>
        <p:spPr bwMode="auto">
          <a:xfrm>
            <a:off x="838200" y="3276600"/>
            <a:ext cx="5791200" cy="381000"/>
          </a:xfrm>
          <a:prstGeom prst="rect">
            <a:avLst/>
          </a:prstGeom>
          <a:noFill/>
          <a:ln w="76200" cap="flat" cmpd="sng" algn="ctr">
            <a:solidFill>
              <a:srgbClr val="FF5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Neutra Text" pitchFamily="50" charset="0"/>
            </a:endParaRPr>
          </a:p>
        </p:txBody>
      </p:sp>
      <p:sp>
        <p:nvSpPr>
          <p:cNvPr id="5" name="Rounded Rectangular Callout 4"/>
          <p:cNvSpPr/>
          <p:nvPr/>
        </p:nvSpPr>
        <p:spPr bwMode="auto">
          <a:xfrm>
            <a:off x="5410200" y="2209800"/>
            <a:ext cx="3429000" cy="609600"/>
          </a:xfrm>
          <a:prstGeom prst="wedgeRoundRectCallout">
            <a:avLst>
              <a:gd name="adj1" fmla="val -33763"/>
              <a:gd name="adj2" fmla="val 116449"/>
              <a:gd name="adj3" fmla="val 16667"/>
            </a:avLst>
          </a:prstGeom>
          <a:solidFill>
            <a:schemeClr val="bg1"/>
          </a:solidFill>
          <a:ln>
            <a:solidFill>
              <a:srgbClr val="FF5050"/>
            </a:solidFill>
            <a:headEnd type="none" w="med" len="med"/>
            <a:tailEnd type="none" w="med" len="med"/>
          </a:ln>
          <a:effectLst>
            <a:outerShdw blurRad="50800" dist="38100" dir="2700000" algn="tl" rotWithShape="0">
              <a:prstClr val="black">
                <a:alpha val="40000"/>
              </a:prstClr>
            </a:outerShdw>
          </a:effectLst>
        </p:spPr>
        <p:style>
          <a:lnRef idx="2">
            <a:schemeClr val="accent4"/>
          </a:lnRef>
          <a:fillRef idx="1">
            <a:schemeClr val="lt1"/>
          </a:fillRef>
          <a:effectRef idx="0">
            <a:schemeClr val="accent4"/>
          </a:effectRef>
          <a:fontRef idx="minor">
            <a:schemeClr val="dk1"/>
          </a:fontRef>
        </p:style>
        <p:txBody>
          <a:bodyPr/>
          <a:lstStyle/>
          <a:p>
            <a:r>
              <a:rPr lang="en-US" sz="2400" smtClean="0">
                <a:solidFill>
                  <a:schemeClr val="tx1"/>
                </a:solidFill>
              </a:rPr>
              <a:t>Extract tag name</a:t>
            </a:r>
            <a:endParaRPr lang="en-US" sz="2400">
              <a:solidFill>
                <a:schemeClr val="tx1"/>
              </a:solidFill>
            </a:endParaRPr>
          </a:p>
        </p:txBody>
      </p:sp>
      <p:sp>
        <p:nvSpPr>
          <p:cNvPr id="8" name="TextBox 7"/>
          <p:cNvSpPr txBox="1"/>
          <p:nvPr/>
        </p:nvSpPr>
        <p:spPr>
          <a:xfrm>
            <a:off x="381000" y="2328208"/>
            <a:ext cx="6353662" cy="3970318"/>
          </a:xfrm>
          <a:prstGeom prst="rect">
            <a:avLst/>
          </a:prstGeom>
          <a:noFill/>
        </p:spPr>
        <p:txBody>
          <a:bodyPr wrap="none" rtlCol="0">
            <a:spAutoFit/>
          </a:bodyPr>
          <a:lstStyle/>
          <a:p>
            <a:pPr>
              <a:tabLst>
                <a:tab pos="228600" algn="l"/>
                <a:tab pos="457200" algn="l"/>
                <a:tab pos="685800" algn="l"/>
                <a:tab pos="914400" algn="l"/>
                <a:tab pos="1143000" algn="l"/>
              </a:tabLst>
            </a:pPr>
            <a:r>
              <a:rPr lang="en-US" sz="2800" b="0" smtClean="0">
                <a:solidFill>
                  <a:schemeClr val="bg1">
                    <a:lumMod val="65000"/>
                  </a:schemeClr>
                </a:solidFill>
                <a:latin typeface="+mj-lt"/>
                <a:cs typeface="Courier New" pitchFamily="49" charset="0"/>
              </a:rPr>
              <a:t>def</a:t>
            </a:r>
            <a:r>
              <a:rPr lang="en-US" sz="2800" b="0" smtClean="0">
                <a:solidFill>
                  <a:srgbClr val="FF0066"/>
                </a:solidFill>
                <a:latin typeface="+mj-lt"/>
                <a:cs typeface="Courier New" pitchFamily="49" charset="0"/>
              </a:rPr>
              <a:t> </a:t>
            </a:r>
            <a:r>
              <a:rPr lang="en-US" sz="2800" b="0" err="1" smtClean="0">
                <a:solidFill>
                  <a:schemeClr val="bg1"/>
                </a:solidFill>
                <a:latin typeface="+mj-lt"/>
                <a:cs typeface="Courier New" pitchFamily="49" charset="0"/>
              </a:rPr>
              <a:t>self.annotate_photopage_tags</a:t>
            </a:r>
            <a:r>
              <a:rPr lang="en-US" sz="2800" b="0" smtClean="0">
                <a:solidFill>
                  <a:schemeClr val="bg1"/>
                </a:solidFill>
                <a:latin typeface="+mj-lt"/>
                <a:cs typeface="Courier New" pitchFamily="49" charset="0"/>
              </a:rPr>
              <a:t>(doc)</a:t>
            </a:r>
          </a:p>
          <a:p>
            <a:pPr>
              <a:tabLst>
                <a:tab pos="228600" algn="l"/>
                <a:tab pos="457200" algn="l"/>
                <a:tab pos="685800" algn="l"/>
                <a:tab pos="914400" algn="l"/>
                <a:tab pos="1143000" algn="l"/>
              </a:tabLst>
            </a:pPr>
            <a:r>
              <a:rPr lang="en-US" sz="2800" b="0" smtClean="0">
                <a:solidFill>
                  <a:schemeClr val="bg1"/>
                </a:solidFill>
                <a:latin typeface="+mj-lt"/>
                <a:cs typeface="Courier New" pitchFamily="49" charset="0"/>
              </a:rPr>
              <a:t>	(doc/"</a:t>
            </a:r>
            <a:r>
              <a:rPr lang="en-US" sz="2800" b="0" smtClean="0">
                <a:solidFill>
                  <a:srgbClr val="92D050"/>
                </a:solidFill>
                <a:latin typeface="+mj-lt"/>
                <a:cs typeface="Courier New" pitchFamily="49" charset="0"/>
              </a:rPr>
              <a:t>div</a:t>
            </a:r>
            <a:r>
              <a:rPr lang="en-US" sz="2800" b="0" smtClean="0">
                <a:solidFill>
                  <a:schemeClr val="bg1"/>
                </a:solidFill>
                <a:latin typeface="+mj-lt"/>
                <a:cs typeface="Courier New" pitchFamily="49" charset="0"/>
              </a:rPr>
              <a:t>").reject{…}.each </a:t>
            </a:r>
            <a:r>
              <a:rPr lang="en-US" sz="2800" b="0" smtClean="0">
                <a:solidFill>
                  <a:schemeClr val="bg1">
                    <a:lumMod val="65000"/>
                  </a:schemeClr>
                </a:solidFill>
                <a:latin typeface="+mj-lt"/>
                <a:cs typeface="Courier New" pitchFamily="49" charset="0"/>
              </a:rPr>
              <a:t>do</a:t>
            </a:r>
            <a:r>
              <a:rPr lang="en-US" sz="2800" b="0" smtClean="0">
                <a:solidFill>
                  <a:schemeClr val="bg1"/>
                </a:solidFill>
                <a:latin typeface="+mj-lt"/>
                <a:cs typeface="Courier New" pitchFamily="49" charset="0"/>
              </a:rPr>
              <a:t> |div|</a:t>
            </a:r>
          </a:p>
          <a:p>
            <a:pPr>
              <a:tabLst>
                <a:tab pos="228600" algn="l"/>
                <a:tab pos="457200" algn="l"/>
                <a:tab pos="685800" algn="l"/>
                <a:tab pos="914400" algn="l"/>
                <a:tab pos="1143000" algn="l"/>
              </a:tabLst>
            </a:pPr>
            <a:r>
              <a:rPr lang="en-US" sz="2800" b="0" smtClean="0">
                <a:solidFill>
                  <a:schemeClr val="bg1"/>
                </a:solidFill>
                <a:latin typeface="+mj-lt"/>
                <a:cs typeface="Courier New" pitchFamily="49" charset="0"/>
              </a:rPr>
              <a:t>		</a:t>
            </a:r>
            <a:r>
              <a:rPr lang="en-US" sz="2800" b="0" smtClean="0">
                <a:solidFill>
                  <a:schemeClr val="accent6">
                    <a:lumMod val="40000"/>
                    <a:lumOff val="60000"/>
                  </a:schemeClr>
                </a:solidFill>
                <a:latin typeface="+mj-lt"/>
                <a:cs typeface="Courier New" pitchFamily="49" charset="0"/>
              </a:rPr>
              <a:t>tag</a:t>
            </a:r>
            <a:r>
              <a:rPr lang="en-US" sz="2800" b="0" smtClean="0">
                <a:solidFill>
                  <a:schemeClr val="bg1"/>
                </a:solidFill>
                <a:latin typeface="+mj-lt"/>
                <a:cs typeface="Courier New" pitchFamily="49" charset="0"/>
              </a:rPr>
              <a:t> = </a:t>
            </a:r>
            <a:r>
              <a:rPr lang="en-US" sz="2800" b="0" err="1" smtClean="0">
                <a:solidFill>
                  <a:schemeClr val="bg1"/>
                </a:solidFill>
                <a:latin typeface="+mj-lt"/>
                <a:cs typeface="Courier New" pitchFamily="49" charset="0"/>
              </a:rPr>
              <a:t>div.at</a:t>
            </a:r>
            <a:r>
              <a:rPr lang="en-US" sz="2800" b="0" smtClean="0">
                <a:solidFill>
                  <a:schemeClr val="bg1"/>
                </a:solidFill>
                <a:latin typeface="+mj-lt"/>
                <a:cs typeface="Courier New" pitchFamily="49" charset="0"/>
              </a:rPr>
              <a:t>("</a:t>
            </a:r>
            <a:r>
              <a:rPr lang="en-US" sz="2800" b="0" err="1" smtClean="0">
                <a:solidFill>
                  <a:srgbClr val="92D050"/>
                </a:solidFill>
                <a:latin typeface="+mj-lt"/>
                <a:cs typeface="Courier New" pitchFamily="49" charset="0"/>
              </a:rPr>
              <a:t>a.Plain</a:t>
            </a:r>
            <a:r>
              <a:rPr lang="en-US" sz="2800" b="0" smtClean="0">
                <a:solidFill>
                  <a:schemeClr val="bg1"/>
                </a:solidFill>
                <a:latin typeface="+mj-lt"/>
                <a:cs typeface="Courier New" pitchFamily="49" charset="0"/>
              </a:rPr>
              <a:t>").</a:t>
            </a:r>
            <a:r>
              <a:rPr lang="en-US" sz="2800" b="0" err="1" smtClean="0">
                <a:solidFill>
                  <a:schemeClr val="bg1"/>
                </a:solidFill>
                <a:latin typeface="+mj-lt"/>
                <a:cs typeface="Courier New" pitchFamily="49" charset="0"/>
              </a:rPr>
              <a:t>inner_html</a:t>
            </a:r>
            <a:endParaRPr lang="en-US" sz="2800" b="0" smtClean="0">
              <a:solidFill>
                <a:schemeClr val="bg1"/>
              </a:solidFill>
              <a:latin typeface="+mj-lt"/>
              <a:cs typeface="Courier New" pitchFamily="49" charset="0"/>
            </a:endParaRPr>
          </a:p>
          <a:p>
            <a:pPr>
              <a:tabLst>
                <a:tab pos="228600" algn="l"/>
                <a:tab pos="457200" algn="l"/>
                <a:tab pos="685800" algn="l"/>
                <a:tab pos="914400" algn="l"/>
                <a:tab pos="1143000" algn="l"/>
              </a:tabLst>
            </a:pPr>
            <a:r>
              <a:rPr lang="en-US" sz="2800" b="0" smtClean="0">
                <a:solidFill>
                  <a:schemeClr val="bg1"/>
                </a:solidFill>
                <a:latin typeface="+mj-lt"/>
                <a:cs typeface="Courier New" pitchFamily="49" charset="0"/>
              </a:rPr>
              <a:t>		</a:t>
            </a:r>
            <a:r>
              <a:rPr lang="en-US" sz="2800" b="0" err="1" smtClean="0">
                <a:solidFill>
                  <a:schemeClr val="accent1">
                    <a:lumMod val="90000"/>
                  </a:schemeClr>
                </a:solidFill>
                <a:latin typeface="+mj-lt"/>
                <a:cs typeface="Courier New" pitchFamily="49" charset="0"/>
              </a:rPr>
              <a:t>src</a:t>
            </a:r>
            <a:r>
              <a:rPr lang="en-US" sz="2800" b="0" smtClean="0">
                <a:solidFill>
                  <a:schemeClr val="bg1"/>
                </a:solidFill>
                <a:latin typeface="+mj-lt"/>
                <a:cs typeface="Courier New" pitchFamily="49" charset="0"/>
              </a:rPr>
              <a:t> = </a:t>
            </a:r>
            <a:r>
              <a:rPr lang="en-US" sz="2800" b="0" err="1" smtClean="0">
                <a:solidFill>
                  <a:schemeClr val="bg1"/>
                </a:solidFill>
                <a:latin typeface="+mj-lt"/>
                <a:cs typeface="Courier New" pitchFamily="49" charset="0"/>
              </a:rPr>
              <a:t>generate_tag_search_source</a:t>
            </a:r>
            <a:r>
              <a:rPr lang="en-US" sz="2800" b="0" smtClean="0">
                <a:solidFill>
                  <a:schemeClr val="bg1"/>
                </a:solidFill>
                <a:latin typeface="+mj-lt"/>
                <a:cs typeface="Courier New" pitchFamily="49" charset="0"/>
              </a:rPr>
              <a:t> (...)</a:t>
            </a:r>
          </a:p>
          <a:p>
            <a:pPr>
              <a:tabLst>
                <a:tab pos="228600" algn="l"/>
                <a:tab pos="457200" algn="l"/>
                <a:tab pos="685800" algn="l"/>
                <a:tab pos="914400" algn="l"/>
                <a:tab pos="1143000" algn="l"/>
              </a:tabLst>
            </a:pPr>
            <a:r>
              <a:rPr lang="en-US" sz="2800" b="0" smtClean="0">
                <a:solidFill>
                  <a:schemeClr val="bg1"/>
                </a:solidFill>
                <a:latin typeface="+mj-lt"/>
                <a:cs typeface="Courier New" pitchFamily="49" charset="0"/>
              </a:rPr>
              <a:t>		</a:t>
            </a:r>
            <a:r>
              <a:rPr lang="en-US" sz="2800" b="0" err="1" smtClean="0">
                <a:solidFill>
                  <a:schemeClr val="bg1"/>
                </a:solidFill>
                <a:latin typeface="+mj-lt"/>
                <a:cs typeface="Courier New" pitchFamily="49" charset="0"/>
              </a:rPr>
              <a:t>doc.at</a:t>
            </a:r>
            <a:r>
              <a:rPr lang="en-US" sz="2800" b="0" smtClean="0">
                <a:solidFill>
                  <a:schemeClr val="bg1"/>
                </a:solidFill>
                <a:latin typeface="+mj-lt"/>
                <a:cs typeface="Courier New" pitchFamily="49" charset="0"/>
              </a:rPr>
              <a:t>("</a:t>
            </a:r>
            <a:r>
              <a:rPr lang="en-US" sz="2800" b="0" smtClean="0">
                <a:solidFill>
                  <a:srgbClr val="92D050"/>
                </a:solidFill>
                <a:latin typeface="+mj-lt"/>
                <a:cs typeface="Courier New" pitchFamily="49" charset="0"/>
              </a:rPr>
              <a:t>body</a:t>
            </a:r>
            <a:r>
              <a:rPr lang="en-US" sz="2800" b="0" smtClean="0">
                <a:solidFill>
                  <a:schemeClr val="bg1"/>
                </a:solidFill>
                <a:latin typeface="+mj-lt"/>
                <a:cs typeface="Courier New" pitchFamily="49" charset="0"/>
              </a:rPr>
              <a:t>").</a:t>
            </a:r>
            <a:r>
              <a:rPr lang="en-US" sz="2800" b="0" err="1" smtClean="0">
                <a:solidFill>
                  <a:schemeClr val="bg1"/>
                </a:solidFill>
                <a:latin typeface="+mj-lt"/>
                <a:cs typeface="Courier New" pitchFamily="49" charset="0"/>
              </a:rPr>
              <a:t>inner_html</a:t>
            </a:r>
            <a:r>
              <a:rPr lang="en-US" sz="2800" b="0" smtClean="0">
                <a:solidFill>
                  <a:schemeClr val="bg1"/>
                </a:solidFill>
                <a:latin typeface="+mj-lt"/>
                <a:cs typeface="Courier New" pitchFamily="49" charset="0"/>
              </a:rPr>
              <a:t> += </a:t>
            </a:r>
          </a:p>
          <a:p>
            <a:pPr>
              <a:tabLst>
                <a:tab pos="228600" algn="l"/>
                <a:tab pos="457200" algn="l"/>
                <a:tab pos="685800" algn="l"/>
                <a:tab pos="914400" algn="l"/>
                <a:tab pos="1143000" algn="l"/>
              </a:tabLst>
            </a:pPr>
            <a:r>
              <a:rPr lang="en-US" sz="2800" b="0" smtClean="0">
                <a:solidFill>
                  <a:schemeClr val="bg1"/>
                </a:solidFill>
                <a:latin typeface="+mj-lt"/>
                <a:cs typeface="Courier New" pitchFamily="49" charset="0"/>
              </a:rPr>
              <a:t>			</a:t>
            </a:r>
            <a:r>
              <a:rPr lang="en-US" sz="2800" b="0" err="1" smtClean="0">
                <a:solidFill>
                  <a:schemeClr val="bg1"/>
                </a:solidFill>
                <a:latin typeface="+mj-lt"/>
                <a:cs typeface="Courier New" pitchFamily="49" charset="0"/>
              </a:rPr>
              <a:t>make_context_menu</a:t>
            </a:r>
            <a:r>
              <a:rPr lang="en-US" sz="2800" b="0" smtClean="0">
                <a:solidFill>
                  <a:schemeClr val="bg1"/>
                </a:solidFill>
                <a:latin typeface="+mj-lt"/>
                <a:cs typeface="Courier New" pitchFamily="49" charset="0"/>
              </a:rPr>
              <a:t>(</a:t>
            </a:r>
            <a:r>
              <a:rPr lang="en-US" sz="2800" b="0" err="1" smtClean="0">
                <a:solidFill>
                  <a:schemeClr val="bg1"/>
                </a:solidFill>
                <a:latin typeface="+mj-lt"/>
                <a:cs typeface="Courier New" pitchFamily="49" charset="0"/>
              </a:rPr>
              <a:t>div.at</a:t>
            </a:r>
            <a:r>
              <a:rPr lang="en-US" sz="2800" b="0" smtClean="0">
                <a:solidFill>
                  <a:schemeClr val="bg1"/>
                </a:solidFill>
                <a:latin typeface="+mj-lt"/>
                <a:cs typeface="Courier New" pitchFamily="49" charset="0"/>
              </a:rPr>
              <a:t>("</a:t>
            </a:r>
            <a:r>
              <a:rPr lang="en-US" sz="2800" b="0" err="1" smtClean="0">
                <a:solidFill>
                  <a:srgbClr val="92D050"/>
                </a:solidFill>
                <a:latin typeface="+mj-lt"/>
                <a:cs typeface="Courier New" pitchFamily="49" charset="0"/>
              </a:rPr>
              <a:t>a.Plain</a:t>
            </a:r>
            <a:r>
              <a:rPr lang="en-US" sz="2800" b="0" smtClean="0">
                <a:solidFill>
                  <a:schemeClr val="bg1"/>
                </a:solidFill>
                <a:latin typeface="+mj-lt"/>
                <a:cs typeface="Courier New" pitchFamily="49" charset="0"/>
              </a:rPr>
              <a:t>"),</a:t>
            </a:r>
          </a:p>
          <a:p>
            <a:pPr>
              <a:tabLst>
                <a:tab pos="228600" algn="l"/>
                <a:tab pos="457200" algn="l"/>
                <a:tab pos="685800" algn="l"/>
                <a:tab pos="914400" algn="l"/>
                <a:tab pos="1143000" algn="l"/>
              </a:tabLst>
            </a:pPr>
            <a:r>
              <a:rPr lang="en-US" sz="2800" b="0" smtClean="0">
                <a:solidFill>
                  <a:schemeClr val="bg1"/>
                </a:solidFill>
                <a:latin typeface="+mj-lt"/>
                <a:cs typeface="Courier New" pitchFamily="49" charset="0"/>
              </a:rPr>
              <a:t>				["</a:t>
            </a:r>
            <a:r>
              <a:rPr lang="en-US" sz="2800" b="0" smtClean="0">
                <a:solidFill>
                  <a:srgbClr val="92D050"/>
                </a:solidFill>
                <a:latin typeface="+mj-lt"/>
                <a:cs typeface="Courier New" pitchFamily="49" charset="0"/>
              </a:rPr>
              <a:t>Images matching tag </a:t>
            </a:r>
            <a:r>
              <a:rPr lang="en-US" sz="2800" b="0" smtClean="0">
                <a:solidFill>
                  <a:schemeClr val="accent6">
                    <a:lumMod val="40000"/>
                    <a:lumOff val="60000"/>
                  </a:schemeClr>
                </a:solidFill>
                <a:latin typeface="+mj-lt"/>
                <a:cs typeface="Courier New" pitchFamily="49" charset="0"/>
              </a:rPr>
              <a:t>#{tag}</a:t>
            </a:r>
            <a:r>
              <a:rPr lang="en-US" sz="2800" b="0" smtClean="0">
                <a:solidFill>
                  <a:schemeClr val="bg1"/>
                </a:solidFill>
                <a:latin typeface="+mj-lt"/>
                <a:cs typeface="Courier New" pitchFamily="49" charset="0"/>
              </a:rPr>
              <a:t>"],[</a:t>
            </a:r>
            <a:r>
              <a:rPr lang="en-US" sz="2800" b="0" err="1" smtClean="0">
                <a:solidFill>
                  <a:schemeClr val="accent1">
                    <a:lumMod val="90000"/>
                  </a:schemeClr>
                </a:solidFill>
                <a:latin typeface="+mj-lt"/>
                <a:cs typeface="Courier New" pitchFamily="49" charset="0"/>
              </a:rPr>
              <a:t>src</a:t>
            </a:r>
            <a:r>
              <a:rPr lang="en-US" sz="2800" b="0" smtClean="0">
                <a:solidFill>
                  <a:schemeClr val="bg1"/>
                </a:solidFill>
                <a:latin typeface="+mj-lt"/>
                <a:cs typeface="Courier New" pitchFamily="49" charset="0"/>
              </a:rPr>
              <a:t>])</a:t>
            </a:r>
          </a:p>
          <a:p>
            <a:pPr>
              <a:tabLst>
                <a:tab pos="228600" algn="l"/>
                <a:tab pos="457200" algn="l"/>
                <a:tab pos="685800" algn="l"/>
                <a:tab pos="914400" algn="l"/>
                <a:tab pos="1143000" algn="l"/>
              </a:tabLst>
            </a:pPr>
            <a:r>
              <a:rPr lang="en-US" sz="2800" b="0" smtClean="0">
                <a:solidFill>
                  <a:schemeClr val="bg1">
                    <a:lumMod val="65000"/>
                  </a:schemeClr>
                </a:solidFill>
                <a:latin typeface="+mj-lt"/>
                <a:cs typeface="Courier New" pitchFamily="49" charset="0"/>
              </a:rPr>
              <a:t>end</a:t>
            </a:r>
          </a:p>
          <a:p>
            <a:pPr>
              <a:tabLst>
                <a:tab pos="228600" algn="l"/>
                <a:tab pos="457200" algn="l"/>
                <a:tab pos="685800" algn="l"/>
                <a:tab pos="914400" algn="l"/>
                <a:tab pos="1143000" algn="l"/>
              </a:tabLst>
            </a:pPr>
            <a:endParaRPr lang="en-US" sz="2800" b="0" smtClean="0">
              <a:solidFill>
                <a:schemeClr val="bg1"/>
              </a:solidFill>
              <a:latin typeface="+mj-lt"/>
              <a:cs typeface="Courier New" pitchFamily="49" charset="0"/>
            </a:endParaRPr>
          </a:p>
        </p:txBody>
      </p:sp>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81000" y="2328208"/>
            <a:ext cx="6353662" cy="3970318"/>
          </a:xfrm>
          <a:prstGeom prst="rect">
            <a:avLst/>
          </a:prstGeom>
          <a:noFill/>
        </p:spPr>
        <p:txBody>
          <a:bodyPr wrap="none" rtlCol="0">
            <a:spAutoFit/>
          </a:bodyPr>
          <a:lstStyle/>
          <a:p>
            <a:pPr>
              <a:tabLst>
                <a:tab pos="228600" algn="l"/>
                <a:tab pos="457200" algn="l"/>
                <a:tab pos="685800" algn="l"/>
                <a:tab pos="914400" algn="l"/>
                <a:tab pos="1143000" algn="l"/>
              </a:tabLst>
            </a:pPr>
            <a:r>
              <a:rPr lang="en-US" sz="2800" b="0" smtClean="0">
                <a:solidFill>
                  <a:schemeClr val="bg1">
                    <a:lumMod val="65000"/>
                  </a:schemeClr>
                </a:solidFill>
                <a:latin typeface="+mj-lt"/>
                <a:cs typeface="Courier New" pitchFamily="49" charset="0"/>
              </a:rPr>
              <a:t>def</a:t>
            </a:r>
            <a:r>
              <a:rPr lang="en-US" sz="2800" b="0" smtClean="0">
                <a:solidFill>
                  <a:srgbClr val="FF0066"/>
                </a:solidFill>
                <a:latin typeface="+mj-lt"/>
                <a:cs typeface="Courier New" pitchFamily="49" charset="0"/>
              </a:rPr>
              <a:t> </a:t>
            </a:r>
            <a:r>
              <a:rPr lang="en-US" sz="2800" b="0" err="1" smtClean="0">
                <a:solidFill>
                  <a:schemeClr val="bg1"/>
                </a:solidFill>
                <a:latin typeface="+mj-lt"/>
                <a:cs typeface="Courier New" pitchFamily="49" charset="0"/>
              </a:rPr>
              <a:t>self.annotate_photopage_tags</a:t>
            </a:r>
            <a:r>
              <a:rPr lang="en-US" sz="2800" b="0" smtClean="0">
                <a:solidFill>
                  <a:schemeClr val="bg1"/>
                </a:solidFill>
                <a:latin typeface="+mj-lt"/>
                <a:cs typeface="Courier New" pitchFamily="49" charset="0"/>
              </a:rPr>
              <a:t>(doc)</a:t>
            </a:r>
          </a:p>
          <a:p>
            <a:pPr>
              <a:tabLst>
                <a:tab pos="228600" algn="l"/>
                <a:tab pos="457200" algn="l"/>
                <a:tab pos="685800" algn="l"/>
                <a:tab pos="914400" algn="l"/>
                <a:tab pos="1143000" algn="l"/>
              </a:tabLst>
            </a:pPr>
            <a:r>
              <a:rPr lang="en-US" sz="2800" b="0" smtClean="0">
                <a:solidFill>
                  <a:schemeClr val="bg1"/>
                </a:solidFill>
                <a:latin typeface="+mj-lt"/>
                <a:cs typeface="Courier New" pitchFamily="49" charset="0"/>
              </a:rPr>
              <a:t>	(doc/"</a:t>
            </a:r>
            <a:r>
              <a:rPr lang="en-US" sz="2800" b="0" smtClean="0">
                <a:solidFill>
                  <a:srgbClr val="92D050"/>
                </a:solidFill>
                <a:latin typeface="+mj-lt"/>
                <a:cs typeface="Courier New" pitchFamily="49" charset="0"/>
              </a:rPr>
              <a:t>div</a:t>
            </a:r>
            <a:r>
              <a:rPr lang="en-US" sz="2800" b="0" smtClean="0">
                <a:solidFill>
                  <a:schemeClr val="bg1"/>
                </a:solidFill>
                <a:latin typeface="+mj-lt"/>
                <a:cs typeface="Courier New" pitchFamily="49" charset="0"/>
              </a:rPr>
              <a:t>").reject{…}.each </a:t>
            </a:r>
            <a:r>
              <a:rPr lang="en-US" sz="2800" b="0" smtClean="0">
                <a:solidFill>
                  <a:schemeClr val="bg1">
                    <a:lumMod val="65000"/>
                  </a:schemeClr>
                </a:solidFill>
                <a:latin typeface="+mj-lt"/>
                <a:cs typeface="Courier New" pitchFamily="49" charset="0"/>
              </a:rPr>
              <a:t>do</a:t>
            </a:r>
            <a:r>
              <a:rPr lang="en-US" sz="2800" b="0" smtClean="0">
                <a:solidFill>
                  <a:schemeClr val="bg1"/>
                </a:solidFill>
                <a:latin typeface="+mj-lt"/>
                <a:cs typeface="Courier New" pitchFamily="49" charset="0"/>
              </a:rPr>
              <a:t> |div|</a:t>
            </a:r>
          </a:p>
          <a:p>
            <a:pPr>
              <a:tabLst>
                <a:tab pos="228600" algn="l"/>
                <a:tab pos="457200" algn="l"/>
                <a:tab pos="685800" algn="l"/>
                <a:tab pos="914400" algn="l"/>
                <a:tab pos="1143000" algn="l"/>
              </a:tabLst>
            </a:pPr>
            <a:r>
              <a:rPr lang="en-US" sz="2800" b="0" smtClean="0">
                <a:solidFill>
                  <a:schemeClr val="bg1"/>
                </a:solidFill>
                <a:latin typeface="+mj-lt"/>
                <a:cs typeface="Courier New" pitchFamily="49" charset="0"/>
              </a:rPr>
              <a:t>		</a:t>
            </a:r>
            <a:r>
              <a:rPr lang="en-US" sz="2800" b="0" smtClean="0">
                <a:solidFill>
                  <a:schemeClr val="accent6">
                    <a:lumMod val="40000"/>
                    <a:lumOff val="60000"/>
                  </a:schemeClr>
                </a:solidFill>
                <a:latin typeface="+mj-lt"/>
                <a:cs typeface="Courier New" pitchFamily="49" charset="0"/>
              </a:rPr>
              <a:t>tag</a:t>
            </a:r>
            <a:r>
              <a:rPr lang="en-US" sz="2800" b="0" smtClean="0">
                <a:solidFill>
                  <a:schemeClr val="bg1"/>
                </a:solidFill>
                <a:latin typeface="+mj-lt"/>
                <a:cs typeface="Courier New" pitchFamily="49" charset="0"/>
              </a:rPr>
              <a:t> = </a:t>
            </a:r>
            <a:r>
              <a:rPr lang="en-US" sz="2800" b="0" err="1" smtClean="0">
                <a:solidFill>
                  <a:schemeClr val="bg1"/>
                </a:solidFill>
                <a:latin typeface="+mj-lt"/>
                <a:cs typeface="Courier New" pitchFamily="49" charset="0"/>
              </a:rPr>
              <a:t>div.at</a:t>
            </a:r>
            <a:r>
              <a:rPr lang="en-US" sz="2800" b="0" smtClean="0">
                <a:solidFill>
                  <a:schemeClr val="bg1"/>
                </a:solidFill>
                <a:latin typeface="+mj-lt"/>
                <a:cs typeface="Courier New" pitchFamily="49" charset="0"/>
              </a:rPr>
              <a:t>("</a:t>
            </a:r>
            <a:r>
              <a:rPr lang="en-US" sz="2800" b="0" err="1" smtClean="0">
                <a:solidFill>
                  <a:srgbClr val="92D050"/>
                </a:solidFill>
                <a:latin typeface="+mj-lt"/>
                <a:cs typeface="Courier New" pitchFamily="49" charset="0"/>
              </a:rPr>
              <a:t>a.Plain</a:t>
            </a:r>
            <a:r>
              <a:rPr lang="en-US" sz="2800" b="0" smtClean="0">
                <a:solidFill>
                  <a:schemeClr val="bg1"/>
                </a:solidFill>
                <a:latin typeface="+mj-lt"/>
                <a:cs typeface="Courier New" pitchFamily="49" charset="0"/>
              </a:rPr>
              <a:t>").</a:t>
            </a:r>
            <a:r>
              <a:rPr lang="en-US" sz="2800" b="0" err="1" smtClean="0">
                <a:solidFill>
                  <a:schemeClr val="bg1"/>
                </a:solidFill>
                <a:latin typeface="+mj-lt"/>
                <a:cs typeface="Courier New" pitchFamily="49" charset="0"/>
              </a:rPr>
              <a:t>inner_html</a:t>
            </a:r>
            <a:endParaRPr lang="en-US" sz="2800" b="0" smtClean="0">
              <a:solidFill>
                <a:schemeClr val="bg1"/>
              </a:solidFill>
              <a:latin typeface="+mj-lt"/>
              <a:cs typeface="Courier New" pitchFamily="49" charset="0"/>
            </a:endParaRPr>
          </a:p>
          <a:p>
            <a:pPr>
              <a:tabLst>
                <a:tab pos="228600" algn="l"/>
                <a:tab pos="457200" algn="l"/>
                <a:tab pos="685800" algn="l"/>
                <a:tab pos="914400" algn="l"/>
                <a:tab pos="1143000" algn="l"/>
              </a:tabLst>
            </a:pPr>
            <a:r>
              <a:rPr lang="en-US" sz="2800" b="0" smtClean="0">
                <a:solidFill>
                  <a:schemeClr val="bg1"/>
                </a:solidFill>
                <a:latin typeface="+mj-lt"/>
                <a:cs typeface="Courier New" pitchFamily="49" charset="0"/>
              </a:rPr>
              <a:t>		</a:t>
            </a:r>
            <a:r>
              <a:rPr lang="en-US" sz="2800" b="0" err="1" smtClean="0">
                <a:solidFill>
                  <a:schemeClr val="accent1">
                    <a:lumMod val="90000"/>
                  </a:schemeClr>
                </a:solidFill>
                <a:latin typeface="+mj-lt"/>
                <a:cs typeface="Courier New" pitchFamily="49" charset="0"/>
              </a:rPr>
              <a:t>src</a:t>
            </a:r>
            <a:r>
              <a:rPr lang="en-US" sz="2800" b="0" smtClean="0">
                <a:solidFill>
                  <a:schemeClr val="bg1"/>
                </a:solidFill>
                <a:latin typeface="+mj-lt"/>
                <a:cs typeface="Courier New" pitchFamily="49" charset="0"/>
              </a:rPr>
              <a:t> = </a:t>
            </a:r>
            <a:r>
              <a:rPr lang="en-US" sz="2800" b="0" err="1" smtClean="0">
                <a:solidFill>
                  <a:schemeClr val="bg1"/>
                </a:solidFill>
                <a:latin typeface="+mj-lt"/>
                <a:cs typeface="Courier New" pitchFamily="49" charset="0"/>
              </a:rPr>
              <a:t>generate_tag_search_source</a:t>
            </a:r>
            <a:r>
              <a:rPr lang="en-US" sz="2800" b="0" smtClean="0">
                <a:solidFill>
                  <a:schemeClr val="bg1"/>
                </a:solidFill>
                <a:latin typeface="+mj-lt"/>
                <a:cs typeface="Courier New" pitchFamily="49" charset="0"/>
              </a:rPr>
              <a:t> (...)</a:t>
            </a:r>
          </a:p>
          <a:p>
            <a:pPr>
              <a:tabLst>
                <a:tab pos="228600" algn="l"/>
                <a:tab pos="457200" algn="l"/>
                <a:tab pos="685800" algn="l"/>
                <a:tab pos="914400" algn="l"/>
                <a:tab pos="1143000" algn="l"/>
              </a:tabLst>
            </a:pPr>
            <a:r>
              <a:rPr lang="en-US" sz="2800" b="0" smtClean="0">
                <a:solidFill>
                  <a:schemeClr val="bg1"/>
                </a:solidFill>
                <a:latin typeface="+mj-lt"/>
                <a:cs typeface="Courier New" pitchFamily="49" charset="0"/>
              </a:rPr>
              <a:t>		</a:t>
            </a:r>
            <a:r>
              <a:rPr lang="en-US" sz="2800" b="0" err="1" smtClean="0">
                <a:solidFill>
                  <a:schemeClr val="bg1"/>
                </a:solidFill>
                <a:latin typeface="+mj-lt"/>
                <a:cs typeface="Courier New" pitchFamily="49" charset="0"/>
              </a:rPr>
              <a:t>doc.at</a:t>
            </a:r>
            <a:r>
              <a:rPr lang="en-US" sz="2800" b="0" smtClean="0">
                <a:solidFill>
                  <a:schemeClr val="bg1"/>
                </a:solidFill>
                <a:latin typeface="+mj-lt"/>
                <a:cs typeface="Courier New" pitchFamily="49" charset="0"/>
              </a:rPr>
              <a:t>("</a:t>
            </a:r>
            <a:r>
              <a:rPr lang="en-US" sz="2800" b="0" smtClean="0">
                <a:solidFill>
                  <a:srgbClr val="92D050"/>
                </a:solidFill>
                <a:latin typeface="+mj-lt"/>
                <a:cs typeface="Courier New" pitchFamily="49" charset="0"/>
              </a:rPr>
              <a:t>body</a:t>
            </a:r>
            <a:r>
              <a:rPr lang="en-US" sz="2800" b="0" smtClean="0">
                <a:solidFill>
                  <a:schemeClr val="bg1"/>
                </a:solidFill>
                <a:latin typeface="+mj-lt"/>
                <a:cs typeface="Courier New" pitchFamily="49" charset="0"/>
              </a:rPr>
              <a:t>").</a:t>
            </a:r>
            <a:r>
              <a:rPr lang="en-US" sz="2800" b="0" err="1" smtClean="0">
                <a:solidFill>
                  <a:schemeClr val="bg1"/>
                </a:solidFill>
                <a:latin typeface="+mj-lt"/>
                <a:cs typeface="Courier New" pitchFamily="49" charset="0"/>
              </a:rPr>
              <a:t>inner_html</a:t>
            </a:r>
            <a:r>
              <a:rPr lang="en-US" sz="2800" b="0" smtClean="0">
                <a:solidFill>
                  <a:schemeClr val="bg1"/>
                </a:solidFill>
                <a:latin typeface="+mj-lt"/>
                <a:cs typeface="Courier New" pitchFamily="49" charset="0"/>
              </a:rPr>
              <a:t> += </a:t>
            </a:r>
          </a:p>
          <a:p>
            <a:pPr>
              <a:tabLst>
                <a:tab pos="228600" algn="l"/>
                <a:tab pos="457200" algn="l"/>
                <a:tab pos="685800" algn="l"/>
                <a:tab pos="914400" algn="l"/>
                <a:tab pos="1143000" algn="l"/>
              </a:tabLst>
            </a:pPr>
            <a:r>
              <a:rPr lang="en-US" sz="2800" b="0" smtClean="0">
                <a:solidFill>
                  <a:schemeClr val="bg1"/>
                </a:solidFill>
                <a:latin typeface="+mj-lt"/>
                <a:cs typeface="Courier New" pitchFamily="49" charset="0"/>
              </a:rPr>
              <a:t>			</a:t>
            </a:r>
            <a:r>
              <a:rPr lang="en-US" sz="2800" b="0" err="1" smtClean="0">
                <a:solidFill>
                  <a:schemeClr val="bg1"/>
                </a:solidFill>
                <a:latin typeface="+mj-lt"/>
                <a:cs typeface="Courier New" pitchFamily="49" charset="0"/>
              </a:rPr>
              <a:t>make_context_menu</a:t>
            </a:r>
            <a:r>
              <a:rPr lang="en-US" sz="2800" b="0" smtClean="0">
                <a:solidFill>
                  <a:schemeClr val="bg1"/>
                </a:solidFill>
                <a:latin typeface="+mj-lt"/>
                <a:cs typeface="Courier New" pitchFamily="49" charset="0"/>
              </a:rPr>
              <a:t>(</a:t>
            </a:r>
            <a:r>
              <a:rPr lang="en-US" sz="2800" b="0" err="1" smtClean="0">
                <a:solidFill>
                  <a:schemeClr val="bg1"/>
                </a:solidFill>
                <a:latin typeface="+mj-lt"/>
                <a:cs typeface="Courier New" pitchFamily="49" charset="0"/>
              </a:rPr>
              <a:t>div.at</a:t>
            </a:r>
            <a:r>
              <a:rPr lang="en-US" sz="2800" b="0" smtClean="0">
                <a:solidFill>
                  <a:schemeClr val="bg1"/>
                </a:solidFill>
                <a:latin typeface="+mj-lt"/>
                <a:cs typeface="Courier New" pitchFamily="49" charset="0"/>
              </a:rPr>
              <a:t>("</a:t>
            </a:r>
            <a:r>
              <a:rPr lang="en-US" sz="2800" b="0" err="1" smtClean="0">
                <a:solidFill>
                  <a:srgbClr val="92D050"/>
                </a:solidFill>
                <a:latin typeface="+mj-lt"/>
                <a:cs typeface="Courier New" pitchFamily="49" charset="0"/>
              </a:rPr>
              <a:t>a.Plain</a:t>
            </a:r>
            <a:r>
              <a:rPr lang="en-US" sz="2800" b="0" smtClean="0">
                <a:solidFill>
                  <a:schemeClr val="bg1"/>
                </a:solidFill>
                <a:latin typeface="+mj-lt"/>
                <a:cs typeface="Courier New" pitchFamily="49" charset="0"/>
              </a:rPr>
              <a:t>"),</a:t>
            </a:r>
          </a:p>
          <a:p>
            <a:pPr>
              <a:tabLst>
                <a:tab pos="228600" algn="l"/>
                <a:tab pos="457200" algn="l"/>
                <a:tab pos="685800" algn="l"/>
                <a:tab pos="914400" algn="l"/>
                <a:tab pos="1143000" algn="l"/>
              </a:tabLst>
            </a:pPr>
            <a:r>
              <a:rPr lang="en-US" sz="2800" b="0" smtClean="0">
                <a:solidFill>
                  <a:schemeClr val="bg1"/>
                </a:solidFill>
                <a:latin typeface="+mj-lt"/>
                <a:cs typeface="Courier New" pitchFamily="49" charset="0"/>
              </a:rPr>
              <a:t>				["</a:t>
            </a:r>
            <a:r>
              <a:rPr lang="en-US" sz="2800" b="0" smtClean="0">
                <a:solidFill>
                  <a:srgbClr val="92D050"/>
                </a:solidFill>
                <a:latin typeface="+mj-lt"/>
                <a:cs typeface="Courier New" pitchFamily="49" charset="0"/>
              </a:rPr>
              <a:t>Images matching tag </a:t>
            </a:r>
            <a:r>
              <a:rPr lang="en-US" sz="2800" b="0" smtClean="0">
                <a:solidFill>
                  <a:schemeClr val="accent6">
                    <a:lumMod val="40000"/>
                    <a:lumOff val="60000"/>
                  </a:schemeClr>
                </a:solidFill>
                <a:latin typeface="+mj-lt"/>
                <a:cs typeface="Courier New" pitchFamily="49" charset="0"/>
              </a:rPr>
              <a:t>#{tag}</a:t>
            </a:r>
            <a:r>
              <a:rPr lang="en-US" sz="2800" b="0" smtClean="0">
                <a:solidFill>
                  <a:schemeClr val="bg1"/>
                </a:solidFill>
                <a:latin typeface="+mj-lt"/>
                <a:cs typeface="Courier New" pitchFamily="49" charset="0"/>
              </a:rPr>
              <a:t>"],[</a:t>
            </a:r>
            <a:r>
              <a:rPr lang="en-US" sz="2800" b="0" err="1" smtClean="0">
                <a:solidFill>
                  <a:schemeClr val="accent1">
                    <a:lumMod val="90000"/>
                  </a:schemeClr>
                </a:solidFill>
                <a:latin typeface="+mj-lt"/>
                <a:cs typeface="Courier New" pitchFamily="49" charset="0"/>
              </a:rPr>
              <a:t>src</a:t>
            </a:r>
            <a:r>
              <a:rPr lang="en-US" sz="2800" b="0" smtClean="0">
                <a:solidFill>
                  <a:schemeClr val="bg1"/>
                </a:solidFill>
                <a:latin typeface="+mj-lt"/>
                <a:cs typeface="Courier New" pitchFamily="49" charset="0"/>
              </a:rPr>
              <a:t>])</a:t>
            </a:r>
          </a:p>
          <a:p>
            <a:pPr>
              <a:tabLst>
                <a:tab pos="228600" algn="l"/>
                <a:tab pos="457200" algn="l"/>
                <a:tab pos="685800" algn="l"/>
                <a:tab pos="914400" algn="l"/>
                <a:tab pos="1143000" algn="l"/>
              </a:tabLst>
            </a:pPr>
            <a:r>
              <a:rPr lang="en-US" sz="2800" b="0" smtClean="0">
                <a:solidFill>
                  <a:schemeClr val="bg1">
                    <a:lumMod val="65000"/>
                  </a:schemeClr>
                </a:solidFill>
                <a:latin typeface="+mj-lt"/>
                <a:cs typeface="Courier New" pitchFamily="49" charset="0"/>
              </a:rPr>
              <a:t>end</a:t>
            </a:r>
          </a:p>
          <a:p>
            <a:pPr>
              <a:tabLst>
                <a:tab pos="228600" algn="l"/>
                <a:tab pos="457200" algn="l"/>
                <a:tab pos="685800" algn="l"/>
                <a:tab pos="914400" algn="l"/>
                <a:tab pos="1143000" algn="l"/>
              </a:tabLst>
            </a:pPr>
            <a:endParaRPr lang="en-US" sz="2800" b="0" smtClean="0">
              <a:solidFill>
                <a:schemeClr val="bg1"/>
              </a:solidFill>
              <a:latin typeface="+mj-lt"/>
              <a:cs typeface="Courier New" pitchFamily="49" charset="0"/>
            </a:endParaRPr>
          </a:p>
        </p:txBody>
      </p:sp>
      <p:sp>
        <p:nvSpPr>
          <p:cNvPr id="27650" name="Title 1"/>
          <p:cNvSpPr>
            <a:spLocks noGrp="1"/>
          </p:cNvSpPr>
          <p:nvPr>
            <p:ph type="title"/>
          </p:nvPr>
        </p:nvSpPr>
        <p:spPr/>
        <p:txBody>
          <a:bodyPr/>
          <a:lstStyle/>
          <a:p>
            <a:r>
              <a:rPr lang="en-US" sz="4000" smtClean="0"/>
              <a:t>Putting it all together…</a:t>
            </a:r>
          </a:p>
        </p:txBody>
      </p:sp>
      <p:sp>
        <p:nvSpPr>
          <p:cNvPr id="7" name="Rectangle 6"/>
          <p:cNvSpPr/>
          <p:nvPr/>
        </p:nvSpPr>
        <p:spPr bwMode="auto">
          <a:xfrm>
            <a:off x="838200" y="3733800"/>
            <a:ext cx="5791200" cy="381000"/>
          </a:xfrm>
          <a:prstGeom prst="rect">
            <a:avLst/>
          </a:prstGeom>
          <a:noFill/>
          <a:ln w="76200" cap="flat" cmpd="sng" algn="ctr">
            <a:solidFill>
              <a:srgbClr val="FF5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Neutra Text" pitchFamily="50" charset="0"/>
            </a:endParaRPr>
          </a:p>
        </p:txBody>
      </p:sp>
      <p:sp>
        <p:nvSpPr>
          <p:cNvPr id="5" name="Rounded Rectangular Callout 4"/>
          <p:cNvSpPr/>
          <p:nvPr/>
        </p:nvSpPr>
        <p:spPr bwMode="auto">
          <a:xfrm>
            <a:off x="5715000" y="2209800"/>
            <a:ext cx="3429000" cy="914400"/>
          </a:xfrm>
          <a:prstGeom prst="wedgeRoundRectCallout">
            <a:avLst>
              <a:gd name="adj1" fmla="val -33763"/>
              <a:gd name="adj2" fmla="val 116449"/>
              <a:gd name="adj3" fmla="val 16667"/>
            </a:avLst>
          </a:prstGeom>
          <a:solidFill>
            <a:schemeClr val="bg1"/>
          </a:solidFill>
          <a:ln>
            <a:solidFill>
              <a:srgbClr val="FF5050"/>
            </a:solidFill>
            <a:headEnd type="none" w="med" len="med"/>
            <a:tailEnd type="none" w="med" len="med"/>
          </a:ln>
          <a:effectLst>
            <a:outerShdw blurRad="50800" dist="38100" dir="2700000" algn="tl" rotWithShape="0">
              <a:prstClr val="black">
                <a:alpha val="40000"/>
              </a:prstClr>
            </a:outerShdw>
          </a:effectLst>
        </p:spPr>
        <p:style>
          <a:lnRef idx="2">
            <a:schemeClr val="accent4"/>
          </a:lnRef>
          <a:fillRef idx="1">
            <a:schemeClr val="lt1"/>
          </a:fillRef>
          <a:effectRef idx="0">
            <a:schemeClr val="accent4"/>
          </a:effectRef>
          <a:fontRef idx="minor">
            <a:schemeClr val="dk1"/>
          </a:fontRef>
        </p:style>
        <p:txBody>
          <a:bodyPr/>
          <a:lstStyle/>
          <a:p>
            <a:r>
              <a:rPr lang="en-US" sz="2400" smtClean="0">
                <a:solidFill>
                  <a:schemeClr val="tx1"/>
                </a:solidFill>
              </a:rPr>
              <a:t>Instantiate Source Example</a:t>
            </a:r>
            <a:endParaRPr lang="en-US" sz="2400">
              <a:solidFill>
                <a:schemeClr val="tx1"/>
              </a:solidFill>
            </a:endParaRPr>
          </a:p>
        </p:txBody>
      </p:sp>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US" sz="4000" smtClean="0"/>
              <a:t>Putting it all together…</a:t>
            </a:r>
          </a:p>
        </p:txBody>
      </p:sp>
      <p:sp>
        <p:nvSpPr>
          <p:cNvPr id="5" name="Rounded Rectangular Callout 4"/>
          <p:cNvSpPr/>
          <p:nvPr/>
        </p:nvSpPr>
        <p:spPr bwMode="auto">
          <a:xfrm>
            <a:off x="5715000" y="2590800"/>
            <a:ext cx="3429000" cy="914400"/>
          </a:xfrm>
          <a:prstGeom prst="wedgeRoundRectCallout">
            <a:avLst>
              <a:gd name="adj1" fmla="val -33763"/>
              <a:gd name="adj2" fmla="val 116449"/>
              <a:gd name="adj3" fmla="val 16667"/>
            </a:avLst>
          </a:prstGeom>
          <a:solidFill>
            <a:schemeClr val="bg1"/>
          </a:solidFill>
          <a:ln>
            <a:solidFill>
              <a:srgbClr val="FF5050"/>
            </a:solidFill>
            <a:headEnd type="none" w="med" len="med"/>
            <a:tailEnd type="none" w="med" len="med"/>
          </a:ln>
          <a:effectLst>
            <a:outerShdw blurRad="50800" dist="38100" dir="2700000" algn="tl" rotWithShape="0">
              <a:prstClr val="black">
                <a:alpha val="40000"/>
              </a:prstClr>
            </a:outerShdw>
          </a:effectLst>
        </p:spPr>
        <p:style>
          <a:lnRef idx="2">
            <a:schemeClr val="accent4"/>
          </a:lnRef>
          <a:fillRef idx="1">
            <a:schemeClr val="lt1"/>
          </a:fillRef>
          <a:effectRef idx="0">
            <a:schemeClr val="accent4"/>
          </a:effectRef>
          <a:fontRef idx="minor">
            <a:schemeClr val="dk1"/>
          </a:fontRef>
        </p:style>
        <p:txBody>
          <a:bodyPr/>
          <a:lstStyle/>
          <a:p>
            <a:r>
              <a:rPr lang="en-US" sz="2400" smtClean="0">
                <a:solidFill>
                  <a:schemeClr val="tx1"/>
                </a:solidFill>
              </a:rPr>
              <a:t>Add annotation to original page</a:t>
            </a:r>
            <a:endParaRPr lang="en-US" sz="2400">
              <a:solidFill>
                <a:schemeClr val="tx1"/>
              </a:solidFill>
            </a:endParaRPr>
          </a:p>
        </p:txBody>
      </p:sp>
      <p:sp>
        <p:nvSpPr>
          <p:cNvPr id="7" name="Rectangle 6"/>
          <p:cNvSpPr/>
          <p:nvPr/>
        </p:nvSpPr>
        <p:spPr bwMode="auto">
          <a:xfrm>
            <a:off x="838200" y="4114800"/>
            <a:ext cx="5791200" cy="1295400"/>
          </a:xfrm>
          <a:prstGeom prst="rect">
            <a:avLst/>
          </a:prstGeom>
          <a:noFill/>
          <a:ln w="76200" cap="flat" cmpd="sng" algn="ctr">
            <a:solidFill>
              <a:srgbClr val="FF5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Neutra Text" pitchFamily="50" charset="0"/>
            </a:endParaRPr>
          </a:p>
        </p:txBody>
      </p:sp>
      <p:sp>
        <p:nvSpPr>
          <p:cNvPr id="8" name="TextBox 7"/>
          <p:cNvSpPr txBox="1"/>
          <p:nvPr/>
        </p:nvSpPr>
        <p:spPr>
          <a:xfrm>
            <a:off x="381000" y="2328208"/>
            <a:ext cx="6353662" cy="3970318"/>
          </a:xfrm>
          <a:prstGeom prst="rect">
            <a:avLst/>
          </a:prstGeom>
          <a:noFill/>
        </p:spPr>
        <p:txBody>
          <a:bodyPr wrap="none" rtlCol="0">
            <a:spAutoFit/>
          </a:bodyPr>
          <a:lstStyle/>
          <a:p>
            <a:pPr>
              <a:tabLst>
                <a:tab pos="228600" algn="l"/>
                <a:tab pos="457200" algn="l"/>
                <a:tab pos="685800" algn="l"/>
                <a:tab pos="914400" algn="l"/>
                <a:tab pos="1143000" algn="l"/>
              </a:tabLst>
            </a:pPr>
            <a:r>
              <a:rPr lang="en-US" sz="2800" b="0" smtClean="0">
                <a:solidFill>
                  <a:schemeClr val="bg1">
                    <a:lumMod val="65000"/>
                  </a:schemeClr>
                </a:solidFill>
                <a:latin typeface="+mj-lt"/>
                <a:cs typeface="Courier New" pitchFamily="49" charset="0"/>
              </a:rPr>
              <a:t>def</a:t>
            </a:r>
            <a:r>
              <a:rPr lang="en-US" sz="2800" b="0" smtClean="0">
                <a:solidFill>
                  <a:srgbClr val="FF0066"/>
                </a:solidFill>
                <a:latin typeface="+mj-lt"/>
                <a:cs typeface="Courier New" pitchFamily="49" charset="0"/>
              </a:rPr>
              <a:t> </a:t>
            </a:r>
            <a:r>
              <a:rPr lang="en-US" sz="2800" b="0" err="1" smtClean="0">
                <a:solidFill>
                  <a:schemeClr val="bg1"/>
                </a:solidFill>
                <a:latin typeface="+mj-lt"/>
                <a:cs typeface="Courier New" pitchFamily="49" charset="0"/>
              </a:rPr>
              <a:t>self.annotate_photopage_tags</a:t>
            </a:r>
            <a:r>
              <a:rPr lang="en-US" sz="2800" b="0" smtClean="0">
                <a:solidFill>
                  <a:schemeClr val="bg1"/>
                </a:solidFill>
                <a:latin typeface="+mj-lt"/>
                <a:cs typeface="Courier New" pitchFamily="49" charset="0"/>
              </a:rPr>
              <a:t>(doc)</a:t>
            </a:r>
          </a:p>
          <a:p>
            <a:pPr>
              <a:tabLst>
                <a:tab pos="228600" algn="l"/>
                <a:tab pos="457200" algn="l"/>
                <a:tab pos="685800" algn="l"/>
                <a:tab pos="914400" algn="l"/>
                <a:tab pos="1143000" algn="l"/>
              </a:tabLst>
            </a:pPr>
            <a:r>
              <a:rPr lang="en-US" sz="2800" b="0" smtClean="0">
                <a:solidFill>
                  <a:schemeClr val="bg1"/>
                </a:solidFill>
                <a:latin typeface="+mj-lt"/>
                <a:cs typeface="Courier New" pitchFamily="49" charset="0"/>
              </a:rPr>
              <a:t>	(doc/"</a:t>
            </a:r>
            <a:r>
              <a:rPr lang="en-US" sz="2800" b="0" smtClean="0">
                <a:solidFill>
                  <a:srgbClr val="92D050"/>
                </a:solidFill>
                <a:latin typeface="+mj-lt"/>
                <a:cs typeface="Courier New" pitchFamily="49" charset="0"/>
              </a:rPr>
              <a:t>div</a:t>
            </a:r>
            <a:r>
              <a:rPr lang="en-US" sz="2800" b="0" smtClean="0">
                <a:solidFill>
                  <a:schemeClr val="bg1"/>
                </a:solidFill>
                <a:latin typeface="+mj-lt"/>
                <a:cs typeface="Courier New" pitchFamily="49" charset="0"/>
              </a:rPr>
              <a:t>").reject{…}.each </a:t>
            </a:r>
            <a:r>
              <a:rPr lang="en-US" sz="2800" b="0" smtClean="0">
                <a:solidFill>
                  <a:schemeClr val="bg1">
                    <a:lumMod val="65000"/>
                  </a:schemeClr>
                </a:solidFill>
                <a:latin typeface="+mj-lt"/>
                <a:cs typeface="Courier New" pitchFamily="49" charset="0"/>
              </a:rPr>
              <a:t>do</a:t>
            </a:r>
            <a:r>
              <a:rPr lang="en-US" sz="2800" b="0" smtClean="0">
                <a:solidFill>
                  <a:schemeClr val="bg1"/>
                </a:solidFill>
                <a:latin typeface="+mj-lt"/>
                <a:cs typeface="Courier New" pitchFamily="49" charset="0"/>
              </a:rPr>
              <a:t> |div|</a:t>
            </a:r>
          </a:p>
          <a:p>
            <a:pPr>
              <a:tabLst>
                <a:tab pos="228600" algn="l"/>
                <a:tab pos="457200" algn="l"/>
                <a:tab pos="685800" algn="l"/>
                <a:tab pos="914400" algn="l"/>
                <a:tab pos="1143000" algn="l"/>
              </a:tabLst>
            </a:pPr>
            <a:r>
              <a:rPr lang="en-US" sz="2800" b="0" smtClean="0">
                <a:solidFill>
                  <a:schemeClr val="bg1"/>
                </a:solidFill>
                <a:latin typeface="+mj-lt"/>
                <a:cs typeface="Courier New" pitchFamily="49" charset="0"/>
              </a:rPr>
              <a:t>		</a:t>
            </a:r>
            <a:r>
              <a:rPr lang="en-US" sz="2800" b="0" smtClean="0">
                <a:solidFill>
                  <a:schemeClr val="accent6">
                    <a:lumMod val="40000"/>
                    <a:lumOff val="60000"/>
                  </a:schemeClr>
                </a:solidFill>
                <a:latin typeface="+mj-lt"/>
                <a:cs typeface="Courier New" pitchFamily="49" charset="0"/>
              </a:rPr>
              <a:t>tag</a:t>
            </a:r>
            <a:r>
              <a:rPr lang="en-US" sz="2800" b="0" smtClean="0">
                <a:solidFill>
                  <a:schemeClr val="bg1"/>
                </a:solidFill>
                <a:latin typeface="+mj-lt"/>
                <a:cs typeface="Courier New" pitchFamily="49" charset="0"/>
              </a:rPr>
              <a:t> = </a:t>
            </a:r>
            <a:r>
              <a:rPr lang="en-US" sz="2800" b="0" err="1" smtClean="0">
                <a:solidFill>
                  <a:schemeClr val="bg1"/>
                </a:solidFill>
                <a:latin typeface="+mj-lt"/>
                <a:cs typeface="Courier New" pitchFamily="49" charset="0"/>
              </a:rPr>
              <a:t>div.at</a:t>
            </a:r>
            <a:r>
              <a:rPr lang="en-US" sz="2800" b="0" smtClean="0">
                <a:solidFill>
                  <a:schemeClr val="bg1"/>
                </a:solidFill>
                <a:latin typeface="+mj-lt"/>
                <a:cs typeface="Courier New" pitchFamily="49" charset="0"/>
              </a:rPr>
              <a:t>("</a:t>
            </a:r>
            <a:r>
              <a:rPr lang="en-US" sz="2800" b="0" err="1" smtClean="0">
                <a:solidFill>
                  <a:srgbClr val="92D050"/>
                </a:solidFill>
                <a:latin typeface="+mj-lt"/>
                <a:cs typeface="Courier New" pitchFamily="49" charset="0"/>
              </a:rPr>
              <a:t>a.Plain</a:t>
            </a:r>
            <a:r>
              <a:rPr lang="en-US" sz="2800" b="0" smtClean="0">
                <a:solidFill>
                  <a:schemeClr val="bg1"/>
                </a:solidFill>
                <a:latin typeface="+mj-lt"/>
                <a:cs typeface="Courier New" pitchFamily="49" charset="0"/>
              </a:rPr>
              <a:t>").</a:t>
            </a:r>
            <a:r>
              <a:rPr lang="en-US" sz="2800" b="0" err="1" smtClean="0">
                <a:solidFill>
                  <a:schemeClr val="bg1"/>
                </a:solidFill>
                <a:latin typeface="+mj-lt"/>
                <a:cs typeface="Courier New" pitchFamily="49" charset="0"/>
              </a:rPr>
              <a:t>inner_html</a:t>
            </a:r>
            <a:endParaRPr lang="en-US" sz="2800" b="0" smtClean="0">
              <a:solidFill>
                <a:schemeClr val="bg1"/>
              </a:solidFill>
              <a:latin typeface="+mj-lt"/>
              <a:cs typeface="Courier New" pitchFamily="49" charset="0"/>
            </a:endParaRPr>
          </a:p>
          <a:p>
            <a:pPr>
              <a:tabLst>
                <a:tab pos="228600" algn="l"/>
                <a:tab pos="457200" algn="l"/>
                <a:tab pos="685800" algn="l"/>
                <a:tab pos="914400" algn="l"/>
                <a:tab pos="1143000" algn="l"/>
              </a:tabLst>
            </a:pPr>
            <a:r>
              <a:rPr lang="en-US" sz="2800" b="0" smtClean="0">
                <a:solidFill>
                  <a:schemeClr val="bg1"/>
                </a:solidFill>
                <a:latin typeface="+mj-lt"/>
                <a:cs typeface="Courier New" pitchFamily="49" charset="0"/>
              </a:rPr>
              <a:t>		</a:t>
            </a:r>
            <a:r>
              <a:rPr lang="en-US" sz="2800" b="0" err="1" smtClean="0">
                <a:solidFill>
                  <a:schemeClr val="accent1">
                    <a:lumMod val="90000"/>
                  </a:schemeClr>
                </a:solidFill>
                <a:latin typeface="+mj-lt"/>
                <a:cs typeface="Courier New" pitchFamily="49" charset="0"/>
              </a:rPr>
              <a:t>src</a:t>
            </a:r>
            <a:r>
              <a:rPr lang="en-US" sz="2800" b="0" smtClean="0">
                <a:solidFill>
                  <a:schemeClr val="bg1"/>
                </a:solidFill>
                <a:latin typeface="+mj-lt"/>
                <a:cs typeface="Courier New" pitchFamily="49" charset="0"/>
              </a:rPr>
              <a:t> = </a:t>
            </a:r>
            <a:r>
              <a:rPr lang="en-US" sz="2800" b="0" err="1" smtClean="0">
                <a:solidFill>
                  <a:schemeClr val="bg1"/>
                </a:solidFill>
                <a:latin typeface="+mj-lt"/>
                <a:cs typeface="Courier New" pitchFamily="49" charset="0"/>
              </a:rPr>
              <a:t>generate_tag_search_source</a:t>
            </a:r>
            <a:r>
              <a:rPr lang="en-US" sz="2800" b="0" smtClean="0">
                <a:solidFill>
                  <a:schemeClr val="bg1"/>
                </a:solidFill>
                <a:latin typeface="+mj-lt"/>
                <a:cs typeface="Courier New" pitchFamily="49" charset="0"/>
              </a:rPr>
              <a:t> (...)</a:t>
            </a:r>
          </a:p>
          <a:p>
            <a:pPr>
              <a:tabLst>
                <a:tab pos="228600" algn="l"/>
                <a:tab pos="457200" algn="l"/>
                <a:tab pos="685800" algn="l"/>
                <a:tab pos="914400" algn="l"/>
                <a:tab pos="1143000" algn="l"/>
              </a:tabLst>
            </a:pPr>
            <a:r>
              <a:rPr lang="en-US" sz="2800" b="0" smtClean="0">
                <a:solidFill>
                  <a:schemeClr val="bg1"/>
                </a:solidFill>
                <a:latin typeface="+mj-lt"/>
                <a:cs typeface="Courier New" pitchFamily="49" charset="0"/>
              </a:rPr>
              <a:t>		</a:t>
            </a:r>
            <a:r>
              <a:rPr lang="en-US" sz="2800" b="0" err="1" smtClean="0">
                <a:solidFill>
                  <a:schemeClr val="bg1"/>
                </a:solidFill>
                <a:latin typeface="+mj-lt"/>
                <a:cs typeface="Courier New" pitchFamily="49" charset="0"/>
              </a:rPr>
              <a:t>doc.at</a:t>
            </a:r>
            <a:r>
              <a:rPr lang="en-US" sz="2800" b="0" smtClean="0">
                <a:solidFill>
                  <a:schemeClr val="bg1"/>
                </a:solidFill>
                <a:latin typeface="+mj-lt"/>
                <a:cs typeface="Courier New" pitchFamily="49" charset="0"/>
              </a:rPr>
              <a:t>("</a:t>
            </a:r>
            <a:r>
              <a:rPr lang="en-US" sz="2800" b="0" smtClean="0">
                <a:solidFill>
                  <a:srgbClr val="92D050"/>
                </a:solidFill>
                <a:latin typeface="+mj-lt"/>
                <a:cs typeface="Courier New" pitchFamily="49" charset="0"/>
              </a:rPr>
              <a:t>body</a:t>
            </a:r>
            <a:r>
              <a:rPr lang="en-US" sz="2800" b="0" smtClean="0">
                <a:solidFill>
                  <a:schemeClr val="bg1"/>
                </a:solidFill>
                <a:latin typeface="+mj-lt"/>
                <a:cs typeface="Courier New" pitchFamily="49" charset="0"/>
              </a:rPr>
              <a:t>").</a:t>
            </a:r>
            <a:r>
              <a:rPr lang="en-US" sz="2800" b="0" err="1" smtClean="0">
                <a:solidFill>
                  <a:schemeClr val="bg1"/>
                </a:solidFill>
                <a:latin typeface="+mj-lt"/>
                <a:cs typeface="Courier New" pitchFamily="49" charset="0"/>
              </a:rPr>
              <a:t>inner_html</a:t>
            </a:r>
            <a:r>
              <a:rPr lang="en-US" sz="2800" b="0" smtClean="0">
                <a:solidFill>
                  <a:schemeClr val="bg1"/>
                </a:solidFill>
                <a:latin typeface="+mj-lt"/>
                <a:cs typeface="Courier New" pitchFamily="49" charset="0"/>
              </a:rPr>
              <a:t> += </a:t>
            </a:r>
          </a:p>
          <a:p>
            <a:pPr>
              <a:tabLst>
                <a:tab pos="228600" algn="l"/>
                <a:tab pos="457200" algn="l"/>
                <a:tab pos="685800" algn="l"/>
                <a:tab pos="914400" algn="l"/>
                <a:tab pos="1143000" algn="l"/>
              </a:tabLst>
            </a:pPr>
            <a:r>
              <a:rPr lang="en-US" sz="2800" b="0" smtClean="0">
                <a:solidFill>
                  <a:schemeClr val="bg1"/>
                </a:solidFill>
                <a:latin typeface="+mj-lt"/>
                <a:cs typeface="Courier New" pitchFamily="49" charset="0"/>
              </a:rPr>
              <a:t>			</a:t>
            </a:r>
            <a:r>
              <a:rPr lang="en-US" sz="2800" b="0" err="1" smtClean="0">
                <a:solidFill>
                  <a:schemeClr val="bg1"/>
                </a:solidFill>
                <a:latin typeface="+mj-lt"/>
                <a:cs typeface="Courier New" pitchFamily="49" charset="0"/>
              </a:rPr>
              <a:t>make_context_menu</a:t>
            </a:r>
            <a:r>
              <a:rPr lang="en-US" sz="2800" b="0" smtClean="0">
                <a:solidFill>
                  <a:schemeClr val="bg1"/>
                </a:solidFill>
                <a:latin typeface="+mj-lt"/>
                <a:cs typeface="Courier New" pitchFamily="49" charset="0"/>
              </a:rPr>
              <a:t>(</a:t>
            </a:r>
            <a:r>
              <a:rPr lang="en-US" sz="2800" b="0" err="1" smtClean="0">
                <a:solidFill>
                  <a:schemeClr val="bg1"/>
                </a:solidFill>
                <a:latin typeface="+mj-lt"/>
                <a:cs typeface="Courier New" pitchFamily="49" charset="0"/>
              </a:rPr>
              <a:t>div.at</a:t>
            </a:r>
            <a:r>
              <a:rPr lang="en-US" sz="2800" b="0" smtClean="0">
                <a:solidFill>
                  <a:schemeClr val="bg1"/>
                </a:solidFill>
                <a:latin typeface="+mj-lt"/>
                <a:cs typeface="Courier New" pitchFamily="49" charset="0"/>
              </a:rPr>
              <a:t>("</a:t>
            </a:r>
            <a:r>
              <a:rPr lang="en-US" sz="2800" b="0" err="1" smtClean="0">
                <a:solidFill>
                  <a:srgbClr val="92D050"/>
                </a:solidFill>
                <a:latin typeface="+mj-lt"/>
                <a:cs typeface="Courier New" pitchFamily="49" charset="0"/>
              </a:rPr>
              <a:t>a.Plain</a:t>
            </a:r>
            <a:r>
              <a:rPr lang="en-US" sz="2800" b="0" smtClean="0">
                <a:solidFill>
                  <a:schemeClr val="bg1"/>
                </a:solidFill>
                <a:latin typeface="+mj-lt"/>
                <a:cs typeface="Courier New" pitchFamily="49" charset="0"/>
              </a:rPr>
              <a:t>"),</a:t>
            </a:r>
          </a:p>
          <a:p>
            <a:pPr>
              <a:tabLst>
                <a:tab pos="228600" algn="l"/>
                <a:tab pos="457200" algn="l"/>
                <a:tab pos="685800" algn="l"/>
                <a:tab pos="914400" algn="l"/>
                <a:tab pos="1143000" algn="l"/>
              </a:tabLst>
            </a:pPr>
            <a:r>
              <a:rPr lang="en-US" sz="2800" b="0" smtClean="0">
                <a:solidFill>
                  <a:schemeClr val="bg1"/>
                </a:solidFill>
                <a:latin typeface="+mj-lt"/>
                <a:cs typeface="Courier New" pitchFamily="49" charset="0"/>
              </a:rPr>
              <a:t>				["</a:t>
            </a:r>
            <a:r>
              <a:rPr lang="en-US" sz="2800" b="0" smtClean="0">
                <a:solidFill>
                  <a:srgbClr val="92D050"/>
                </a:solidFill>
                <a:latin typeface="+mj-lt"/>
                <a:cs typeface="Courier New" pitchFamily="49" charset="0"/>
              </a:rPr>
              <a:t>Images matching tag </a:t>
            </a:r>
            <a:r>
              <a:rPr lang="en-US" sz="2800" b="0" smtClean="0">
                <a:solidFill>
                  <a:schemeClr val="accent6">
                    <a:lumMod val="40000"/>
                    <a:lumOff val="60000"/>
                  </a:schemeClr>
                </a:solidFill>
                <a:latin typeface="+mj-lt"/>
                <a:cs typeface="Courier New" pitchFamily="49" charset="0"/>
              </a:rPr>
              <a:t>#{tag}</a:t>
            </a:r>
            <a:r>
              <a:rPr lang="en-US" sz="2800" b="0" smtClean="0">
                <a:solidFill>
                  <a:schemeClr val="bg1"/>
                </a:solidFill>
                <a:latin typeface="+mj-lt"/>
                <a:cs typeface="Courier New" pitchFamily="49" charset="0"/>
              </a:rPr>
              <a:t>"],[</a:t>
            </a:r>
            <a:r>
              <a:rPr lang="en-US" sz="2800" b="0" err="1" smtClean="0">
                <a:solidFill>
                  <a:schemeClr val="accent1">
                    <a:lumMod val="90000"/>
                  </a:schemeClr>
                </a:solidFill>
                <a:latin typeface="+mj-lt"/>
                <a:cs typeface="Courier New" pitchFamily="49" charset="0"/>
              </a:rPr>
              <a:t>src</a:t>
            </a:r>
            <a:r>
              <a:rPr lang="en-US" sz="2800" b="0" smtClean="0">
                <a:solidFill>
                  <a:schemeClr val="bg1"/>
                </a:solidFill>
                <a:latin typeface="+mj-lt"/>
                <a:cs typeface="Courier New" pitchFamily="49" charset="0"/>
              </a:rPr>
              <a:t>])</a:t>
            </a:r>
          </a:p>
          <a:p>
            <a:pPr>
              <a:tabLst>
                <a:tab pos="228600" algn="l"/>
                <a:tab pos="457200" algn="l"/>
                <a:tab pos="685800" algn="l"/>
                <a:tab pos="914400" algn="l"/>
                <a:tab pos="1143000" algn="l"/>
              </a:tabLst>
            </a:pPr>
            <a:r>
              <a:rPr lang="en-US" sz="2800" b="0" smtClean="0">
                <a:solidFill>
                  <a:schemeClr val="bg1">
                    <a:lumMod val="65000"/>
                  </a:schemeClr>
                </a:solidFill>
                <a:latin typeface="+mj-lt"/>
                <a:cs typeface="Courier New" pitchFamily="49" charset="0"/>
              </a:rPr>
              <a:t>end</a:t>
            </a:r>
          </a:p>
          <a:p>
            <a:pPr>
              <a:tabLst>
                <a:tab pos="228600" algn="l"/>
                <a:tab pos="457200" algn="l"/>
                <a:tab pos="685800" algn="l"/>
                <a:tab pos="914400" algn="l"/>
                <a:tab pos="1143000" algn="l"/>
              </a:tabLst>
            </a:pPr>
            <a:endParaRPr lang="en-US" sz="2800" b="0" smtClean="0">
              <a:solidFill>
                <a:schemeClr val="bg1"/>
              </a:solidFill>
              <a:latin typeface="+mj-lt"/>
              <a:cs typeface="Courier New" pitchFamily="49" charset="0"/>
            </a:endParaRPr>
          </a:p>
        </p:txBody>
      </p:sp>
    </p:spTree>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Title 1"/>
          <p:cNvSpPr>
            <a:spLocks noGrp="1"/>
          </p:cNvSpPr>
          <p:nvPr>
            <p:ph type="title"/>
          </p:nvPr>
        </p:nvSpPr>
        <p:spPr/>
        <p:txBody>
          <a:bodyPr/>
          <a:lstStyle/>
          <a:p>
            <a:r>
              <a:rPr lang="en-US" smtClean="0"/>
              <a:t>Dataflow Summary</a:t>
            </a:r>
          </a:p>
        </p:txBody>
      </p:sp>
      <p:sp>
        <p:nvSpPr>
          <p:cNvPr id="12" name="Rectangle 11"/>
          <p:cNvSpPr/>
          <p:nvPr/>
        </p:nvSpPr>
        <p:spPr bwMode="auto">
          <a:xfrm>
            <a:off x="5334000" y="2209800"/>
            <a:ext cx="3048000" cy="838200"/>
          </a:xfrm>
          <a:prstGeom prst="rect">
            <a:avLst/>
          </a:prstGeom>
          <a:solidFill>
            <a:schemeClr val="tx1">
              <a:alpha val="67000"/>
            </a:schemeClr>
          </a:solidFill>
          <a:ln w="12700" cap="flat" cmpd="sng" algn="ctr">
            <a:solidFill>
              <a:schemeClr val="bg1">
                <a:lumMod val="95000"/>
              </a:schemeClr>
            </a:solidFill>
            <a:prstDash val="solid"/>
            <a:round/>
            <a:headEnd type="none" w="med" len="med"/>
            <a:tailEnd type="none" w="med" len="med"/>
          </a:ln>
          <a:effectLst/>
        </p:spPr>
        <p:txBody>
          <a:bodyPr anchor="ctr" anchorCtr="1"/>
          <a:lstStyle/>
          <a:p>
            <a:pPr>
              <a:defRPr/>
            </a:pPr>
            <a:r>
              <a:rPr lang="en-US" sz="2800" smtClean="0">
                <a:solidFill>
                  <a:schemeClr val="bg1"/>
                </a:solidFill>
              </a:rPr>
              <a:t>d.mix </a:t>
            </a:r>
            <a:r>
              <a:rPr lang="en-US" sz="2800">
                <a:solidFill>
                  <a:schemeClr val="bg1"/>
                </a:solidFill>
              </a:rPr>
              <a:t>run </a:t>
            </a:r>
            <a:r>
              <a:rPr lang="en-US" sz="2800" smtClean="0">
                <a:solidFill>
                  <a:schemeClr val="bg1"/>
                </a:solidFill>
              </a:rPr>
              <a:t>time</a:t>
            </a:r>
            <a:endParaRPr lang="en-US" sz="2800">
              <a:solidFill>
                <a:schemeClr val="bg1"/>
              </a:solidFill>
            </a:endParaRPr>
          </a:p>
        </p:txBody>
      </p:sp>
      <p:cxnSp>
        <p:nvCxnSpPr>
          <p:cNvPr id="28" name="Shape 16"/>
          <p:cNvCxnSpPr>
            <a:stCxn id="13" idx="3"/>
            <a:endCxn id="12" idx="1"/>
          </p:cNvCxnSpPr>
          <p:nvPr/>
        </p:nvCxnSpPr>
        <p:spPr bwMode="auto">
          <a:xfrm>
            <a:off x="3841102" y="2628900"/>
            <a:ext cx="1492898" cy="1588"/>
          </a:xfrm>
          <a:prstGeom prst="bentConnector3">
            <a:avLst>
              <a:gd name="adj1" fmla="val 50000"/>
            </a:avLst>
          </a:prstGeom>
          <a:solidFill>
            <a:schemeClr val="accent1"/>
          </a:solidFill>
          <a:ln w="63500" cap="flat" cmpd="sng" algn="ctr">
            <a:solidFill>
              <a:schemeClr val="accent3"/>
            </a:solidFill>
            <a:prstDash val="solid"/>
            <a:round/>
            <a:headEnd type="none" w="med" len="med"/>
            <a:tailEnd type="arrow"/>
          </a:ln>
          <a:effectLst/>
        </p:spPr>
      </p:cxnSp>
      <p:sp>
        <p:nvSpPr>
          <p:cNvPr id="13" name="Rectangle 12"/>
          <p:cNvSpPr/>
          <p:nvPr/>
        </p:nvSpPr>
        <p:spPr bwMode="auto">
          <a:xfrm>
            <a:off x="762000" y="2209800"/>
            <a:ext cx="3079102" cy="838200"/>
          </a:xfrm>
          <a:prstGeom prst="rect">
            <a:avLst/>
          </a:prstGeom>
          <a:solidFill>
            <a:schemeClr val="tx1">
              <a:alpha val="67000"/>
            </a:schemeClr>
          </a:solidFill>
          <a:ln w="12700" cap="flat" cmpd="sng" algn="ctr">
            <a:solidFill>
              <a:schemeClr val="bg1">
                <a:lumMod val="95000"/>
              </a:schemeClr>
            </a:solidFill>
            <a:prstDash val="solid"/>
            <a:round/>
            <a:headEnd type="none" w="med" len="med"/>
            <a:tailEnd type="none" w="med" len="med"/>
          </a:ln>
          <a:effectLst/>
        </p:spPr>
        <p:txBody>
          <a:bodyPr anchor="ctr" anchorCtr="1"/>
          <a:lstStyle/>
          <a:p>
            <a:pPr>
              <a:defRPr/>
            </a:pPr>
            <a:endParaRPr lang="en-US" sz="2800" smtClean="0">
              <a:solidFill>
                <a:schemeClr val="bg1"/>
              </a:solidFill>
            </a:endParaRPr>
          </a:p>
          <a:p>
            <a:pPr>
              <a:defRPr/>
            </a:pPr>
            <a:r>
              <a:rPr lang="en-US" sz="2800" smtClean="0">
                <a:solidFill>
                  <a:schemeClr val="bg1"/>
                </a:solidFill>
              </a:rPr>
              <a:t>d.mix </a:t>
            </a:r>
            <a:r>
              <a:rPr lang="en-US" sz="2800">
                <a:solidFill>
                  <a:schemeClr val="bg1"/>
                </a:solidFill>
              </a:rPr>
              <a:t>design </a:t>
            </a:r>
            <a:r>
              <a:rPr lang="en-US" sz="2800" smtClean="0">
                <a:solidFill>
                  <a:schemeClr val="bg1"/>
                </a:solidFill>
              </a:rPr>
              <a:t>time</a:t>
            </a:r>
          </a:p>
          <a:p>
            <a:pPr>
              <a:defRPr/>
            </a:pPr>
            <a:endParaRPr lang="en-US" sz="2800">
              <a:solidFill>
                <a:schemeClr val="bg1"/>
              </a:solidFill>
            </a:endParaRPr>
          </a:p>
        </p:txBody>
      </p:sp>
      <p:sp>
        <p:nvSpPr>
          <p:cNvPr id="20" name="Rectangle 19"/>
          <p:cNvSpPr/>
          <p:nvPr/>
        </p:nvSpPr>
        <p:spPr>
          <a:xfrm>
            <a:off x="5957971" y="3352800"/>
            <a:ext cx="976229" cy="400110"/>
          </a:xfrm>
          <a:prstGeom prst="rect">
            <a:avLst/>
          </a:prstGeom>
        </p:spPr>
        <p:txBody>
          <a:bodyPr wrap="none">
            <a:spAutoFit/>
          </a:bodyPr>
          <a:lstStyle/>
          <a:p>
            <a:r>
              <a:rPr lang="en-US" sz="2000" b="0" smtClean="0">
                <a:solidFill>
                  <a:schemeClr val="bg1"/>
                </a:solidFill>
              </a:rPr>
              <a:t>invokes</a:t>
            </a:r>
            <a:endParaRPr lang="en-US" sz="2000" b="0"/>
          </a:p>
        </p:txBody>
      </p:sp>
      <p:sp>
        <p:nvSpPr>
          <p:cNvPr id="14" name="AutoShape 8"/>
          <p:cNvSpPr>
            <a:spLocks noChangeArrowheads="1"/>
          </p:cNvSpPr>
          <p:nvPr/>
        </p:nvSpPr>
        <p:spPr bwMode="auto">
          <a:xfrm>
            <a:off x="5410200" y="4267200"/>
            <a:ext cx="2971800" cy="609600"/>
          </a:xfrm>
          <a:prstGeom prst="roundRect">
            <a:avLst>
              <a:gd name="adj" fmla="val 16667"/>
            </a:avLst>
          </a:prstGeom>
          <a:solidFill>
            <a:schemeClr val="tx1">
              <a:lumMod val="50000"/>
              <a:lumOff val="50000"/>
              <a:alpha val="92155"/>
            </a:schemeClr>
          </a:solidFill>
          <a:ln w="9525" algn="ctr">
            <a:noFill/>
            <a:round/>
            <a:headEnd/>
            <a:tailEnd/>
          </a:ln>
        </p:spPr>
        <p:txBody>
          <a:bodyPr wrap="none" anchor="ctr" anchorCtr="1"/>
          <a:lstStyle/>
          <a:p>
            <a:r>
              <a:rPr lang="en-US" sz="2800" smtClean="0">
                <a:solidFill>
                  <a:schemeClr val="bg1"/>
                </a:solidFill>
              </a:rPr>
              <a:t>Web service</a:t>
            </a:r>
            <a:endParaRPr lang="en-US" sz="2800">
              <a:solidFill>
                <a:schemeClr val="bg1"/>
              </a:solidFill>
            </a:endParaRPr>
          </a:p>
        </p:txBody>
      </p:sp>
      <p:sp>
        <p:nvSpPr>
          <p:cNvPr id="29" name="TextBox 28"/>
          <p:cNvSpPr txBox="1"/>
          <p:nvPr/>
        </p:nvSpPr>
        <p:spPr>
          <a:xfrm>
            <a:off x="3999610" y="2167116"/>
            <a:ext cx="996427" cy="1200329"/>
          </a:xfrm>
          <a:prstGeom prst="rect">
            <a:avLst/>
          </a:prstGeom>
          <a:noFill/>
        </p:spPr>
        <p:txBody>
          <a:bodyPr wrap="square" rtlCol="0">
            <a:spAutoFit/>
          </a:bodyPr>
          <a:lstStyle/>
          <a:p>
            <a:r>
              <a:rPr lang="en-US" sz="2000" b="0" smtClean="0">
                <a:solidFill>
                  <a:schemeClr val="bg1"/>
                </a:solidFill>
              </a:rPr>
              <a:t>sends</a:t>
            </a:r>
          </a:p>
          <a:p>
            <a:endParaRPr lang="en-US" sz="1200" b="0" smtClean="0">
              <a:solidFill>
                <a:schemeClr val="bg1"/>
              </a:solidFill>
            </a:endParaRPr>
          </a:p>
          <a:p>
            <a:r>
              <a:rPr lang="en-US" sz="2000" b="0" smtClean="0">
                <a:solidFill>
                  <a:schemeClr val="bg1"/>
                </a:solidFill>
              </a:rPr>
              <a:t>code to</a:t>
            </a:r>
          </a:p>
          <a:p>
            <a:endParaRPr lang="en-US" sz="2000" b="0">
              <a:solidFill>
                <a:schemeClr val="bg1"/>
              </a:solidFill>
            </a:endParaRPr>
          </a:p>
        </p:txBody>
      </p:sp>
      <p:sp>
        <p:nvSpPr>
          <p:cNvPr id="31" name="AutoShape 8"/>
          <p:cNvSpPr>
            <a:spLocks noChangeArrowheads="1"/>
          </p:cNvSpPr>
          <p:nvPr/>
        </p:nvSpPr>
        <p:spPr bwMode="auto">
          <a:xfrm>
            <a:off x="815651" y="4267200"/>
            <a:ext cx="2971800" cy="609600"/>
          </a:xfrm>
          <a:prstGeom prst="roundRect">
            <a:avLst>
              <a:gd name="adj" fmla="val 16667"/>
            </a:avLst>
          </a:prstGeom>
          <a:solidFill>
            <a:schemeClr val="tx1">
              <a:lumMod val="50000"/>
              <a:lumOff val="50000"/>
              <a:alpha val="92155"/>
            </a:schemeClr>
          </a:solidFill>
          <a:ln w="9525" algn="ctr">
            <a:noFill/>
            <a:round/>
            <a:headEnd/>
            <a:tailEnd/>
          </a:ln>
        </p:spPr>
        <p:txBody>
          <a:bodyPr wrap="none" anchor="ctr" anchorCtr="1"/>
          <a:lstStyle/>
          <a:p>
            <a:r>
              <a:rPr lang="en-US" sz="2800" smtClean="0">
                <a:solidFill>
                  <a:schemeClr val="bg1"/>
                </a:solidFill>
              </a:rPr>
              <a:t>Web site</a:t>
            </a:r>
            <a:endParaRPr lang="en-US" sz="2800">
              <a:solidFill>
                <a:schemeClr val="bg1"/>
              </a:solidFill>
            </a:endParaRPr>
          </a:p>
        </p:txBody>
      </p:sp>
      <p:cxnSp>
        <p:nvCxnSpPr>
          <p:cNvPr id="33" name="Shape 16"/>
          <p:cNvCxnSpPr>
            <a:stCxn id="13" idx="2"/>
            <a:endCxn id="31" idx="0"/>
          </p:cNvCxnSpPr>
          <p:nvPr/>
        </p:nvCxnSpPr>
        <p:spPr bwMode="auto">
          <a:xfrm rot="5400000">
            <a:off x="1691951" y="3657600"/>
            <a:ext cx="1219200" cy="1588"/>
          </a:xfrm>
          <a:prstGeom prst="bentConnector3">
            <a:avLst>
              <a:gd name="adj1" fmla="val 50000"/>
            </a:avLst>
          </a:prstGeom>
          <a:solidFill>
            <a:schemeClr val="accent1"/>
          </a:solidFill>
          <a:ln w="63500" cap="flat" cmpd="sng" algn="ctr">
            <a:solidFill>
              <a:schemeClr val="accent3"/>
            </a:solidFill>
            <a:prstDash val="solid"/>
            <a:round/>
            <a:headEnd type="none" w="med" len="med"/>
            <a:tailEnd type="arrow"/>
          </a:ln>
          <a:effectLst/>
        </p:spPr>
      </p:cxnSp>
      <p:cxnSp>
        <p:nvCxnSpPr>
          <p:cNvPr id="36" name="Shape 16"/>
          <p:cNvCxnSpPr/>
          <p:nvPr/>
        </p:nvCxnSpPr>
        <p:spPr bwMode="auto">
          <a:xfrm rot="5400000">
            <a:off x="6325394" y="3656806"/>
            <a:ext cx="1219200" cy="1588"/>
          </a:xfrm>
          <a:prstGeom prst="bentConnector3">
            <a:avLst>
              <a:gd name="adj1" fmla="val 50000"/>
            </a:avLst>
          </a:prstGeom>
          <a:solidFill>
            <a:schemeClr val="accent1"/>
          </a:solidFill>
          <a:ln w="63500" cap="flat" cmpd="sng" algn="ctr">
            <a:solidFill>
              <a:schemeClr val="accent3"/>
            </a:solidFill>
            <a:prstDash val="solid"/>
            <a:round/>
            <a:headEnd type="none" w="med" len="med"/>
            <a:tailEnd type="arrow"/>
          </a:ln>
          <a:effectLst/>
        </p:spPr>
      </p:cxnSp>
      <p:sp>
        <p:nvSpPr>
          <p:cNvPr id="38" name="Rectangle 37"/>
          <p:cNvSpPr/>
          <p:nvPr/>
        </p:nvSpPr>
        <p:spPr>
          <a:xfrm>
            <a:off x="979023" y="3124200"/>
            <a:ext cx="1326324" cy="707886"/>
          </a:xfrm>
          <a:prstGeom prst="rect">
            <a:avLst/>
          </a:prstGeom>
        </p:spPr>
        <p:txBody>
          <a:bodyPr wrap="none">
            <a:spAutoFit/>
          </a:bodyPr>
          <a:lstStyle/>
          <a:p>
            <a:pPr algn="r"/>
            <a:r>
              <a:rPr lang="en-US" sz="2000" b="0" smtClean="0">
                <a:solidFill>
                  <a:schemeClr val="bg1"/>
                </a:solidFill>
              </a:rPr>
              <a:t>adds</a:t>
            </a:r>
            <a:br>
              <a:rPr lang="en-US" sz="2000" b="0" smtClean="0">
                <a:solidFill>
                  <a:schemeClr val="bg1"/>
                </a:solidFill>
              </a:rPr>
            </a:br>
            <a:r>
              <a:rPr lang="en-US" sz="2000" b="0" smtClean="0">
                <a:solidFill>
                  <a:schemeClr val="bg1"/>
                </a:solidFill>
              </a:rPr>
              <a:t>annotation</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par>
                                <p:cTn id="11" presetID="10" presetClass="entr" presetSubtype="0" fill="hold" nodeType="withEffect">
                                  <p:stCondLst>
                                    <p:cond delay="0"/>
                                  </p:stCondLst>
                                  <p:childTnLst>
                                    <p:set>
                                      <p:cBhvr>
                                        <p:cTn id="12" dur="1" fill="hold">
                                          <p:stCondLst>
                                            <p:cond delay="0"/>
                                          </p:stCondLst>
                                        </p:cTn>
                                        <p:tgtEl>
                                          <p:spTgt spid="28"/>
                                        </p:tgtEl>
                                        <p:attrNameLst>
                                          <p:attrName>style.visibility</p:attrName>
                                        </p:attrNameLst>
                                      </p:cBhvr>
                                      <p:to>
                                        <p:strVal val="visible"/>
                                      </p:to>
                                    </p:set>
                                    <p:animEffect transition="in" filter="fade">
                                      <p:cBhvr>
                                        <p:cTn id="13" dur="500"/>
                                        <p:tgtEl>
                                          <p:spTgt spid="28"/>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6"/>
                                        </p:tgtEl>
                                        <p:attrNameLst>
                                          <p:attrName>style.visibility</p:attrName>
                                        </p:attrNameLst>
                                      </p:cBhvr>
                                      <p:to>
                                        <p:strVal val="visible"/>
                                      </p:to>
                                    </p:set>
                                    <p:animEffect transition="in" filter="fade">
                                      <p:cBhvr>
                                        <p:cTn id="18" dur="2000"/>
                                        <p:tgtEl>
                                          <p:spTgt spid="36"/>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fade">
                                      <p:cBhvr>
                                        <p:cTn id="21" dur="2000"/>
                                        <p:tgtEl>
                                          <p:spTgt spid="20"/>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0" grpId="0"/>
      <p:bldP spid="14" grpId="0" animBg="1"/>
      <p:bldP spid="29"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n-US" smtClean="0"/>
              <a:t>Active Wiki</a:t>
            </a:r>
          </a:p>
        </p:txBody>
      </p:sp>
      <p:sp>
        <p:nvSpPr>
          <p:cNvPr id="32771" name="Content Placeholder 2"/>
          <p:cNvSpPr>
            <a:spLocks noGrp="1"/>
          </p:cNvSpPr>
          <p:nvPr>
            <p:ph idx="1"/>
          </p:nvPr>
        </p:nvSpPr>
        <p:spPr>
          <a:xfrm>
            <a:off x="457200" y="1371600"/>
            <a:ext cx="5486400" cy="4756150"/>
          </a:xfrm>
        </p:spPr>
        <p:txBody>
          <a:bodyPr/>
          <a:lstStyle/>
          <a:p>
            <a:r>
              <a:rPr lang="en-US" sz="2800" b="0" smtClean="0"/>
              <a:t>Wiki editor provides syntax-highlighting for Ruby script</a:t>
            </a:r>
          </a:p>
          <a:p>
            <a:r>
              <a:rPr lang="en-US" sz="2800" b="0" smtClean="0"/>
              <a:t>Sandboxed execution runs </a:t>
            </a:r>
            <a:br>
              <a:rPr lang="en-US" sz="2800" b="0" smtClean="0"/>
            </a:br>
            <a:r>
              <a:rPr lang="en-US" sz="2800" b="0" smtClean="0"/>
              <a:t>script with limited capabilities</a:t>
            </a:r>
          </a:p>
          <a:p>
            <a:r>
              <a:rPr lang="en-US" sz="2800" b="0" smtClean="0"/>
              <a:t>Libraries facilitate invoking </a:t>
            </a:r>
            <a:br>
              <a:rPr lang="en-US" sz="2800" b="0" smtClean="0"/>
            </a:br>
            <a:r>
              <a:rPr lang="en-US" sz="2800" b="0" smtClean="0"/>
              <a:t>web services and </a:t>
            </a:r>
            <a:br>
              <a:rPr lang="en-US" sz="2800" b="0" smtClean="0"/>
            </a:br>
            <a:r>
              <a:rPr lang="en-US" sz="2800" b="0" smtClean="0"/>
              <a:t>manipulating results</a:t>
            </a:r>
          </a:p>
          <a:p>
            <a:endParaRPr lang="en-US" sz="2800" b="0" smtClean="0"/>
          </a:p>
        </p:txBody>
      </p:sp>
      <p:pic>
        <p:nvPicPr>
          <p:cNvPr id="4" name="Picture 3"/>
          <p:cNvPicPr>
            <a:picLocks noChangeAspect="1" noChangeArrowheads="1"/>
          </p:cNvPicPr>
          <p:nvPr/>
        </p:nvPicPr>
        <p:blipFill>
          <a:blip r:embed="rId3"/>
          <a:srcRect t="11087" r="3323" b="18977"/>
          <a:stretch>
            <a:fillRect/>
          </a:stretch>
        </p:blipFill>
        <p:spPr bwMode="auto">
          <a:xfrm>
            <a:off x="5791200" y="1152114"/>
            <a:ext cx="3215269" cy="2197100"/>
          </a:xfrm>
          <a:prstGeom prst="rect">
            <a:avLst/>
          </a:prstGeom>
          <a:noFill/>
          <a:ln w="6350">
            <a:solidFill>
              <a:schemeClr val="tx1"/>
            </a:solidFill>
            <a:miter lim="800000"/>
            <a:headEnd/>
            <a:tailEnd/>
          </a:ln>
          <a:effectLst>
            <a:outerShdw blurRad="50800" dist="38100" dir="8100000" algn="tr" rotWithShape="0">
              <a:prstClr val="black">
                <a:alpha val="40000"/>
              </a:prstClr>
            </a:outerShdw>
          </a:effectLst>
        </p:spPr>
      </p:pic>
      <p:pic>
        <p:nvPicPr>
          <p:cNvPr id="5" name="Picture 2"/>
          <p:cNvPicPr>
            <a:picLocks noChangeAspect="1" noChangeArrowheads="1"/>
          </p:cNvPicPr>
          <p:nvPr/>
        </p:nvPicPr>
        <p:blipFill>
          <a:blip r:embed="rId4"/>
          <a:srcRect t="9382" r="31521" b="24947"/>
          <a:stretch>
            <a:fillRect/>
          </a:stretch>
        </p:blipFill>
        <p:spPr bwMode="auto">
          <a:xfrm>
            <a:off x="5806069" y="3501613"/>
            <a:ext cx="3200400" cy="2899187"/>
          </a:xfrm>
          <a:prstGeom prst="rect">
            <a:avLst/>
          </a:prstGeom>
          <a:noFill/>
          <a:ln w="6350">
            <a:solidFill>
              <a:schemeClr val="tx1"/>
            </a:solidFill>
            <a:miter lim="800000"/>
            <a:headEnd/>
            <a:tailEnd/>
          </a:ln>
          <a:effectLst>
            <a:outerShdw blurRad="50800" dist="38100" dir="8100000" algn="tr" rotWithShape="0">
              <a:prstClr val="black">
                <a:alpha val="40000"/>
              </a:prst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2771">
                                            <p:txEl>
                                              <p:pRg st="1" end="1"/>
                                            </p:txEl>
                                          </p:spTgt>
                                        </p:tgtEl>
                                        <p:attrNameLst>
                                          <p:attrName>style.visibility</p:attrName>
                                        </p:attrNameLst>
                                      </p:cBhvr>
                                      <p:to>
                                        <p:strVal val="visible"/>
                                      </p:to>
                                    </p:set>
                                    <p:animEffect transition="in" filter="fade">
                                      <p:cBhvr>
                                        <p:cTn id="7" dur="500"/>
                                        <p:tgtEl>
                                          <p:spTgt spid="32771">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2771">
                                            <p:txEl>
                                              <p:pRg st="2" end="2"/>
                                            </p:txEl>
                                          </p:spTgt>
                                        </p:tgtEl>
                                        <p:attrNameLst>
                                          <p:attrName>style.visibility</p:attrName>
                                        </p:attrNameLst>
                                      </p:cBhvr>
                                      <p:to>
                                        <p:strVal val="visible"/>
                                      </p:to>
                                    </p:set>
                                    <p:animEffect transition="in" filter="fade">
                                      <p:cBhvr>
                                        <p:cTn id="12" dur="500"/>
                                        <p:tgtEl>
                                          <p:spTgt spid="3277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1"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385175" cy="1022350"/>
          </a:xfrm>
        </p:spPr>
        <p:txBody>
          <a:bodyPr/>
          <a:lstStyle/>
          <a:p>
            <a:r>
              <a:rPr lang="en-US" sz="4000" smtClean="0"/>
              <a:t>How would you retrieve the same data programmatically?</a:t>
            </a:r>
            <a:endParaRPr lang="en-US" sz="4000"/>
          </a:p>
        </p:txBody>
      </p:sp>
      <p:pic>
        <p:nvPicPr>
          <p:cNvPr id="3074" name="Picture 2"/>
          <p:cNvPicPr>
            <a:picLocks noChangeAspect="1" noChangeArrowheads="1"/>
          </p:cNvPicPr>
          <p:nvPr/>
        </p:nvPicPr>
        <p:blipFill>
          <a:blip r:embed="rId3"/>
          <a:srcRect/>
          <a:stretch>
            <a:fillRect/>
          </a:stretch>
        </p:blipFill>
        <p:spPr bwMode="auto">
          <a:xfrm>
            <a:off x="19278" y="1600200"/>
            <a:ext cx="5078335" cy="4495800"/>
          </a:xfrm>
          <a:prstGeom prst="rect">
            <a:avLst/>
          </a:prstGeom>
          <a:ln w="12700">
            <a:solidFill>
              <a:schemeClr val="tx1"/>
            </a:solidFill>
            <a:headEnd/>
            <a:tailEnd/>
          </a:ln>
          <a:effectLst>
            <a:outerShdw blurRad="50800" dist="38100" dir="8100000" algn="tr" rotWithShape="0">
              <a:prstClr val="black">
                <a:alpha val="40000"/>
              </a:prstClr>
            </a:outerShdw>
          </a:effectLst>
        </p:spPr>
        <p:style>
          <a:lnRef idx="1">
            <a:schemeClr val="accent3"/>
          </a:lnRef>
          <a:fillRef idx="2">
            <a:schemeClr val="accent3"/>
          </a:fillRef>
          <a:effectRef idx="1">
            <a:schemeClr val="accent3"/>
          </a:effectRef>
          <a:fontRef idx="minor">
            <a:schemeClr val="dk1"/>
          </a:fontRef>
        </p:style>
      </p:pic>
      <p:pic>
        <p:nvPicPr>
          <p:cNvPr id="3076" name="Picture 4"/>
          <p:cNvPicPr>
            <a:picLocks noChangeAspect="1" noChangeArrowheads="1"/>
          </p:cNvPicPr>
          <p:nvPr/>
        </p:nvPicPr>
        <p:blipFill>
          <a:blip r:embed="rId4"/>
          <a:srcRect/>
          <a:stretch>
            <a:fillRect/>
          </a:stretch>
        </p:blipFill>
        <p:spPr bwMode="auto">
          <a:xfrm>
            <a:off x="171679" y="1752600"/>
            <a:ext cx="5224848" cy="4495800"/>
          </a:xfrm>
          <a:prstGeom prst="rect">
            <a:avLst/>
          </a:prstGeom>
          <a:ln w="12700">
            <a:solidFill>
              <a:schemeClr val="tx1"/>
            </a:solidFill>
            <a:headEnd/>
            <a:tailEnd/>
          </a:ln>
          <a:effectLst>
            <a:outerShdw blurRad="50800" dist="38100" dir="8100000" algn="tr" rotWithShape="0">
              <a:prstClr val="black">
                <a:alpha val="40000"/>
              </a:prstClr>
            </a:outerShdw>
          </a:effectLst>
        </p:spPr>
        <p:style>
          <a:lnRef idx="1">
            <a:schemeClr val="accent3"/>
          </a:lnRef>
          <a:fillRef idx="2">
            <a:schemeClr val="accent3"/>
          </a:fillRef>
          <a:effectRef idx="1">
            <a:schemeClr val="accent3"/>
          </a:effectRef>
          <a:fontRef idx="minor">
            <a:schemeClr val="dk1"/>
          </a:fontRef>
        </p:style>
      </p:pic>
      <p:pic>
        <p:nvPicPr>
          <p:cNvPr id="3078" name="Picture 6"/>
          <p:cNvPicPr>
            <a:picLocks noChangeAspect="1" noChangeArrowheads="1"/>
          </p:cNvPicPr>
          <p:nvPr/>
        </p:nvPicPr>
        <p:blipFill>
          <a:blip r:embed="rId5"/>
          <a:srcRect/>
          <a:stretch>
            <a:fillRect/>
          </a:stretch>
        </p:blipFill>
        <p:spPr bwMode="auto">
          <a:xfrm>
            <a:off x="367327" y="2057400"/>
            <a:ext cx="5569360" cy="4343400"/>
          </a:xfrm>
          <a:prstGeom prst="rect">
            <a:avLst/>
          </a:prstGeom>
          <a:ln w="12700">
            <a:solidFill>
              <a:schemeClr val="tx1"/>
            </a:solidFill>
            <a:headEnd/>
            <a:tailEnd/>
          </a:ln>
          <a:effectLst>
            <a:outerShdw blurRad="50800" dist="38100" dir="8100000" algn="tr" rotWithShape="0">
              <a:prstClr val="black">
                <a:alpha val="40000"/>
              </a:prstClr>
            </a:outerShdw>
          </a:effectLst>
        </p:spPr>
        <p:style>
          <a:lnRef idx="1">
            <a:schemeClr val="accent3"/>
          </a:lnRef>
          <a:fillRef idx="2">
            <a:schemeClr val="accent3"/>
          </a:fillRef>
          <a:effectRef idx="1">
            <a:schemeClr val="accent3"/>
          </a:effectRef>
          <a:fontRef idx="minor">
            <a:schemeClr val="dk1"/>
          </a:fontRef>
        </p:style>
      </p:pic>
      <p:pic>
        <p:nvPicPr>
          <p:cNvPr id="3079" name="Picture 7"/>
          <p:cNvPicPr>
            <a:picLocks noChangeAspect="1" noChangeArrowheads="1"/>
          </p:cNvPicPr>
          <p:nvPr/>
        </p:nvPicPr>
        <p:blipFill>
          <a:blip r:embed="rId6"/>
          <a:srcRect/>
          <a:stretch>
            <a:fillRect/>
          </a:stretch>
        </p:blipFill>
        <p:spPr bwMode="auto">
          <a:xfrm>
            <a:off x="672127" y="2479016"/>
            <a:ext cx="5614987" cy="4378984"/>
          </a:xfrm>
          <a:prstGeom prst="rect">
            <a:avLst/>
          </a:prstGeom>
          <a:ln w="12700">
            <a:solidFill>
              <a:schemeClr val="tx1"/>
            </a:solidFill>
            <a:headEnd/>
            <a:tailEnd/>
          </a:ln>
          <a:effectLst>
            <a:outerShdw blurRad="50800" dist="38100" dir="8100000" algn="tr" rotWithShape="0">
              <a:prstClr val="black">
                <a:alpha val="40000"/>
              </a:prstClr>
            </a:outerShdw>
          </a:effectLst>
        </p:spPr>
      </p:pic>
      <p:cxnSp>
        <p:nvCxnSpPr>
          <p:cNvPr id="11" name="Straight Connector 10"/>
          <p:cNvCxnSpPr/>
          <p:nvPr/>
        </p:nvCxnSpPr>
        <p:spPr bwMode="auto">
          <a:xfrm rot="5400000">
            <a:off x="1738927" y="2819400"/>
            <a:ext cx="3581400" cy="3581400"/>
          </a:xfrm>
          <a:prstGeom prst="line">
            <a:avLst/>
          </a:prstGeom>
          <a:solidFill>
            <a:schemeClr val="accent1"/>
          </a:solidFill>
          <a:ln w="254000" cap="flat" cmpd="sng" algn="ctr">
            <a:solidFill>
              <a:srgbClr val="FF5050"/>
            </a:solidFill>
            <a:prstDash val="solid"/>
            <a:round/>
            <a:headEnd type="none" w="med" len="med"/>
            <a:tailEnd type="none" w="med" len="med"/>
          </a:ln>
          <a:effectLst/>
        </p:spPr>
      </p:cxnSp>
      <p:cxnSp>
        <p:nvCxnSpPr>
          <p:cNvPr id="12" name="Straight Connector 11"/>
          <p:cNvCxnSpPr/>
          <p:nvPr/>
        </p:nvCxnSpPr>
        <p:spPr bwMode="auto">
          <a:xfrm rot="16200000" flipH="1">
            <a:off x="1853227" y="2933700"/>
            <a:ext cx="3352800" cy="3352800"/>
          </a:xfrm>
          <a:prstGeom prst="line">
            <a:avLst/>
          </a:prstGeom>
          <a:solidFill>
            <a:schemeClr val="accent1"/>
          </a:solidFill>
          <a:ln w="254000" cap="flat" cmpd="sng" algn="ctr">
            <a:solidFill>
              <a:srgbClr val="FF5050"/>
            </a:solidFill>
            <a:prstDash val="solid"/>
            <a:round/>
            <a:headEnd type="none" w="med" len="med"/>
            <a:tailEnd type="none" w="med" len="med"/>
          </a:ln>
          <a:effectLst/>
        </p:spPr>
      </p:cxnSp>
      <p:pic>
        <p:nvPicPr>
          <p:cNvPr id="14" name="Picture 4"/>
          <p:cNvPicPr>
            <a:picLocks noChangeAspect="1" noChangeArrowheads="1"/>
          </p:cNvPicPr>
          <p:nvPr/>
        </p:nvPicPr>
        <p:blipFill>
          <a:blip r:embed="rId4"/>
          <a:srcRect/>
          <a:stretch>
            <a:fillRect/>
          </a:stretch>
        </p:blipFill>
        <p:spPr bwMode="auto">
          <a:xfrm>
            <a:off x="1281727" y="1752600"/>
            <a:ext cx="5224848" cy="4495800"/>
          </a:xfrm>
          <a:prstGeom prst="rect">
            <a:avLst/>
          </a:prstGeom>
          <a:ln w="12700">
            <a:solidFill>
              <a:schemeClr val="tx1"/>
            </a:solidFill>
            <a:headEnd/>
            <a:tailEnd/>
          </a:ln>
          <a:effectLst>
            <a:outerShdw blurRad="50800" dist="38100" dir="8100000" algn="tr" rotWithShape="0">
              <a:prstClr val="black">
                <a:alpha val="40000"/>
              </a:prstClr>
            </a:outerShdw>
          </a:effectLst>
        </p:spPr>
        <p:style>
          <a:lnRef idx="1">
            <a:schemeClr val="accent3"/>
          </a:lnRef>
          <a:fillRef idx="2">
            <a:schemeClr val="accent3"/>
          </a:fillRef>
          <a:effectRef idx="1">
            <a:schemeClr val="accent3"/>
          </a:effectRef>
          <a:fontRef idx="minor">
            <a:schemeClr val="dk1"/>
          </a:fontRef>
        </p:style>
      </p:pic>
      <p:pic>
        <p:nvPicPr>
          <p:cNvPr id="3080" name="Picture 8"/>
          <p:cNvPicPr>
            <a:picLocks noChangeAspect="1" noChangeArrowheads="1"/>
          </p:cNvPicPr>
          <p:nvPr/>
        </p:nvPicPr>
        <p:blipFill>
          <a:blip r:embed="rId7"/>
          <a:srcRect/>
          <a:stretch>
            <a:fillRect/>
          </a:stretch>
        </p:blipFill>
        <p:spPr bwMode="auto">
          <a:xfrm>
            <a:off x="1357927" y="2286000"/>
            <a:ext cx="5767387" cy="4026289"/>
          </a:xfrm>
          <a:prstGeom prst="rect">
            <a:avLst/>
          </a:prstGeom>
          <a:ln w="12700">
            <a:solidFill>
              <a:schemeClr val="tx1"/>
            </a:solidFill>
            <a:headEnd/>
            <a:tailEnd/>
          </a:ln>
          <a:effectLst>
            <a:outerShdw blurRad="50800" dist="38100" dir="8100000" algn="tr" rotWithShape="0">
              <a:prstClr val="black">
                <a:alpha val="40000"/>
              </a:prstClr>
            </a:outerShdw>
          </a:effectLst>
        </p:spPr>
      </p:pic>
      <p:pic>
        <p:nvPicPr>
          <p:cNvPr id="3081" name="Picture 9"/>
          <p:cNvPicPr>
            <a:picLocks noChangeAspect="1" noChangeArrowheads="1"/>
          </p:cNvPicPr>
          <p:nvPr/>
        </p:nvPicPr>
        <p:blipFill>
          <a:blip r:embed="rId8"/>
          <a:srcRect/>
          <a:stretch>
            <a:fillRect/>
          </a:stretch>
        </p:blipFill>
        <p:spPr bwMode="auto">
          <a:xfrm>
            <a:off x="1814205" y="1676400"/>
            <a:ext cx="5715922" cy="4457700"/>
          </a:xfrm>
          <a:prstGeom prst="rect">
            <a:avLst/>
          </a:prstGeom>
          <a:ln w="12700">
            <a:solidFill>
              <a:schemeClr val="tx1"/>
            </a:solidFill>
            <a:headEnd/>
            <a:tailEnd/>
          </a:ln>
          <a:effectLst>
            <a:outerShdw blurRad="50800" dist="38100" dir="8100000" algn="tr" rotWithShape="0">
              <a:prstClr val="black">
                <a:alpha val="40000"/>
              </a:prstClr>
            </a:outerShdw>
          </a:effectLst>
        </p:spPr>
      </p:pic>
      <p:pic>
        <p:nvPicPr>
          <p:cNvPr id="3082" name="Picture 10"/>
          <p:cNvPicPr>
            <a:picLocks noChangeAspect="1" noChangeArrowheads="1"/>
          </p:cNvPicPr>
          <p:nvPr/>
        </p:nvPicPr>
        <p:blipFill>
          <a:blip r:embed="rId9"/>
          <a:srcRect/>
          <a:stretch>
            <a:fillRect/>
          </a:stretch>
        </p:blipFill>
        <p:spPr bwMode="auto">
          <a:xfrm>
            <a:off x="2500927" y="2057400"/>
            <a:ext cx="5614987" cy="4378984"/>
          </a:xfrm>
          <a:prstGeom prst="rect">
            <a:avLst/>
          </a:prstGeom>
          <a:ln w="12700">
            <a:solidFill>
              <a:schemeClr val="tx1"/>
            </a:solidFill>
            <a:headEnd/>
            <a:tailEnd/>
          </a:ln>
          <a:effectLst>
            <a:outerShdw blurRad="50800" dist="38100" dir="8100000" algn="tr" rotWithShape="0">
              <a:prstClr val="black">
                <a:alpha val="40000"/>
              </a:prstClr>
            </a:outerShdw>
          </a:effectLst>
        </p:spPr>
      </p:pic>
      <p:pic>
        <p:nvPicPr>
          <p:cNvPr id="3083" name="Picture 11"/>
          <p:cNvPicPr>
            <a:picLocks noChangeAspect="1" noChangeArrowheads="1"/>
          </p:cNvPicPr>
          <p:nvPr/>
        </p:nvPicPr>
        <p:blipFill>
          <a:blip r:embed="rId10"/>
          <a:srcRect/>
          <a:stretch>
            <a:fillRect/>
          </a:stretch>
        </p:blipFill>
        <p:spPr bwMode="auto">
          <a:xfrm>
            <a:off x="3491527" y="1905000"/>
            <a:ext cx="6033473" cy="4705350"/>
          </a:xfrm>
          <a:prstGeom prst="rect">
            <a:avLst/>
          </a:prstGeom>
          <a:ln w="12700">
            <a:solidFill>
              <a:schemeClr val="tx1"/>
            </a:solidFill>
            <a:headEnd/>
            <a:tailEnd/>
          </a:ln>
          <a:effectLst>
            <a:outerShdw blurRad="50800" dist="38100" dir="8100000" algn="tr" rotWithShape="0">
              <a:prstClr val="black">
                <a:alpha val="40000"/>
              </a:prstClr>
            </a:outerShdw>
          </a:effectLst>
        </p:spPr>
      </p:pic>
      <p:pic>
        <p:nvPicPr>
          <p:cNvPr id="3085" name="Picture 13"/>
          <p:cNvPicPr>
            <a:picLocks noChangeAspect="1" noChangeArrowheads="1"/>
          </p:cNvPicPr>
          <p:nvPr/>
        </p:nvPicPr>
        <p:blipFill>
          <a:blip r:embed="rId11"/>
          <a:srcRect l="19811"/>
          <a:stretch>
            <a:fillRect/>
          </a:stretch>
        </p:blipFill>
        <p:spPr bwMode="auto">
          <a:xfrm>
            <a:off x="4177327" y="1847850"/>
            <a:ext cx="5151566" cy="5010150"/>
          </a:xfrm>
          <a:prstGeom prst="rect">
            <a:avLst/>
          </a:prstGeom>
          <a:ln w="12700">
            <a:solidFill>
              <a:schemeClr val="tx1"/>
            </a:solidFill>
            <a:headEnd/>
            <a:tailEnd/>
          </a:ln>
          <a:effectLst>
            <a:outerShdw blurRad="50800" dist="38100" dir="8100000" algn="tr" rotWithShape="0">
              <a:prstClr val="black">
                <a:alpha val="40000"/>
              </a:prstClr>
            </a:outerShdw>
          </a:effectLst>
        </p:spPr>
      </p:pic>
      <p:sp>
        <p:nvSpPr>
          <p:cNvPr id="15" name="Arc 7"/>
          <p:cNvSpPr>
            <a:spLocks noChangeAspect="1"/>
          </p:cNvSpPr>
          <p:nvPr/>
        </p:nvSpPr>
        <p:spPr bwMode="auto">
          <a:xfrm rot="5400000">
            <a:off x="8950325" y="6664325"/>
            <a:ext cx="255588" cy="25558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27000">
            <a:solidFill>
              <a:srgbClr val="000000"/>
            </a:solidFill>
            <a:round/>
            <a:headEnd/>
            <a:tailEnd/>
          </a:ln>
          <a:effectLst/>
        </p:spPr>
        <p:txBody>
          <a:bodyPr wrap="none" anchor="ctr"/>
          <a:lstStyle/>
          <a:p>
            <a:pPr>
              <a:defRPr/>
            </a:pPr>
            <a:endParaRPr lang="en-US"/>
          </a:p>
        </p:txBody>
      </p:sp>
      <p:sp>
        <p:nvSpPr>
          <p:cNvPr id="16" name="Rounded Rectangle 15"/>
          <p:cNvSpPr/>
          <p:nvPr/>
        </p:nvSpPr>
        <p:spPr bwMode="auto">
          <a:xfrm>
            <a:off x="1524000" y="4038600"/>
            <a:ext cx="6096000" cy="1219200"/>
          </a:xfrm>
          <a:prstGeom prst="roundRect">
            <a:avLst/>
          </a:prstGeom>
          <a:solidFill>
            <a:schemeClr val="bg1"/>
          </a:solidFill>
          <a:ln w="76200" cap="flat" cmpd="sng" algn="ctr">
            <a:solidFill>
              <a:srgbClr val="FF5050"/>
            </a:solidFill>
            <a:prstDash val="solid"/>
            <a:round/>
            <a:headEnd type="none" w="med" len="med"/>
            <a:tailEnd type="none" w="med" len="med"/>
          </a:ln>
          <a:effectLst>
            <a:outerShdw blurRad="50800" dist="38100" dir="8100000" algn="tr" rotWithShape="0">
              <a:prstClr val="black">
                <a:alpha val="40000"/>
              </a:prstClr>
            </a:outerShdw>
          </a:effectLst>
        </p:spPr>
        <p:txBody>
          <a:bodyPr vert="horz" wrap="square" lIns="91440" tIns="45720" rIns="91440" bIns="45720" numCol="1" rtlCol="0" anchor="t" anchorCtr="0" compatLnSpc="1">
            <a:prstTxWarp prst="textNoShape">
              <a:avLst/>
            </a:prstTxWarp>
          </a:bodyPr>
          <a:lstStyle/>
          <a:p>
            <a:r>
              <a:rPr lang="en-US" sz="3200" smtClean="0"/>
              <a:t>It’s easy to understand the sites, </a:t>
            </a:r>
            <a:br>
              <a:rPr lang="en-US" sz="3200" smtClean="0"/>
            </a:br>
            <a:r>
              <a:rPr lang="en-US" sz="3200" smtClean="0"/>
              <a:t>but not the services.</a:t>
            </a:r>
            <a:endParaRPr kumimoji="0" lang="en-US" sz="3200" b="1" i="0" u="none" strike="noStrike" cap="none" normalizeH="0" baseline="0" smtClean="0">
              <a:ln>
                <a:noFill/>
              </a:ln>
              <a:effectLst/>
              <a:latin typeface="Neutra Text" pitchFamily="50"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076"/>
                                        </p:tgtEl>
                                        <p:attrNameLst>
                                          <p:attrName>style.visibility</p:attrName>
                                        </p:attrNameLst>
                                      </p:cBhvr>
                                      <p:to>
                                        <p:strVal val="visible"/>
                                      </p:to>
                                    </p:set>
                                    <p:animEffect transition="in" filter="fade">
                                      <p:cBhvr>
                                        <p:cTn id="11" dur="500"/>
                                        <p:tgtEl>
                                          <p:spTgt spid="3076"/>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078"/>
                                        </p:tgtEl>
                                        <p:attrNameLst>
                                          <p:attrName>style.visibility</p:attrName>
                                        </p:attrNameLst>
                                      </p:cBhvr>
                                      <p:to>
                                        <p:strVal val="visible"/>
                                      </p:to>
                                    </p:set>
                                    <p:animEffect transition="in" filter="fade">
                                      <p:cBhvr>
                                        <p:cTn id="16" dur="500"/>
                                        <p:tgtEl>
                                          <p:spTgt spid="3078"/>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079"/>
                                        </p:tgtEl>
                                        <p:attrNameLst>
                                          <p:attrName>style.visibility</p:attrName>
                                        </p:attrNameLst>
                                      </p:cBhvr>
                                      <p:to>
                                        <p:strVal val="visible"/>
                                      </p:to>
                                    </p:set>
                                    <p:animEffect transition="in" filter="fade">
                                      <p:cBhvr>
                                        <p:cTn id="21" dur="500"/>
                                        <p:tgtEl>
                                          <p:spTgt spid="3079"/>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500"/>
                                        <p:tgtEl>
                                          <p:spTgt spid="12"/>
                                        </p:tgtEl>
                                      </p:cBhvr>
                                    </p:animEffect>
                                  </p:childTnLst>
                                </p:cTn>
                              </p:par>
                              <p:par>
                                <p:cTn id="27" presetID="10" presetClass="entr" presetSubtype="0"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500"/>
                                        <p:tgtEl>
                                          <p:spTgt spid="11"/>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500"/>
                                        <p:tgtEl>
                                          <p:spTgt spid="14"/>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3080"/>
                                        </p:tgtEl>
                                        <p:attrNameLst>
                                          <p:attrName>style.visibility</p:attrName>
                                        </p:attrNameLst>
                                      </p:cBhvr>
                                      <p:to>
                                        <p:strVal val="visible"/>
                                      </p:to>
                                    </p:set>
                                    <p:animEffect transition="in" filter="fade">
                                      <p:cBhvr>
                                        <p:cTn id="39" dur="500"/>
                                        <p:tgtEl>
                                          <p:spTgt spid="3080"/>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3081"/>
                                        </p:tgtEl>
                                        <p:attrNameLst>
                                          <p:attrName>style.visibility</p:attrName>
                                        </p:attrNameLst>
                                      </p:cBhvr>
                                      <p:to>
                                        <p:strVal val="visible"/>
                                      </p:to>
                                    </p:set>
                                    <p:animEffect transition="in" filter="fade">
                                      <p:cBhvr>
                                        <p:cTn id="44" dur="500"/>
                                        <p:tgtEl>
                                          <p:spTgt spid="3081"/>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3082"/>
                                        </p:tgtEl>
                                        <p:attrNameLst>
                                          <p:attrName>style.visibility</p:attrName>
                                        </p:attrNameLst>
                                      </p:cBhvr>
                                      <p:to>
                                        <p:strVal val="visible"/>
                                      </p:to>
                                    </p:set>
                                    <p:animEffect transition="in" filter="fade">
                                      <p:cBhvr>
                                        <p:cTn id="49" dur="500"/>
                                        <p:tgtEl>
                                          <p:spTgt spid="3082"/>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3083"/>
                                        </p:tgtEl>
                                        <p:attrNameLst>
                                          <p:attrName>style.visibility</p:attrName>
                                        </p:attrNameLst>
                                      </p:cBhvr>
                                      <p:to>
                                        <p:strVal val="visible"/>
                                      </p:to>
                                    </p:set>
                                    <p:animEffect transition="in" filter="fade">
                                      <p:cBhvr>
                                        <p:cTn id="54" dur="500"/>
                                        <p:tgtEl>
                                          <p:spTgt spid="3083"/>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nodeType="clickEffect">
                                  <p:stCondLst>
                                    <p:cond delay="0"/>
                                  </p:stCondLst>
                                  <p:childTnLst>
                                    <p:set>
                                      <p:cBhvr>
                                        <p:cTn id="58" dur="1" fill="hold">
                                          <p:stCondLst>
                                            <p:cond delay="0"/>
                                          </p:stCondLst>
                                        </p:cTn>
                                        <p:tgtEl>
                                          <p:spTgt spid="3085"/>
                                        </p:tgtEl>
                                        <p:attrNameLst>
                                          <p:attrName>style.visibility</p:attrName>
                                        </p:attrNameLst>
                                      </p:cBhvr>
                                      <p:to>
                                        <p:strVal val="visible"/>
                                      </p:to>
                                    </p:set>
                                    <p:animEffect transition="in" filter="fade">
                                      <p:cBhvr>
                                        <p:cTn id="59" dur="500"/>
                                        <p:tgtEl>
                                          <p:spTgt spid="3085"/>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fade">
                                      <p:cBhvr>
                                        <p:cTn id="6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Title 1"/>
          <p:cNvSpPr>
            <a:spLocks noGrp="1"/>
          </p:cNvSpPr>
          <p:nvPr>
            <p:ph type="title"/>
          </p:nvPr>
        </p:nvSpPr>
        <p:spPr>
          <a:xfrm>
            <a:off x="454025" y="304800"/>
            <a:ext cx="8385175" cy="1022350"/>
          </a:xfrm>
        </p:spPr>
        <p:txBody>
          <a:bodyPr/>
          <a:lstStyle/>
          <a:p>
            <a:r>
              <a:rPr lang="en-US" sz="3600" smtClean="0"/>
              <a:t>Beyond the Desktop Browser</a:t>
            </a:r>
          </a:p>
        </p:txBody>
      </p:sp>
      <p:pic>
        <p:nvPicPr>
          <p:cNvPr id="6" name="Picture 5" descr="fandango-transparent.png"/>
          <p:cNvPicPr>
            <a:picLocks noChangeAspect="1"/>
          </p:cNvPicPr>
          <p:nvPr/>
        </p:nvPicPr>
        <p:blipFill>
          <a:blip r:embed="rId3"/>
          <a:stretch>
            <a:fillRect/>
          </a:stretch>
        </p:blipFill>
        <p:spPr>
          <a:xfrm>
            <a:off x="457200" y="1667256"/>
            <a:ext cx="8458200" cy="4449013"/>
          </a:xfrm>
          <a:prstGeom prst="rect">
            <a:avLst/>
          </a:prstGeom>
        </p:spPr>
      </p:pic>
    </p:spTree>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0" smtClean="0"/>
              <a:t>What </a:t>
            </a:r>
            <a:r>
              <a:rPr lang="en-US" sz="4000" b="0" i="1" smtClean="0"/>
              <a:t>we borrowed </a:t>
            </a:r>
            <a:r>
              <a:rPr lang="en-US" sz="4000" b="0" smtClean="0"/>
              <a:t>and what </a:t>
            </a:r>
            <a:r>
              <a:rPr lang="en-US" sz="4000" smtClean="0"/>
              <a:t>we wrote </a:t>
            </a:r>
            <a:endParaRPr lang="en-US" sz="4000" b="0" i="1"/>
          </a:p>
        </p:txBody>
      </p:sp>
      <p:graphicFrame>
        <p:nvGraphicFramePr>
          <p:cNvPr id="4" name="Diagram 3"/>
          <p:cNvGraphicFramePr/>
          <p:nvPr/>
        </p:nvGraphicFramePr>
        <p:xfrm>
          <a:off x="1447800" y="1295400"/>
          <a:ext cx="6705600" cy="533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Prototype Site-to-Service Library</a:t>
            </a:r>
            <a:endParaRPr lang="en-US"/>
          </a:p>
        </p:txBody>
      </p:sp>
      <p:graphicFrame>
        <p:nvGraphicFramePr>
          <p:cNvPr id="4" name="Content Placeholder 3"/>
          <p:cNvGraphicFramePr>
            <a:graphicFrameLocks noGrp="1"/>
          </p:cNvGraphicFramePr>
          <p:nvPr>
            <p:ph idx="1"/>
          </p:nvPr>
        </p:nvGraphicFramePr>
        <p:xfrm>
          <a:off x="457200" y="1524000"/>
          <a:ext cx="8382000" cy="4732338"/>
        </p:xfrm>
        <a:graphic>
          <a:graphicData uri="http://schemas.openxmlformats.org/drawingml/2006/table">
            <a:tbl>
              <a:tblPr firstRow="1" bandRow="1">
                <a:tableStyleId>{073A0DAA-6AF3-43AB-8588-CEC1D06C72B9}</a:tableStyleId>
              </a:tblPr>
              <a:tblGrid>
                <a:gridCol w="1600200"/>
                <a:gridCol w="5181600"/>
                <a:gridCol w="1600200"/>
              </a:tblGrid>
              <a:tr h="617538">
                <a:tc>
                  <a:txBody>
                    <a:bodyPr/>
                    <a:lstStyle/>
                    <a:p>
                      <a:pPr algn="ctr"/>
                      <a:r>
                        <a:rPr lang="en-US" smtClean="0"/>
                        <a:t>API</a:t>
                      </a:r>
                      <a:endParaRPr lang="en-US"/>
                    </a:p>
                  </a:txBody>
                  <a:tcPr/>
                </a:tc>
                <a:tc>
                  <a:txBody>
                    <a:bodyPr/>
                    <a:lstStyle/>
                    <a:p>
                      <a:r>
                        <a:rPr lang="en-US" smtClean="0"/>
                        <a:t>Supported Actions</a:t>
                      </a:r>
                      <a:endParaRPr lang="en-US"/>
                    </a:p>
                  </a:txBody>
                  <a:tcPr/>
                </a:tc>
                <a:tc>
                  <a:txBody>
                    <a:bodyPr/>
                    <a:lstStyle/>
                    <a:p>
                      <a:r>
                        <a:rPr lang="en-US" sz="1600" smtClean="0"/>
                        <a:t>Site-to-Service</a:t>
                      </a:r>
                      <a:r>
                        <a:rPr lang="en-US" sz="1600" baseline="0" smtClean="0"/>
                        <a:t> map code size</a:t>
                      </a:r>
                      <a:endParaRPr lang="en-US" sz="1600"/>
                    </a:p>
                  </a:txBody>
                  <a:tcPr/>
                </a:tc>
              </a:tr>
              <a:tr h="617538">
                <a:tc>
                  <a:txBody>
                    <a:bodyPr/>
                    <a:lstStyle/>
                    <a:p>
                      <a:endParaRPr lang="en-US"/>
                    </a:p>
                  </a:txBody>
                  <a:tcPr/>
                </a:tc>
                <a:tc>
                  <a:txBody>
                    <a:bodyPr/>
                    <a:lstStyle/>
                    <a:p>
                      <a:pPr>
                        <a:buFont typeface="Arial" pitchFamily="34" charset="0"/>
                        <a:buChar char="•"/>
                      </a:pPr>
                      <a:r>
                        <a:rPr lang="en-US" smtClean="0"/>
                        <a:t> Get images from a user’s photo</a:t>
                      </a:r>
                      <a:r>
                        <a:rPr lang="en-US" baseline="0" smtClean="0"/>
                        <a:t> stream, with or </a:t>
                      </a:r>
                      <a:br>
                        <a:rPr lang="en-US" baseline="0" smtClean="0"/>
                      </a:br>
                      <a:r>
                        <a:rPr lang="en-US" baseline="0" smtClean="0"/>
                        <a:t>  without meta data</a:t>
                      </a:r>
                    </a:p>
                    <a:p>
                      <a:pPr>
                        <a:buFont typeface="Arial" pitchFamily="34" charset="0"/>
                        <a:buChar char="•"/>
                      </a:pPr>
                      <a:r>
                        <a:rPr lang="en-US" baseline="0" smtClean="0"/>
                        <a:t> Get images from an image set</a:t>
                      </a:r>
                    </a:p>
                    <a:p>
                      <a:pPr>
                        <a:buFont typeface="Arial" pitchFamily="34" charset="0"/>
                        <a:buChar char="•"/>
                      </a:pPr>
                      <a:r>
                        <a:rPr lang="en-US" baseline="0" smtClean="0"/>
                        <a:t> Get images from individual photo pages</a:t>
                      </a:r>
                    </a:p>
                    <a:p>
                      <a:pPr>
                        <a:buFont typeface="Arial" pitchFamily="34" charset="0"/>
                        <a:buChar char="•"/>
                      </a:pPr>
                      <a:r>
                        <a:rPr lang="en-US" baseline="0" smtClean="0"/>
                        <a:t> Get images matching tags, global or per user, </a:t>
                      </a:r>
                      <a:br>
                        <a:rPr lang="en-US" baseline="0" smtClean="0"/>
                      </a:br>
                      <a:r>
                        <a:rPr lang="en-US" baseline="0" smtClean="0"/>
                        <a:t>  from tag clouds and photo pages</a:t>
                      </a:r>
                    </a:p>
                    <a:p>
                      <a:pPr>
                        <a:buFont typeface="Arial" pitchFamily="34" charset="0"/>
                        <a:buChar char="•"/>
                      </a:pPr>
                      <a:r>
                        <a:rPr lang="en-US" baseline="0" smtClean="0"/>
                        <a:t> Get images by global image id</a:t>
                      </a:r>
                    </a:p>
                    <a:p>
                      <a:pPr>
                        <a:buFont typeface="Arial" pitchFamily="34" charset="0"/>
                        <a:buChar char="•"/>
                      </a:pPr>
                      <a:r>
                        <a:rPr lang="en-US" baseline="0" smtClean="0"/>
                        <a:t> Get images from full-text search</a:t>
                      </a:r>
                      <a:endParaRPr lang="en-US"/>
                    </a:p>
                  </a:txBody>
                  <a:tcPr/>
                </a:tc>
                <a:tc>
                  <a:txBody>
                    <a:bodyPr/>
                    <a:lstStyle/>
                    <a:p>
                      <a:r>
                        <a:rPr lang="en-US" sz="2800" smtClean="0"/>
                        <a:t>355 lines</a:t>
                      </a:r>
                      <a:endParaRPr lang="en-US" sz="2800"/>
                    </a:p>
                  </a:txBody>
                  <a:tcPr/>
                </a:tc>
              </a:tr>
              <a:tr h="617538">
                <a:tc>
                  <a:txBody>
                    <a:bodyPr/>
                    <a:lstStyle/>
                    <a:p>
                      <a:endParaRPr lang="en-US"/>
                    </a:p>
                  </a:txBody>
                  <a:tcPr/>
                </a:tc>
                <a:tc>
                  <a:txBody>
                    <a:bodyPr/>
                    <a:lstStyle/>
                    <a:p>
                      <a:pPr>
                        <a:buFont typeface="Arial" pitchFamily="34" charset="0"/>
                        <a:buChar char="•"/>
                      </a:pPr>
                      <a:r>
                        <a:rPr lang="en-US" baseline="0" smtClean="0"/>
                        <a:t> Single web search result</a:t>
                      </a:r>
                    </a:p>
                    <a:p>
                      <a:pPr>
                        <a:buFont typeface="Arial" pitchFamily="34" charset="0"/>
                        <a:buChar char="•"/>
                      </a:pPr>
                      <a:r>
                        <a:rPr lang="en-US" baseline="0" smtClean="0"/>
                        <a:t> Web search result set</a:t>
                      </a:r>
                      <a:endParaRPr lang="en-US"/>
                    </a:p>
                  </a:txBody>
                  <a:tcPr/>
                </a:tc>
                <a:tc>
                  <a:txBody>
                    <a:bodyPr/>
                    <a:lstStyle/>
                    <a:p>
                      <a:r>
                        <a:rPr lang="en-US" sz="2800" smtClean="0"/>
                        <a:t>54</a:t>
                      </a:r>
                      <a:r>
                        <a:rPr lang="en-US" sz="2800" baseline="0" smtClean="0"/>
                        <a:t> lines</a:t>
                      </a:r>
                      <a:endParaRPr lang="en-US" sz="2800"/>
                    </a:p>
                  </a:txBody>
                  <a:tcPr/>
                </a:tc>
              </a:tr>
              <a:tr h="617538">
                <a:tc>
                  <a:txBody>
                    <a:bodyPr/>
                    <a:lstStyle/>
                    <a:p>
                      <a:endParaRPr lang="en-US"/>
                    </a:p>
                  </a:txBody>
                  <a:tcPr/>
                </a:tc>
                <a:tc>
                  <a:txBody>
                    <a:bodyPr/>
                    <a:lstStyle/>
                    <a:p>
                      <a:pPr>
                        <a:buFont typeface="Arial" pitchFamily="34" charset="0"/>
                        <a:buChar char="•"/>
                      </a:pPr>
                      <a:r>
                        <a:rPr lang="en-US" smtClean="0"/>
                        <a:t> Retrieve a user’s videos</a:t>
                      </a:r>
                    </a:p>
                    <a:p>
                      <a:pPr>
                        <a:buFont typeface="Arial" pitchFamily="34" charset="0"/>
                        <a:buChar char="•"/>
                      </a:pPr>
                      <a:r>
                        <a:rPr lang="en-US" smtClean="0"/>
                        <a:t> Retrieve</a:t>
                      </a:r>
                      <a:r>
                        <a:rPr lang="en-US" baseline="0" smtClean="0"/>
                        <a:t> most recent videos</a:t>
                      </a:r>
                    </a:p>
                    <a:p>
                      <a:pPr>
                        <a:buFont typeface="Arial" pitchFamily="34" charset="0"/>
                        <a:buChar char="•"/>
                      </a:pPr>
                      <a:r>
                        <a:rPr lang="en-US" baseline="0" smtClean="0"/>
                        <a:t> Single search result</a:t>
                      </a:r>
                    </a:p>
                    <a:p>
                      <a:pPr>
                        <a:buFont typeface="Arial" pitchFamily="34" charset="0"/>
                        <a:buChar char="•"/>
                      </a:pPr>
                      <a:r>
                        <a:rPr lang="en-US" baseline="0" smtClean="0"/>
                        <a:t> Search result set</a:t>
                      </a:r>
                      <a:endParaRPr lang="en-US"/>
                    </a:p>
                  </a:txBody>
                  <a:tcPr/>
                </a:tc>
                <a:tc>
                  <a:txBody>
                    <a:bodyPr/>
                    <a:lstStyle/>
                    <a:p>
                      <a:r>
                        <a:rPr lang="en-US" sz="2800" smtClean="0"/>
                        <a:t>115 lines</a:t>
                      </a:r>
                      <a:endParaRPr lang="en-US" sz="2800"/>
                    </a:p>
                  </a:txBody>
                  <a:tcPr/>
                </a:tc>
              </a:tr>
            </a:tbl>
          </a:graphicData>
        </a:graphic>
      </p:graphicFrame>
      <p:pic>
        <p:nvPicPr>
          <p:cNvPr id="10" name="Picture 5"/>
          <p:cNvPicPr>
            <a:picLocks noChangeAspect="1" noChangeArrowheads="1"/>
          </p:cNvPicPr>
          <p:nvPr/>
        </p:nvPicPr>
        <p:blipFill>
          <a:blip r:embed="rId3"/>
          <a:srcRect/>
          <a:stretch>
            <a:fillRect/>
          </a:stretch>
        </p:blipFill>
        <p:spPr bwMode="auto">
          <a:xfrm>
            <a:off x="685800" y="2209800"/>
            <a:ext cx="1270000" cy="406400"/>
          </a:xfrm>
          <a:prstGeom prst="rect">
            <a:avLst/>
          </a:prstGeom>
          <a:noFill/>
          <a:ln w="9525">
            <a:noFill/>
            <a:miter lim="800000"/>
            <a:headEnd/>
            <a:tailEnd/>
          </a:ln>
          <a:effectLst/>
        </p:spPr>
      </p:pic>
      <p:pic>
        <p:nvPicPr>
          <p:cNvPr id="11" name="Picture 10" descr="yahoo-capture.png"/>
          <p:cNvPicPr>
            <a:picLocks noChangeAspect="1"/>
          </p:cNvPicPr>
          <p:nvPr/>
        </p:nvPicPr>
        <p:blipFill>
          <a:blip r:embed="rId4"/>
          <a:stretch>
            <a:fillRect/>
          </a:stretch>
        </p:blipFill>
        <p:spPr>
          <a:xfrm>
            <a:off x="609600" y="4572000"/>
            <a:ext cx="1371600" cy="272804"/>
          </a:xfrm>
          <a:prstGeom prst="rect">
            <a:avLst/>
          </a:prstGeom>
        </p:spPr>
      </p:pic>
      <p:pic>
        <p:nvPicPr>
          <p:cNvPr id="12" name="Picture 11" descr="youtube.png"/>
          <p:cNvPicPr>
            <a:picLocks noChangeAspect="1"/>
          </p:cNvPicPr>
          <p:nvPr/>
        </p:nvPicPr>
        <p:blipFill>
          <a:blip r:embed="rId5"/>
          <a:stretch>
            <a:fillRect/>
          </a:stretch>
        </p:blipFill>
        <p:spPr>
          <a:xfrm>
            <a:off x="838200" y="5410200"/>
            <a:ext cx="914400" cy="486229"/>
          </a:xfrm>
          <a:prstGeom prst="rect">
            <a:avLst/>
          </a:prstGeom>
        </p:spPr>
      </p:pic>
      <p:sp>
        <p:nvSpPr>
          <p:cNvPr id="7" name="Flowchart: Sequential Access Storage 6"/>
          <p:cNvSpPr/>
          <p:nvPr/>
        </p:nvSpPr>
        <p:spPr bwMode="auto">
          <a:xfrm>
            <a:off x="8610600" y="6477000"/>
            <a:ext cx="304800" cy="304800"/>
          </a:xfrm>
          <a:prstGeom prst="flowChartMagneticTape">
            <a:avLst/>
          </a:prstGeom>
          <a:solidFill>
            <a:schemeClr val="accent1">
              <a:alpha val="25000"/>
            </a:schemeClr>
          </a:solidFill>
          <a:ln w="19050" cap="flat" cmpd="sng" algn="ctr">
            <a:solidFill>
              <a:schemeClr val="bg1">
                <a:alpha val="69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Neutra Text" pitchFamily="50" charset="0"/>
            </a:endParaRPr>
          </a:p>
        </p:txBody>
      </p:sp>
    </p:spTree>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r>
              <a:rPr lang="en-US" smtClean="0"/>
              <a:t>First-use Lab Study</a:t>
            </a:r>
            <a:r>
              <a:rPr lang="en-US" b="0" smtClean="0"/>
              <a:t> (n=8)</a:t>
            </a:r>
          </a:p>
        </p:txBody>
      </p:sp>
      <p:sp>
        <p:nvSpPr>
          <p:cNvPr id="30723" name="Content Placeholder 2"/>
          <p:cNvSpPr>
            <a:spLocks noGrp="1"/>
          </p:cNvSpPr>
          <p:nvPr>
            <p:ph idx="1"/>
          </p:nvPr>
        </p:nvSpPr>
        <p:spPr/>
        <p:txBody>
          <a:bodyPr/>
          <a:lstStyle/>
          <a:p>
            <a:r>
              <a:rPr lang="en-US" smtClean="0"/>
              <a:t>All participants had some programming experience, knew HTML</a:t>
            </a:r>
          </a:p>
          <a:p>
            <a:r>
              <a:rPr lang="en-US" smtClean="0"/>
              <a:t>Four had no experience with web APIs</a:t>
            </a:r>
          </a:p>
          <a:p>
            <a:r>
              <a:rPr lang="en-US" smtClean="0"/>
              <a:t>75 minute sessions:</a:t>
            </a:r>
            <a:br>
              <a:rPr lang="en-US" smtClean="0"/>
            </a:br>
            <a:r>
              <a:rPr lang="en-US" smtClean="0"/>
              <a:t>Demonstration, warm-up, two design tasks</a:t>
            </a:r>
          </a:p>
          <a:p>
            <a:endParaRPr lang="en-US" smtClean="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0723">
                                            <p:txEl>
                                              <p:pRg st="0" end="0"/>
                                            </p:txEl>
                                          </p:spTgt>
                                        </p:tgtEl>
                                        <p:attrNameLst>
                                          <p:attrName>style.visibility</p:attrName>
                                        </p:attrNameLst>
                                      </p:cBhvr>
                                      <p:to>
                                        <p:strVal val="visible"/>
                                      </p:to>
                                    </p:set>
                                    <p:animEffect transition="in" filter="fade">
                                      <p:cBhvr>
                                        <p:cTn id="7" dur="500"/>
                                        <p:tgtEl>
                                          <p:spTgt spid="307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0723">
                                            <p:txEl>
                                              <p:pRg st="1" end="1"/>
                                            </p:txEl>
                                          </p:spTgt>
                                        </p:tgtEl>
                                        <p:attrNameLst>
                                          <p:attrName>style.visibility</p:attrName>
                                        </p:attrNameLst>
                                      </p:cBhvr>
                                      <p:to>
                                        <p:strVal val="visible"/>
                                      </p:to>
                                    </p:set>
                                    <p:animEffect transition="in" filter="fade">
                                      <p:cBhvr>
                                        <p:cTn id="12" dur="500"/>
                                        <p:tgtEl>
                                          <p:spTgt spid="3072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0723">
                                            <p:txEl>
                                              <p:pRg st="2" end="2"/>
                                            </p:txEl>
                                          </p:spTgt>
                                        </p:tgtEl>
                                        <p:attrNameLst>
                                          <p:attrName>style.visibility</p:attrName>
                                        </p:attrNameLst>
                                      </p:cBhvr>
                                      <p:to>
                                        <p:strVal val="visible"/>
                                      </p:to>
                                    </p:set>
                                    <p:animEffect transition="in" filter="fade">
                                      <p:cBhvr>
                                        <p:cTn id="17" dur="500"/>
                                        <p:tgtEl>
                                          <p:spTgt spid="3072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p5t3-newport.png"/>
          <p:cNvPicPr>
            <a:picLocks noGrp="1" noChangeAspect="1"/>
          </p:cNvPicPr>
          <p:nvPr>
            <p:ph idx="1"/>
          </p:nvPr>
        </p:nvPicPr>
        <p:blipFill>
          <a:blip r:embed="rId3"/>
          <a:srcRect r="31667"/>
          <a:stretch>
            <a:fillRect/>
          </a:stretch>
        </p:blipFill>
        <p:spPr>
          <a:xfrm>
            <a:off x="0" y="-1"/>
            <a:ext cx="6248400" cy="8306063"/>
          </a:xfrm>
        </p:spPr>
      </p:pic>
      <p:sp>
        <p:nvSpPr>
          <p:cNvPr id="5" name="Arc 4"/>
          <p:cNvSpPr>
            <a:spLocks noChangeAspect="1"/>
          </p:cNvSpPr>
          <p:nvPr/>
        </p:nvSpPr>
        <p:spPr bwMode="auto">
          <a:xfrm>
            <a:off x="8950325" y="-63500"/>
            <a:ext cx="255588" cy="25558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27000">
            <a:solidFill>
              <a:srgbClr val="000000"/>
            </a:solidFill>
            <a:round/>
            <a:headEnd/>
            <a:tailEnd/>
          </a:ln>
          <a:effectLst/>
        </p:spPr>
        <p:txBody>
          <a:bodyPr wrap="none" anchor="ctr"/>
          <a:lstStyle/>
          <a:p>
            <a:pPr>
              <a:defRPr/>
            </a:pPr>
            <a:endParaRPr lang="en-US"/>
          </a:p>
        </p:txBody>
      </p:sp>
      <p:sp>
        <p:nvSpPr>
          <p:cNvPr id="6" name="Arc 5"/>
          <p:cNvSpPr>
            <a:spLocks noChangeAspect="1"/>
          </p:cNvSpPr>
          <p:nvPr/>
        </p:nvSpPr>
        <p:spPr bwMode="auto">
          <a:xfrm rot="16200000">
            <a:off x="-63500" y="-61913"/>
            <a:ext cx="255588" cy="25558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27000">
            <a:solidFill>
              <a:srgbClr val="000000"/>
            </a:solidFill>
            <a:round/>
            <a:headEnd/>
            <a:tailEnd/>
          </a:ln>
          <a:effectLst/>
        </p:spPr>
        <p:txBody>
          <a:bodyPr wrap="none" anchor="ctr"/>
          <a:lstStyle/>
          <a:p>
            <a:pPr>
              <a:defRPr/>
            </a:pPr>
            <a:endParaRPr lang="en-US"/>
          </a:p>
        </p:txBody>
      </p:sp>
      <p:sp>
        <p:nvSpPr>
          <p:cNvPr id="7" name="Arc 6"/>
          <p:cNvSpPr>
            <a:spLocks noChangeAspect="1"/>
          </p:cNvSpPr>
          <p:nvPr/>
        </p:nvSpPr>
        <p:spPr bwMode="auto">
          <a:xfrm rot="10800000">
            <a:off x="-63500" y="6667500"/>
            <a:ext cx="255588" cy="25558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27000">
            <a:solidFill>
              <a:srgbClr val="000000"/>
            </a:solidFill>
            <a:round/>
            <a:headEnd/>
            <a:tailEnd/>
          </a:ln>
          <a:effectLst/>
        </p:spPr>
        <p:txBody>
          <a:bodyPr wrap="none" anchor="ctr"/>
          <a:lstStyle/>
          <a:p>
            <a:pPr>
              <a:defRPr/>
            </a:pPr>
            <a:endParaRPr lang="en-US"/>
          </a:p>
        </p:txBody>
      </p:sp>
      <p:sp>
        <p:nvSpPr>
          <p:cNvPr id="8" name="Arc 7"/>
          <p:cNvSpPr>
            <a:spLocks noChangeAspect="1"/>
          </p:cNvSpPr>
          <p:nvPr/>
        </p:nvSpPr>
        <p:spPr bwMode="auto">
          <a:xfrm rot="5400000">
            <a:off x="8950325" y="6664325"/>
            <a:ext cx="255588" cy="25558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27000">
            <a:solidFill>
              <a:srgbClr val="000000"/>
            </a:solidFill>
            <a:round/>
            <a:headEnd/>
            <a:tailEnd/>
          </a:ln>
          <a:effectLst/>
        </p:spPr>
        <p:txBody>
          <a:bodyPr wrap="none" anchor="ctr"/>
          <a:lstStyle/>
          <a:p>
            <a:pPr>
              <a:defRPr/>
            </a:pPr>
            <a:endParaRPr lang="en-US"/>
          </a:p>
        </p:txBody>
      </p:sp>
      <p:graphicFrame>
        <p:nvGraphicFramePr>
          <p:cNvPr id="13" name="Table 12"/>
          <p:cNvGraphicFramePr>
            <a:graphicFrameLocks noGrp="1"/>
          </p:cNvGraphicFramePr>
          <p:nvPr/>
        </p:nvGraphicFramePr>
        <p:xfrm>
          <a:off x="5029200" y="2209800"/>
          <a:ext cx="3886200" cy="2194560"/>
        </p:xfrm>
        <a:graphic>
          <a:graphicData uri="http://schemas.openxmlformats.org/drawingml/2006/table">
            <a:tbl>
              <a:tblPr firstRow="1" bandRow="1">
                <a:effectLst>
                  <a:outerShdw blurRad="50800" dist="38100" dir="5400000" algn="t" rotWithShape="0">
                    <a:prstClr val="black">
                      <a:alpha val="40000"/>
                    </a:prstClr>
                  </a:outerShdw>
                </a:effectLst>
                <a:tableStyleId>{073A0DAA-6AF3-43AB-8588-CEC1D06C72B9}</a:tableStyleId>
              </a:tblPr>
              <a:tblGrid>
                <a:gridCol w="3206115"/>
                <a:gridCol w="680085"/>
              </a:tblGrid>
              <a:tr h="370840">
                <a:tc>
                  <a:txBody>
                    <a:bodyPr/>
                    <a:lstStyle/>
                    <a:p>
                      <a:r>
                        <a:rPr lang="en-US" sz="2400" smtClean="0"/>
                        <a:t>Total</a:t>
                      </a:r>
                      <a:r>
                        <a:rPr lang="en-US" sz="2400" baseline="0" smtClean="0"/>
                        <a:t> lines of code</a:t>
                      </a:r>
                      <a:endParaRPr lang="en-US" sz="2400"/>
                    </a:p>
                  </a:txBody>
                  <a:tcPr>
                    <a:lnL w="381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tcPr>
                </a:tc>
                <a:tc>
                  <a:txBody>
                    <a:bodyPr/>
                    <a:lstStyle/>
                    <a:p>
                      <a:r>
                        <a:rPr lang="en-US" sz="2400" smtClean="0"/>
                        <a:t>54</a:t>
                      </a:r>
                      <a:endParaRPr lang="en-US" sz="2400"/>
                    </a:p>
                  </a:txBody>
                  <a:tcPr>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tcPr>
                </a:tc>
              </a:tr>
              <a:tr h="370840">
                <a:tc>
                  <a:txBody>
                    <a:bodyPr/>
                    <a:lstStyle/>
                    <a:p>
                      <a:r>
                        <a:rPr lang="en-US" sz="2400" smtClean="0"/>
                        <a:t>Written by participant</a:t>
                      </a:r>
                      <a:endParaRPr lang="en-US" sz="2400"/>
                    </a:p>
                  </a:txBody>
                  <a:tcPr>
                    <a:lnL w="38100" cap="flat" cmpd="sng" algn="ctr">
                      <a:solidFill>
                        <a:schemeClr val="tx1"/>
                      </a:solidFill>
                      <a:prstDash val="solid"/>
                      <a:round/>
                      <a:headEnd type="none" w="med" len="med"/>
                      <a:tailEnd type="none" w="med" len="med"/>
                    </a:lnL>
                  </a:tcPr>
                </a:tc>
                <a:tc>
                  <a:txBody>
                    <a:bodyPr/>
                    <a:lstStyle/>
                    <a:p>
                      <a:r>
                        <a:rPr lang="en-US" sz="2400" smtClean="0"/>
                        <a:t>13</a:t>
                      </a:r>
                      <a:endParaRPr lang="en-US" sz="2400"/>
                    </a:p>
                  </a:txBody>
                  <a:tcPr>
                    <a:lnR w="38100" cap="flat" cmpd="sng" algn="ctr">
                      <a:solidFill>
                        <a:schemeClr val="tx1"/>
                      </a:solidFill>
                      <a:prstDash val="solid"/>
                      <a:round/>
                      <a:headEnd type="none" w="med" len="med"/>
                      <a:tailEnd type="none" w="med" len="med"/>
                    </a:lnR>
                  </a:tcPr>
                </a:tc>
              </a:tr>
              <a:tr h="370840">
                <a:tc>
                  <a:txBody>
                    <a:bodyPr/>
                    <a:lstStyle/>
                    <a:p>
                      <a:r>
                        <a:rPr lang="en-US" sz="2400" smtClean="0"/>
                        <a:t>Generated</a:t>
                      </a:r>
                      <a:r>
                        <a:rPr lang="en-US" sz="2400" baseline="0" smtClean="0"/>
                        <a:t> by d.mix</a:t>
                      </a:r>
                      <a:endParaRPr lang="en-US" sz="2400"/>
                    </a:p>
                  </a:txBody>
                  <a:tcPr>
                    <a:lnL w="38100" cap="flat" cmpd="sng" algn="ctr">
                      <a:solidFill>
                        <a:schemeClr val="tx1"/>
                      </a:solidFill>
                      <a:prstDash val="solid"/>
                      <a:round/>
                      <a:headEnd type="none" w="med" len="med"/>
                      <a:tailEnd type="none" w="med" len="med"/>
                    </a:lnL>
                  </a:tcPr>
                </a:tc>
                <a:tc>
                  <a:txBody>
                    <a:bodyPr/>
                    <a:lstStyle/>
                    <a:p>
                      <a:r>
                        <a:rPr lang="en-US" sz="2400" smtClean="0"/>
                        <a:t>41</a:t>
                      </a:r>
                      <a:endParaRPr lang="en-US" sz="2400"/>
                    </a:p>
                  </a:txBody>
                  <a:tcPr>
                    <a:lnR w="38100" cap="flat" cmpd="sng" algn="ctr">
                      <a:solidFill>
                        <a:schemeClr val="tx1"/>
                      </a:solidFill>
                      <a:prstDash val="solid"/>
                      <a:round/>
                      <a:headEnd type="none" w="med" len="med"/>
                      <a:tailEnd type="none" w="med" len="med"/>
                    </a:lnR>
                  </a:tcPr>
                </a:tc>
              </a:tr>
              <a:tr h="370840">
                <a:tc>
                  <a:txBody>
                    <a:bodyPr/>
                    <a:lstStyle/>
                    <a:p>
                      <a:r>
                        <a:rPr lang="en-US" sz="2400" smtClean="0"/>
                        <a:t>Generated lines</a:t>
                      </a:r>
                      <a:r>
                        <a:rPr lang="en-US" sz="2400" baseline="0" smtClean="0"/>
                        <a:t> modified by participant</a:t>
                      </a:r>
                      <a:endParaRPr lang="en-US" sz="2400"/>
                    </a:p>
                  </a:txBody>
                  <a:tcPr>
                    <a:lnL w="38100" cap="flat" cmpd="sng" algn="ctr">
                      <a:solidFill>
                        <a:schemeClr val="tx1"/>
                      </a:solidFill>
                      <a:prstDash val="solid"/>
                      <a:round/>
                      <a:headEnd type="none" w="med" len="med"/>
                      <a:tailEnd type="none" w="med" len="med"/>
                    </a:lnL>
                    <a:lnB w="38100" cap="flat" cmpd="sng" algn="ctr">
                      <a:solidFill>
                        <a:schemeClr val="tx1"/>
                      </a:solidFill>
                      <a:prstDash val="solid"/>
                      <a:round/>
                      <a:headEnd type="none" w="med" len="med"/>
                      <a:tailEnd type="none" w="med" len="med"/>
                    </a:lnB>
                  </a:tcPr>
                </a:tc>
                <a:tc>
                  <a:txBody>
                    <a:bodyPr/>
                    <a:lstStyle/>
                    <a:p>
                      <a:r>
                        <a:rPr lang="en-US" sz="2400" smtClean="0"/>
                        <a:t>4</a:t>
                      </a:r>
                      <a:endParaRPr lang="en-US" sz="2400"/>
                    </a:p>
                  </a:txBody>
                  <a:tcPr>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tcPr>
                </a:tc>
              </a:tr>
            </a:tbl>
          </a:graphicData>
        </a:graphic>
      </p:graphicFrame>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p5t3-newport.png"/>
          <p:cNvPicPr>
            <a:picLocks noGrp="1" noChangeAspect="1"/>
          </p:cNvPicPr>
          <p:nvPr>
            <p:ph idx="1"/>
          </p:nvPr>
        </p:nvPicPr>
        <p:blipFill>
          <a:blip r:embed="rId3"/>
          <a:srcRect b="17567"/>
          <a:stretch>
            <a:fillRect/>
          </a:stretch>
        </p:blipFill>
        <p:spPr>
          <a:xfrm>
            <a:off x="-76200" y="0"/>
            <a:ext cx="9197482" cy="6858000"/>
          </a:xfrm>
        </p:spPr>
      </p:pic>
      <p:sp>
        <p:nvSpPr>
          <p:cNvPr id="5" name="Arc 4"/>
          <p:cNvSpPr>
            <a:spLocks noChangeAspect="1"/>
          </p:cNvSpPr>
          <p:nvPr/>
        </p:nvSpPr>
        <p:spPr bwMode="auto">
          <a:xfrm>
            <a:off x="8950325" y="-63500"/>
            <a:ext cx="255588" cy="25558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27000">
            <a:solidFill>
              <a:srgbClr val="000000"/>
            </a:solidFill>
            <a:round/>
            <a:headEnd/>
            <a:tailEnd/>
          </a:ln>
          <a:effectLst/>
        </p:spPr>
        <p:txBody>
          <a:bodyPr wrap="none" anchor="ctr"/>
          <a:lstStyle/>
          <a:p>
            <a:pPr>
              <a:defRPr/>
            </a:pPr>
            <a:endParaRPr lang="en-US"/>
          </a:p>
        </p:txBody>
      </p:sp>
      <p:sp>
        <p:nvSpPr>
          <p:cNvPr id="6" name="Arc 5"/>
          <p:cNvSpPr>
            <a:spLocks noChangeAspect="1"/>
          </p:cNvSpPr>
          <p:nvPr/>
        </p:nvSpPr>
        <p:spPr bwMode="auto">
          <a:xfrm rot="16200000">
            <a:off x="-63500" y="-61913"/>
            <a:ext cx="255588" cy="25558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27000">
            <a:solidFill>
              <a:srgbClr val="000000"/>
            </a:solidFill>
            <a:round/>
            <a:headEnd/>
            <a:tailEnd/>
          </a:ln>
          <a:effectLst/>
        </p:spPr>
        <p:txBody>
          <a:bodyPr wrap="none" anchor="ctr"/>
          <a:lstStyle/>
          <a:p>
            <a:pPr>
              <a:defRPr/>
            </a:pPr>
            <a:endParaRPr lang="en-US"/>
          </a:p>
        </p:txBody>
      </p:sp>
      <p:sp>
        <p:nvSpPr>
          <p:cNvPr id="7" name="Arc 6"/>
          <p:cNvSpPr>
            <a:spLocks noChangeAspect="1"/>
          </p:cNvSpPr>
          <p:nvPr/>
        </p:nvSpPr>
        <p:spPr bwMode="auto">
          <a:xfrm rot="10800000">
            <a:off x="-63500" y="6667500"/>
            <a:ext cx="255588" cy="25558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27000">
            <a:solidFill>
              <a:srgbClr val="000000"/>
            </a:solidFill>
            <a:round/>
            <a:headEnd/>
            <a:tailEnd/>
          </a:ln>
          <a:effectLst/>
        </p:spPr>
        <p:txBody>
          <a:bodyPr wrap="none" anchor="ctr"/>
          <a:lstStyle/>
          <a:p>
            <a:pPr>
              <a:defRPr/>
            </a:pPr>
            <a:endParaRPr lang="en-US"/>
          </a:p>
        </p:txBody>
      </p:sp>
      <p:sp>
        <p:nvSpPr>
          <p:cNvPr id="8" name="Arc 7"/>
          <p:cNvSpPr>
            <a:spLocks noChangeAspect="1"/>
          </p:cNvSpPr>
          <p:nvPr/>
        </p:nvSpPr>
        <p:spPr bwMode="auto">
          <a:xfrm rot="5400000">
            <a:off x="8950325" y="6664325"/>
            <a:ext cx="255588" cy="25558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27000">
            <a:solidFill>
              <a:srgbClr val="000000"/>
            </a:solidFill>
            <a:round/>
            <a:headEnd/>
            <a:tailEnd/>
          </a:ln>
          <a:effectLst/>
        </p:spPr>
        <p:txBody>
          <a:bodyPr wrap="none" anchor="ctr"/>
          <a:lstStyle/>
          <a:p>
            <a:pPr>
              <a:defRPr/>
            </a:pPr>
            <a:endParaRPr lang="en-US"/>
          </a:p>
        </p:txBody>
      </p:sp>
      <p:sp>
        <p:nvSpPr>
          <p:cNvPr id="9" name="Rectangle 8"/>
          <p:cNvSpPr/>
          <p:nvPr/>
        </p:nvSpPr>
        <p:spPr bwMode="auto">
          <a:xfrm>
            <a:off x="304800" y="228600"/>
            <a:ext cx="1219200" cy="3048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Neutra Text" pitchFamily="50" charset="0"/>
            </a:endParaRPr>
          </a:p>
        </p:txBody>
      </p:sp>
    </p:spTree>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3"/>
          <a:srcRect t="15209"/>
          <a:stretch>
            <a:fillRect/>
          </a:stretch>
        </p:blipFill>
        <p:spPr bwMode="auto">
          <a:xfrm>
            <a:off x="1676400" y="2057400"/>
            <a:ext cx="5429250" cy="5097463"/>
          </a:xfrm>
          <a:prstGeom prst="rect">
            <a:avLst/>
          </a:prstGeom>
          <a:noFill/>
          <a:ln w="9525">
            <a:noFill/>
            <a:miter lim="800000"/>
            <a:headEnd/>
            <a:tailEnd/>
          </a:ln>
          <a:effectLst/>
        </p:spPr>
      </p:pic>
      <p:sp>
        <p:nvSpPr>
          <p:cNvPr id="33794" name="Title 1"/>
          <p:cNvSpPr>
            <a:spLocks noGrp="1"/>
          </p:cNvSpPr>
          <p:nvPr>
            <p:ph type="title"/>
          </p:nvPr>
        </p:nvSpPr>
        <p:spPr>
          <a:xfrm>
            <a:off x="457200" y="228600"/>
            <a:ext cx="8385175" cy="1022350"/>
          </a:xfrm>
        </p:spPr>
        <p:txBody>
          <a:bodyPr/>
          <a:lstStyle/>
          <a:p>
            <a:r>
              <a:rPr lang="en-US" smtClean="0"/>
              <a:t>Lessons Learned</a:t>
            </a:r>
          </a:p>
        </p:txBody>
      </p:sp>
      <p:sp>
        <p:nvSpPr>
          <p:cNvPr id="33795" name="Content Placeholder 2"/>
          <p:cNvSpPr>
            <a:spLocks noGrp="1"/>
          </p:cNvSpPr>
          <p:nvPr>
            <p:ph idx="1"/>
          </p:nvPr>
        </p:nvSpPr>
        <p:spPr>
          <a:xfrm>
            <a:off x="838200" y="919162"/>
            <a:ext cx="8007350" cy="4756150"/>
          </a:xfrm>
        </p:spPr>
        <p:txBody>
          <a:bodyPr/>
          <a:lstStyle/>
          <a:p>
            <a:pPr>
              <a:buNone/>
            </a:pPr>
            <a:r>
              <a:rPr lang="en-US" smtClean="0"/>
              <a:t>How do I know what I can sample?</a:t>
            </a:r>
          </a:p>
        </p:txBody>
      </p:sp>
      <p:sp>
        <p:nvSpPr>
          <p:cNvPr id="7" name="TextBox 6"/>
          <p:cNvSpPr txBox="1"/>
          <p:nvPr/>
        </p:nvSpPr>
        <p:spPr>
          <a:xfrm>
            <a:off x="7086600" y="4983540"/>
            <a:ext cx="184731" cy="1569660"/>
          </a:xfrm>
          <a:prstGeom prst="rect">
            <a:avLst/>
          </a:prstGeom>
          <a:noFill/>
        </p:spPr>
        <p:txBody>
          <a:bodyPr wrap="none" rtlCol="0">
            <a:spAutoFit/>
          </a:bodyPr>
          <a:lstStyle/>
          <a:p>
            <a:r>
              <a:rPr lang="en-US" sz="9600" smtClean="0">
                <a:solidFill>
                  <a:srgbClr val="FF5050"/>
                </a:solidFill>
              </a:rPr>
              <a:t>?</a:t>
            </a:r>
            <a:endParaRPr lang="en-US" sz="9600">
              <a:solidFill>
                <a:srgbClr val="FF5050"/>
              </a:solidFill>
            </a:endParaRPr>
          </a:p>
        </p:txBody>
      </p:sp>
      <p:sp>
        <p:nvSpPr>
          <p:cNvPr id="8" name="Rounded Rectangle 7"/>
          <p:cNvSpPr/>
          <p:nvPr/>
        </p:nvSpPr>
        <p:spPr bwMode="auto">
          <a:xfrm>
            <a:off x="5562600" y="4267200"/>
            <a:ext cx="1447800" cy="914400"/>
          </a:xfrm>
          <a:prstGeom prst="roundRect">
            <a:avLst/>
          </a:prstGeom>
          <a:noFill/>
          <a:ln w="152400" cap="flat" cmpd="sng" algn="ctr">
            <a:solidFill>
              <a:srgbClr val="FF5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Neutra Text" pitchFamily="50" charset="0"/>
            </a:endParaRPr>
          </a:p>
        </p:txBody>
      </p:sp>
    </p:spTree>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3"/>
          <a:srcRect t="15209"/>
          <a:stretch>
            <a:fillRect/>
          </a:stretch>
        </p:blipFill>
        <p:spPr bwMode="auto">
          <a:xfrm>
            <a:off x="1676400" y="2057400"/>
            <a:ext cx="5429250" cy="5097463"/>
          </a:xfrm>
          <a:prstGeom prst="rect">
            <a:avLst/>
          </a:prstGeom>
          <a:noFill/>
          <a:ln w="9525">
            <a:noFill/>
            <a:miter lim="800000"/>
            <a:headEnd/>
            <a:tailEnd/>
          </a:ln>
          <a:effectLst/>
        </p:spPr>
      </p:pic>
      <p:sp>
        <p:nvSpPr>
          <p:cNvPr id="33794" name="Title 1"/>
          <p:cNvSpPr>
            <a:spLocks noGrp="1"/>
          </p:cNvSpPr>
          <p:nvPr>
            <p:ph type="title"/>
          </p:nvPr>
        </p:nvSpPr>
        <p:spPr>
          <a:xfrm>
            <a:off x="457200" y="228600"/>
            <a:ext cx="8385175" cy="1022350"/>
          </a:xfrm>
        </p:spPr>
        <p:txBody>
          <a:bodyPr/>
          <a:lstStyle/>
          <a:p>
            <a:r>
              <a:rPr lang="en-US" smtClean="0"/>
              <a:t>Lessons Learned</a:t>
            </a:r>
          </a:p>
        </p:txBody>
      </p:sp>
      <p:sp>
        <p:nvSpPr>
          <p:cNvPr id="33795" name="Content Placeholder 2"/>
          <p:cNvSpPr>
            <a:spLocks noGrp="1"/>
          </p:cNvSpPr>
          <p:nvPr>
            <p:ph idx="1"/>
          </p:nvPr>
        </p:nvSpPr>
        <p:spPr>
          <a:xfrm>
            <a:off x="838200" y="919162"/>
            <a:ext cx="8007350" cy="4756150"/>
          </a:xfrm>
        </p:spPr>
        <p:txBody>
          <a:bodyPr/>
          <a:lstStyle/>
          <a:p>
            <a:pPr>
              <a:buNone/>
            </a:pPr>
            <a:r>
              <a:rPr lang="en-US" smtClean="0"/>
              <a:t>How do I know what I can sample?</a:t>
            </a:r>
          </a:p>
        </p:txBody>
      </p:sp>
      <p:sp>
        <p:nvSpPr>
          <p:cNvPr id="9" name="Multiply 8"/>
          <p:cNvSpPr/>
          <p:nvPr/>
        </p:nvSpPr>
        <p:spPr bwMode="auto">
          <a:xfrm>
            <a:off x="5638800" y="3962400"/>
            <a:ext cx="1295400" cy="1295400"/>
          </a:xfrm>
          <a:prstGeom prst="mathMultiply">
            <a:avLst/>
          </a:prstGeom>
          <a:solidFill>
            <a:srgbClr val="FF5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Neutra Text" pitchFamily="50" charset="0"/>
            </a:endParaRPr>
          </a:p>
        </p:txBody>
      </p:sp>
      <p:sp>
        <p:nvSpPr>
          <p:cNvPr id="10" name="Rounded Rectangle 9"/>
          <p:cNvSpPr/>
          <p:nvPr/>
        </p:nvSpPr>
        <p:spPr bwMode="auto">
          <a:xfrm>
            <a:off x="1676400" y="3657600"/>
            <a:ext cx="1447800" cy="914400"/>
          </a:xfrm>
          <a:prstGeom prst="roundRect">
            <a:avLst/>
          </a:prstGeom>
          <a:noFill/>
          <a:ln w="76200" cap="flat" cmpd="sng" algn="ctr">
            <a:solidFill>
              <a:srgbClr val="92D050"/>
            </a:solid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Neutra Text" pitchFamily="50" charset="0"/>
            </a:endParaRPr>
          </a:p>
        </p:txBody>
      </p:sp>
      <p:sp>
        <p:nvSpPr>
          <p:cNvPr id="11" name="Rounded Rectangle 10"/>
          <p:cNvSpPr/>
          <p:nvPr/>
        </p:nvSpPr>
        <p:spPr bwMode="auto">
          <a:xfrm>
            <a:off x="2971800" y="5334000"/>
            <a:ext cx="2438400" cy="914400"/>
          </a:xfrm>
          <a:prstGeom prst="roundRect">
            <a:avLst/>
          </a:prstGeom>
          <a:noFill/>
          <a:ln w="76200" cap="flat" cmpd="sng" algn="ctr">
            <a:solidFill>
              <a:srgbClr val="92D050"/>
            </a:solid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Neutra Text" pitchFamily="50" charset="0"/>
            </a:endParaRPr>
          </a:p>
        </p:txBody>
      </p:sp>
    </p:spTree>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a:srcRect r="41857"/>
          <a:stretch>
            <a:fillRect/>
          </a:stretch>
        </p:blipFill>
        <p:spPr bwMode="auto">
          <a:xfrm>
            <a:off x="533400" y="3581400"/>
            <a:ext cx="4114800" cy="1590675"/>
          </a:xfrm>
          <a:prstGeom prst="rect">
            <a:avLst/>
          </a:prstGeom>
          <a:noFill/>
          <a:ln w="9525">
            <a:noFill/>
            <a:miter lim="800000"/>
            <a:headEnd/>
            <a:tailEnd/>
          </a:ln>
          <a:effectLst/>
        </p:spPr>
      </p:pic>
      <p:sp>
        <p:nvSpPr>
          <p:cNvPr id="5" name="Rounded Rectangular Callout 4"/>
          <p:cNvSpPr/>
          <p:nvPr/>
        </p:nvSpPr>
        <p:spPr bwMode="auto">
          <a:xfrm>
            <a:off x="990600" y="2743200"/>
            <a:ext cx="3200400" cy="990600"/>
          </a:xfrm>
          <a:prstGeom prst="wedgeRoundRectCallout">
            <a:avLst>
              <a:gd name="adj1" fmla="val -25547"/>
              <a:gd name="adj2" fmla="val 99788"/>
              <a:gd name="adj3" fmla="val 16667"/>
            </a:avLst>
          </a:prstGeom>
          <a:solidFill>
            <a:schemeClr val="bg1"/>
          </a:solidFill>
          <a:ln w="28575" cap="flat" cmpd="sng" algn="ctr">
            <a:solidFill>
              <a:srgbClr val="FF5050"/>
            </a:solidFill>
            <a:prstDash val="solid"/>
            <a:round/>
            <a:headEnd type="none" w="med" len="med"/>
            <a:tailEnd type="none" w="med" len="med"/>
          </a:ln>
          <a:effectLst>
            <a:outerShdw blurRad="50800" dist="38100" dir="8100000" algn="tr"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2400" smtClean="0"/>
              <a:t>Sample from link to content</a:t>
            </a:r>
            <a:endParaRPr kumimoji="0" lang="en-US" sz="2400" b="1" i="0" u="none" strike="noStrike" cap="none" normalizeH="0" baseline="0" smtClean="0">
              <a:ln>
                <a:noFill/>
              </a:ln>
              <a:effectLst/>
              <a:latin typeface="Neutra Text" pitchFamily="50" charset="0"/>
            </a:endParaRPr>
          </a:p>
        </p:txBody>
      </p:sp>
      <p:pic>
        <p:nvPicPr>
          <p:cNvPr id="7171" name="Picture 3"/>
          <p:cNvPicPr>
            <a:picLocks noChangeAspect="1" noChangeArrowheads="1"/>
          </p:cNvPicPr>
          <p:nvPr/>
        </p:nvPicPr>
        <p:blipFill>
          <a:blip r:embed="rId4"/>
          <a:srcRect l="34934"/>
          <a:stretch>
            <a:fillRect/>
          </a:stretch>
        </p:blipFill>
        <p:spPr bwMode="auto">
          <a:xfrm>
            <a:off x="5334000" y="2438400"/>
            <a:ext cx="3548063" cy="3858812"/>
          </a:xfrm>
          <a:prstGeom prst="rect">
            <a:avLst/>
          </a:prstGeom>
          <a:noFill/>
          <a:ln w="9525">
            <a:noFill/>
            <a:miter lim="800000"/>
            <a:headEnd/>
            <a:tailEnd/>
          </a:ln>
          <a:effectLst/>
        </p:spPr>
      </p:pic>
      <p:sp>
        <p:nvSpPr>
          <p:cNvPr id="7" name="Rounded Rectangular Callout 6"/>
          <p:cNvSpPr/>
          <p:nvPr/>
        </p:nvSpPr>
        <p:spPr bwMode="auto">
          <a:xfrm>
            <a:off x="1752600" y="5715000"/>
            <a:ext cx="3505200" cy="533400"/>
          </a:xfrm>
          <a:prstGeom prst="wedgeRoundRectCallout">
            <a:avLst>
              <a:gd name="adj1" fmla="val 64601"/>
              <a:gd name="adj2" fmla="val -24350"/>
              <a:gd name="adj3" fmla="val 16667"/>
            </a:avLst>
          </a:prstGeom>
          <a:solidFill>
            <a:schemeClr val="bg1"/>
          </a:solidFill>
          <a:ln w="28575" cap="flat" cmpd="sng" algn="ctr">
            <a:solidFill>
              <a:srgbClr val="FF5050"/>
            </a:solidFill>
            <a:prstDash val="solid"/>
            <a:round/>
            <a:headEnd type="none" w="med" len="med"/>
            <a:tailEnd type="none" w="med" len="med"/>
          </a:ln>
          <a:effectLst>
            <a:outerShdw blurRad="50800" dist="38100" dir="8100000" algn="tr"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2400" smtClean="0"/>
              <a:t>Sample content directly </a:t>
            </a:r>
            <a:endParaRPr kumimoji="0" lang="en-US" sz="2400" b="1" i="0" u="none" strike="noStrike" cap="none" normalizeH="0" baseline="0" smtClean="0">
              <a:ln>
                <a:noFill/>
              </a:ln>
              <a:effectLst/>
              <a:latin typeface="Neutra Text" pitchFamily="50" charset="0"/>
            </a:endParaRPr>
          </a:p>
        </p:txBody>
      </p:sp>
      <p:sp>
        <p:nvSpPr>
          <p:cNvPr id="10" name="Title 1"/>
          <p:cNvSpPr>
            <a:spLocks noGrp="1"/>
          </p:cNvSpPr>
          <p:nvPr>
            <p:ph type="title"/>
          </p:nvPr>
        </p:nvSpPr>
        <p:spPr>
          <a:xfrm>
            <a:off x="457200" y="228600"/>
            <a:ext cx="8385175" cy="1022350"/>
          </a:xfrm>
        </p:spPr>
        <p:txBody>
          <a:bodyPr/>
          <a:lstStyle/>
          <a:p>
            <a:r>
              <a:rPr lang="en-US" smtClean="0"/>
              <a:t>Lessons Learned</a:t>
            </a:r>
          </a:p>
        </p:txBody>
      </p:sp>
      <p:sp>
        <p:nvSpPr>
          <p:cNvPr id="11" name="Content Placeholder 2"/>
          <p:cNvSpPr>
            <a:spLocks noGrp="1"/>
          </p:cNvSpPr>
          <p:nvPr>
            <p:ph idx="1"/>
          </p:nvPr>
        </p:nvSpPr>
        <p:spPr>
          <a:xfrm>
            <a:off x="838200" y="919162"/>
            <a:ext cx="8007350" cy="4756150"/>
          </a:xfrm>
        </p:spPr>
        <p:txBody>
          <a:bodyPr/>
          <a:lstStyle/>
          <a:p>
            <a:pPr>
              <a:buNone/>
            </a:pPr>
            <a:r>
              <a:rPr lang="en-US" smtClean="0"/>
              <a:t>Offer multiple ways to sample information.</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171"/>
                                        </p:tgtEl>
                                        <p:attrNameLst>
                                          <p:attrName>style.visibility</p:attrName>
                                        </p:attrNameLst>
                                      </p:cBhvr>
                                      <p:to>
                                        <p:strVal val="visible"/>
                                      </p:to>
                                    </p:set>
                                    <p:animEffect transition="in" filter="fade">
                                      <p:cBhvr>
                                        <p:cTn id="7" dur="500"/>
                                        <p:tgtEl>
                                          <p:spTgt spid="717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457200" y="228600"/>
            <a:ext cx="8385175" cy="1022350"/>
          </a:xfrm>
        </p:spPr>
        <p:txBody>
          <a:bodyPr/>
          <a:lstStyle/>
          <a:p>
            <a:r>
              <a:rPr lang="en-US" smtClean="0"/>
              <a:t>Limitations</a:t>
            </a:r>
          </a:p>
        </p:txBody>
      </p:sp>
      <p:sp>
        <p:nvSpPr>
          <p:cNvPr id="34819" name="Content Placeholder 2"/>
          <p:cNvSpPr>
            <a:spLocks noGrp="1"/>
          </p:cNvSpPr>
          <p:nvPr>
            <p:ph idx="1"/>
          </p:nvPr>
        </p:nvSpPr>
        <p:spPr>
          <a:xfrm>
            <a:off x="838200" y="990600"/>
            <a:ext cx="8007350" cy="4756150"/>
          </a:xfrm>
        </p:spPr>
        <p:txBody>
          <a:bodyPr/>
          <a:lstStyle/>
          <a:p>
            <a:pPr>
              <a:buNone/>
            </a:pPr>
            <a:r>
              <a:rPr lang="en-US" smtClean="0"/>
              <a:t>Proxying the </a:t>
            </a:r>
            <a:r>
              <a:rPr lang="en-US" i="1" smtClean="0"/>
              <a:t>logged-in</a:t>
            </a:r>
            <a:r>
              <a:rPr lang="en-US" smtClean="0"/>
              <a:t> web is challenging</a:t>
            </a:r>
          </a:p>
        </p:txBody>
      </p:sp>
      <p:pic>
        <p:nvPicPr>
          <p:cNvPr id="4098" name="Picture 2"/>
          <p:cNvPicPr>
            <a:picLocks noChangeAspect="1" noChangeArrowheads="1"/>
          </p:cNvPicPr>
          <p:nvPr/>
        </p:nvPicPr>
        <p:blipFill>
          <a:blip r:embed="rId3"/>
          <a:srcRect/>
          <a:stretch>
            <a:fillRect/>
          </a:stretch>
        </p:blipFill>
        <p:spPr bwMode="auto">
          <a:xfrm>
            <a:off x="2666999" y="1905000"/>
            <a:ext cx="4362041" cy="4343400"/>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emacs.png"/>
          <p:cNvPicPr>
            <a:picLocks noGrp="1" noChangeAspect="1"/>
          </p:cNvPicPr>
          <p:nvPr>
            <p:ph idx="1"/>
          </p:nvPr>
        </p:nvPicPr>
        <p:blipFill>
          <a:blip r:embed="rId3"/>
          <a:stretch>
            <a:fillRect/>
          </a:stretch>
        </p:blipFill>
        <p:spPr>
          <a:xfrm>
            <a:off x="152400" y="228600"/>
            <a:ext cx="8839200" cy="6321968"/>
          </a:xfrm>
        </p:spPr>
      </p:pic>
    </p:spTree>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proxy-new4.png"/>
          <p:cNvPicPr>
            <a:picLocks noChangeAspect="1"/>
          </p:cNvPicPr>
          <p:nvPr/>
        </p:nvPicPr>
        <p:blipFill>
          <a:blip r:embed="rId3"/>
          <a:stretch>
            <a:fillRect/>
          </a:stretch>
        </p:blipFill>
        <p:spPr>
          <a:xfrm>
            <a:off x="990600" y="2209800"/>
            <a:ext cx="7523333" cy="3690631"/>
          </a:xfrm>
          <a:prstGeom prst="rect">
            <a:avLst/>
          </a:prstGeom>
        </p:spPr>
      </p:pic>
      <p:sp>
        <p:nvSpPr>
          <p:cNvPr id="8" name="Rounded Rectangle 7"/>
          <p:cNvSpPr/>
          <p:nvPr/>
        </p:nvSpPr>
        <p:spPr bwMode="auto">
          <a:xfrm>
            <a:off x="3962400" y="2133600"/>
            <a:ext cx="1600200" cy="990600"/>
          </a:xfrm>
          <a:prstGeom prst="roundRect">
            <a:avLst/>
          </a:prstGeom>
          <a:noFill/>
          <a:ln w="76200" cap="flat" cmpd="sng" algn="ctr">
            <a:solidFill>
              <a:srgbClr val="FF5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Neutra Text" pitchFamily="50" charset="0"/>
            </a:endParaRPr>
          </a:p>
        </p:txBody>
      </p:sp>
      <p:sp>
        <p:nvSpPr>
          <p:cNvPr id="9" name="Title 1"/>
          <p:cNvSpPr>
            <a:spLocks noGrp="1"/>
          </p:cNvSpPr>
          <p:nvPr>
            <p:ph type="title"/>
          </p:nvPr>
        </p:nvSpPr>
        <p:spPr>
          <a:xfrm>
            <a:off x="457200" y="228600"/>
            <a:ext cx="8385175" cy="1022350"/>
          </a:xfrm>
        </p:spPr>
        <p:txBody>
          <a:bodyPr/>
          <a:lstStyle/>
          <a:p>
            <a:r>
              <a:rPr lang="en-US" smtClean="0"/>
              <a:t>Limitations</a:t>
            </a:r>
          </a:p>
        </p:txBody>
      </p:sp>
      <p:sp>
        <p:nvSpPr>
          <p:cNvPr id="10" name="Content Placeholder 2"/>
          <p:cNvSpPr>
            <a:spLocks noGrp="1"/>
          </p:cNvSpPr>
          <p:nvPr>
            <p:ph idx="1"/>
          </p:nvPr>
        </p:nvSpPr>
        <p:spPr>
          <a:xfrm>
            <a:off x="838200" y="990600"/>
            <a:ext cx="8007350" cy="4756150"/>
          </a:xfrm>
        </p:spPr>
        <p:txBody>
          <a:bodyPr/>
          <a:lstStyle/>
          <a:p>
            <a:pPr>
              <a:buNone/>
            </a:pPr>
            <a:r>
              <a:rPr lang="en-US" smtClean="0"/>
              <a:t>Proxying the </a:t>
            </a:r>
            <a:r>
              <a:rPr lang="en-US" i="1" smtClean="0"/>
              <a:t>logged-in</a:t>
            </a:r>
            <a:r>
              <a:rPr lang="en-US" smtClean="0"/>
              <a:t> web is challenging</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457200" y="228600"/>
            <a:ext cx="8385175" cy="1022350"/>
          </a:xfrm>
        </p:spPr>
        <p:txBody>
          <a:bodyPr/>
          <a:lstStyle/>
          <a:p>
            <a:r>
              <a:rPr lang="en-US" smtClean="0"/>
              <a:t>Limitations</a:t>
            </a:r>
          </a:p>
        </p:txBody>
      </p:sp>
      <p:sp>
        <p:nvSpPr>
          <p:cNvPr id="34819" name="Content Placeholder 2"/>
          <p:cNvSpPr>
            <a:spLocks noGrp="1"/>
          </p:cNvSpPr>
          <p:nvPr>
            <p:ph idx="1"/>
          </p:nvPr>
        </p:nvSpPr>
        <p:spPr>
          <a:xfrm>
            <a:off x="838200" y="1066800"/>
            <a:ext cx="8007350" cy="4756150"/>
          </a:xfrm>
        </p:spPr>
        <p:txBody>
          <a:bodyPr/>
          <a:lstStyle/>
          <a:p>
            <a:pPr>
              <a:buNone/>
            </a:pPr>
            <a:r>
              <a:rPr lang="en-US" smtClean="0"/>
              <a:t>How can one sample APIs that provide interactive widgets intead of data?</a:t>
            </a:r>
          </a:p>
        </p:txBody>
      </p:sp>
      <p:pic>
        <p:nvPicPr>
          <p:cNvPr id="5124" name="Picture 4"/>
          <p:cNvPicPr>
            <a:picLocks noChangeAspect="1" noChangeArrowheads="1"/>
          </p:cNvPicPr>
          <p:nvPr/>
        </p:nvPicPr>
        <p:blipFill>
          <a:blip r:embed="rId3"/>
          <a:srcRect/>
          <a:stretch>
            <a:fillRect/>
          </a:stretch>
        </p:blipFill>
        <p:spPr bwMode="auto">
          <a:xfrm>
            <a:off x="2057400" y="2209800"/>
            <a:ext cx="5103962" cy="4419600"/>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Rot="1" noChangeArrowheads="1"/>
          </p:cNvSpPr>
          <p:nvPr>
            <p:ph type="title"/>
          </p:nvPr>
        </p:nvSpPr>
        <p:spPr/>
        <p:txBody>
          <a:bodyPr/>
          <a:lstStyle/>
          <a:p>
            <a:pPr eaLnBrk="1" hangingPunct="1"/>
            <a:r>
              <a:rPr lang="en-US" smtClean="0"/>
              <a:t>Related Work</a:t>
            </a:r>
          </a:p>
        </p:txBody>
      </p:sp>
      <p:sp>
        <p:nvSpPr>
          <p:cNvPr id="34819" name="Text Box 4"/>
          <p:cNvSpPr txBox="1">
            <a:spLocks noChangeArrowheads="1"/>
          </p:cNvSpPr>
          <p:nvPr/>
        </p:nvSpPr>
        <p:spPr bwMode="auto">
          <a:xfrm>
            <a:off x="381000" y="2606675"/>
            <a:ext cx="2743200" cy="1477963"/>
          </a:xfrm>
          <a:prstGeom prst="rect">
            <a:avLst/>
          </a:prstGeom>
          <a:noFill/>
          <a:ln w="9525">
            <a:noFill/>
            <a:miter lim="800000"/>
            <a:headEnd/>
            <a:tailEnd/>
          </a:ln>
        </p:spPr>
        <p:txBody>
          <a:bodyPr>
            <a:spAutoFit/>
          </a:bodyPr>
          <a:lstStyle/>
          <a:p>
            <a:pPr>
              <a:spcBef>
                <a:spcPct val="50000"/>
              </a:spcBef>
            </a:pPr>
            <a:r>
              <a:rPr lang="en-US" err="1">
                <a:solidFill>
                  <a:schemeClr val="bg1"/>
                </a:solidFill>
              </a:rPr>
              <a:t>Greasemonkey</a:t>
            </a:r>
            <a:endParaRPr lang="en-US">
              <a:solidFill>
                <a:schemeClr val="bg1"/>
              </a:solidFill>
            </a:endParaRPr>
          </a:p>
          <a:p>
            <a:pPr>
              <a:spcBef>
                <a:spcPct val="50000"/>
              </a:spcBef>
            </a:pPr>
            <a:r>
              <a:rPr lang="en-US" err="1">
                <a:solidFill>
                  <a:schemeClr val="bg1"/>
                </a:solidFill>
              </a:rPr>
              <a:t>Chickenfoot</a:t>
            </a:r>
            <a:r>
              <a:rPr lang="en-US">
                <a:solidFill>
                  <a:schemeClr val="bg1"/>
                </a:solidFill>
              </a:rPr>
              <a:t> </a:t>
            </a:r>
            <a:br>
              <a:rPr lang="en-US">
                <a:solidFill>
                  <a:schemeClr val="bg1"/>
                </a:solidFill>
              </a:rPr>
            </a:br>
            <a:r>
              <a:rPr lang="en-US" b="0">
                <a:solidFill>
                  <a:schemeClr val="bg1"/>
                </a:solidFill>
              </a:rPr>
              <a:t>[Bolin, UIST2005]</a:t>
            </a:r>
          </a:p>
          <a:p>
            <a:pPr>
              <a:spcBef>
                <a:spcPct val="50000"/>
              </a:spcBef>
            </a:pPr>
            <a:r>
              <a:rPr lang="en-US">
                <a:solidFill>
                  <a:schemeClr val="bg1"/>
                </a:solidFill>
              </a:rPr>
              <a:t>Koala </a:t>
            </a:r>
            <a:r>
              <a:rPr lang="en-US" b="0">
                <a:solidFill>
                  <a:schemeClr val="bg1"/>
                </a:solidFill>
              </a:rPr>
              <a:t>[Little, CHI2007]</a:t>
            </a:r>
          </a:p>
        </p:txBody>
      </p:sp>
      <p:sp>
        <p:nvSpPr>
          <p:cNvPr id="34820" name="Text Box 5"/>
          <p:cNvSpPr txBox="1">
            <a:spLocks noChangeArrowheads="1"/>
          </p:cNvSpPr>
          <p:nvPr/>
        </p:nvSpPr>
        <p:spPr bwMode="auto">
          <a:xfrm>
            <a:off x="3276600" y="2606675"/>
            <a:ext cx="2971800" cy="3277820"/>
          </a:xfrm>
          <a:prstGeom prst="rect">
            <a:avLst/>
          </a:prstGeom>
          <a:noFill/>
          <a:ln w="9525">
            <a:noFill/>
            <a:miter lim="800000"/>
            <a:headEnd/>
            <a:tailEnd/>
          </a:ln>
        </p:spPr>
        <p:txBody>
          <a:bodyPr>
            <a:spAutoFit/>
          </a:bodyPr>
          <a:lstStyle/>
          <a:p>
            <a:pPr>
              <a:spcBef>
                <a:spcPct val="50000"/>
              </a:spcBef>
            </a:pPr>
            <a:r>
              <a:rPr lang="en-US">
                <a:solidFill>
                  <a:schemeClr val="bg1"/>
                </a:solidFill>
              </a:rPr>
              <a:t>Yahoo! Pipes</a:t>
            </a:r>
          </a:p>
          <a:p>
            <a:pPr>
              <a:spcBef>
                <a:spcPct val="50000"/>
              </a:spcBef>
            </a:pPr>
            <a:r>
              <a:rPr lang="en-US">
                <a:solidFill>
                  <a:schemeClr val="bg1"/>
                </a:solidFill>
              </a:rPr>
              <a:t>Open </a:t>
            </a:r>
            <a:r>
              <a:rPr lang="en-US" err="1">
                <a:solidFill>
                  <a:schemeClr val="bg1"/>
                </a:solidFill>
              </a:rPr>
              <a:t>Kapow</a:t>
            </a:r>
            <a:endParaRPr lang="en-US">
              <a:solidFill>
                <a:schemeClr val="bg1"/>
              </a:solidFill>
            </a:endParaRPr>
          </a:p>
          <a:p>
            <a:pPr>
              <a:spcBef>
                <a:spcPct val="50000"/>
              </a:spcBef>
            </a:pPr>
            <a:r>
              <a:rPr lang="en-US">
                <a:solidFill>
                  <a:schemeClr val="bg1"/>
                </a:solidFill>
              </a:rPr>
              <a:t>Marmite </a:t>
            </a:r>
            <a:r>
              <a:rPr lang="en-US" b="0">
                <a:solidFill>
                  <a:schemeClr val="bg1"/>
                </a:solidFill>
              </a:rPr>
              <a:t>[Wong, CHI2007]</a:t>
            </a:r>
          </a:p>
          <a:p>
            <a:pPr>
              <a:spcBef>
                <a:spcPct val="50000"/>
              </a:spcBef>
            </a:pPr>
            <a:r>
              <a:rPr lang="en-US">
                <a:solidFill>
                  <a:schemeClr val="bg1"/>
                </a:solidFill>
              </a:rPr>
              <a:t>IBM </a:t>
            </a:r>
            <a:r>
              <a:rPr lang="en-US" err="1">
                <a:solidFill>
                  <a:schemeClr val="bg1"/>
                </a:solidFill>
              </a:rPr>
              <a:t>QEDWiki</a:t>
            </a:r>
            <a:endParaRPr lang="en-US">
              <a:solidFill>
                <a:schemeClr val="bg1"/>
              </a:solidFill>
            </a:endParaRPr>
          </a:p>
          <a:p>
            <a:pPr>
              <a:spcBef>
                <a:spcPct val="50000"/>
              </a:spcBef>
            </a:pPr>
            <a:r>
              <a:rPr lang="en-US">
                <a:solidFill>
                  <a:schemeClr val="bg1"/>
                </a:solidFill>
              </a:rPr>
              <a:t>Intel </a:t>
            </a:r>
            <a:r>
              <a:rPr lang="en-US" err="1">
                <a:solidFill>
                  <a:schemeClr val="bg1"/>
                </a:solidFill>
              </a:rPr>
              <a:t>MashMaker</a:t>
            </a:r>
            <a:r>
              <a:rPr lang="en-US">
                <a:solidFill>
                  <a:schemeClr val="bg1"/>
                </a:solidFill>
              </a:rPr>
              <a:t> </a:t>
            </a:r>
            <a:br>
              <a:rPr lang="en-US">
                <a:solidFill>
                  <a:schemeClr val="bg1"/>
                </a:solidFill>
              </a:rPr>
            </a:br>
            <a:r>
              <a:rPr lang="en-US" b="0">
                <a:solidFill>
                  <a:schemeClr val="bg1"/>
                </a:solidFill>
              </a:rPr>
              <a:t>[</a:t>
            </a:r>
            <a:r>
              <a:rPr lang="en-US" b="0" err="1">
                <a:solidFill>
                  <a:schemeClr val="bg1"/>
                </a:solidFill>
              </a:rPr>
              <a:t>Ennals</a:t>
            </a:r>
            <a:r>
              <a:rPr lang="en-US" b="0">
                <a:solidFill>
                  <a:schemeClr val="bg1"/>
                </a:solidFill>
              </a:rPr>
              <a:t>, SIGMOD2007</a:t>
            </a:r>
            <a:r>
              <a:rPr lang="en-US" b="0" smtClean="0">
                <a:solidFill>
                  <a:schemeClr val="bg1"/>
                </a:solidFill>
              </a:rPr>
              <a:t>]</a:t>
            </a:r>
          </a:p>
          <a:p>
            <a:pPr>
              <a:spcBef>
                <a:spcPct val="50000"/>
              </a:spcBef>
            </a:pPr>
            <a:r>
              <a:rPr lang="en-US" smtClean="0">
                <a:solidFill>
                  <a:schemeClr val="bg1"/>
                </a:solidFill>
              </a:rPr>
              <a:t>Relations, Cards, and Search Templates </a:t>
            </a:r>
            <a:br>
              <a:rPr lang="en-US" smtClean="0">
                <a:solidFill>
                  <a:schemeClr val="bg1"/>
                </a:solidFill>
              </a:rPr>
            </a:br>
            <a:r>
              <a:rPr lang="en-US" b="0" smtClean="0">
                <a:solidFill>
                  <a:schemeClr val="bg1"/>
                </a:solidFill>
              </a:rPr>
              <a:t>[Dontcheva, UIST2007]</a:t>
            </a:r>
            <a:endParaRPr lang="en-US" b="0">
              <a:solidFill>
                <a:schemeClr val="bg1"/>
              </a:solidFill>
            </a:endParaRPr>
          </a:p>
        </p:txBody>
      </p:sp>
      <p:sp>
        <p:nvSpPr>
          <p:cNvPr id="34821" name="Text Box 6"/>
          <p:cNvSpPr txBox="1">
            <a:spLocks noChangeArrowheads="1"/>
          </p:cNvSpPr>
          <p:nvPr/>
        </p:nvSpPr>
        <p:spPr bwMode="auto">
          <a:xfrm>
            <a:off x="6477000" y="2606675"/>
            <a:ext cx="2743200" cy="3416300"/>
          </a:xfrm>
          <a:prstGeom prst="rect">
            <a:avLst/>
          </a:prstGeom>
          <a:noFill/>
          <a:ln w="9525">
            <a:noFill/>
            <a:miter lim="800000"/>
            <a:headEnd/>
            <a:tailEnd/>
          </a:ln>
        </p:spPr>
        <p:txBody>
          <a:bodyPr>
            <a:spAutoFit/>
          </a:bodyPr>
          <a:lstStyle/>
          <a:p>
            <a:pPr>
              <a:spcBef>
                <a:spcPct val="50000"/>
              </a:spcBef>
            </a:pPr>
            <a:r>
              <a:rPr lang="en-US">
                <a:solidFill>
                  <a:schemeClr val="bg1"/>
                </a:solidFill>
              </a:rPr>
              <a:t>Citrine </a:t>
            </a:r>
            <a:br>
              <a:rPr lang="en-US">
                <a:solidFill>
                  <a:schemeClr val="bg1"/>
                </a:solidFill>
              </a:rPr>
            </a:br>
            <a:r>
              <a:rPr lang="en-US" b="0">
                <a:solidFill>
                  <a:schemeClr val="bg1"/>
                </a:solidFill>
              </a:rPr>
              <a:t>[</a:t>
            </a:r>
            <a:r>
              <a:rPr lang="en-US" b="0" err="1">
                <a:solidFill>
                  <a:schemeClr val="bg1"/>
                </a:solidFill>
              </a:rPr>
              <a:t>Stylos</a:t>
            </a:r>
            <a:r>
              <a:rPr lang="en-US" b="0">
                <a:solidFill>
                  <a:schemeClr val="bg1"/>
                </a:solidFill>
              </a:rPr>
              <a:t>, UIST2004]</a:t>
            </a:r>
          </a:p>
          <a:p>
            <a:pPr>
              <a:spcBef>
                <a:spcPct val="50000"/>
              </a:spcBef>
            </a:pPr>
            <a:r>
              <a:rPr lang="en-US" err="1">
                <a:solidFill>
                  <a:schemeClr val="bg1"/>
                </a:solidFill>
              </a:rPr>
              <a:t>WinCuts</a:t>
            </a:r>
            <a:r>
              <a:rPr lang="en-US">
                <a:solidFill>
                  <a:schemeClr val="bg1"/>
                </a:solidFill>
              </a:rPr>
              <a:t/>
            </a:r>
            <a:br>
              <a:rPr lang="en-US">
                <a:solidFill>
                  <a:schemeClr val="bg1"/>
                </a:solidFill>
              </a:rPr>
            </a:br>
            <a:r>
              <a:rPr lang="en-US" b="0">
                <a:solidFill>
                  <a:schemeClr val="bg1"/>
                </a:solidFill>
              </a:rPr>
              <a:t>[Tan, CHI2004]</a:t>
            </a:r>
          </a:p>
          <a:p>
            <a:pPr>
              <a:spcBef>
                <a:spcPct val="50000"/>
              </a:spcBef>
            </a:pPr>
            <a:r>
              <a:rPr lang="en-US">
                <a:solidFill>
                  <a:schemeClr val="bg1"/>
                </a:solidFill>
              </a:rPr>
              <a:t>Clip, connect, clone</a:t>
            </a:r>
            <a:br>
              <a:rPr lang="en-US">
                <a:solidFill>
                  <a:schemeClr val="bg1"/>
                </a:solidFill>
              </a:rPr>
            </a:br>
            <a:r>
              <a:rPr lang="en-US" b="0">
                <a:solidFill>
                  <a:schemeClr val="bg1"/>
                </a:solidFill>
              </a:rPr>
              <a:t>[</a:t>
            </a:r>
            <a:r>
              <a:rPr lang="en-US" b="0" err="1">
                <a:solidFill>
                  <a:schemeClr val="bg1"/>
                </a:solidFill>
              </a:rPr>
              <a:t>Fujima</a:t>
            </a:r>
            <a:r>
              <a:rPr lang="en-US" b="0">
                <a:solidFill>
                  <a:schemeClr val="bg1"/>
                </a:solidFill>
              </a:rPr>
              <a:t>, UIST2004]</a:t>
            </a:r>
          </a:p>
          <a:p>
            <a:pPr>
              <a:spcBef>
                <a:spcPct val="50000"/>
              </a:spcBef>
            </a:pPr>
            <a:r>
              <a:rPr lang="en-US">
                <a:solidFill>
                  <a:schemeClr val="bg1"/>
                </a:solidFill>
              </a:rPr>
              <a:t>Hunter Gatherer</a:t>
            </a:r>
            <a:br>
              <a:rPr lang="en-US">
                <a:solidFill>
                  <a:schemeClr val="bg1"/>
                </a:solidFill>
              </a:rPr>
            </a:br>
            <a:r>
              <a:rPr lang="en-US" b="0">
                <a:solidFill>
                  <a:schemeClr val="bg1"/>
                </a:solidFill>
              </a:rPr>
              <a:t>[</a:t>
            </a:r>
            <a:r>
              <a:rPr lang="en-US" b="0" err="1">
                <a:solidFill>
                  <a:schemeClr val="bg1"/>
                </a:solidFill>
              </a:rPr>
              <a:t>schraefel</a:t>
            </a:r>
            <a:r>
              <a:rPr lang="en-US" b="0">
                <a:solidFill>
                  <a:schemeClr val="bg1"/>
                </a:solidFill>
              </a:rPr>
              <a:t>, WWW2002]</a:t>
            </a:r>
          </a:p>
          <a:p>
            <a:pPr>
              <a:spcBef>
                <a:spcPct val="50000"/>
              </a:spcBef>
            </a:pPr>
            <a:r>
              <a:rPr lang="en-US">
                <a:solidFill>
                  <a:schemeClr val="bg1"/>
                </a:solidFill>
              </a:rPr>
              <a:t>Facades</a:t>
            </a:r>
            <a:br>
              <a:rPr lang="en-US">
                <a:solidFill>
                  <a:schemeClr val="bg1"/>
                </a:solidFill>
              </a:rPr>
            </a:br>
            <a:r>
              <a:rPr lang="en-US" b="0">
                <a:solidFill>
                  <a:schemeClr val="bg1"/>
                </a:solidFill>
              </a:rPr>
              <a:t>[</a:t>
            </a:r>
            <a:r>
              <a:rPr lang="en-US" b="0" err="1">
                <a:solidFill>
                  <a:schemeClr val="bg1"/>
                </a:solidFill>
              </a:rPr>
              <a:t>Stuerzlinger</a:t>
            </a:r>
            <a:r>
              <a:rPr lang="en-US" b="0">
                <a:solidFill>
                  <a:schemeClr val="bg1"/>
                </a:solidFill>
              </a:rPr>
              <a:t>, UIST2006]</a:t>
            </a:r>
          </a:p>
        </p:txBody>
      </p:sp>
      <p:sp>
        <p:nvSpPr>
          <p:cNvPr id="34822" name="Line 7"/>
          <p:cNvSpPr>
            <a:spLocks noChangeShapeType="1"/>
          </p:cNvSpPr>
          <p:nvPr/>
        </p:nvSpPr>
        <p:spPr bwMode="auto">
          <a:xfrm>
            <a:off x="3124200" y="2590800"/>
            <a:ext cx="0" cy="3962400"/>
          </a:xfrm>
          <a:prstGeom prst="line">
            <a:avLst/>
          </a:prstGeom>
          <a:noFill/>
          <a:ln w="9525">
            <a:solidFill>
              <a:schemeClr val="bg1"/>
            </a:solidFill>
            <a:round/>
            <a:headEnd/>
            <a:tailEnd/>
          </a:ln>
        </p:spPr>
        <p:txBody>
          <a:bodyPr/>
          <a:lstStyle/>
          <a:p>
            <a:endParaRPr lang="en-US"/>
          </a:p>
        </p:txBody>
      </p:sp>
      <p:sp>
        <p:nvSpPr>
          <p:cNvPr id="34823" name="Line 8"/>
          <p:cNvSpPr>
            <a:spLocks noChangeShapeType="1"/>
          </p:cNvSpPr>
          <p:nvPr/>
        </p:nvSpPr>
        <p:spPr bwMode="auto">
          <a:xfrm>
            <a:off x="6248400" y="2590800"/>
            <a:ext cx="0" cy="3962400"/>
          </a:xfrm>
          <a:prstGeom prst="line">
            <a:avLst/>
          </a:prstGeom>
          <a:noFill/>
          <a:ln w="9525">
            <a:solidFill>
              <a:schemeClr val="bg1"/>
            </a:solidFill>
            <a:round/>
            <a:headEnd/>
            <a:tailEnd/>
          </a:ln>
        </p:spPr>
        <p:txBody>
          <a:bodyPr/>
          <a:lstStyle/>
          <a:p>
            <a:endParaRPr lang="en-US"/>
          </a:p>
        </p:txBody>
      </p:sp>
      <p:sp>
        <p:nvSpPr>
          <p:cNvPr id="34824" name="Text Box 9"/>
          <p:cNvSpPr txBox="1">
            <a:spLocks noChangeArrowheads="1"/>
          </p:cNvSpPr>
          <p:nvPr/>
        </p:nvSpPr>
        <p:spPr bwMode="auto">
          <a:xfrm>
            <a:off x="381000" y="1447800"/>
            <a:ext cx="2249975" cy="1015663"/>
          </a:xfrm>
          <a:prstGeom prst="rect">
            <a:avLst/>
          </a:prstGeom>
          <a:noFill/>
          <a:ln w="9525">
            <a:noFill/>
            <a:miter lim="800000"/>
            <a:headEnd/>
            <a:tailEnd/>
          </a:ln>
        </p:spPr>
        <p:txBody>
          <a:bodyPr wrap="none">
            <a:spAutoFit/>
          </a:bodyPr>
          <a:lstStyle/>
          <a:p>
            <a:r>
              <a:rPr lang="en-US" sz="2000" b="0">
                <a:solidFill>
                  <a:schemeClr val="bg1"/>
                </a:solidFill>
                <a:latin typeface="Neutra Display Titling" pitchFamily="50" charset="0"/>
              </a:rPr>
              <a:t>End-user Page </a:t>
            </a:r>
          </a:p>
          <a:p>
            <a:r>
              <a:rPr lang="en-US" sz="2000" b="0" smtClean="0">
                <a:solidFill>
                  <a:schemeClr val="bg1"/>
                </a:solidFill>
                <a:latin typeface="Neutra Display Titling" pitchFamily="50" charset="0"/>
              </a:rPr>
              <a:t>Modification &amp;</a:t>
            </a:r>
            <a:endParaRPr lang="en-US" sz="2000" b="0">
              <a:solidFill>
                <a:schemeClr val="bg1"/>
              </a:solidFill>
              <a:latin typeface="Neutra Display Titling" pitchFamily="50" charset="0"/>
            </a:endParaRPr>
          </a:p>
          <a:p>
            <a:r>
              <a:rPr lang="en-US" sz="2000" b="0">
                <a:solidFill>
                  <a:schemeClr val="bg1"/>
                </a:solidFill>
                <a:latin typeface="Neutra Display Titling" pitchFamily="50" charset="0"/>
              </a:rPr>
              <a:t>Automation</a:t>
            </a:r>
          </a:p>
        </p:txBody>
      </p:sp>
      <p:sp>
        <p:nvSpPr>
          <p:cNvPr id="34825" name="Text Box 10"/>
          <p:cNvSpPr txBox="1">
            <a:spLocks noChangeArrowheads="1"/>
          </p:cNvSpPr>
          <p:nvPr/>
        </p:nvSpPr>
        <p:spPr bwMode="auto">
          <a:xfrm>
            <a:off x="3278188" y="1736725"/>
            <a:ext cx="2085975" cy="708025"/>
          </a:xfrm>
          <a:prstGeom prst="rect">
            <a:avLst/>
          </a:prstGeom>
          <a:noFill/>
          <a:ln w="9525">
            <a:noFill/>
            <a:miter lim="800000"/>
            <a:headEnd/>
            <a:tailEnd/>
          </a:ln>
        </p:spPr>
        <p:txBody>
          <a:bodyPr wrap="none">
            <a:spAutoFit/>
          </a:bodyPr>
          <a:lstStyle/>
          <a:p>
            <a:r>
              <a:rPr lang="en-US" sz="2000" b="0">
                <a:solidFill>
                  <a:schemeClr val="bg1"/>
                </a:solidFill>
                <a:latin typeface="Neutra Display Titling" pitchFamily="50" charset="0"/>
              </a:rPr>
              <a:t>End-user PAGE</a:t>
            </a:r>
          </a:p>
          <a:p>
            <a:r>
              <a:rPr lang="en-US" sz="2000" b="0">
                <a:solidFill>
                  <a:schemeClr val="bg1"/>
                </a:solidFill>
                <a:latin typeface="Neutra Display Titling" pitchFamily="50" charset="0"/>
              </a:rPr>
              <a:t>Creation</a:t>
            </a:r>
          </a:p>
        </p:txBody>
      </p:sp>
      <p:sp>
        <p:nvSpPr>
          <p:cNvPr id="34826" name="Text Box 11"/>
          <p:cNvSpPr txBox="1">
            <a:spLocks noChangeArrowheads="1"/>
          </p:cNvSpPr>
          <p:nvPr/>
        </p:nvSpPr>
        <p:spPr bwMode="auto">
          <a:xfrm>
            <a:off x="6477000" y="1736725"/>
            <a:ext cx="1943802" cy="707886"/>
          </a:xfrm>
          <a:prstGeom prst="rect">
            <a:avLst/>
          </a:prstGeom>
          <a:noFill/>
          <a:ln w="9525">
            <a:noFill/>
            <a:miter lim="800000"/>
            <a:headEnd/>
            <a:tailEnd/>
          </a:ln>
        </p:spPr>
        <p:txBody>
          <a:bodyPr wrap="none">
            <a:spAutoFit/>
          </a:bodyPr>
          <a:lstStyle/>
          <a:p>
            <a:r>
              <a:rPr lang="en-US" sz="2000" b="0">
                <a:solidFill>
                  <a:schemeClr val="bg1"/>
                </a:solidFill>
                <a:latin typeface="Neutra Display Titling" pitchFamily="50" charset="0"/>
              </a:rPr>
              <a:t>Deep </a:t>
            </a:r>
          </a:p>
          <a:p>
            <a:r>
              <a:rPr lang="en-US" sz="2000" b="0" smtClean="0">
                <a:solidFill>
                  <a:schemeClr val="bg1"/>
                </a:solidFill>
                <a:latin typeface="Neutra Display Titling" pitchFamily="50" charset="0"/>
              </a:rPr>
              <a:t>Copy &amp; paste</a:t>
            </a:r>
            <a:endParaRPr lang="en-US" sz="2000" b="0">
              <a:solidFill>
                <a:schemeClr val="bg1"/>
              </a:solidFill>
              <a:latin typeface="Neutra Display Titling" pitchFamily="50" charset="0"/>
            </a:endParaRPr>
          </a:p>
        </p:txBody>
      </p:sp>
      <p:sp>
        <p:nvSpPr>
          <p:cNvPr id="2771980" name="Rectangle 12"/>
          <p:cNvSpPr>
            <a:spLocks noChangeArrowheads="1"/>
          </p:cNvSpPr>
          <p:nvPr/>
        </p:nvSpPr>
        <p:spPr bwMode="auto">
          <a:xfrm>
            <a:off x="381000" y="2514600"/>
            <a:ext cx="2667000" cy="1219200"/>
          </a:xfrm>
          <a:prstGeom prst="rect">
            <a:avLst/>
          </a:prstGeom>
          <a:solidFill>
            <a:srgbClr val="333333">
              <a:alpha val="74901"/>
            </a:srgbClr>
          </a:solidFill>
          <a:ln w="9525">
            <a:noFill/>
            <a:miter lim="800000"/>
            <a:headEnd/>
            <a:tailEnd/>
          </a:ln>
        </p:spPr>
        <p:txBody>
          <a:bodyPr wrap="none" anchor="ctr"/>
          <a:lstStyle/>
          <a:p>
            <a:endParaRPr lang="en-US"/>
          </a:p>
        </p:txBody>
      </p:sp>
      <p:sp>
        <p:nvSpPr>
          <p:cNvPr id="2771981" name="Rectangle 13"/>
          <p:cNvSpPr>
            <a:spLocks noChangeArrowheads="1"/>
          </p:cNvSpPr>
          <p:nvPr/>
        </p:nvSpPr>
        <p:spPr bwMode="auto">
          <a:xfrm>
            <a:off x="3276600" y="3048000"/>
            <a:ext cx="2895600" cy="2895600"/>
          </a:xfrm>
          <a:prstGeom prst="rect">
            <a:avLst/>
          </a:prstGeom>
          <a:solidFill>
            <a:srgbClr val="333333">
              <a:alpha val="74901"/>
            </a:srgbClr>
          </a:solidFill>
          <a:ln w="9525">
            <a:noFill/>
            <a:miter lim="800000"/>
            <a:headEnd/>
            <a:tailEnd/>
          </a:ln>
        </p:spPr>
        <p:txBody>
          <a:bodyPr wrap="none" anchor="ctr"/>
          <a:lstStyle/>
          <a:p>
            <a:endParaRPr lang="en-US"/>
          </a:p>
        </p:txBody>
      </p:sp>
      <p:sp>
        <p:nvSpPr>
          <p:cNvPr id="14" name="Rectangle 13"/>
          <p:cNvSpPr>
            <a:spLocks noChangeArrowheads="1"/>
          </p:cNvSpPr>
          <p:nvPr/>
        </p:nvSpPr>
        <p:spPr bwMode="auto">
          <a:xfrm>
            <a:off x="6400800" y="2590800"/>
            <a:ext cx="2895600" cy="3657600"/>
          </a:xfrm>
          <a:prstGeom prst="rect">
            <a:avLst/>
          </a:prstGeom>
          <a:solidFill>
            <a:srgbClr val="333333">
              <a:alpha val="74901"/>
            </a:srgbClr>
          </a:solidFill>
          <a:ln w="9525">
            <a:noFill/>
            <a:miter lim="800000"/>
            <a:headEnd/>
            <a:tailEnd/>
          </a:ln>
        </p:spPr>
        <p:txBody>
          <a:bodyPr wrap="none" anchor="ctr"/>
          <a:lstStyle/>
          <a:p>
            <a:endParaRPr lang="en-US"/>
          </a:p>
        </p:txBody>
      </p:sp>
      <p:sp>
        <p:nvSpPr>
          <p:cNvPr id="34831" name="Text Box 6"/>
          <p:cNvSpPr txBox="1">
            <a:spLocks noChangeArrowheads="1"/>
          </p:cNvSpPr>
          <p:nvPr/>
        </p:nvSpPr>
        <p:spPr bwMode="auto">
          <a:xfrm>
            <a:off x="381000" y="5105400"/>
            <a:ext cx="2743200" cy="1338263"/>
          </a:xfrm>
          <a:prstGeom prst="rect">
            <a:avLst/>
          </a:prstGeom>
          <a:noFill/>
          <a:ln w="9525">
            <a:noFill/>
            <a:miter lim="800000"/>
            <a:headEnd/>
            <a:tailEnd/>
          </a:ln>
        </p:spPr>
        <p:txBody>
          <a:bodyPr>
            <a:spAutoFit/>
          </a:bodyPr>
          <a:lstStyle/>
          <a:p>
            <a:pPr>
              <a:spcBef>
                <a:spcPct val="50000"/>
              </a:spcBef>
            </a:pPr>
            <a:r>
              <a:rPr lang="en-US">
                <a:solidFill>
                  <a:schemeClr val="bg1"/>
                </a:solidFill>
              </a:rPr>
              <a:t>Mica</a:t>
            </a:r>
            <a:br>
              <a:rPr lang="en-US">
                <a:solidFill>
                  <a:schemeClr val="bg1"/>
                </a:solidFill>
              </a:rPr>
            </a:br>
            <a:r>
              <a:rPr lang="en-US" b="0">
                <a:solidFill>
                  <a:schemeClr val="bg1"/>
                </a:solidFill>
              </a:rPr>
              <a:t>[</a:t>
            </a:r>
            <a:r>
              <a:rPr lang="en-US" b="0" err="1">
                <a:solidFill>
                  <a:schemeClr val="bg1"/>
                </a:solidFill>
              </a:rPr>
              <a:t>Stylos</a:t>
            </a:r>
            <a:r>
              <a:rPr lang="en-US" b="0">
                <a:solidFill>
                  <a:schemeClr val="bg1"/>
                </a:solidFill>
              </a:rPr>
              <a:t>, VL/HCC2006]</a:t>
            </a:r>
          </a:p>
          <a:p>
            <a:pPr>
              <a:spcBef>
                <a:spcPct val="50000"/>
              </a:spcBef>
            </a:pPr>
            <a:r>
              <a:rPr lang="en-US" err="1">
                <a:solidFill>
                  <a:schemeClr val="bg1"/>
                </a:solidFill>
              </a:rPr>
              <a:t>Assieme</a:t>
            </a:r>
            <a:r>
              <a:rPr lang="en-US">
                <a:solidFill>
                  <a:schemeClr val="bg1"/>
                </a:solidFill>
              </a:rPr>
              <a:t/>
            </a:r>
            <a:br>
              <a:rPr lang="en-US">
                <a:solidFill>
                  <a:schemeClr val="bg1"/>
                </a:solidFill>
              </a:rPr>
            </a:br>
            <a:r>
              <a:rPr lang="en-US" b="0">
                <a:solidFill>
                  <a:schemeClr val="bg1"/>
                </a:solidFill>
              </a:rPr>
              <a:t>[Hoffmann, UIST2007]</a:t>
            </a:r>
          </a:p>
        </p:txBody>
      </p:sp>
      <p:sp>
        <p:nvSpPr>
          <p:cNvPr id="34832" name="Text Box 11"/>
          <p:cNvSpPr txBox="1">
            <a:spLocks noChangeArrowheads="1"/>
          </p:cNvSpPr>
          <p:nvPr/>
        </p:nvSpPr>
        <p:spPr bwMode="auto">
          <a:xfrm>
            <a:off x="381000" y="4343400"/>
            <a:ext cx="1701800" cy="708025"/>
          </a:xfrm>
          <a:prstGeom prst="rect">
            <a:avLst/>
          </a:prstGeom>
          <a:noFill/>
          <a:ln w="9525">
            <a:noFill/>
            <a:miter lim="800000"/>
            <a:headEnd/>
            <a:tailEnd/>
          </a:ln>
        </p:spPr>
        <p:txBody>
          <a:bodyPr wrap="none">
            <a:spAutoFit/>
          </a:bodyPr>
          <a:lstStyle/>
          <a:p>
            <a:r>
              <a:rPr lang="en-US" sz="2000" b="0">
                <a:solidFill>
                  <a:schemeClr val="bg1"/>
                </a:solidFill>
                <a:latin typeface="Neutra Display Titling" pitchFamily="50" charset="0"/>
              </a:rPr>
              <a:t>Finding API</a:t>
            </a:r>
          </a:p>
          <a:p>
            <a:r>
              <a:rPr lang="en-US" sz="2000" b="0">
                <a:solidFill>
                  <a:schemeClr val="bg1"/>
                </a:solidFill>
                <a:latin typeface="Neutra Display Titling" pitchFamily="50" charset="0"/>
              </a:rPr>
              <a:t>Examples</a:t>
            </a:r>
          </a:p>
        </p:txBody>
      </p:sp>
      <p:cxnSp>
        <p:nvCxnSpPr>
          <p:cNvPr id="34833" name="Straight Connector 20"/>
          <p:cNvCxnSpPr>
            <a:cxnSpLocks noChangeShapeType="1"/>
          </p:cNvCxnSpPr>
          <p:nvPr/>
        </p:nvCxnSpPr>
        <p:spPr bwMode="auto">
          <a:xfrm rot="10800000">
            <a:off x="304800" y="4191000"/>
            <a:ext cx="2819400" cy="1588"/>
          </a:xfrm>
          <a:prstGeom prst="line">
            <a:avLst/>
          </a:prstGeom>
          <a:noFill/>
          <a:ln w="9525" algn="ctr">
            <a:solidFill>
              <a:schemeClr val="bg1"/>
            </a:solidFill>
            <a:round/>
            <a:headEnd/>
            <a:tailEnd/>
          </a:ln>
        </p:spPr>
      </p:cxnSp>
      <p:sp>
        <p:nvSpPr>
          <p:cNvPr id="22" name="Rectangle 13"/>
          <p:cNvSpPr>
            <a:spLocks noChangeArrowheads="1"/>
          </p:cNvSpPr>
          <p:nvPr/>
        </p:nvSpPr>
        <p:spPr bwMode="auto">
          <a:xfrm>
            <a:off x="0" y="5029200"/>
            <a:ext cx="2895600" cy="762000"/>
          </a:xfrm>
          <a:prstGeom prst="rect">
            <a:avLst/>
          </a:prstGeom>
          <a:solidFill>
            <a:srgbClr val="333333">
              <a:alpha val="74901"/>
            </a:srgbClr>
          </a:solidFill>
          <a:ln w="9525">
            <a:noFill/>
            <a:miter lim="800000"/>
            <a:headEnd/>
            <a:tailEnd/>
          </a:ln>
        </p:spPr>
        <p:txBody>
          <a:bodyPr wrap="none" anchor="ctr"/>
          <a:lstStyle/>
          <a:p>
            <a:endParaRPr lang="en-US"/>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7198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77198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71980" grpId="0" animBg="1"/>
      <p:bldP spid="2771981" grpId="0" animBg="1"/>
      <p:bldP spid="14" grpId="0" animBg="1"/>
      <p:bldP spid="22"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rc 4"/>
          <p:cNvSpPr>
            <a:spLocks noChangeAspect="1"/>
          </p:cNvSpPr>
          <p:nvPr/>
        </p:nvSpPr>
        <p:spPr bwMode="auto">
          <a:xfrm>
            <a:off x="8950325" y="-63500"/>
            <a:ext cx="255588" cy="25558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27000">
            <a:solidFill>
              <a:srgbClr val="000000"/>
            </a:solidFill>
            <a:round/>
            <a:headEnd/>
            <a:tailEnd/>
          </a:ln>
          <a:effectLst/>
        </p:spPr>
        <p:txBody>
          <a:bodyPr wrap="none" anchor="ctr"/>
          <a:lstStyle/>
          <a:p>
            <a:pPr>
              <a:defRPr/>
            </a:pPr>
            <a:endParaRPr lang="en-US"/>
          </a:p>
        </p:txBody>
      </p:sp>
      <p:sp>
        <p:nvSpPr>
          <p:cNvPr id="8" name="Arc 7"/>
          <p:cNvSpPr>
            <a:spLocks noChangeAspect="1"/>
          </p:cNvSpPr>
          <p:nvPr/>
        </p:nvSpPr>
        <p:spPr bwMode="auto">
          <a:xfrm rot="5400000">
            <a:off x="8950325" y="6664325"/>
            <a:ext cx="255588" cy="25558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27000">
            <a:solidFill>
              <a:srgbClr val="000000"/>
            </a:solidFill>
            <a:round/>
            <a:headEnd/>
            <a:tailEnd/>
          </a:ln>
          <a:effectLst/>
        </p:spPr>
        <p:txBody>
          <a:bodyPr wrap="none" anchor="ctr"/>
          <a:lstStyle/>
          <a:p>
            <a:pPr>
              <a:defRPr/>
            </a:pPr>
            <a:endParaRPr lang="en-US"/>
          </a:p>
        </p:txBody>
      </p:sp>
      <p:sp>
        <p:nvSpPr>
          <p:cNvPr id="9" name="Text Box 4"/>
          <p:cNvSpPr txBox="1">
            <a:spLocks noChangeArrowheads="1"/>
          </p:cNvSpPr>
          <p:nvPr/>
        </p:nvSpPr>
        <p:spPr bwMode="auto">
          <a:xfrm>
            <a:off x="381000" y="2606675"/>
            <a:ext cx="2743200" cy="1477963"/>
          </a:xfrm>
          <a:prstGeom prst="rect">
            <a:avLst/>
          </a:prstGeom>
          <a:noFill/>
          <a:ln w="9525">
            <a:noFill/>
            <a:miter lim="800000"/>
            <a:headEnd/>
            <a:tailEnd/>
          </a:ln>
        </p:spPr>
        <p:txBody>
          <a:bodyPr>
            <a:spAutoFit/>
          </a:bodyPr>
          <a:lstStyle/>
          <a:p>
            <a:pPr>
              <a:spcBef>
                <a:spcPct val="50000"/>
              </a:spcBef>
            </a:pPr>
            <a:r>
              <a:rPr lang="en-US" err="1">
                <a:solidFill>
                  <a:schemeClr val="bg1"/>
                </a:solidFill>
              </a:rPr>
              <a:t>Greasemonkey</a:t>
            </a:r>
            <a:endParaRPr lang="en-US">
              <a:solidFill>
                <a:schemeClr val="bg1"/>
              </a:solidFill>
            </a:endParaRPr>
          </a:p>
          <a:p>
            <a:pPr>
              <a:spcBef>
                <a:spcPct val="50000"/>
              </a:spcBef>
            </a:pPr>
            <a:r>
              <a:rPr lang="en-US" err="1">
                <a:solidFill>
                  <a:schemeClr val="bg1"/>
                </a:solidFill>
              </a:rPr>
              <a:t>Chickenfoot</a:t>
            </a:r>
            <a:r>
              <a:rPr lang="en-US">
                <a:solidFill>
                  <a:schemeClr val="bg1"/>
                </a:solidFill>
              </a:rPr>
              <a:t> </a:t>
            </a:r>
            <a:br>
              <a:rPr lang="en-US">
                <a:solidFill>
                  <a:schemeClr val="bg1"/>
                </a:solidFill>
              </a:rPr>
            </a:br>
            <a:r>
              <a:rPr lang="en-US" b="0">
                <a:solidFill>
                  <a:schemeClr val="bg1"/>
                </a:solidFill>
              </a:rPr>
              <a:t>[Bolin, UIST2005]</a:t>
            </a:r>
          </a:p>
          <a:p>
            <a:pPr>
              <a:spcBef>
                <a:spcPct val="50000"/>
              </a:spcBef>
            </a:pPr>
            <a:r>
              <a:rPr lang="en-US">
                <a:solidFill>
                  <a:schemeClr val="bg1"/>
                </a:solidFill>
              </a:rPr>
              <a:t>Koala </a:t>
            </a:r>
            <a:r>
              <a:rPr lang="en-US" b="0">
                <a:solidFill>
                  <a:schemeClr val="bg1"/>
                </a:solidFill>
              </a:rPr>
              <a:t>[Little, CHI2007]</a:t>
            </a:r>
          </a:p>
        </p:txBody>
      </p:sp>
      <p:sp>
        <p:nvSpPr>
          <p:cNvPr id="10" name="Text Box 9"/>
          <p:cNvSpPr txBox="1">
            <a:spLocks noChangeArrowheads="1"/>
          </p:cNvSpPr>
          <p:nvPr/>
        </p:nvSpPr>
        <p:spPr bwMode="auto">
          <a:xfrm>
            <a:off x="381000" y="1447800"/>
            <a:ext cx="2249975" cy="1015663"/>
          </a:xfrm>
          <a:prstGeom prst="rect">
            <a:avLst/>
          </a:prstGeom>
          <a:noFill/>
          <a:ln w="9525">
            <a:noFill/>
            <a:miter lim="800000"/>
            <a:headEnd/>
            <a:tailEnd/>
          </a:ln>
        </p:spPr>
        <p:txBody>
          <a:bodyPr wrap="none">
            <a:spAutoFit/>
          </a:bodyPr>
          <a:lstStyle/>
          <a:p>
            <a:r>
              <a:rPr lang="en-US" sz="2000" b="0">
                <a:solidFill>
                  <a:schemeClr val="bg1"/>
                </a:solidFill>
                <a:latin typeface="Neutra Display Titling" pitchFamily="50" charset="0"/>
              </a:rPr>
              <a:t>End-user Page </a:t>
            </a:r>
          </a:p>
          <a:p>
            <a:r>
              <a:rPr lang="en-US" sz="2000" b="0" smtClean="0">
                <a:solidFill>
                  <a:schemeClr val="bg1"/>
                </a:solidFill>
                <a:latin typeface="Neutra Display Titling" pitchFamily="50" charset="0"/>
              </a:rPr>
              <a:t>Modification &amp;</a:t>
            </a:r>
            <a:endParaRPr lang="en-US" sz="2000" b="0">
              <a:solidFill>
                <a:schemeClr val="bg1"/>
              </a:solidFill>
              <a:latin typeface="Neutra Display Titling" pitchFamily="50" charset="0"/>
            </a:endParaRPr>
          </a:p>
          <a:p>
            <a:r>
              <a:rPr lang="en-US" sz="2000" b="0">
                <a:solidFill>
                  <a:schemeClr val="bg1"/>
                </a:solidFill>
                <a:latin typeface="Neutra Display Titling" pitchFamily="50" charset="0"/>
              </a:rPr>
              <a:t>Automation</a:t>
            </a:r>
          </a:p>
        </p:txBody>
      </p:sp>
      <p:sp>
        <p:nvSpPr>
          <p:cNvPr id="11" name="Rectangle 12"/>
          <p:cNvSpPr>
            <a:spLocks noChangeArrowheads="1"/>
          </p:cNvSpPr>
          <p:nvPr/>
        </p:nvSpPr>
        <p:spPr bwMode="auto">
          <a:xfrm>
            <a:off x="381000" y="2514600"/>
            <a:ext cx="2667000" cy="1219200"/>
          </a:xfrm>
          <a:prstGeom prst="rect">
            <a:avLst/>
          </a:prstGeom>
          <a:solidFill>
            <a:srgbClr val="333333">
              <a:alpha val="74901"/>
            </a:srgbClr>
          </a:solidFill>
          <a:ln w="9525">
            <a:noFill/>
            <a:miter lim="800000"/>
            <a:headEnd/>
            <a:tailEnd/>
          </a:ln>
        </p:spPr>
        <p:txBody>
          <a:bodyPr wrap="none" anchor="ctr"/>
          <a:lstStyle/>
          <a:p>
            <a:endParaRPr lang="en-US"/>
          </a:p>
        </p:txBody>
      </p:sp>
      <p:sp>
        <p:nvSpPr>
          <p:cNvPr id="12" name="Rectangle 11"/>
          <p:cNvSpPr/>
          <p:nvPr/>
        </p:nvSpPr>
        <p:spPr bwMode="auto">
          <a:xfrm>
            <a:off x="2895600" y="0"/>
            <a:ext cx="6248400" cy="73152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Neutra Text" pitchFamily="50" charset="0"/>
            </a:endParaRPr>
          </a:p>
        </p:txBody>
      </p:sp>
      <p:pic>
        <p:nvPicPr>
          <p:cNvPr id="36868" name="Picture 2"/>
          <p:cNvPicPr>
            <a:picLocks noChangeAspect="1" noChangeArrowheads="1"/>
          </p:cNvPicPr>
          <p:nvPr/>
        </p:nvPicPr>
        <p:blipFill>
          <a:blip r:embed="rId3"/>
          <a:srcRect/>
          <a:stretch>
            <a:fillRect/>
          </a:stretch>
        </p:blipFill>
        <p:spPr bwMode="auto">
          <a:xfrm>
            <a:off x="2913062" y="0"/>
            <a:ext cx="6535738" cy="5837169"/>
          </a:xfrm>
          <a:prstGeom prst="rect">
            <a:avLst/>
          </a:prstGeom>
          <a:noFill/>
          <a:ln w="9525">
            <a:noFill/>
            <a:miter lim="800000"/>
            <a:headEnd/>
            <a:tailEnd/>
          </a:ln>
        </p:spPr>
      </p:pic>
      <p:sp>
        <p:nvSpPr>
          <p:cNvPr id="13" name="Arc 4"/>
          <p:cNvSpPr>
            <a:spLocks noChangeAspect="1"/>
          </p:cNvSpPr>
          <p:nvPr/>
        </p:nvSpPr>
        <p:spPr bwMode="auto">
          <a:xfrm>
            <a:off x="8991600" y="-76200"/>
            <a:ext cx="255588" cy="25558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27000">
            <a:solidFill>
              <a:srgbClr val="000000"/>
            </a:solidFill>
            <a:round/>
            <a:headEnd/>
            <a:tailEnd/>
          </a:ln>
          <a:effectLst/>
        </p:spPr>
        <p:txBody>
          <a:bodyPr wrap="none" anchor="ctr"/>
          <a:lstStyle/>
          <a:p>
            <a:pPr>
              <a:defRPr/>
            </a:pPr>
            <a:endParaRPr lang="en-US"/>
          </a:p>
        </p:txBody>
      </p:sp>
      <p:sp>
        <p:nvSpPr>
          <p:cNvPr id="14" name="Arc 7"/>
          <p:cNvSpPr>
            <a:spLocks noChangeAspect="1"/>
          </p:cNvSpPr>
          <p:nvPr/>
        </p:nvSpPr>
        <p:spPr bwMode="auto">
          <a:xfrm rot="5400000">
            <a:off x="8991600" y="6651625"/>
            <a:ext cx="255588" cy="25558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27000">
            <a:solidFill>
              <a:srgbClr val="000000"/>
            </a:solidFill>
            <a:round/>
            <a:headEnd/>
            <a:tailEnd/>
          </a:ln>
          <a:effectLst/>
        </p:spPr>
        <p:txBody>
          <a:bodyPr wrap="none" anchor="ctr"/>
          <a:lstStyle/>
          <a:p>
            <a:pPr>
              <a:defRPr/>
            </a:pPr>
            <a:endParaRPr lang="en-US"/>
          </a:p>
        </p:txBody>
      </p:sp>
    </p:spTree>
  </p:cSld>
  <p:clrMapOvr>
    <a:masterClrMapping/>
  </p:clrMapOvr>
  <p:transition>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5"/>
          <p:cNvSpPr txBox="1">
            <a:spLocks noChangeArrowheads="1"/>
          </p:cNvSpPr>
          <p:nvPr/>
        </p:nvSpPr>
        <p:spPr bwMode="auto">
          <a:xfrm>
            <a:off x="533400" y="2606675"/>
            <a:ext cx="2971800" cy="3277820"/>
          </a:xfrm>
          <a:prstGeom prst="rect">
            <a:avLst/>
          </a:prstGeom>
          <a:noFill/>
          <a:ln w="9525">
            <a:noFill/>
            <a:miter lim="800000"/>
            <a:headEnd/>
            <a:tailEnd/>
          </a:ln>
        </p:spPr>
        <p:txBody>
          <a:bodyPr>
            <a:spAutoFit/>
          </a:bodyPr>
          <a:lstStyle/>
          <a:p>
            <a:pPr>
              <a:spcBef>
                <a:spcPct val="50000"/>
              </a:spcBef>
            </a:pPr>
            <a:r>
              <a:rPr lang="en-US">
                <a:solidFill>
                  <a:schemeClr val="bg1"/>
                </a:solidFill>
              </a:rPr>
              <a:t>Yahoo! Pipes</a:t>
            </a:r>
          </a:p>
          <a:p>
            <a:pPr>
              <a:spcBef>
                <a:spcPct val="50000"/>
              </a:spcBef>
            </a:pPr>
            <a:r>
              <a:rPr lang="en-US">
                <a:solidFill>
                  <a:schemeClr val="bg1"/>
                </a:solidFill>
              </a:rPr>
              <a:t>Open </a:t>
            </a:r>
            <a:r>
              <a:rPr lang="en-US" err="1">
                <a:solidFill>
                  <a:schemeClr val="bg1"/>
                </a:solidFill>
              </a:rPr>
              <a:t>Kapow</a:t>
            </a:r>
            <a:endParaRPr lang="en-US">
              <a:solidFill>
                <a:schemeClr val="bg1"/>
              </a:solidFill>
            </a:endParaRPr>
          </a:p>
          <a:p>
            <a:pPr>
              <a:spcBef>
                <a:spcPct val="50000"/>
              </a:spcBef>
            </a:pPr>
            <a:r>
              <a:rPr lang="en-US">
                <a:solidFill>
                  <a:schemeClr val="bg1"/>
                </a:solidFill>
              </a:rPr>
              <a:t>Marmite </a:t>
            </a:r>
            <a:r>
              <a:rPr lang="en-US" b="0">
                <a:solidFill>
                  <a:schemeClr val="bg1"/>
                </a:solidFill>
              </a:rPr>
              <a:t>[Wong, CHI2007]</a:t>
            </a:r>
          </a:p>
          <a:p>
            <a:pPr>
              <a:spcBef>
                <a:spcPct val="50000"/>
              </a:spcBef>
            </a:pPr>
            <a:r>
              <a:rPr lang="en-US">
                <a:solidFill>
                  <a:schemeClr val="bg1"/>
                </a:solidFill>
              </a:rPr>
              <a:t>IBM </a:t>
            </a:r>
            <a:r>
              <a:rPr lang="en-US" err="1">
                <a:solidFill>
                  <a:schemeClr val="bg1"/>
                </a:solidFill>
              </a:rPr>
              <a:t>QEDWiki</a:t>
            </a:r>
            <a:endParaRPr lang="en-US">
              <a:solidFill>
                <a:schemeClr val="bg1"/>
              </a:solidFill>
            </a:endParaRPr>
          </a:p>
          <a:p>
            <a:pPr>
              <a:spcBef>
                <a:spcPct val="50000"/>
              </a:spcBef>
            </a:pPr>
            <a:r>
              <a:rPr lang="en-US">
                <a:solidFill>
                  <a:schemeClr val="bg1"/>
                </a:solidFill>
              </a:rPr>
              <a:t>Intel </a:t>
            </a:r>
            <a:r>
              <a:rPr lang="en-US" err="1">
                <a:solidFill>
                  <a:schemeClr val="bg1"/>
                </a:solidFill>
              </a:rPr>
              <a:t>MashMaker</a:t>
            </a:r>
            <a:r>
              <a:rPr lang="en-US">
                <a:solidFill>
                  <a:schemeClr val="bg1"/>
                </a:solidFill>
              </a:rPr>
              <a:t> </a:t>
            </a:r>
            <a:br>
              <a:rPr lang="en-US">
                <a:solidFill>
                  <a:schemeClr val="bg1"/>
                </a:solidFill>
              </a:rPr>
            </a:br>
            <a:r>
              <a:rPr lang="en-US" b="0">
                <a:solidFill>
                  <a:schemeClr val="bg1"/>
                </a:solidFill>
              </a:rPr>
              <a:t>[</a:t>
            </a:r>
            <a:r>
              <a:rPr lang="en-US" b="0" err="1">
                <a:solidFill>
                  <a:schemeClr val="bg1"/>
                </a:solidFill>
              </a:rPr>
              <a:t>Ennals</a:t>
            </a:r>
            <a:r>
              <a:rPr lang="en-US" b="0">
                <a:solidFill>
                  <a:schemeClr val="bg1"/>
                </a:solidFill>
              </a:rPr>
              <a:t>, SIGMOD2007</a:t>
            </a:r>
            <a:r>
              <a:rPr lang="en-US" b="0" smtClean="0">
                <a:solidFill>
                  <a:schemeClr val="bg1"/>
                </a:solidFill>
              </a:rPr>
              <a:t>]</a:t>
            </a:r>
          </a:p>
          <a:p>
            <a:pPr>
              <a:spcBef>
                <a:spcPct val="50000"/>
              </a:spcBef>
            </a:pPr>
            <a:r>
              <a:rPr lang="en-US" smtClean="0">
                <a:solidFill>
                  <a:schemeClr val="bg1"/>
                </a:solidFill>
              </a:rPr>
              <a:t>Relations, Cards, and </a:t>
            </a:r>
            <a:br>
              <a:rPr lang="en-US" smtClean="0">
                <a:solidFill>
                  <a:schemeClr val="bg1"/>
                </a:solidFill>
              </a:rPr>
            </a:br>
            <a:r>
              <a:rPr lang="en-US" smtClean="0">
                <a:solidFill>
                  <a:schemeClr val="bg1"/>
                </a:solidFill>
              </a:rPr>
              <a:t>Search Templates </a:t>
            </a:r>
            <a:br>
              <a:rPr lang="en-US" smtClean="0">
                <a:solidFill>
                  <a:schemeClr val="bg1"/>
                </a:solidFill>
              </a:rPr>
            </a:br>
            <a:r>
              <a:rPr lang="en-US" b="0" smtClean="0">
                <a:solidFill>
                  <a:schemeClr val="bg1"/>
                </a:solidFill>
              </a:rPr>
              <a:t>[Dontcheva, UIST2007]</a:t>
            </a:r>
            <a:endParaRPr lang="en-US" b="0">
              <a:solidFill>
                <a:schemeClr val="bg1"/>
              </a:solidFill>
            </a:endParaRPr>
          </a:p>
        </p:txBody>
      </p:sp>
      <p:sp>
        <p:nvSpPr>
          <p:cNvPr id="14" name="Rectangle 13"/>
          <p:cNvSpPr/>
          <p:nvPr/>
        </p:nvSpPr>
        <p:spPr bwMode="auto">
          <a:xfrm>
            <a:off x="3429000" y="0"/>
            <a:ext cx="5715000" cy="82296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Neutra Text" pitchFamily="50" charset="0"/>
            </a:endParaRPr>
          </a:p>
        </p:txBody>
      </p:sp>
      <p:sp>
        <p:nvSpPr>
          <p:cNvPr id="11" name="Text Box 10"/>
          <p:cNvSpPr txBox="1">
            <a:spLocks noChangeArrowheads="1"/>
          </p:cNvSpPr>
          <p:nvPr/>
        </p:nvSpPr>
        <p:spPr bwMode="auto">
          <a:xfrm>
            <a:off x="533400" y="1584325"/>
            <a:ext cx="2567049" cy="707886"/>
          </a:xfrm>
          <a:prstGeom prst="rect">
            <a:avLst/>
          </a:prstGeom>
          <a:noFill/>
          <a:ln w="9525">
            <a:noFill/>
            <a:miter lim="800000"/>
            <a:headEnd/>
            <a:tailEnd/>
          </a:ln>
        </p:spPr>
        <p:txBody>
          <a:bodyPr wrap="none">
            <a:spAutoFit/>
          </a:bodyPr>
          <a:lstStyle/>
          <a:p>
            <a:r>
              <a:rPr lang="en-US" sz="2000" b="0">
                <a:solidFill>
                  <a:schemeClr val="bg1"/>
                </a:solidFill>
                <a:latin typeface="Neutra Display Titling" pitchFamily="50" charset="0"/>
              </a:rPr>
              <a:t>End-user </a:t>
            </a:r>
            <a:endParaRPr lang="en-US" sz="2000" b="0" smtClean="0">
              <a:solidFill>
                <a:schemeClr val="bg1"/>
              </a:solidFill>
              <a:latin typeface="Neutra Display Titling" pitchFamily="50" charset="0"/>
            </a:endParaRPr>
          </a:p>
          <a:p>
            <a:r>
              <a:rPr lang="en-US" sz="2000" b="0" err="1" smtClean="0">
                <a:solidFill>
                  <a:schemeClr val="bg1"/>
                </a:solidFill>
                <a:latin typeface="Neutra Display Titling" pitchFamily="50" charset="0"/>
              </a:rPr>
              <a:t>AuTHORING</a:t>
            </a:r>
            <a:r>
              <a:rPr lang="en-US" sz="2000" b="0" smtClean="0">
                <a:solidFill>
                  <a:schemeClr val="bg1"/>
                </a:solidFill>
                <a:latin typeface="Neutra Display Titling" pitchFamily="50" charset="0"/>
              </a:rPr>
              <a:t> TOOLS</a:t>
            </a:r>
            <a:endParaRPr lang="en-US" sz="2000" b="0">
              <a:solidFill>
                <a:schemeClr val="bg1"/>
              </a:solidFill>
              <a:latin typeface="Neutra Display Titling" pitchFamily="50" charset="0"/>
            </a:endParaRPr>
          </a:p>
        </p:txBody>
      </p:sp>
      <p:sp>
        <p:nvSpPr>
          <p:cNvPr id="12" name="Rectangle 13"/>
          <p:cNvSpPr>
            <a:spLocks noChangeArrowheads="1"/>
          </p:cNvSpPr>
          <p:nvPr/>
        </p:nvSpPr>
        <p:spPr bwMode="auto">
          <a:xfrm>
            <a:off x="381000" y="2895600"/>
            <a:ext cx="2895600" cy="3200400"/>
          </a:xfrm>
          <a:prstGeom prst="rect">
            <a:avLst/>
          </a:prstGeom>
          <a:solidFill>
            <a:srgbClr val="333333">
              <a:alpha val="74901"/>
            </a:srgbClr>
          </a:solidFill>
          <a:ln w="9525">
            <a:noFill/>
            <a:miter lim="800000"/>
            <a:headEnd/>
            <a:tailEnd/>
          </a:ln>
        </p:spPr>
        <p:txBody>
          <a:bodyPr wrap="none" anchor="ctr"/>
          <a:lstStyle/>
          <a:p>
            <a:endParaRPr lang="en-US"/>
          </a:p>
        </p:txBody>
      </p:sp>
      <p:pic>
        <p:nvPicPr>
          <p:cNvPr id="13" name="Picture 5"/>
          <p:cNvPicPr>
            <a:picLocks noChangeAspect="1" noChangeArrowheads="1"/>
          </p:cNvPicPr>
          <p:nvPr/>
        </p:nvPicPr>
        <p:blipFill>
          <a:blip r:embed="rId3"/>
          <a:srcRect/>
          <a:stretch>
            <a:fillRect/>
          </a:stretch>
        </p:blipFill>
        <p:spPr bwMode="auto">
          <a:xfrm>
            <a:off x="3333750" y="4763"/>
            <a:ext cx="5962650" cy="6848475"/>
          </a:xfrm>
          <a:prstGeom prst="rect">
            <a:avLst/>
          </a:prstGeom>
          <a:noFill/>
          <a:ln w="9525">
            <a:noFill/>
            <a:miter lim="800000"/>
            <a:headEnd/>
            <a:tailEnd/>
          </a:ln>
        </p:spPr>
      </p:pic>
      <p:sp>
        <p:nvSpPr>
          <p:cNvPr id="7" name="Arc 4"/>
          <p:cNvSpPr>
            <a:spLocks noChangeAspect="1"/>
          </p:cNvSpPr>
          <p:nvPr/>
        </p:nvSpPr>
        <p:spPr bwMode="auto">
          <a:xfrm>
            <a:off x="8991600" y="-76200"/>
            <a:ext cx="255588" cy="25558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27000">
            <a:solidFill>
              <a:srgbClr val="000000"/>
            </a:solidFill>
            <a:round/>
            <a:headEnd/>
            <a:tailEnd/>
          </a:ln>
          <a:effectLst/>
        </p:spPr>
        <p:txBody>
          <a:bodyPr wrap="none" anchor="ctr"/>
          <a:lstStyle/>
          <a:p>
            <a:pPr>
              <a:defRPr/>
            </a:pPr>
            <a:endParaRPr lang="en-US"/>
          </a:p>
        </p:txBody>
      </p:sp>
      <p:sp>
        <p:nvSpPr>
          <p:cNvPr id="8" name="Arc 7"/>
          <p:cNvSpPr>
            <a:spLocks noChangeAspect="1"/>
          </p:cNvSpPr>
          <p:nvPr/>
        </p:nvSpPr>
        <p:spPr bwMode="auto">
          <a:xfrm rot="5400000">
            <a:off x="8991600" y="6651625"/>
            <a:ext cx="255588" cy="25558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27000">
            <a:solidFill>
              <a:srgbClr val="000000"/>
            </a:solidFill>
            <a:round/>
            <a:headEnd/>
            <a:tailEnd/>
          </a:ln>
          <a:effectLst/>
        </p:spPr>
        <p:txBody>
          <a:bodyPr wrap="none" anchor="ctr"/>
          <a:lstStyle/>
          <a:p>
            <a:pPr>
              <a:defRPr/>
            </a:pPr>
            <a:endParaRPr lang="en-US"/>
          </a:p>
        </p:txBody>
      </p:sp>
    </p:spTree>
  </p:cSld>
  <p:clrMapOvr>
    <a:masterClrMapping/>
  </p:clrMapOvr>
  <p:transition>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Text Box 6"/>
          <p:cNvSpPr txBox="1">
            <a:spLocks noChangeArrowheads="1"/>
          </p:cNvSpPr>
          <p:nvPr/>
        </p:nvSpPr>
        <p:spPr bwMode="auto">
          <a:xfrm>
            <a:off x="533400" y="2319337"/>
            <a:ext cx="2743200" cy="1338828"/>
          </a:xfrm>
          <a:prstGeom prst="rect">
            <a:avLst/>
          </a:prstGeom>
          <a:noFill/>
          <a:ln w="9525">
            <a:noFill/>
            <a:miter lim="800000"/>
            <a:headEnd/>
            <a:tailEnd/>
          </a:ln>
        </p:spPr>
        <p:txBody>
          <a:bodyPr>
            <a:spAutoFit/>
          </a:bodyPr>
          <a:lstStyle/>
          <a:p>
            <a:pPr>
              <a:spcBef>
                <a:spcPct val="50000"/>
              </a:spcBef>
            </a:pPr>
            <a:r>
              <a:rPr lang="en-US" err="1" smtClean="0">
                <a:solidFill>
                  <a:schemeClr val="bg1"/>
                </a:solidFill>
              </a:rPr>
              <a:t>Assieme</a:t>
            </a:r>
            <a:r>
              <a:rPr lang="en-US" smtClean="0">
                <a:solidFill>
                  <a:schemeClr val="bg1"/>
                </a:solidFill>
              </a:rPr>
              <a:t/>
            </a:r>
            <a:br>
              <a:rPr lang="en-US" smtClean="0">
                <a:solidFill>
                  <a:schemeClr val="bg1"/>
                </a:solidFill>
              </a:rPr>
            </a:br>
            <a:r>
              <a:rPr lang="en-US" b="0" smtClean="0">
                <a:solidFill>
                  <a:schemeClr val="bg1"/>
                </a:solidFill>
              </a:rPr>
              <a:t>[Hoffmann, UIST2007]</a:t>
            </a:r>
          </a:p>
          <a:p>
            <a:pPr>
              <a:spcBef>
                <a:spcPct val="50000"/>
              </a:spcBef>
            </a:pPr>
            <a:r>
              <a:rPr lang="en-US" smtClean="0">
                <a:solidFill>
                  <a:schemeClr val="bg1"/>
                </a:solidFill>
              </a:rPr>
              <a:t>Mica</a:t>
            </a:r>
            <a:r>
              <a:rPr lang="en-US">
                <a:solidFill>
                  <a:schemeClr val="bg1"/>
                </a:solidFill>
              </a:rPr>
              <a:t/>
            </a:r>
            <a:br>
              <a:rPr lang="en-US">
                <a:solidFill>
                  <a:schemeClr val="bg1"/>
                </a:solidFill>
              </a:rPr>
            </a:br>
            <a:r>
              <a:rPr lang="en-US" b="0">
                <a:solidFill>
                  <a:schemeClr val="bg1"/>
                </a:solidFill>
              </a:rPr>
              <a:t>[</a:t>
            </a:r>
            <a:r>
              <a:rPr lang="en-US" b="0" err="1">
                <a:solidFill>
                  <a:schemeClr val="bg1"/>
                </a:solidFill>
              </a:rPr>
              <a:t>Stylos</a:t>
            </a:r>
            <a:r>
              <a:rPr lang="en-US" b="0">
                <a:solidFill>
                  <a:schemeClr val="bg1"/>
                </a:solidFill>
              </a:rPr>
              <a:t>, VL/HCC2006</a:t>
            </a:r>
            <a:r>
              <a:rPr lang="en-US" b="0" smtClean="0">
                <a:solidFill>
                  <a:schemeClr val="bg1"/>
                </a:solidFill>
              </a:rPr>
              <a:t>]</a:t>
            </a:r>
            <a:endParaRPr lang="en-US" b="0">
              <a:solidFill>
                <a:schemeClr val="bg1"/>
              </a:solidFill>
            </a:endParaRPr>
          </a:p>
        </p:txBody>
      </p:sp>
      <p:sp>
        <p:nvSpPr>
          <p:cNvPr id="5" name="Text Box 11"/>
          <p:cNvSpPr txBox="1">
            <a:spLocks noChangeArrowheads="1"/>
          </p:cNvSpPr>
          <p:nvPr/>
        </p:nvSpPr>
        <p:spPr bwMode="auto">
          <a:xfrm>
            <a:off x="533400" y="1557337"/>
            <a:ext cx="1659429" cy="707886"/>
          </a:xfrm>
          <a:prstGeom prst="rect">
            <a:avLst/>
          </a:prstGeom>
          <a:noFill/>
          <a:ln w="9525">
            <a:noFill/>
            <a:miter lim="800000"/>
            <a:headEnd/>
            <a:tailEnd/>
          </a:ln>
        </p:spPr>
        <p:txBody>
          <a:bodyPr wrap="none">
            <a:spAutoFit/>
          </a:bodyPr>
          <a:lstStyle/>
          <a:p>
            <a:r>
              <a:rPr lang="en-US" sz="2000" b="0" smtClean="0">
                <a:solidFill>
                  <a:schemeClr val="bg1"/>
                </a:solidFill>
                <a:latin typeface="Neutra Display Titling" pitchFamily="50" charset="0"/>
              </a:rPr>
              <a:t>API SEARCH</a:t>
            </a:r>
            <a:endParaRPr lang="en-US" sz="2000" b="0">
              <a:solidFill>
                <a:schemeClr val="bg1"/>
              </a:solidFill>
              <a:latin typeface="Neutra Display Titling" pitchFamily="50" charset="0"/>
            </a:endParaRPr>
          </a:p>
          <a:p>
            <a:r>
              <a:rPr lang="en-US" sz="2000" b="0" smtClean="0">
                <a:solidFill>
                  <a:schemeClr val="bg1"/>
                </a:solidFill>
                <a:latin typeface="Neutra Display Titling" pitchFamily="50" charset="0"/>
              </a:rPr>
              <a:t>TOOLS</a:t>
            </a:r>
            <a:endParaRPr lang="en-US" sz="2000" b="0">
              <a:solidFill>
                <a:schemeClr val="bg1"/>
              </a:solidFill>
              <a:latin typeface="Neutra Display Titling" pitchFamily="50" charset="0"/>
            </a:endParaRPr>
          </a:p>
        </p:txBody>
      </p:sp>
      <p:sp>
        <p:nvSpPr>
          <p:cNvPr id="6" name="Rectangle 13"/>
          <p:cNvSpPr>
            <a:spLocks noChangeArrowheads="1"/>
          </p:cNvSpPr>
          <p:nvPr/>
        </p:nvSpPr>
        <p:spPr bwMode="auto">
          <a:xfrm>
            <a:off x="152400" y="2971800"/>
            <a:ext cx="2895600" cy="762000"/>
          </a:xfrm>
          <a:prstGeom prst="rect">
            <a:avLst/>
          </a:prstGeom>
          <a:solidFill>
            <a:srgbClr val="333333">
              <a:alpha val="74901"/>
            </a:srgbClr>
          </a:solidFill>
          <a:ln w="9525">
            <a:noFill/>
            <a:miter lim="800000"/>
            <a:headEnd/>
            <a:tailEnd/>
          </a:ln>
        </p:spPr>
        <p:txBody>
          <a:bodyPr wrap="none" anchor="ctr"/>
          <a:lstStyle/>
          <a:p>
            <a:endParaRPr lang="en-US"/>
          </a:p>
        </p:txBody>
      </p:sp>
      <p:pic>
        <p:nvPicPr>
          <p:cNvPr id="15" name="Picture 14" descr="assieme.png"/>
          <p:cNvPicPr>
            <a:picLocks noChangeAspect="1"/>
          </p:cNvPicPr>
          <p:nvPr/>
        </p:nvPicPr>
        <p:blipFill>
          <a:blip r:embed="rId3"/>
          <a:stretch>
            <a:fillRect/>
          </a:stretch>
        </p:blipFill>
        <p:spPr>
          <a:xfrm>
            <a:off x="3581400" y="1143000"/>
            <a:ext cx="9144000" cy="5094996"/>
          </a:xfrm>
          <a:prstGeom prst="rect">
            <a:avLst/>
          </a:prstGeom>
        </p:spPr>
      </p:pic>
      <p:sp>
        <p:nvSpPr>
          <p:cNvPr id="8" name="Arc 4"/>
          <p:cNvSpPr>
            <a:spLocks noChangeAspect="1"/>
          </p:cNvSpPr>
          <p:nvPr/>
        </p:nvSpPr>
        <p:spPr bwMode="auto">
          <a:xfrm>
            <a:off x="8991600" y="-76200"/>
            <a:ext cx="255588" cy="25558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27000">
            <a:solidFill>
              <a:srgbClr val="000000"/>
            </a:solidFill>
            <a:round/>
            <a:headEnd/>
            <a:tailEnd/>
          </a:ln>
          <a:effectLst/>
        </p:spPr>
        <p:txBody>
          <a:bodyPr wrap="none" anchor="ctr"/>
          <a:lstStyle/>
          <a:p>
            <a:pPr>
              <a:defRPr/>
            </a:pPr>
            <a:endParaRPr lang="en-US"/>
          </a:p>
        </p:txBody>
      </p:sp>
      <p:sp>
        <p:nvSpPr>
          <p:cNvPr id="9" name="Arc 7"/>
          <p:cNvSpPr>
            <a:spLocks noChangeAspect="1"/>
          </p:cNvSpPr>
          <p:nvPr/>
        </p:nvSpPr>
        <p:spPr bwMode="auto">
          <a:xfrm rot="5400000">
            <a:off x="8991600" y="6651625"/>
            <a:ext cx="255588" cy="25558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27000">
            <a:solidFill>
              <a:srgbClr val="000000"/>
            </a:solidFill>
            <a:round/>
            <a:headEnd/>
            <a:tailEnd/>
          </a:ln>
          <a:effectLst/>
        </p:spPr>
        <p:txBody>
          <a:bodyPr wrap="none" anchor="ctr"/>
          <a:lstStyle/>
          <a:p>
            <a:pPr>
              <a:defRPr/>
            </a:pPr>
            <a:endParaRPr lang="en-US"/>
          </a:p>
        </p:txBody>
      </p:sp>
    </p:spTree>
  </p:cSld>
  <p:clrMapOvr>
    <a:masterClrMapping/>
  </p:clrMapOvr>
  <p:transition>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Contributions</a:t>
            </a:r>
            <a:endParaRPr lang="en-US"/>
          </a:p>
        </p:txBody>
      </p:sp>
      <p:sp>
        <p:nvSpPr>
          <p:cNvPr id="3" name="Content Placeholder 2"/>
          <p:cNvSpPr>
            <a:spLocks noGrp="1"/>
          </p:cNvSpPr>
          <p:nvPr>
            <p:ph idx="1"/>
          </p:nvPr>
        </p:nvSpPr>
        <p:spPr/>
        <p:txBody>
          <a:bodyPr/>
          <a:lstStyle/>
          <a:p>
            <a:r>
              <a:rPr lang="en-US" smtClean="0"/>
              <a:t>Search for programming examples in the </a:t>
            </a:r>
            <a:r>
              <a:rPr lang="en-US" i="1" smtClean="0"/>
              <a:t>solution</a:t>
            </a:r>
            <a:r>
              <a:rPr lang="en-US" smtClean="0"/>
              <a:t> domain, not the </a:t>
            </a:r>
            <a:r>
              <a:rPr lang="en-US" i="1" smtClean="0"/>
              <a:t>code </a:t>
            </a:r>
            <a:r>
              <a:rPr lang="en-US" smtClean="0"/>
              <a:t>domain.</a:t>
            </a:r>
          </a:p>
          <a:p>
            <a:r>
              <a:rPr lang="en-US" smtClean="0"/>
              <a:t>d.mix instantiates this idea for web service APIs through a site-to-service map.</a:t>
            </a:r>
          </a:p>
          <a:p>
            <a:r>
              <a:rPr lang="en-US" smtClean="0"/>
              <a:t>Integration of page annotation and script hosting enables rapid experimentation. </a:t>
            </a:r>
          </a:p>
          <a:p>
            <a:endParaRPr lang="en-US"/>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bwMode="auto">
          <a:xfrm>
            <a:off x="4038600" y="0"/>
            <a:ext cx="5105400" cy="74676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Neutra Text" pitchFamily="50" charset="0"/>
            </a:endParaRPr>
          </a:p>
        </p:txBody>
      </p:sp>
      <p:sp>
        <p:nvSpPr>
          <p:cNvPr id="2" name="Title 1"/>
          <p:cNvSpPr>
            <a:spLocks noGrp="1"/>
          </p:cNvSpPr>
          <p:nvPr>
            <p:ph type="title"/>
          </p:nvPr>
        </p:nvSpPr>
        <p:spPr/>
        <p:txBody>
          <a:bodyPr/>
          <a:lstStyle/>
          <a:p>
            <a:r>
              <a:rPr lang="en-US" smtClean="0"/>
              <a:t>Current Work</a:t>
            </a:r>
            <a:endParaRPr lang="en-US"/>
          </a:p>
        </p:txBody>
      </p:sp>
      <p:sp>
        <p:nvSpPr>
          <p:cNvPr id="3" name="Content Placeholder 2"/>
          <p:cNvSpPr>
            <a:spLocks noGrp="1"/>
          </p:cNvSpPr>
          <p:nvPr>
            <p:ph idx="1"/>
          </p:nvPr>
        </p:nvSpPr>
        <p:spPr>
          <a:xfrm>
            <a:off x="457200" y="1447800"/>
            <a:ext cx="8007350" cy="4756150"/>
          </a:xfrm>
        </p:spPr>
        <p:txBody>
          <a:bodyPr/>
          <a:lstStyle/>
          <a:p>
            <a:pPr>
              <a:buNone/>
            </a:pPr>
            <a:r>
              <a:rPr lang="en-US" smtClean="0"/>
              <a:t>	</a:t>
            </a:r>
            <a:r>
              <a:rPr lang="en-US" sz="2800" smtClean="0">
                <a:solidFill>
                  <a:schemeClr val="bg1">
                    <a:lumMod val="85000"/>
                  </a:schemeClr>
                </a:solidFill>
              </a:rPr>
              <a:t>Re:Mix</a:t>
            </a:r>
          </a:p>
          <a:p>
            <a:pPr>
              <a:buNone/>
            </a:pPr>
            <a:r>
              <a:rPr lang="en-US" sz="2000" smtClean="0"/>
              <a:t>	</a:t>
            </a:r>
            <a:r>
              <a:rPr lang="en-US" sz="2400" smtClean="0"/>
              <a:t>Reformatting existing </a:t>
            </a:r>
            <a:br>
              <a:rPr lang="en-US" sz="2400" smtClean="0"/>
            </a:br>
            <a:r>
              <a:rPr lang="en-US" sz="2400" smtClean="0"/>
              <a:t>web applications for</a:t>
            </a:r>
          </a:p>
          <a:p>
            <a:pPr>
              <a:buNone/>
            </a:pPr>
            <a:r>
              <a:rPr lang="en-US" sz="2400" smtClean="0"/>
              <a:t>	mobile device use</a:t>
            </a:r>
          </a:p>
          <a:p>
            <a:endParaRPr lang="en-US" smtClean="0"/>
          </a:p>
          <a:p>
            <a:pPr>
              <a:buNone/>
            </a:pPr>
            <a:r>
              <a:rPr lang="en-US" smtClean="0"/>
              <a:t>	</a:t>
            </a:r>
            <a:r>
              <a:rPr lang="en-US" sz="2800" smtClean="0">
                <a:solidFill>
                  <a:schemeClr val="bg1">
                    <a:lumMod val="85000"/>
                  </a:schemeClr>
                </a:solidFill>
              </a:rPr>
              <a:t>Juxtapose</a:t>
            </a:r>
            <a:r>
              <a:rPr lang="en-US" smtClean="0"/>
              <a:t/>
            </a:r>
            <a:br>
              <a:rPr lang="en-US" smtClean="0"/>
            </a:br>
            <a:r>
              <a:rPr lang="en-US" sz="2400" smtClean="0"/>
              <a:t>Exploring design</a:t>
            </a:r>
            <a:br>
              <a:rPr lang="en-US" sz="2400" smtClean="0"/>
            </a:br>
            <a:r>
              <a:rPr lang="en-US" sz="2400" smtClean="0"/>
              <a:t>alternatives in</a:t>
            </a:r>
            <a:br>
              <a:rPr lang="en-US" sz="2400" smtClean="0"/>
            </a:br>
            <a:r>
              <a:rPr lang="en-US" sz="2400" smtClean="0"/>
              <a:t>parallel</a:t>
            </a:r>
            <a:br>
              <a:rPr lang="en-US" sz="2400" smtClean="0"/>
            </a:br>
            <a:endParaRPr lang="en-US" sz="2000" smtClean="0"/>
          </a:p>
        </p:txBody>
      </p:sp>
      <p:pic>
        <p:nvPicPr>
          <p:cNvPr id="1026" name="Picture 2"/>
          <p:cNvPicPr>
            <a:picLocks noChangeAspect="1" noChangeArrowheads="1"/>
          </p:cNvPicPr>
          <p:nvPr/>
        </p:nvPicPr>
        <p:blipFill>
          <a:blip r:embed="rId3"/>
          <a:srcRect/>
          <a:stretch>
            <a:fillRect/>
          </a:stretch>
        </p:blipFill>
        <p:spPr bwMode="auto">
          <a:xfrm>
            <a:off x="4267200" y="4038600"/>
            <a:ext cx="4572000" cy="1371600"/>
          </a:xfrm>
          <a:prstGeom prst="rect">
            <a:avLst/>
          </a:prstGeom>
          <a:noFill/>
          <a:ln w="9525">
            <a:noFill/>
            <a:miter lim="800000"/>
            <a:headEnd/>
            <a:tailEnd/>
          </a:ln>
          <a:effectLst/>
        </p:spPr>
      </p:pic>
      <p:pic>
        <p:nvPicPr>
          <p:cNvPr id="8" name="Picture 7" descr="relwork-remix.png"/>
          <p:cNvPicPr>
            <a:picLocks noChangeAspect="1"/>
          </p:cNvPicPr>
          <p:nvPr/>
        </p:nvPicPr>
        <p:blipFill>
          <a:blip r:embed="rId4"/>
          <a:stretch>
            <a:fillRect/>
          </a:stretch>
        </p:blipFill>
        <p:spPr>
          <a:xfrm>
            <a:off x="4343400" y="1447800"/>
            <a:ext cx="4190999" cy="1467846"/>
          </a:xfrm>
          <a:prstGeom prst="rect">
            <a:avLst/>
          </a:prstGeom>
        </p:spPr>
      </p:pic>
      <p:sp>
        <p:nvSpPr>
          <p:cNvPr id="11" name="Arc 4"/>
          <p:cNvSpPr>
            <a:spLocks noChangeAspect="1"/>
          </p:cNvSpPr>
          <p:nvPr/>
        </p:nvSpPr>
        <p:spPr bwMode="auto">
          <a:xfrm>
            <a:off x="8964612" y="-76200"/>
            <a:ext cx="255588" cy="25558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27000">
            <a:solidFill>
              <a:srgbClr val="000000"/>
            </a:solidFill>
            <a:round/>
            <a:headEnd/>
            <a:tailEnd/>
          </a:ln>
          <a:effectLst/>
        </p:spPr>
        <p:txBody>
          <a:bodyPr wrap="none" anchor="ctr"/>
          <a:lstStyle/>
          <a:p>
            <a:pPr>
              <a:defRPr/>
            </a:pPr>
            <a:endParaRPr lang="en-US"/>
          </a:p>
        </p:txBody>
      </p:sp>
      <p:sp>
        <p:nvSpPr>
          <p:cNvPr id="12" name="Arc 7"/>
          <p:cNvSpPr>
            <a:spLocks noChangeAspect="1"/>
          </p:cNvSpPr>
          <p:nvPr/>
        </p:nvSpPr>
        <p:spPr bwMode="auto">
          <a:xfrm rot="5400000">
            <a:off x="8964612" y="6651625"/>
            <a:ext cx="255588" cy="25558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27000">
            <a:solidFill>
              <a:srgbClr val="000000"/>
            </a:solidFill>
            <a:round/>
            <a:headEnd/>
            <a:tailEnd/>
          </a:ln>
          <a:effectLst/>
        </p:spPr>
        <p:txBody>
          <a:bodyPr wrap="none" anchor="ctr"/>
          <a:lstStyle/>
          <a:p>
            <a:pPr>
              <a:defRPr/>
            </a:pPr>
            <a:endParaRPr lang="en-US"/>
          </a:p>
        </p:txBody>
      </p:sp>
    </p:spTree>
  </p:cSld>
  <p:clrMapOvr>
    <a:masterClrMapping/>
  </p:clrMapOvr>
  <p:transition>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rrowheads="1"/>
          </p:cNvSpPr>
          <p:nvPr>
            <p:ph type="title"/>
          </p:nvPr>
        </p:nvSpPr>
        <p:spPr/>
        <p:txBody>
          <a:bodyPr/>
          <a:lstStyle/>
          <a:p>
            <a:r>
              <a:rPr lang="en-US" smtClean="0"/>
              <a:t>Acknowledgments</a:t>
            </a:r>
          </a:p>
        </p:txBody>
      </p:sp>
      <p:sp>
        <p:nvSpPr>
          <p:cNvPr id="55299" name="Rectangle 3"/>
          <p:cNvSpPr>
            <a:spLocks noGrp="1" noRot="1" noChangeArrowheads="1"/>
          </p:cNvSpPr>
          <p:nvPr>
            <p:ph type="body" idx="1"/>
          </p:nvPr>
        </p:nvSpPr>
        <p:spPr>
          <a:xfrm>
            <a:off x="838200" y="1524000"/>
            <a:ext cx="8007350" cy="4756150"/>
          </a:xfrm>
        </p:spPr>
        <p:txBody>
          <a:bodyPr/>
          <a:lstStyle/>
          <a:p>
            <a:pPr marL="0" indent="0">
              <a:buFontTx/>
              <a:buNone/>
              <a:defRPr/>
            </a:pPr>
            <a:r>
              <a:rPr lang="en-US" sz="2800" b="0" smtClean="0"/>
              <a:t>Funding</a:t>
            </a:r>
          </a:p>
          <a:p>
            <a:pPr marL="400050" lvl="1" indent="0">
              <a:buFontTx/>
              <a:buNone/>
              <a:defRPr/>
            </a:pPr>
            <a:r>
              <a:rPr lang="en-US" kern="1200" smtClean="0">
                <a:ea typeface="+mn-ea"/>
                <a:cs typeface="+mn-cs"/>
              </a:rPr>
              <a:t>	NSF grant IIS-0534662</a:t>
            </a:r>
          </a:p>
          <a:p>
            <a:pPr marL="400050" lvl="1" indent="0">
              <a:buFontTx/>
              <a:buNone/>
              <a:defRPr/>
            </a:pPr>
            <a:r>
              <a:rPr lang="en-US" kern="1200" smtClean="0"/>
              <a:t>	SAP Stanford Graduate Fellowship</a:t>
            </a:r>
          </a:p>
          <a:p>
            <a:pPr marL="0" indent="0">
              <a:buFontTx/>
              <a:buNone/>
              <a:defRPr/>
            </a:pPr>
            <a:r>
              <a:rPr lang="en-US" sz="2800" b="0" smtClean="0"/>
              <a:t>	Microsoft New Faculty Fellowship</a:t>
            </a:r>
          </a:p>
          <a:p>
            <a:pPr marL="0" indent="0">
              <a:buNone/>
              <a:defRPr/>
            </a:pPr>
            <a:r>
              <a:rPr lang="en-US" sz="2800" b="0" smtClean="0"/>
              <a:t>	Intel (equipment donation)</a:t>
            </a:r>
          </a:p>
          <a:p>
            <a:pPr marL="0" indent="0">
              <a:buFontTx/>
              <a:buNone/>
              <a:defRPr/>
            </a:pPr>
            <a:r>
              <a:rPr lang="en-US" sz="2800" b="0" smtClean="0"/>
              <a:t>Help </a:t>
            </a:r>
            <a:br>
              <a:rPr lang="en-US" sz="2800" b="0" smtClean="0"/>
            </a:br>
            <a:r>
              <a:rPr lang="en-US" sz="2800" b="0" smtClean="0"/>
              <a:t>	Wendy </a:t>
            </a:r>
            <a:r>
              <a:rPr lang="en-US" sz="2800" b="0" err="1" smtClean="0"/>
              <a:t>Ju</a:t>
            </a:r>
            <a:r>
              <a:rPr lang="en-US" sz="2800" b="0" smtClean="0"/>
              <a:t>, </a:t>
            </a:r>
            <a:r>
              <a:rPr lang="en-US" sz="2800" b="0" err="1" smtClean="0"/>
              <a:t>Leith</a:t>
            </a:r>
            <a:r>
              <a:rPr lang="en-US" sz="2800" b="0" smtClean="0"/>
              <a:t> Abdulla, Michel Krieger,</a:t>
            </a:r>
          </a:p>
          <a:p>
            <a:pPr marL="0" indent="0">
              <a:buFontTx/>
              <a:buNone/>
              <a:defRPr/>
            </a:pPr>
            <a:r>
              <a:rPr lang="en-US" sz="2800" b="0" smtClean="0"/>
              <a:t>	</a:t>
            </a:r>
            <a:r>
              <a:rPr lang="en-US" sz="2800" b="0" err="1" smtClean="0"/>
              <a:t>whytheluckystiff</a:t>
            </a:r>
            <a:endParaRPr lang="en-US" sz="2800" b="0" smtClean="0"/>
          </a:p>
          <a:p>
            <a:pPr marL="0" indent="0">
              <a:buFontTx/>
              <a:buNone/>
              <a:defRPr/>
            </a:pPr>
            <a:r>
              <a:rPr lang="en-US" sz="2800" b="0" smtClean="0"/>
              <a:t>Images</a:t>
            </a:r>
            <a:endParaRPr lang="en-US" sz="2800" b="0" baseline="0" smtClean="0"/>
          </a:p>
          <a:p>
            <a:pPr marL="800100" lvl="2" indent="0">
              <a:buFontTx/>
              <a:buNone/>
              <a:defRPr/>
            </a:pPr>
            <a:r>
              <a:rPr lang="en-US" sz="2800" smtClean="0">
                <a:ea typeface="+mn-ea"/>
                <a:cs typeface="+mn-cs"/>
              </a:rPr>
              <a:t>	morguefile.com</a:t>
            </a:r>
            <a:r>
              <a:rPr lang="en-US" sz="1600" b="0" smtClean="0"/>
              <a:t/>
            </a:r>
            <a:br>
              <a:rPr lang="en-US" sz="1600" b="0" smtClean="0"/>
            </a:br>
            <a:endParaRPr lang="en-US" sz="1600" b="0" smtClean="0"/>
          </a:p>
        </p:txBody>
      </p:sp>
    </p:spTree>
  </p:cSld>
  <p:clrMapOvr>
    <a:masterClrMapping/>
  </p:clrMapOvr>
  <p:transition>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828800" y="5257800"/>
            <a:ext cx="5181600" cy="762000"/>
          </a:xfrm>
          <a:ln w="38100"/>
        </p:spPr>
        <p:txBody>
          <a:bodyPr/>
          <a:lstStyle/>
          <a:p>
            <a:pPr eaLnBrk="1" hangingPunct="1">
              <a:defRPr/>
            </a:pPr>
            <a:r>
              <a:rPr lang="en-US" sz="4000" smtClean="0"/>
              <a:t>hci.stanford.edu/dmix</a:t>
            </a:r>
          </a:p>
        </p:txBody>
      </p:sp>
      <p:sp>
        <p:nvSpPr>
          <p:cNvPr id="6" name="Subtitle 5"/>
          <p:cNvSpPr>
            <a:spLocks noGrp="1"/>
          </p:cNvSpPr>
          <p:nvPr>
            <p:ph type="subTitle" idx="1"/>
          </p:nvPr>
        </p:nvSpPr>
        <p:spPr/>
        <p:txBody>
          <a:bodyPr/>
          <a:lstStyle/>
          <a:p>
            <a:endParaRPr lang="en-US"/>
          </a:p>
        </p:txBody>
      </p:sp>
      <p:pic>
        <p:nvPicPr>
          <p:cNvPr id="5" name="Picture 4" descr="mandatory2.png"/>
          <p:cNvPicPr>
            <a:picLocks noChangeAspect="1"/>
          </p:cNvPicPr>
          <p:nvPr/>
        </p:nvPicPr>
        <p:blipFill>
          <a:blip r:embed="rId3"/>
          <a:stretch>
            <a:fillRect/>
          </a:stretch>
        </p:blipFill>
        <p:spPr>
          <a:xfrm>
            <a:off x="2611456" y="533400"/>
            <a:ext cx="3484544" cy="4648200"/>
          </a:xfrm>
          <a:prstGeom prst="rect">
            <a:avLst/>
          </a:prstGeom>
          <a:ln>
            <a:noFill/>
          </a:ln>
        </p:spPr>
        <p:style>
          <a:lnRef idx="1">
            <a:schemeClr val="accent4"/>
          </a:lnRef>
          <a:fillRef idx="2">
            <a:schemeClr val="accent4"/>
          </a:fillRef>
          <a:effectRef idx="1">
            <a:schemeClr val="accent4"/>
          </a:effectRef>
          <a:fontRef idx="minor">
            <a:schemeClr val="dk1"/>
          </a:fontRef>
        </p:style>
      </p:pic>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Rot="1" noChangeArrowheads="1"/>
          </p:cNvSpPr>
          <p:nvPr>
            <p:ph type="title"/>
          </p:nvPr>
        </p:nvSpPr>
        <p:spPr>
          <a:xfrm>
            <a:off x="228600" y="730250"/>
            <a:ext cx="8385175" cy="1022350"/>
          </a:xfrm>
        </p:spPr>
        <p:txBody>
          <a:bodyPr/>
          <a:lstStyle/>
          <a:p>
            <a:r>
              <a:rPr lang="en-US" sz="3600" smtClean="0"/>
              <a:t>Web sites and their APIs are correlated…</a:t>
            </a:r>
          </a:p>
        </p:txBody>
      </p:sp>
      <p:sp>
        <p:nvSpPr>
          <p:cNvPr id="11267" name="Text Box 5"/>
          <p:cNvSpPr txBox="1">
            <a:spLocks noChangeArrowheads="1"/>
          </p:cNvSpPr>
          <p:nvPr/>
        </p:nvSpPr>
        <p:spPr bwMode="auto">
          <a:xfrm>
            <a:off x="8001000" y="6248400"/>
            <a:ext cx="995363" cy="307975"/>
          </a:xfrm>
          <a:prstGeom prst="rect">
            <a:avLst/>
          </a:prstGeom>
          <a:noFill/>
          <a:ln w="9525">
            <a:noFill/>
            <a:miter lim="800000"/>
            <a:headEnd/>
            <a:tailEnd/>
          </a:ln>
        </p:spPr>
        <p:txBody>
          <a:bodyPr wrap="none">
            <a:spAutoFit/>
          </a:bodyPr>
          <a:lstStyle/>
          <a:p>
            <a:r>
              <a:rPr lang="en-US" sz="1400" b="0">
                <a:solidFill>
                  <a:srgbClr val="DDDDDD"/>
                </a:solidFill>
              </a:rPr>
              <a:t>[flickr.com]</a:t>
            </a:r>
          </a:p>
        </p:txBody>
      </p:sp>
      <p:sp>
        <p:nvSpPr>
          <p:cNvPr id="11268" name="Rectangle 7"/>
          <p:cNvSpPr>
            <a:spLocks noRot="1" noChangeArrowheads="1"/>
          </p:cNvSpPr>
          <p:nvPr/>
        </p:nvSpPr>
        <p:spPr bwMode="auto">
          <a:xfrm>
            <a:off x="-307975" y="5073650"/>
            <a:ext cx="9375775" cy="1022350"/>
          </a:xfrm>
          <a:prstGeom prst="rect">
            <a:avLst/>
          </a:prstGeom>
          <a:noFill/>
          <a:ln w="9525">
            <a:noFill/>
            <a:miter lim="800000"/>
            <a:headEnd/>
            <a:tailEnd/>
          </a:ln>
        </p:spPr>
        <p:txBody>
          <a:bodyPr/>
          <a:lstStyle/>
          <a:p>
            <a:pPr algn="r"/>
            <a:r>
              <a:rPr lang="en-US" sz="3600">
                <a:solidFill>
                  <a:srgbClr val="DDDDDD"/>
                </a:solidFill>
              </a:rPr>
              <a:t>…let’s leverage that fact!</a:t>
            </a:r>
          </a:p>
        </p:txBody>
      </p:sp>
      <p:sp>
        <p:nvSpPr>
          <p:cNvPr id="11271" name="TextBox 8"/>
          <p:cNvSpPr txBox="1">
            <a:spLocks noChangeArrowheads="1"/>
          </p:cNvSpPr>
          <p:nvPr/>
        </p:nvSpPr>
        <p:spPr bwMode="auto">
          <a:xfrm>
            <a:off x="4114800" y="2438400"/>
            <a:ext cx="990600" cy="1570038"/>
          </a:xfrm>
          <a:prstGeom prst="rect">
            <a:avLst/>
          </a:prstGeom>
          <a:noFill/>
          <a:ln w="9525">
            <a:noFill/>
            <a:miter lim="800000"/>
            <a:headEnd/>
            <a:tailEnd/>
          </a:ln>
        </p:spPr>
        <p:txBody>
          <a:bodyPr>
            <a:spAutoFit/>
          </a:bodyPr>
          <a:lstStyle/>
          <a:p>
            <a:r>
              <a:rPr lang="en-US" sz="9600">
                <a:solidFill>
                  <a:schemeClr val="bg1"/>
                </a:solidFill>
                <a:latin typeface="Arial" charset="0"/>
                <a:cs typeface="Arial" charset="0"/>
              </a:rPr>
              <a:t>≈</a:t>
            </a:r>
          </a:p>
        </p:txBody>
      </p:sp>
      <p:pic>
        <p:nvPicPr>
          <p:cNvPr id="1026" name="Picture 2"/>
          <p:cNvPicPr>
            <a:picLocks noChangeAspect="1" noChangeArrowheads="1"/>
          </p:cNvPicPr>
          <p:nvPr/>
        </p:nvPicPr>
        <p:blipFill>
          <a:blip r:embed="rId3" cstate="print"/>
          <a:srcRect/>
          <a:stretch>
            <a:fillRect/>
          </a:stretch>
        </p:blipFill>
        <p:spPr bwMode="auto">
          <a:xfrm>
            <a:off x="381000" y="1676400"/>
            <a:ext cx="3162780" cy="3276600"/>
          </a:xfrm>
          <a:prstGeom prst="rect">
            <a:avLst/>
          </a:prstGeom>
          <a:noFill/>
          <a:ln w="9525">
            <a:noFill/>
            <a:miter lim="800000"/>
            <a:headEnd/>
            <a:tailEnd/>
          </a:ln>
          <a:effectLst/>
        </p:spPr>
      </p:pic>
      <p:pic>
        <p:nvPicPr>
          <p:cNvPr id="1027" name="Picture 3"/>
          <p:cNvPicPr>
            <a:picLocks noChangeAspect="1" noChangeArrowheads="1"/>
          </p:cNvPicPr>
          <p:nvPr/>
        </p:nvPicPr>
        <p:blipFill>
          <a:blip r:embed="rId4"/>
          <a:srcRect/>
          <a:stretch>
            <a:fillRect/>
          </a:stretch>
        </p:blipFill>
        <p:spPr bwMode="auto">
          <a:xfrm>
            <a:off x="5562600" y="1600200"/>
            <a:ext cx="3236334" cy="3352800"/>
          </a:xfrm>
          <a:prstGeom prst="rect">
            <a:avLst/>
          </a:prstGeom>
          <a:noFill/>
          <a:ln w="9525">
            <a:noFill/>
            <a:miter lim="800000"/>
            <a:headEnd/>
            <a:tailEnd/>
          </a:ln>
          <a:effectLst/>
        </p:spPr>
      </p:pic>
      <p:sp>
        <p:nvSpPr>
          <p:cNvPr id="8" name="Rounded Rectangle 7"/>
          <p:cNvSpPr/>
          <p:nvPr/>
        </p:nvSpPr>
        <p:spPr bwMode="auto">
          <a:xfrm>
            <a:off x="609600" y="2514600"/>
            <a:ext cx="838200" cy="914400"/>
          </a:xfrm>
          <a:prstGeom prst="roundRect">
            <a:avLst/>
          </a:prstGeom>
          <a:noFill/>
          <a:ln w="76200" cap="flat" cmpd="sng" algn="ctr">
            <a:solidFill>
              <a:srgbClr val="FF5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Neutra Text" pitchFamily="50" charset="0"/>
            </a:endParaRPr>
          </a:p>
        </p:txBody>
      </p:sp>
      <p:sp>
        <p:nvSpPr>
          <p:cNvPr id="9" name="Rounded Rectangle 8"/>
          <p:cNvSpPr/>
          <p:nvPr/>
        </p:nvSpPr>
        <p:spPr bwMode="auto">
          <a:xfrm>
            <a:off x="7315200" y="4419600"/>
            <a:ext cx="609600" cy="152400"/>
          </a:xfrm>
          <a:prstGeom prst="roundRect">
            <a:avLst/>
          </a:prstGeom>
          <a:noFill/>
          <a:ln w="76200" cap="flat" cmpd="sng" algn="ctr">
            <a:solidFill>
              <a:srgbClr val="FF5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p>
        </p:txBody>
      </p:sp>
      <p:cxnSp>
        <p:nvCxnSpPr>
          <p:cNvPr id="11" name="Curved Connector 10"/>
          <p:cNvCxnSpPr>
            <a:stCxn id="8" idx="3"/>
          </p:cNvCxnSpPr>
          <p:nvPr/>
        </p:nvCxnSpPr>
        <p:spPr bwMode="auto">
          <a:xfrm>
            <a:off x="1447800" y="2971800"/>
            <a:ext cx="5791200" cy="1524000"/>
          </a:xfrm>
          <a:prstGeom prst="curvedConnector3">
            <a:avLst>
              <a:gd name="adj1" fmla="val 50817"/>
            </a:avLst>
          </a:prstGeom>
          <a:solidFill>
            <a:schemeClr val="accent1"/>
          </a:solidFill>
          <a:ln w="76200" cap="flat" cmpd="sng" algn="ctr">
            <a:solidFill>
              <a:srgbClr val="FF5050"/>
            </a:solidFill>
            <a:prstDash val="solid"/>
            <a:round/>
            <a:headEnd type="arrow"/>
            <a:tailEnd type="arrow"/>
          </a:ln>
          <a:effectLst/>
        </p:spPr>
      </p:cxn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1271"/>
                                        </p:tgtEl>
                                      </p:cBhvr>
                                    </p:animEffect>
                                    <p:set>
                                      <p:cBhvr>
                                        <p:cTn id="7" dur="1" fill="hold">
                                          <p:stCondLst>
                                            <p:cond delay="499"/>
                                          </p:stCondLst>
                                        </p:cTn>
                                        <p:tgtEl>
                                          <p:spTgt spid="11271"/>
                                        </p:tgtEl>
                                        <p:attrNameLst>
                                          <p:attrName>style.visibility</p:attrName>
                                        </p:attrNameLst>
                                      </p:cBhvr>
                                      <p:to>
                                        <p:strVal val="hidden"/>
                                      </p:to>
                                    </p:se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500"/>
                                        <p:tgtEl>
                                          <p:spTgt spid="9"/>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1" grpId="0"/>
      <p:bldP spid="8" grpId="0" animBg="1"/>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50" name="Picture 2"/>
          <p:cNvPicPr>
            <a:picLocks noChangeAspect="1" noChangeArrowheads="1"/>
          </p:cNvPicPr>
          <p:nvPr/>
        </p:nvPicPr>
        <p:blipFill>
          <a:blip r:embed="rId3"/>
          <a:srcRect/>
          <a:stretch>
            <a:fillRect/>
          </a:stretch>
        </p:blipFill>
        <p:spPr bwMode="auto">
          <a:xfrm>
            <a:off x="1280160" y="91440"/>
            <a:ext cx="6550819" cy="6672263"/>
          </a:xfrm>
          <a:prstGeom prst="rect">
            <a:avLst/>
          </a:prstGeom>
          <a:noFill/>
          <a:ln w="9525">
            <a:noFill/>
            <a:miter lim="800000"/>
            <a:headEnd/>
            <a:tailEnd/>
          </a:ln>
          <a:effectLst/>
        </p:spPr>
      </p:pic>
      <p:sp>
        <p:nvSpPr>
          <p:cNvPr id="6" name="Rectangle 5"/>
          <p:cNvSpPr/>
          <p:nvPr/>
        </p:nvSpPr>
        <p:spPr bwMode="auto">
          <a:xfrm>
            <a:off x="1752600" y="1905000"/>
            <a:ext cx="1752600" cy="1905000"/>
          </a:xfrm>
          <a:prstGeom prst="rect">
            <a:avLst/>
          </a:prstGeom>
          <a:noFill/>
          <a:ln w="38100" cap="flat" cmpd="sng" algn="ctr">
            <a:solidFill>
              <a:srgbClr val="FF5050"/>
            </a:solid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Neutra Text" pitchFamily="50" charset="0"/>
            </a:endParaRPr>
          </a:p>
        </p:txBody>
      </p:sp>
      <p:sp>
        <p:nvSpPr>
          <p:cNvPr id="5" name="Rounded Rectangular Callout 4"/>
          <p:cNvSpPr/>
          <p:nvPr/>
        </p:nvSpPr>
        <p:spPr bwMode="auto">
          <a:xfrm>
            <a:off x="609600" y="1143000"/>
            <a:ext cx="3200400" cy="533400"/>
          </a:xfrm>
          <a:prstGeom prst="wedgeRoundRectCallout">
            <a:avLst>
              <a:gd name="adj1" fmla="val -4090"/>
              <a:gd name="adj2" fmla="val 91326"/>
              <a:gd name="adj3" fmla="val 16667"/>
            </a:avLst>
          </a:prstGeom>
          <a:solidFill>
            <a:schemeClr val="bg1"/>
          </a:solidFill>
          <a:ln w="76200">
            <a:solidFill>
              <a:srgbClr val="92D050"/>
            </a:solidFill>
            <a:headEnd type="none" w="med" len="med"/>
            <a:tailEnd type="none" w="med" len="med"/>
          </a:ln>
          <a:effectLst>
            <a:outerShdw blurRad="50800" dist="38100" dir="2700000" algn="tl" rotWithShape="0">
              <a:prstClr val="black">
                <a:alpha val="40000"/>
              </a:prstClr>
            </a:outerShdw>
          </a:effectLst>
        </p:spPr>
        <p:style>
          <a:lnRef idx="2">
            <a:schemeClr val="accent4"/>
          </a:lnRef>
          <a:fillRef idx="1">
            <a:schemeClr val="lt1"/>
          </a:fillRef>
          <a:effectRef idx="0">
            <a:schemeClr val="accent4"/>
          </a:effectRef>
          <a:fontRef idx="minor">
            <a:schemeClr val="dk1"/>
          </a:fontRef>
        </p:style>
        <p:txBody>
          <a:bodyPr/>
          <a:lstStyle/>
          <a:p>
            <a:pPr>
              <a:defRPr/>
            </a:pPr>
            <a:r>
              <a:rPr lang="en-US" sz="2000" smtClean="0"/>
              <a:t>Give me the code for this!</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50" name="Picture 2"/>
          <p:cNvPicPr>
            <a:picLocks noChangeAspect="1" noChangeArrowheads="1"/>
          </p:cNvPicPr>
          <p:nvPr/>
        </p:nvPicPr>
        <p:blipFill>
          <a:blip r:embed="rId3"/>
          <a:srcRect/>
          <a:stretch>
            <a:fillRect/>
          </a:stretch>
        </p:blipFill>
        <p:spPr bwMode="auto">
          <a:xfrm>
            <a:off x="1280160" y="91440"/>
            <a:ext cx="6550819" cy="6672263"/>
          </a:xfrm>
          <a:prstGeom prst="rect">
            <a:avLst/>
          </a:prstGeom>
          <a:noFill/>
          <a:ln w="9525">
            <a:noFill/>
            <a:miter lim="800000"/>
            <a:headEnd/>
            <a:tailEnd/>
          </a:ln>
          <a:effectLst/>
        </p:spPr>
      </p:pic>
      <p:sp>
        <p:nvSpPr>
          <p:cNvPr id="6" name="Rounded Rectangular Callout 5"/>
          <p:cNvSpPr/>
          <p:nvPr/>
        </p:nvSpPr>
        <p:spPr bwMode="auto">
          <a:xfrm>
            <a:off x="3429000" y="3886200"/>
            <a:ext cx="4343400" cy="1600200"/>
          </a:xfrm>
          <a:prstGeom prst="wedgeRoundRectCallout">
            <a:avLst>
              <a:gd name="adj1" fmla="val -60947"/>
              <a:gd name="adj2" fmla="val -54487"/>
              <a:gd name="adj3" fmla="val 16667"/>
            </a:avLst>
          </a:prstGeom>
          <a:solidFill>
            <a:schemeClr val="bg1"/>
          </a:solidFill>
          <a:ln>
            <a:solidFill>
              <a:srgbClr val="FF5050"/>
            </a:solidFill>
            <a:headEnd type="none" w="med" len="med"/>
            <a:tailEnd type="none" w="med" len="med"/>
          </a:ln>
          <a:effectLst>
            <a:outerShdw blurRad="50800" dist="38100" dir="2700000" algn="tl" rotWithShape="0">
              <a:prstClr val="black">
                <a:alpha val="40000"/>
              </a:prstClr>
            </a:outerShdw>
          </a:effectLst>
        </p:spPr>
        <p:style>
          <a:lnRef idx="2">
            <a:schemeClr val="accent4"/>
          </a:lnRef>
          <a:fillRef idx="1">
            <a:schemeClr val="lt1"/>
          </a:fillRef>
          <a:effectRef idx="0">
            <a:schemeClr val="accent4"/>
          </a:effectRef>
          <a:fontRef idx="minor">
            <a:schemeClr val="dk1"/>
          </a:fontRef>
        </p:style>
        <p:txBody>
          <a:bodyPr/>
          <a:lstStyle/>
          <a:p>
            <a:pPr>
              <a:defRPr/>
            </a:pPr>
            <a:r>
              <a:rPr lang="en-US" sz="2000" b="0" i="1" smtClean="0">
                <a:solidFill>
                  <a:schemeClr val="bg1">
                    <a:lumMod val="50000"/>
                  </a:schemeClr>
                </a:solidFill>
              </a:rPr>
              <a:t>To retrieve this image, use:</a:t>
            </a:r>
          </a:p>
          <a:p>
            <a:pPr>
              <a:defRPr/>
            </a:pPr>
            <a:r>
              <a:rPr lang="en-US" sz="2000" err="1" smtClean="0"/>
              <a:t>flickr.photos.getInfo</a:t>
            </a:r>
            <a:r>
              <a:rPr lang="en-US" sz="2000" smtClean="0"/>
              <a:t>(</a:t>
            </a:r>
            <a:br>
              <a:rPr lang="en-US" sz="2000" smtClean="0"/>
            </a:br>
            <a:r>
              <a:rPr lang="en-US" sz="2000" smtClean="0"/>
              <a:t>	</a:t>
            </a:r>
            <a:r>
              <a:rPr lang="en-US" sz="2000" err="1" smtClean="0"/>
              <a:t>user_id</a:t>
            </a:r>
            <a:r>
              <a:rPr lang="en-US" sz="2000" smtClean="0"/>
              <a:t> = </a:t>
            </a:r>
            <a:r>
              <a:rPr lang="en-US" sz="2000" b="0" smtClean="0"/>
              <a:t>'73866493@N00</a:t>
            </a:r>
            <a:r>
              <a:rPr lang="en-US" sz="2000" smtClean="0"/>
              <a:t>', 	</a:t>
            </a:r>
            <a:r>
              <a:rPr lang="en-US" sz="2000" err="1" smtClean="0"/>
              <a:t>photo_id</a:t>
            </a:r>
            <a:r>
              <a:rPr lang="en-US" sz="2000" smtClean="0"/>
              <a:t>= ‘</a:t>
            </a:r>
            <a:r>
              <a:rPr lang="en-US" sz="2000" b="0" smtClean="0"/>
              <a:t>3208312</a:t>
            </a:r>
            <a:r>
              <a:rPr lang="en-US" sz="2000" smtClean="0"/>
              <a:t>’)</a:t>
            </a:r>
          </a:p>
        </p:txBody>
      </p:sp>
      <p:sp>
        <p:nvSpPr>
          <p:cNvPr id="7" name="Rectangle 6"/>
          <p:cNvSpPr/>
          <p:nvPr/>
        </p:nvSpPr>
        <p:spPr bwMode="auto">
          <a:xfrm>
            <a:off x="1752600" y="1905000"/>
            <a:ext cx="1752600" cy="1905000"/>
          </a:xfrm>
          <a:prstGeom prst="rect">
            <a:avLst/>
          </a:prstGeom>
          <a:noFill/>
          <a:ln w="38100" cap="flat" cmpd="sng" algn="ctr">
            <a:solidFill>
              <a:srgbClr val="FF5050"/>
            </a:solid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Neutra Text" pitchFamily="50" charset="0"/>
            </a:endParaRPr>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3"/>
          <a:srcRect t="11087" r="3323" b="18977"/>
          <a:stretch>
            <a:fillRect/>
          </a:stretch>
        </p:blipFill>
        <p:spPr bwMode="auto">
          <a:xfrm>
            <a:off x="228600" y="1676400"/>
            <a:ext cx="5334000" cy="3644900"/>
          </a:xfrm>
          <a:prstGeom prst="rect">
            <a:avLst/>
          </a:prstGeom>
          <a:noFill/>
          <a:ln w="6350">
            <a:solidFill>
              <a:schemeClr val="tx1"/>
            </a:solidFill>
            <a:miter lim="800000"/>
            <a:headEnd/>
            <a:tailEnd/>
          </a:ln>
          <a:effectLst>
            <a:outerShdw blurRad="50800" dist="38100" dir="8100000" algn="tr" rotWithShape="0">
              <a:prstClr val="black">
                <a:alpha val="40000"/>
              </a:prstClr>
            </a:outerShdw>
          </a:effectLst>
        </p:spPr>
      </p:pic>
      <p:sp>
        <p:nvSpPr>
          <p:cNvPr id="14338" name="Title 1"/>
          <p:cNvSpPr>
            <a:spLocks noGrp="1"/>
          </p:cNvSpPr>
          <p:nvPr>
            <p:ph type="title"/>
          </p:nvPr>
        </p:nvSpPr>
        <p:spPr/>
        <p:txBody>
          <a:bodyPr/>
          <a:lstStyle/>
          <a:p>
            <a:r>
              <a:rPr lang="en-US" smtClean="0"/>
              <a:t>d.mix active wiki</a:t>
            </a:r>
          </a:p>
        </p:txBody>
      </p:sp>
      <p:sp>
        <p:nvSpPr>
          <p:cNvPr id="4" name="Rounded Rectangular Callout 3"/>
          <p:cNvSpPr/>
          <p:nvPr/>
        </p:nvSpPr>
        <p:spPr bwMode="auto">
          <a:xfrm>
            <a:off x="4953000" y="762000"/>
            <a:ext cx="3200400" cy="990600"/>
          </a:xfrm>
          <a:prstGeom prst="wedgeRoundRectCallout">
            <a:avLst>
              <a:gd name="adj1" fmla="val -62985"/>
              <a:gd name="adj2" fmla="val 155491"/>
              <a:gd name="adj3" fmla="val 16667"/>
            </a:avLst>
          </a:prstGeom>
          <a:solidFill>
            <a:schemeClr val="bg1"/>
          </a:solidFill>
          <a:ln w="28575" cap="flat" cmpd="sng" algn="ctr">
            <a:solidFill>
              <a:srgbClr val="FF5050"/>
            </a:solidFill>
            <a:prstDash val="solid"/>
            <a:round/>
            <a:headEnd type="none" w="med" len="med"/>
            <a:tailEnd type="none" w="med" len="med"/>
          </a:ln>
          <a:effectLst>
            <a:outerShdw blurRad="50800" dist="38100" dir="8100000" algn="tr"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smtClean="0">
                <a:ln>
                  <a:noFill/>
                </a:ln>
                <a:effectLst/>
                <a:latin typeface="Neutra Text" pitchFamily="50" charset="0"/>
              </a:rPr>
              <a:t>Source code generated by d.mix</a:t>
            </a:r>
          </a:p>
        </p:txBody>
      </p:sp>
      <p:sp>
        <p:nvSpPr>
          <p:cNvPr id="10" name="TextBox 9"/>
          <p:cNvSpPr txBox="1"/>
          <p:nvPr/>
        </p:nvSpPr>
        <p:spPr>
          <a:xfrm>
            <a:off x="5943600" y="2819400"/>
            <a:ext cx="1681486" cy="369332"/>
          </a:xfrm>
          <a:prstGeom prst="rect">
            <a:avLst/>
          </a:prstGeom>
          <a:noFill/>
        </p:spPr>
        <p:txBody>
          <a:bodyPr wrap="none" rtlCol="0">
            <a:spAutoFit/>
          </a:bodyPr>
          <a:lstStyle/>
          <a:p>
            <a:r>
              <a:rPr lang="en-US" smtClean="0">
                <a:solidFill>
                  <a:schemeClr val="bg1"/>
                </a:solidFill>
              </a:rPr>
              <a:t>Rendered Page</a:t>
            </a:r>
            <a:endParaRPr lang="en-US">
              <a:solidFill>
                <a:schemeClr val="bg1"/>
              </a:solidFill>
            </a:endParaRPr>
          </a:p>
        </p:txBody>
      </p:sp>
      <p:pic>
        <p:nvPicPr>
          <p:cNvPr id="4098" name="Picture 2"/>
          <p:cNvPicPr>
            <a:picLocks noChangeAspect="1" noChangeArrowheads="1"/>
          </p:cNvPicPr>
          <p:nvPr/>
        </p:nvPicPr>
        <p:blipFill>
          <a:blip r:embed="rId4"/>
          <a:srcRect t="9382" r="31521" b="24947"/>
          <a:stretch>
            <a:fillRect/>
          </a:stretch>
        </p:blipFill>
        <p:spPr bwMode="auto">
          <a:xfrm>
            <a:off x="4114800" y="2895600"/>
            <a:ext cx="4114800" cy="3727525"/>
          </a:xfrm>
          <a:prstGeom prst="rect">
            <a:avLst/>
          </a:prstGeom>
          <a:noFill/>
          <a:ln w="6350">
            <a:solidFill>
              <a:schemeClr val="tx1"/>
            </a:solidFill>
            <a:miter lim="800000"/>
            <a:headEnd/>
            <a:tailEnd/>
          </a:ln>
          <a:effectLst>
            <a:outerShdw blurRad="50800" dist="38100" dir="8100000" algn="tr" rotWithShape="0">
              <a:prstClr val="black">
                <a:alpha val="40000"/>
              </a:prstClr>
            </a:outerShdw>
          </a:effectLst>
        </p:spPr>
      </p:pic>
      <p:sp>
        <p:nvSpPr>
          <p:cNvPr id="5" name="Rounded Rectangular Callout 4"/>
          <p:cNvSpPr/>
          <p:nvPr/>
        </p:nvSpPr>
        <p:spPr bwMode="auto">
          <a:xfrm>
            <a:off x="609600" y="5486400"/>
            <a:ext cx="3200400" cy="914400"/>
          </a:xfrm>
          <a:prstGeom prst="wedgeRoundRectCallout">
            <a:avLst>
              <a:gd name="adj1" fmla="val 65224"/>
              <a:gd name="adj2" fmla="val -22340"/>
              <a:gd name="adj3" fmla="val 16667"/>
            </a:avLst>
          </a:prstGeom>
          <a:solidFill>
            <a:schemeClr val="bg1"/>
          </a:solidFill>
          <a:ln w="28575" cap="flat" cmpd="sng" algn="ctr">
            <a:solidFill>
              <a:srgbClr val="FF5050"/>
            </a:solidFill>
            <a:prstDash val="solid"/>
            <a:round/>
            <a:headEnd type="none" w="med" len="med"/>
            <a:tailEnd type="none" w="med" len="med"/>
          </a:ln>
          <a:effectLst>
            <a:outerShdw blurRad="50800" dist="38100" dir="8100000" algn="tr" rotWithShape="0">
              <a:prstClr val="black">
                <a:alpha val="40000"/>
              </a:prstClr>
            </a:outerShdw>
          </a:effectLst>
        </p:spPr>
        <p:txBody>
          <a:bodyPr vert="horz" wrap="square" lIns="91440" tIns="45720" rIns="91440" bIns="45720" numCol="1" rtlCol="0" anchor="t" anchorCtr="0" compatLnSpc="1">
            <a:prstTxWarp prst="textNoShape">
              <a:avLst/>
            </a:prstTxWarp>
          </a:bodyPr>
          <a:lstStyle/>
          <a:p>
            <a:r>
              <a:rPr lang="en-US" sz="2400" smtClean="0"/>
              <a:t>is executed </a:t>
            </a:r>
            <a:r>
              <a:rPr lang="en-US" sz="2400"/>
              <a:t>in the </a:t>
            </a:r>
            <a:r>
              <a:rPr lang="en-US" sz="2400" smtClean="0"/>
              <a:t>active </a:t>
            </a:r>
            <a:r>
              <a:rPr lang="en-US" sz="2400"/>
              <a:t>wiki</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endParaRPr lang="en-US" smtClean="0"/>
          </a:p>
        </p:txBody>
      </p:sp>
      <p:pic>
        <p:nvPicPr>
          <p:cNvPr id="16387" name="Content Placeholder 3" descr="group.jpg"/>
          <p:cNvPicPr>
            <a:picLocks noGrp="1" noChangeAspect="1"/>
          </p:cNvPicPr>
          <p:nvPr>
            <p:ph idx="1"/>
          </p:nvPr>
        </p:nvPicPr>
        <p:blipFill>
          <a:blip r:embed="rId3"/>
          <a:srcRect/>
          <a:stretch>
            <a:fillRect/>
          </a:stretch>
        </p:blipFill>
        <p:spPr>
          <a:xfrm>
            <a:off x="0" y="0"/>
            <a:ext cx="9144000" cy="6858000"/>
          </a:xfrm>
        </p:spPr>
      </p:pic>
      <p:sp>
        <p:nvSpPr>
          <p:cNvPr id="5" name="Rounded Rectangle 4"/>
          <p:cNvSpPr/>
          <p:nvPr/>
        </p:nvSpPr>
        <p:spPr bwMode="auto">
          <a:xfrm>
            <a:off x="2438400" y="3657600"/>
            <a:ext cx="4038600" cy="1066800"/>
          </a:xfrm>
          <a:prstGeom prst="roundRect">
            <a:avLst/>
          </a:prstGeom>
          <a:solidFill>
            <a:schemeClr val="bg1"/>
          </a:solidFill>
          <a:ln w="76200" cap="flat" cmpd="sng" algn="ctr">
            <a:solidFill>
              <a:srgbClr val="FF5050"/>
            </a:solidFill>
            <a:prstDash val="solid"/>
            <a:round/>
            <a:headEnd type="none" w="med" len="med"/>
            <a:tailEnd type="none" w="med" len="med"/>
          </a:ln>
          <a:effectLst>
            <a:outerShdw blurRad="50800" dist="38100" dir="8100000" algn="tr"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6000" smtClean="0"/>
              <a:t>Scenario</a:t>
            </a:r>
            <a:endParaRPr kumimoji="0" lang="en-US" sz="6000" b="1" i="0" u="none" strike="noStrike" cap="none" normalizeH="0" baseline="0" smtClean="0">
              <a:ln>
                <a:noFill/>
              </a:ln>
              <a:effectLst/>
            </a:endParaRPr>
          </a:p>
        </p:txBody>
      </p:sp>
      <p:sp>
        <p:nvSpPr>
          <p:cNvPr id="6" name="Arc 4"/>
          <p:cNvSpPr>
            <a:spLocks noChangeAspect="1"/>
          </p:cNvSpPr>
          <p:nvPr/>
        </p:nvSpPr>
        <p:spPr bwMode="auto">
          <a:xfrm>
            <a:off x="8950325" y="-63500"/>
            <a:ext cx="255588" cy="25558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27000">
            <a:solidFill>
              <a:srgbClr val="000000"/>
            </a:solidFill>
            <a:round/>
            <a:headEnd/>
            <a:tailEnd/>
          </a:ln>
          <a:effectLst/>
        </p:spPr>
        <p:txBody>
          <a:bodyPr wrap="none" anchor="ctr"/>
          <a:lstStyle/>
          <a:p>
            <a:pPr>
              <a:defRPr/>
            </a:pPr>
            <a:endParaRPr lang="en-US"/>
          </a:p>
        </p:txBody>
      </p:sp>
      <p:sp>
        <p:nvSpPr>
          <p:cNvPr id="7" name="Arc 5"/>
          <p:cNvSpPr>
            <a:spLocks noChangeAspect="1"/>
          </p:cNvSpPr>
          <p:nvPr/>
        </p:nvSpPr>
        <p:spPr bwMode="auto">
          <a:xfrm rot="16200000">
            <a:off x="-63500" y="-61913"/>
            <a:ext cx="255588" cy="25558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27000">
            <a:solidFill>
              <a:srgbClr val="000000"/>
            </a:solidFill>
            <a:round/>
            <a:headEnd/>
            <a:tailEnd/>
          </a:ln>
          <a:effectLst/>
        </p:spPr>
        <p:txBody>
          <a:bodyPr wrap="none" anchor="ctr"/>
          <a:lstStyle/>
          <a:p>
            <a:pPr>
              <a:defRPr/>
            </a:pPr>
            <a:endParaRPr lang="en-US"/>
          </a:p>
        </p:txBody>
      </p:sp>
      <p:sp>
        <p:nvSpPr>
          <p:cNvPr id="8" name="Arc 6"/>
          <p:cNvSpPr>
            <a:spLocks noChangeAspect="1"/>
          </p:cNvSpPr>
          <p:nvPr/>
        </p:nvSpPr>
        <p:spPr bwMode="auto">
          <a:xfrm rot="10800000">
            <a:off x="-63500" y="6667500"/>
            <a:ext cx="255588" cy="25558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27000">
            <a:solidFill>
              <a:srgbClr val="000000"/>
            </a:solidFill>
            <a:round/>
            <a:headEnd/>
            <a:tailEnd/>
          </a:ln>
          <a:effectLst/>
        </p:spPr>
        <p:txBody>
          <a:bodyPr wrap="none" anchor="ctr"/>
          <a:lstStyle/>
          <a:p>
            <a:pPr>
              <a:defRPr/>
            </a:pPr>
            <a:endParaRPr lang="en-US"/>
          </a:p>
        </p:txBody>
      </p:sp>
      <p:sp>
        <p:nvSpPr>
          <p:cNvPr id="9" name="Arc 7"/>
          <p:cNvSpPr>
            <a:spLocks noChangeAspect="1"/>
          </p:cNvSpPr>
          <p:nvPr/>
        </p:nvSpPr>
        <p:spPr bwMode="auto">
          <a:xfrm rot="5400000">
            <a:off x="8950325" y="6664325"/>
            <a:ext cx="255588" cy="25558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27000">
            <a:solidFill>
              <a:srgbClr val="000000"/>
            </a:solidFill>
            <a:round/>
            <a:headEnd/>
            <a:tailEnd/>
          </a:ln>
          <a:effectLst/>
        </p:spPr>
        <p:txBody>
          <a:bodyPr wrap="none" anchor="ctr"/>
          <a:lstStyle/>
          <a:p>
            <a:pPr>
              <a:defRPr/>
            </a:pPr>
            <a:endParaRPr lang="en-US"/>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theme/theme1.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Neutra Text"/>
        <a:ea typeface=""/>
        <a:cs typeface=""/>
      </a:majorFont>
      <a:minorFont>
        <a:latin typeface="Neutra Tex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Neutra Text" pitchFamily="50"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Neutra Text" pitchFamily="50"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Neutra Text"/>
        <a:ea typeface=""/>
        <a:cs typeface=""/>
      </a:majorFont>
      <a:minorFont>
        <a:latin typeface="Neutra Tex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Neutra Text" pitchFamily="50"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Neutra Text" pitchFamily="50"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Custom Design">
  <a:themeElements>
    <a:clrScheme name="2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Custom Design">
      <a:majorFont>
        <a:latin typeface="Neutra Text"/>
        <a:ea typeface=""/>
        <a:cs typeface=""/>
      </a:majorFont>
      <a:minorFont>
        <a:latin typeface="Neutra Tex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Neutra Text" pitchFamily="50"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Neutra Text" pitchFamily="50" charset="0"/>
          </a:defRPr>
        </a:defPPr>
      </a:lstStyle>
    </a:lnDef>
  </a:objectDefaults>
  <a:extraClrSchemeLst>
    <a:extraClrScheme>
      <a:clrScheme name="2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Glass Layers">
  <a:themeElements>
    <a:clrScheme name="1_Glass Layers 13">
      <a:dk1>
        <a:srgbClr val="CCFFCC"/>
      </a:dk1>
      <a:lt1>
        <a:srgbClr val="FFFFFF"/>
      </a:lt1>
      <a:dk2>
        <a:srgbClr val="275485"/>
      </a:dk2>
      <a:lt2>
        <a:srgbClr val="FFFFB7"/>
      </a:lt2>
      <a:accent1>
        <a:srgbClr val="99CC00"/>
      </a:accent1>
      <a:accent2>
        <a:srgbClr val="CFECFF"/>
      </a:accent2>
      <a:accent3>
        <a:srgbClr val="ACB3C2"/>
      </a:accent3>
      <a:accent4>
        <a:srgbClr val="DADADA"/>
      </a:accent4>
      <a:accent5>
        <a:srgbClr val="CAE2AA"/>
      </a:accent5>
      <a:accent6>
        <a:srgbClr val="BBD6E7"/>
      </a:accent6>
      <a:hlink>
        <a:srgbClr val="99FF66"/>
      </a:hlink>
      <a:folHlink>
        <a:srgbClr val="FFFF66"/>
      </a:folHlink>
    </a:clrScheme>
    <a:fontScheme name="1_Glass Layers">
      <a:majorFont>
        <a:latin typeface="Neutra Text"/>
        <a:ea typeface=""/>
        <a:cs typeface=""/>
      </a:majorFont>
      <a:minorFont>
        <a:latin typeface="Neutra Tex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Neutra Text" pitchFamily="50"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Neutra Text" pitchFamily="50" charset="0"/>
          </a:defRPr>
        </a:defPPr>
      </a:lstStyle>
    </a:lnDef>
  </a:objectDefaults>
  <a:extraClrSchemeLst>
    <a:extraClrScheme>
      <a:clrScheme name="1_Glass Layers 1">
        <a:dk1>
          <a:srgbClr val="FF9900"/>
        </a:dk1>
        <a:lt1>
          <a:srgbClr val="FFFFFF"/>
        </a:lt1>
        <a:dk2>
          <a:srgbClr val="FFCC66"/>
        </a:dk2>
        <a:lt2>
          <a:srgbClr val="CC6600"/>
        </a:lt2>
        <a:accent1>
          <a:srgbClr val="F05000"/>
        </a:accent1>
        <a:accent2>
          <a:srgbClr val="B28300"/>
        </a:accent2>
        <a:accent3>
          <a:srgbClr val="FFE2B8"/>
        </a:accent3>
        <a:accent4>
          <a:srgbClr val="DADADA"/>
        </a:accent4>
        <a:accent5>
          <a:srgbClr val="F6B3AA"/>
        </a:accent5>
        <a:accent6>
          <a:srgbClr val="A17600"/>
        </a:accent6>
        <a:hlink>
          <a:srgbClr val="99CC00"/>
        </a:hlink>
        <a:folHlink>
          <a:srgbClr val="008000"/>
        </a:folHlink>
      </a:clrScheme>
      <a:clrMap bg1="dk2" tx1="lt1" bg2="dk1" tx2="lt2" accent1="accent1" accent2="accent2" accent3="accent3" accent4="accent4" accent5="accent5" accent6="accent6" hlink="hlink" folHlink="folHlink"/>
    </a:extraClrScheme>
    <a:extraClrScheme>
      <a:clrScheme name="1_Glass Layers 2">
        <a:dk1>
          <a:srgbClr val="BB5F03"/>
        </a:dk1>
        <a:lt1>
          <a:srgbClr val="FFFFFF"/>
        </a:lt1>
        <a:dk2>
          <a:srgbClr val="993300"/>
        </a:dk2>
        <a:lt2>
          <a:srgbClr val="FEEC94"/>
        </a:lt2>
        <a:accent1>
          <a:srgbClr val="FF9900"/>
        </a:accent1>
        <a:accent2>
          <a:srgbClr val="B76A03"/>
        </a:accent2>
        <a:accent3>
          <a:srgbClr val="CAADAA"/>
        </a:accent3>
        <a:accent4>
          <a:srgbClr val="DADADA"/>
        </a:accent4>
        <a:accent5>
          <a:srgbClr val="FFCAAA"/>
        </a:accent5>
        <a:accent6>
          <a:srgbClr val="A65F02"/>
        </a:accent6>
        <a:hlink>
          <a:srgbClr val="FFFF00"/>
        </a:hlink>
        <a:folHlink>
          <a:srgbClr val="FFFF99"/>
        </a:folHlink>
      </a:clrScheme>
      <a:clrMap bg1="dk2" tx1="lt1" bg2="dk1" tx2="lt2" accent1="accent1" accent2="accent2" accent3="accent3" accent4="accent4" accent5="accent5" accent6="accent6" hlink="hlink" folHlink="folHlink"/>
    </a:extraClrScheme>
    <a:extraClrScheme>
      <a:clrScheme name="1_Glass Layers 3">
        <a:dk1>
          <a:srgbClr val="56925A"/>
        </a:dk1>
        <a:lt1>
          <a:srgbClr val="FFFFFF"/>
        </a:lt1>
        <a:dk2>
          <a:srgbClr val="6FB56D"/>
        </a:dk2>
        <a:lt2>
          <a:srgbClr val="FFFFCC"/>
        </a:lt2>
        <a:accent1>
          <a:srgbClr val="2B877C"/>
        </a:accent1>
        <a:accent2>
          <a:srgbClr val="5A9A5F"/>
        </a:accent2>
        <a:accent3>
          <a:srgbClr val="BBD7BA"/>
        </a:accent3>
        <a:accent4>
          <a:srgbClr val="DADADA"/>
        </a:accent4>
        <a:accent5>
          <a:srgbClr val="ACC3BF"/>
        </a:accent5>
        <a:accent6>
          <a:srgbClr val="518B55"/>
        </a:accent6>
        <a:hlink>
          <a:srgbClr val="99FF33"/>
        </a:hlink>
        <a:folHlink>
          <a:srgbClr val="DDFFBB"/>
        </a:folHlink>
      </a:clrScheme>
      <a:clrMap bg1="dk2" tx1="lt1" bg2="dk1" tx2="lt2" accent1="accent1" accent2="accent2" accent3="accent3" accent4="accent4" accent5="accent5" accent6="accent6" hlink="hlink" folHlink="folHlink"/>
    </a:extraClrScheme>
    <a:extraClrScheme>
      <a:clrScheme name="1_Glass Layers 4">
        <a:dk1>
          <a:srgbClr val="006600"/>
        </a:dk1>
        <a:lt1>
          <a:srgbClr val="FFFFFF"/>
        </a:lt1>
        <a:dk2>
          <a:srgbClr val="008000"/>
        </a:dk2>
        <a:lt2>
          <a:srgbClr val="FFFFB7"/>
        </a:lt2>
        <a:accent1>
          <a:srgbClr val="99CC00"/>
        </a:accent1>
        <a:accent2>
          <a:srgbClr val="00CC00"/>
        </a:accent2>
        <a:accent3>
          <a:srgbClr val="AAC0AA"/>
        </a:accent3>
        <a:accent4>
          <a:srgbClr val="DADADA"/>
        </a:accent4>
        <a:accent5>
          <a:srgbClr val="CAE2AA"/>
        </a:accent5>
        <a:accent6>
          <a:srgbClr val="00B900"/>
        </a:accent6>
        <a:hlink>
          <a:srgbClr val="99FF66"/>
        </a:hlink>
        <a:folHlink>
          <a:srgbClr val="FFFF66"/>
        </a:folHlink>
      </a:clrScheme>
      <a:clrMap bg1="dk2" tx1="lt1" bg2="dk1" tx2="lt2" accent1="accent1" accent2="accent2" accent3="accent3" accent4="accent4" accent5="accent5" accent6="accent6" hlink="hlink" folHlink="folHlink"/>
    </a:extraClrScheme>
    <a:extraClrScheme>
      <a:clrScheme name="1_Glass Layers 5">
        <a:dk1>
          <a:srgbClr val="000000"/>
        </a:dk1>
        <a:lt1>
          <a:srgbClr val="CCECFF"/>
        </a:lt1>
        <a:dk2>
          <a:srgbClr val="000000"/>
        </a:dk2>
        <a:lt2>
          <a:srgbClr val="D6EDEE"/>
        </a:lt2>
        <a:accent1>
          <a:srgbClr val="E8F0F4"/>
        </a:accent1>
        <a:accent2>
          <a:srgbClr val="8EAAFA"/>
        </a:accent2>
        <a:accent3>
          <a:srgbClr val="E2F4FF"/>
        </a:accent3>
        <a:accent4>
          <a:srgbClr val="000000"/>
        </a:accent4>
        <a:accent5>
          <a:srgbClr val="F2F6F8"/>
        </a:accent5>
        <a:accent6>
          <a:srgbClr val="809AE3"/>
        </a:accent6>
        <a:hlink>
          <a:srgbClr val="0066FF"/>
        </a:hlink>
        <a:folHlink>
          <a:srgbClr val="9947FD"/>
        </a:folHlink>
      </a:clrScheme>
      <a:clrMap bg1="lt1" tx1="dk1" bg2="lt2" tx2="dk2" accent1="accent1" accent2="accent2" accent3="accent3" accent4="accent4" accent5="accent5" accent6="accent6" hlink="hlink" folHlink="folHlink"/>
    </a:extraClrScheme>
    <a:extraClrScheme>
      <a:clrScheme name="1_Glass Layers 6">
        <a:dk1>
          <a:srgbClr val="48486A"/>
        </a:dk1>
        <a:lt1>
          <a:srgbClr val="FFFFFF"/>
        </a:lt1>
        <a:dk2>
          <a:srgbClr val="000099"/>
        </a:dk2>
        <a:lt2>
          <a:srgbClr val="F8F8F8"/>
        </a:lt2>
        <a:accent1>
          <a:srgbClr val="6699FF"/>
        </a:accent1>
        <a:accent2>
          <a:srgbClr val="0000FF"/>
        </a:accent2>
        <a:accent3>
          <a:srgbClr val="AAAACA"/>
        </a:accent3>
        <a:accent4>
          <a:srgbClr val="DADADA"/>
        </a:accent4>
        <a:accent5>
          <a:srgbClr val="B8CAFF"/>
        </a:accent5>
        <a:accent6>
          <a:srgbClr val="0000E7"/>
        </a:accent6>
        <a:hlink>
          <a:srgbClr val="3DCCFF"/>
        </a:hlink>
        <a:folHlink>
          <a:srgbClr val="CCECFF"/>
        </a:folHlink>
      </a:clrScheme>
      <a:clrMap bg1="dk2" tx1="lt1" bg2="dk1" tx2="lt2" accent1="accent1" accent2="accent2" accent3="accent3" accent4="accent4" accent5="accent5" accent6="accent6" hlink="hlink" folHlink="folHlink"/>
    </a:extraClrScheme>
    <a:extraClrScheme>
      <a:clrScheme name="1_Glass Layers 7">
        <a:dk1>
          <a:srgbClr val="573F8B"/>
        </a:dk1>
        <a:lt1>
          <a:srgbClr val="FFFFFF"/>
        </a:lt1>
        <a:dk2>
          <a:srgbClr val="666699"/>
        </a:dk2>
        <a:lt2>
          <a:srgbClr val="D9D9FF"/>
        </a:lt2>
        <a:accent1>
          <a:srgbClr val="CC99FF"/>
        </a:accent1>
        <a:accent2>
          <a:srgbClr val="9933FF"/>
        </a:accent2>
        <a:accent3>
          <a:srgbClr val="B8B8CA"/>
        </a:accent3>
        <a:accent4>
          <a:srgbClr val="DADADA"/>
        </a:accent4>
        <a:accent5>
          <a:srgbClr val="E2CAFF"/>
        </a:accent5>
        <a:accent6>
          <a:srgbClr val="8A2DE7"/>
        </a:accent6>
        <a:hlink>
          <a:srgbClr val="99F3FF"/>
        </a:hlink>
        <a:folHlink>
          <a:srgbClr val="CCCCFF"/>
        </a:folHlink>
      </a:clrScheme>
      <a:clrMap bg1="dk2" tx1="lt1" bg2="dk1" tx2="lt2" accent1="accent1" accent2="accent2" accent3="accent3" accent4="accent4" accent5="accent5" accent6="accent6" hlink="hlink" folHlink="folHlink"/>
    </a:extraClrScheme>
    <a:extraClrScheme>
      <a:clrScheme name="1_Glass Layers 8">
        <a:dk1>
          <a:srgbClr val="000000"/>
        </a:dk1>
        <a:lt1>
          <a:srgbClr val="EAEAEA"/>
        </a:lt1>
        <a:dk2>
          <a:srgbClr val="000000"/>
        </a:dk2>
        <a:lt2>
          <a:srgbClr val="C1C2CB"/>
        </a:lt2>
        <a:accent1>
          <a:srgbClr val="F1F1F7"/>
        </a:accent1>
        <a:accent2>
          <a:srgbClr val="8C8CB4"/>
        </a:accent2>
        <a:accent3>
          <a:srgbClr val="F3F3F3"/>
        </a:accent3>
        <a:accent4>
          <a:srgbClr val="000000"/>
        </a:accent4>
        <a:accent5>
          <a:srgbClr val="F7F7FA"/>
        </a:accent5>
        <a:accent6>
          <a:srgbClr val="7E7EA3"/>
        </a:accent6>
        <a:hlink>
          <a:srgbClr val="A3FFFF"/>
        </a:hlink>
        <a:folHlink>
          <a:srgbClr val="9E99FF"/>
        </a:folHlink>
      </a:clrScheme>
      <a:clrMap bg1="lt1" tx1="dk1" bg2="lt2" tx2="dk2" accent1="accent1" accent2="accent2" accent3="accent3" accent4="accent4" accent5="accent5" accent6="accent6" hlink="hlink" folHlink="folHlink"/>
    </a:extraClrScheme>
    <a:extraClrScheme>
      <a:clrScheme name="1_Glass Layers 9">
        <a:dk1>
          <a:srgbClr val="006600"/>
        </a:dk1>
        <a:lt1>
          <a:srgbClr val="FFFFFF"/>
        </a:lt1>
        <a:dk2>
          <a:srgbClr val="275485"/>
        </a:dk2>
        <a:lt2>
          <a:srgbClr val="FFFFB7"/>
        </a:lt2>
        <a:accent1>
          <a:srgbClr val="99CC00"/>
        </a:accent1>
        <a:accent2>
          <a:srgbClr val="00CC00"/>
        </a:accent2>
        <a:accent3>
          <a:srgbClr val="ACB3C2"/>
        </a:accent3>
        <a:accent4>
          <a:srgbClr val="DADADA"/>
        </a:accent4>
        <a:accent5>
          <a:srgbClr val="CAE2AA"/>
        </a:accent5>
        <a:accent6>
          <a:srgbClr val="00B900"/>
        </a:accent6>
        <a:hlink>
          <a:srgbClr val="99FF66"/>
        </a:hlink>
        <a:folHlink>
          <a:srgbClr val="FFFF66"/>
        </a:folHlink>
      </a:clrScheme>
      <a:clrMap bg1="dk2" tx1="lt1" bg2="dk1" tx2="lt2" accent1="accent1" accent2="accent2" accent3="accent3" accent4="accent4" accent5="accent5" accent6="accent6" hlink="hlink" folHlink="folHlink"/>
    </a:extraClrScheme>
    <a:extraClrScheme>
      <a:clrScheme name="1_Glass Layers 10">
        <a:dk1>
          <a:srgbClr val="006600"/>
        </a:dk1>
        <a:lt1>
          <a:srgbClr val="FFFFFF"/>
        </a:lt1>
        <a:dk2>
          <a:srgbClr val="275485"/>
        </a:dk2>
        <a:lt2>
          <a:srgbClr val="FFFFB7"/>
        </a:lt2>
        <a:accent1>
          <a:srgbClr val="99CC00"/>
        </a:accent1>
        <a:accent2>
          <a:srgbClr val="C9E9FF"/>
        </a:accent2>
        <a:accent3>
          <a:srgbClr val="ACB3C2"/>
        </a:accent3>
        <a:accent4>
          <a:srgbClr val="DADADA"/>
        </a:accent4>
        <a:accent5>
          <a:srgbClr val="CAE2AA"/>
        </a:accent5>
        <a:accent6>
          <a:srgbClr val="B6D3E7"/>
        </a:accent6>
        <a:hlink>
          <a:srgbClr val="99FF66"/>
        </a:hlink>
        <a:folHlink>
          <a:srgbClr val="FFFF66"/>
        </a:folHlink>
      </a:clrScheme>
      <a:clrMap bg1="dk2" tx1="lt1" bg2="dk1" tx2="lt2" accent1="accent1" accent2="accent2" accent3="accent3" accent4="accent4" accent5="accent5" accent6="accent6" hlink="hlink" folHlink="folHlink"/>
    </a:extraClrScheme>
    <a:extraClrScheme>
      <a:clrScheme name="1_Glass Layers 11">
        <a:dk1>
          <a:srgbClr val="006600"/>
        </a:dk1>
        <a:lt1>
          <a:srgbClr val="FFFFFF"/>
        </a:lt1>
        <a:dk2>
          <a:srgbClr val="008000"/>
        </a:dk2>
        <a:lt2>
          <a:srgbClr val="FFFFB7"/>
        </a:lt2>
        <a:accent1>
          <a:srgbClr val="99CC00"/>
        </a:accent1>
        <a:accent2>
          <a:srgbClr val="C9E9FF"/>
        </a:accent2>
        <a:accent3>
          <a:srgbClr val="AAC0AA"/>
        </a:accent3>
        <a:accent4>
          <a:srgbClr val="DADADA"/>
        </a:accent4>
        <a:accent5>
          <a:srgbClr val="CAE2AA"/>
        </a:accent5>
        <a:accent6>
          <a:srgbClr val="B6D3E7"/>
        </a:accent6>
        <a:hlink>
          <a:srgbClr val="99FF66"/>
        </a:hlink>
        <a:folHlink>
          <a:srgbClr val="FFFF66"/>
        </a:folHlink>
      </a:clrScheme>
      <a:clrMap bg1="dk2" tx1="lt1" bg2="dk1" tx2="lt2" accent1="accent1" accent2="accent2" accent3="accent3" accent4="accent4" accent5="accent5" accent6="accent6" hlink="hlink" folHlink="folHlink"/>
    </a:extraClrScheme>
    <a:extraClrScheme>
      <a:clrScheme name="1_Glass Layers 12">
        <a:dk1>
          <a:srgbClr val="006600"/>
        </a:dk1>
        <a:lt1>
          <a:srgbClr val="FFFFFF"/>
        </a:lt1>
        <a:dk2>
          <a:srgbClr val="275485"/>
        </a:dk2>
        <a:lt2>
          <a:srgbClr val="FFFFB7"/>
        </a:lt2>
        <a:accent1>
          <a:srgbClr val="99CC00"/>
        </a:accent1>
        <a:accent2>
          <a:srgbClr val="CFECFF"/>
        </a:accent2>
        <a:accent3>
          <a:srgbClr val="ACB3C2"/>
        </a:accent3>
        <a:accent4>
          <a:srgbClr val="DADADA"/>
        </a:accent4>
        <a:accent5>
          <a:srgbClr val="CAE2AA"/>
        </a:accent5>
        <a:accent6>
          <a:srgbClr val="BBD6E7"/>
        </a:accent6>
        <a:hlink>
          <a:srgbClr val="99FF66"/>
        </a:hlink>
        <a:folHlink>
          <a:srgbClr val="FFFF66"/>
        </a:folHlink>
      </a:clrScheme>
      <a:clrMap bg1="dk2" tx1="lt1" bg2="dk1" tx2="lt2" accent1="accent1" accent2="accent2" accent3="accent3" accent4="accent4" accent5="accent5" accent6="accent6" hlink="hlink" folHlink="folHlink"/>
    </a:extraClrScheme>
    <a:extraClrScheme>
      <a:clrScheme name="1_Glass Layers 13">
        <a:dk1>
          <a:srgbClr val="CCFFCC"/>
        </a:dk1>
        <a:lt1>
          <a:srgbClr val="FFFFFF"/>
        </a:lt1>
        <a:dk2>
          <a:srgbClr val="275485"/>
        </a:dk2>
        <a:lt2>
          <a:srgbClr val="FFFFB7"/>
        </a:lt2>
        <a:accent1>
          <a:srgbClr val="99CC00"/>
        </a:accent1>
        <a:accent2>
          <a:srgbClr val="CFECFF"/>
        </a:accent2>
        <a:accent3>
          <a:srgbClr val="ACB3C2"/>
        </a:accent3>
        <a:accent4>
          <a:srgbClr val="DADADA"/>
        </a:accent4>
        <a:accent5>
          <a:srgbClr val="CAE2AA"/>
        </a:accent5>
        <a:accent6>
          <a:srgbClr val="BBD6E7"/>
        </a:accent6>
        <a:hlink>
          <a:srgbClr val="99FF66"/>
        </a:hlink>
        <a:folHlink>
          <a:srgbClr val="FFFF66"/>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8401</TotalTime>
  <Words>3996</Words>
  <Application>Microsoft PowerPoint</Application>
  <PresentationFormat>On-screen Show (4:3)</PresentationFormat>
  <Paragraphs>530</Paragraphs>
  <Slides>49</Slides>
  <Notes>49</Notes>
  <HiddenSlides>0</HiddenSlides>
  <MMClips>1</MMClips>
  <ScaleCrop>false</ScaleCrop>
  <HeadingPairs>
    <vt:vector size="4" baseType="variant">
      <vt:variant>
        <vt:lpstr>Theme</vt:lpstr>
      </vt:variant>
      <vt:variant>
        <vt:i4>4</vt:i4>
      </vt:variant>
      <vt:variant>
        <vt:lpstr>Slide Titles</vt:lpstr>
      </vt:variant>
      <vt:variant>
        <vt:i4>49</vt:i4>
      </vt:variant>
    </vt:vector>
  </HeadingPairs>
  <TitlesOfParts>
    <vt:vector size="53" baseType="lpstr">
      <vt:lpstr>Custom Design</vt:lpstr>
      <vt:lpstr>1_Custom Design</vt:lpstr>
      <vt:lpstr>2_Custom Design</vt:lpstr>
      <vt:lpstr>1_Glass Layers</vt:lpstr>
      <vt:lpstr>Slide 1</vt:lpstr>
      <vt:lpstr>How would you share UIST highlights with colleagues back home? </vt:lpstr>
      <vt:lpstr>How would you retrieve the same data programmatically?</vt:lpstr>
      <vt:lpstr>Slide 4</vt:lpstr>
      <vt:lpstr>Web sites and their APIs are correlated…</vt:lpstr>
      <vt:lpstr>Slide 6</vt:lpstr>
      <vt:lpstr>Slide 7</vt:lpstr>
      <vt:lpstr>d.mix active wiki</vt:lpstr>
      <vt:lpstr>Slide 9</vt:lpstr>
      <vt:lpstr>Slide 10</vt:lpstr>
      <vt:lpstr>Slide 11</vt:lpstr>
      <vt:lpstr>Slide 12</vt:lpstr>
      <vt:lpstr>d.mix users</vt:lpstr>
      <vt:lpstr>Slide 14</vt:lpstr>
      <vt:lpstr>Slide 15</vt:lpstr>
      <vt:lpstr>d.mix Proxy Architecture</vt:lpstr>
      <vt:lpstr>Authoring the Site-to-Service Map …Without Help From the Site Owner</vt:lpstr>
      <vt:lpstr>Why Not Just Scrape?</vt:lpstr>
      <vt:lpstr>Slide 19</vt:lpstr>
      <vt:lpstr>Slide 20</vt:lpstr>
      <vt:lpstr>Slide 21</vt:lpstr>
      <vt:lpstr>Slide 22</vt:lpstr>
      <vt:lpstr>Slide 23</vt:lpstr>
      <vt:lpstr>Putting it all together…</vt:lpstr>
      <vt:lpstr>Putting it all together…</vt:lpstr>
      <vt:lpstr>Putting it all together…</vt:lpstr>
      <vt:lpstr>Putting it all together…</vt:lpstr>
      <vt:lpstr>Dataflow Summary</vt:lpstr>
      <vt:lpstr>Active Wiki</vt:lpstr>
      <vt:lpstr>Beyond the Desktop Browser</vt:lpstr>
      <vt:lpstr>What we borrowed and what we wrote </vt:lpstr>
      <vt:lpstr>Prototype Site-to-Service Library</vt:lpstr>
      <vt:lpstr>First-use Lab Study (n=8)</vt:lpstr>
      <vt:lpstr>Slide 34</vt:lpstr>
      <vt:lpstr>Slide 35</vt:lpstr>
      <vt:lpstr>Lessons Learned</vt:lpstr>
      <vt:lpstr>Lessons Learned</vt:lpstr>
      <vt:lpstr>Lessons Learned</vt:lpstr>
      <vt:lpstr>Limitations</vt:lpstr>
      <vt:lpstr>Limitations</vt:lpstr>
      <vt:lpstr>Limitations</vt:lpstr>
      <vt:lpstr>Related Work</vt:lpstr>
      <vt:lpstr>Slide 43</vt:lpstr>
      <vt:lpstr>Slide 44</vt:lpstr>
      <vt:lpstr>Slide 45</vt:lpstr>
      <vt:lpstr>Contributions</vt:lpstr>
      <vt:lpstr>Current Work</vt:lpstr>
      <vt:lpstr>Acknowledgments</vt:lpstr>
      <vt:lpstr>hci.stanford.edu/dmix</vt:lpstr>
    </vt:vector>
  </TitlesOfParts>
  <Company>UC Berkeley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CS376 Introduction</dc:title>
  <dc:creator>Scott Klemmer</dc:creator>
  <cp:lastModifiedBy>bjoern</cp:lastModifiedBy>
  <cp:revision>507</cp:revision>
  <dcterms:created xsi:type="dcterms:W3CDTF">2002-06-23T18:01:23Z</dcterms:created>
  <dcterms:modified xsi:type="dcterms:W3CDTF">2007-10-13T17:13:27Z</dcterms:modified>
</cp:coreProperties>
</file>