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90" r:id="rId4"/>
    <p:sldMasterId id="214748369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embeddedFontLst>
    <p:embeddedFont>
      <p:font typeface="Reem Kufi"/>
      <p:regular r:id="rId12"/>
    </p:embeddedFont>
    <p:embeddedFont>
      <p:font typeface="Source Sans Pr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SourceSansPro-regular.fntdata"/><Relationship Id="rId12" Type="http://schemas.openxmlformats.org/officeDocument/2006/relationships/font" Target="fonts/ReemKufi-regular.fntdata"/><Relationship Id="rId15" Type="http://schemas.openxmlformats.org/officeDocument/2006/relationships/font" Target="fonts/SourceSansPro-italic.fntdata"/><Relationship Id="rId14" Type="http://schemas.openxmlformats.org/officeDocument/2006/relationships/font" Target="fonts/SourceSansPro-bold.fntdata"/><Relationship Id="rId16" Type="http://schemas.openxmlformats.org/officeDocument/2006/relationships/font" Target="fonts/SourceSansPro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99f847ecab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99f847ecab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9a28805989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9a28805989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99f847ecab_2_3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99f847ecab_2_3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99f847ecab_0_3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99f847ecab_0_3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99833faa1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99833faa1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CUSTOM_5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657825" y="540000"/>
            <a:ext cx="476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/>
          <p:nvPr/>
        </p:nvSpPr>
        <p:spPr>
          <a:xfrm>
            <a:off x="0" y="0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rgbClr val="D84E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4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type="title"/>
          </p:nvPr>
        </p:nvSpPr>
        <p:spPr>
          <a:xfrm>
            <a:off x="720000" y="540000"/>
            <a:ext cx="2992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37B7F"/>
              </a:buClr>
              <a:buSzPts val="3000"/>
              <a:buNone/>
              <a:defRPr sz="3000">
                <a:solidFill>
                  <a:srgbClr val="637B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14"/>
          <p:cNvSpPr/>
          <p:nvPr/>
        </p:nvSpPr>
        <p:spPr>
          <a:xfrm>
            <a:off x="3515050" y="540000"/>
            <a:ext cx="4908900" cy="22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2314725" y="2496450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2" type="subTitle"/>
          </p:nvPr>
        </p:nvSpPr>
        <p:spPr>
          <a:xfrm>
            <a:off x="5943750" y="2496450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3" type="subTitle"/>
          </p:nvPr>
        </p:nvSpPr>
        <p:spPr>
          <a:xfrm>
            <a:off x="2314725" y="2179175"/>
            <a:ext cx="22857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4" type="subTitle"/>
          </p:nvPr>
        </p:nvSpPr>
        <p:spPr>
          <a:xfrm>
            <a:off x="5943750" y="2179175"/>
            <a:ext cx="22857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5" type="subTitle"/>
          </p:nvPr>
        </p:nvSpPr>
        <p:spPr>
          <a:xfrm>
            <a:off x="2314725" y="3858525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6" type="subTitle"/>
          </p:nvPr>
        </p:nvSpPr>
        <p:spPr>
          <a:xfrm>
            <a:off x="5943750" y="3858525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7" type="subTitle"/>
          </p:nvPr>
        </p:nvSpPr>
        <p:spPr>
          <a:xfrm>
            <a:off x="2314725" y="3541250"/>
            <a:ext cx="22857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8" type="subTitle"/>
          </p:nvPr>
        </p:nvSpPr>
        <p:spPr>
          <a:xfrm>
            <a:off x="5943750" y="3541250"/>
            <a:ext cx="22857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4" name="Google Shape;64;p14"/>
          <p:cNvSpPr/>
          <p:nvPr/>
        </p:nvSpPr>
        <p:spPr>
          <a:xfrm flipH="1" rot="10800000">
            <a:off x="0" y="3602975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ctrTitle"/>
          </p:nvPr>
        </p:nvSpPr>
        <p:spPr>
          <a:xfrm>
            <a:off x="1592850" y="2257100"/>
            <a:ext cx="5958300" cy="94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EBB55A"/>
              </a:buClr>
              <a:buSzPts val="5200"/>
              <a:buNone/>
              <a:defRPr sz="5200">
                <a:solidFill>
                  <a:srgbClr val="EBB55A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70" name="Google Shape;70;p16"/>
          <p:cNvSpPr txBox="1"/>
          <p:nvPr>
            <p:ph idx="1" type="subTitle"/>
          </p:nvPr>
        </p:nvSpPr>
        <p:spPr>
          <a:xfrm>
            <a:off x="2617650" y="1786700"/>
            <a:ext cx="3908700" cy="4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1" name="Google Shape;71;p16"/>
          <p:cNvSpPr/>
          <p:nvPr/>
        </p:nvSpPr>
        <p:spPr>
          <a:xfrm rot="900108">
            <a:off x="7586327" y="3667699"/>
            <a:ext cx="1802354" cy="1802354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6"/>
          <p:cNvSpPr/>
          <p:nvPr/>
        </p:nvSpPr>
        <p:spPr>
          <a:xfrm>
            <a:off x="0" y="0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rgbClr val="D84E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hasCustomPrompt="1" type="title"/>
          </p:nvPr>
        </p:nvSpPr>
        <p:spPr>
          <a:xfrm>
            <a:off x="3781075" y="1635450"/>
            <a:ext cx="1714500" cy="97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5" name="Google Shape;75;p17"/>
          <p:cNvSpPr txBox="1"/>
          <p:nvPr>
            <p:ph idx="2" type="title"/>
          </p:nvPr>
        </p:nvSpPr>
        <p:spPr>
          <a:xfrm>
            <a:off x="2343300" y="2406625"/>
            <a:ext cx="4457700" cy="60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EBB55A"/>
              </a:buClr>
              <a:buSzPts val="3000"/>
              <a:buNone/>
              <a:defRPr sz="3000">
                <a:solidFill>
                  <a:srgbClr val="EBB55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6" name="Google Shape;76;p17"/>
          <p:cNvSpPr/>
          <p:nvPr/>
        </p:nvSpPr>
        <p:spPr>
          <a:xfrm>
            <a:off x="3515050" y="540000"/>
            <a:ext cx="4908900" cy="2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7"/>
          <p:cNvSpPr/>
          <p:nvPr/>
        </p:nvSpPr>
        <p:spPr>
          <a:xfrm>
            <a:off x="720000" y="4341175"/>
            <a:ext cx="4908900" cy="2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7"/>
          <p:cNvSpPr/>
          <p:nvPr/>
        </p:nvSpPr>
        <p:spPr>
          <a:xfrm>
            <a:off x="0" y="0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/>
          <p:nvPr/>
        </p:nvSpPr>
        <p:spPr>
          <a:xfrm rot="10800000">
            <a:off x="7603425" y="3602975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rgbClr val="D84E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7"/>
          <p:cNvSpPr txBox="1"/>
          <p:nvPr>
            <p:ph idx="1" type="subTitle"/>
          </p:nvPr>
        </p:nvSpPr>
        <p:spPr>
          <a:xfrm>
            <a:off x="2343300" y="2895900"/>
            <a:ext cx="4457700" cy="45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1192350" y="1286875"/>
            <a:ext cx="6759300" cy="317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3" name="Google Shape;83;p18"/>
          <p:cNvSpPr/>
          <p:nvPr/>
        </p:nvSpPr>
        <p:spPr>
          <a:xfrm rot="-9387396">
            <a:off x="-70379" y="-428829"/>
            <a:ext cx="1802529" cy="1802529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rgbClr val="D84E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8"/>
          <p:cNvSpPr txBox="1"/>
          <p:nvPr>
            <p:ph type="title"/>
          </p:nvPr>
        </p:nvSpPr>
        <p:spPr>
          <a:xfrm>
            <a:off x="2410375" y="540000"/>
            <a:ext cx="6013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title"/>
          </p:nvPr>
        </p:nvSpPr>
        <p:spPr>
          <a:xfrm>
            <a:off x="720000" y="540000"/>
            <a:ext cx="3852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37B7F"/>
              </a:buClr>
              <a:buSzPts val="3000"/>
              <a:buNone/>
              <a:defRPr sz="3000">
                <a:solidFill>
                  <a:srgbClr val="637B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1" type="subTitle"/>
          </p:nvPr>
        </p:nvSpPr>
        <p:spPr>
          <a:xfrm>
            <a:off x="1976600" y="2953650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88" name="Google Shape;88;p19"/>
          <p:cNvSpPr txBox="1"/>
          <p:nvPr>
            <p:ph idx="2" type="subTitle"/>
          </p:nvPr>
        </p:nvSpPr>
        <p:spPr>
          <a:xfrm>
            <a:off x="5748500" y="2953650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89" name="Google Shape;89;p19"/>
          <p:cNvSpPr/>
          <p:nvPr/>
        </p:nvSpPr>
        <p:spPr>
          <a:xfrm>
            <a:off x="4867275" y="540000"/>
            <a:ext cx="3556800" cy="227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9"/>
          <p:cNvSpPr txBox="1"/>
          <p:nvPr>
            <p:ph idx="3" type="subTitle"/>
          </p:nvPr>
        </p:nvSpPr>
        <p:spPr>
          <a:xfrm>
            <a:off x="1976925" y="2636375"/>
            <a:ext cx="22857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4" type="subTitle"/>
          </p:nvPr>
        </p:nvSpPr>
        <p:spPr>
          <a:xfrm>
            <a:off x="5748500" y="2636375"/>
            <a:ext cx="22857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92" name="Google Shape;92;p19"/>
          <p:cNvSpPr/>
          <p:nvPr/>
        </p:nvSpPr>
        <p:spPr>
          <a:xfrm flipH="1" rot="10800000">
            <a:off x="0" y="3602975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rgbClr val="D84E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/>
          <p:nvPr/>
        </p:nvSpPr>
        <p:spPr>
          <a:xfrm rot="-9387396">
            <a:off x="-70379" y="-428829"/>
            <a:ext cx="1802529" cy="1802529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rgbClr val="D84E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0"/>
          <p:cNvSpPr txBox="1"/>
          <p:nvPr>
            <p:ph type="title"/>
          </p:nvPr>
        </p:nvSpPr>
        <p:spPr>
          <a:xfrm>
            <a:off x="3657825" y="540000"/>
            <a:ext cx="476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/>
          <p:nvPr/>
        </p:nvSpPr>
        <p:spPr>
          <a:xfrm rot="-9387396">
            <a:off x="-70379" y="-428829"/>
            <a:ext cx="1802529" cy="1802529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rgbClr val="D84E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1"/>
          <p:cNvSpPr txBox="1"/>
          <p:nvPr>
            <p:ph type="title"/>
          </p:nvPr>
        </p:nvSpPr>
        <p:spPr>
          <a:xfrm>
            <a:off x="3657825" y="540000"/>
            <a:ext cx="476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278250" y="1258300"/>
            <a:ext cx="4145700" cy="72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r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r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r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r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r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r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r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r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/>
          <p:nvPr>
            <p:ph type="ctrTitle"/>
          </p:nvPr>
        </p:nvSpPr>
        <p:spPr>
          <a:xfrm>
            <a:off x="1566750" y="1538250"/>
            <a:ext cx="6010500" cy="206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EBB55A"/>
              </a:buClr>
              <a:buSzPts val="6000"/>
              <a:buNone/>
              <a:defRPr sz="6000">
                <a:solidFill>
                  <a:srgbClr val="EBB55A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2" name="Google Shape;102;p22"/>
          <p:cNvSpPr/>
          <p:nvPr/>
        </p:nvSpPr>
        <p:spPr>
          <a:xfrm flipH="1">
            <a:off x="720062" y="540000"/>
            <a:ext cx="4908900" cy="2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2"/>
          <p:cNvSpPr/>
          <p:nvPr/>
        </p:nvSpPr>
        <p:spPr>
          <a:xfrm flipH="1">
            <a:off x="3515112" y="4341175"/>
            <a:ext cx="4908900" cy="2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2"/>
          <p:cNvSpPr/>
          <p:nvPr/>
        </p:nvSpPr>
        <p:spPr>
          <a:xfrm flipH="1" rot="9387396">
            <a:off x="7503726" y="-428829"/>
            <a:ext cx="1802529" cy="1802529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2"/>
          <p:cNvSpPr/>
          <p:nvPr/>
        </p:nvSpPr>
        <p:spPr>
          <a:xfrm flipH="1" rot="-900108">
            <a:off x="-152805" y="3667699"/>
            <a:ext cx="1802354" cy="1802354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 txBox="1"/>
          <p:nvPr>
            <p:ph idx="1" type="body"/>
          </p:nvPr>
        </p:nvSpPr>
        <p:spPr>
          <a:xfrm>
            <a:off x="4312575" y="1188025"/>
            <a:ext cx="3790500" cy="323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8" name="Google Shape;108;p23"/>
          <p:cNvSpPr/>
          <p:nvPr/>
        </p:nvSpPr>
        <p:spPr>
          <a:xfrm>
            <a:off x="3515050" y="540000"/>
            <a:ext cx="4908900" cy="227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3"/>
          <p:cNvSpPr/>
          <p:nvPr/>
        </p:nvSpPr>
        <p:spPr>
          <a:xfrm flipH="1" rot="-900108">
            <a:off x="-152805" y="3667699"/>
            <a:ext cx="1802354" cy="1802354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3"/>
          <p:cNvSpPr txBox="1"/>
          <p:nvPr>
            <p:ph type="title"/>
          </p:nvPr>
        </p:nvSpPr>
        <p:spPr>
          <a:xfrm>
            <a:off x="720000" y="540000"/>
            <a:ext cx="2992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37B7F"/>
              </a:buClr>
              <a:buSzPts val="3000"/>
              <a:buNone/>
              <a:defRPr sz="3000">
                <a:solidFill>
                  <a:srgbClr val="637B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1" name="Google Shape;111;p23"/>
          <p:cNvSpPr txBox="1"/>
          <p:nvPr>
            <p:ph idx="2" type="subTitle"/>
          </p:nvPr>
        </p:nvSpPr>
        <p:spPr>
          <a:xfrm>
            <a:off x="720000" y="1479450"/>
            <a:ext cx="2992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accen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 txBox="1"/>
          <p:nvPr>
            <p:ph idx="1" type="subTitle"/>
          </p:nvPr>
        </p:nvSpPr>
        <p:spPr>
          <a:xfrm>
            <a:off x="2206250" y="1877517"/>
            <a:ext cx="4737300" cy="118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2pPr>
            <a:lvl3pPr lvl="2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3pPr>
            <a:lvl4pPr lvl="3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4pPr>
            <a:lvl5pPr lvl="4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5pPr>
            <a:lvl6pPr lvl="5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6pPr>
            <a:lvl7pPr lvl="6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7pPr>
            <a:lvl8pPr lvl="7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2200"/>
              <a:buNone/>
              <a:defRPr sz="2200"/>
            </a:lvl9pPr>
          </a:lstStyle>
          <a:p/>
        </p:txBody>
      </p:sp>
      <p:sp>
        <p:nvSpPr>
          <p:cNvPr id="114" name="Google Shape;114;p24"/>
          <p:cNvSpPr txBox="1"/>
          <p:nvPr>
            <p:ph type="title"/>
          </p:nvPr>
        </p:nvSpPr>
        <p:spPr>
          <a:xfrm>
            <a:off x="3003125" y="3059517"/>
            <a:ext cx="3142800" cy="32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15" name="Google Shape;115;p24"/>
          <p:cNvSpPr/>
          <p:nvPr/>
        </p:nvSpPr>
        <p:spPr>
          <a:xfrm flipH="1" rot="9387396">
            <a:off x="7503726" y="-428829"/>
            <a:ext cx="1802529" cy="1802529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rgbClr val="D84E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4"/>
          <p:cNvSpPr/>
          <p:nvPr/>
        </p:nvSpPr>
        <p:spPr>
          <a:xfrm flipH="1" rot="-900108">
            <a:off x="-152805" y="3667699"/>
            <a:ext cx="1802354" cy="1802354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"/>
          <p:cNvSpPr txBox="1"/>
          <p:nvPr>
            <p:ph hasCustomPrompt="1" type="title"/>
          </p:nvPr>
        </p:nvSpPr>
        <p:spPr>
          <a:xfrm>
            <a:off x="1693500" y="1924050"/>
            <a:ext cx="5757000" cy="106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9" name="Google Shape;119;p25"/>
          <p:cNvSpPr/>
          <p:nvPr/>
        </p:nvSpPr>
        <p:spPr>
          <a:xfrm flipH="1">
            <a:off x="7603425" y="0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5"/>
          <p:cNvSpPr/>
          <p:nvPr/>
        </p:nvSpPr>
        <p:spPr>
          <a:xfrm flipH="1" rot="10800000">
            <a:off x="0" y="3602975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rgbClr val="D84E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5"/>
          <p:cNvSpPr txBox="1"/>
          <p:nvPr>
            <p:ph idx="1" type="subTitle"/>
          </p:nvPr>
        </p:nvSpPr>
        <p:spPr>
          <a:xfrm>
            <a:off x="1697400" y="2847975"/>
            <a:ext cx="5757000" cy="4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5"/>
          <p:cNvSpPr/>
          <p:nvPr/>
        </p:nvSpPr>
        <p:spPr>
          <a:xfrm flipH="1">
            <a:off x="720062" y="540000"/>
            <a:ext cx="4908900" cy="2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5"/>
          <p:cNvSpPr/>
          <p:nvPr/>
        </p:nvSpPr>
        <p:spPr>
          <a:xfrm flipH="1">
            <a:off x="3515112" y="4341175"/>
            <a:ext cx="4908900" cy="2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rgbClr val="FFFFFF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ullet point">
  <p:cSld name="BLANK_2">
    <p:bg>
      <p:bgPr>
        <a:solidFill>
          <a:srgbClr val="FFFFFF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7"/>
          <p:cNvSpPr/>
          <p:nvPr/>
        </p:nvSpPr>
        <p:spPr>
          <a:xfrm rot="10800000">
            <a:off x="7603425" y="3602975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rgbClr val="D84E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7"/>
          <p:cNvSpPr txBox="1"/>
          <p:nvPr>
            <p:ph type="title"/>
          </p:nvPr>
        </p:nvSpPr>
        <p:spPr>
          <a:xfrm>
            <a:off x="4572000" y="540000"/>
            <a:ext cx="3852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8" name="Google Shape;128;p27"/>
          <p:cNvSpPr txBox="1"/>
          <p:nvPr>
            <p:ph idx="1" type="subTitle"/>
          </p:nvPr>
        </p:nvSpPr>
        <p:spPr>
          <a:xfrm>
            <a:off x="4830800" y="1564700"/>
            <a:ext cx="3436800" cy="241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AutoNum type="arabicPeriod"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lphaLcPeriod"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romanLcPeriod"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eriod"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lphaLcPeriod"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romanLcPeriod"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eriod"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lphaLcPeriod"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rial"/>
              <a:buAutoNum type="romanLcPeriod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BLANK_1">
    <p:bg>
      <p:bgPr>
        <a:solidFill>
          <a:srgbClr val="FFFFFF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8"/>
          <p:cNvSpPr/>
          <p:nvPr/>
        </p:nvSpPr>
        <p:spPr>
          <a:xfrm rot="-9387396">
            <a:off x="-70379" y="-428829"/>
            <a:ext cx="1802529" cy="1802529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rgbClr val="D84E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8"/>
          <p:cNvSpPr/>
          <p:nvPr/>
        </p:nvSpPr>
        <p:spPr>
          <a:xfrm rot="900108">
            <a:off x="7586327" y="3667699"/>
            <a:ext cx="1802354" cy="1802354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rgbClr val="637B7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BLANK_1_1">
    <p:bg>
      <p:bgPr>
        <a:solidFill>
          <a:srgbClr val="FFFFFF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9"/>
          <p:cNvSpPr/>
          <p:nvPr/>
        </p:nvSpPr>
        <p:spPr>
          <a:xfrm rot="900108">
            <a:off x="7586327" y="3667699"/>
            <a:ext cx="1802354" cy="1802354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9"/>
          <p:cNvSpPr txBox="1"/>
          <p:nvPr>
            <p:ph type="title"/>
          </p:nvPr>
        </p:nvSpPr>
        <p:spPr>
          <a:xfrm>
            <a:off x="720000" y="540000"/>
            <a:ext cx="3556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37B7F"/>
              </a:buClr>
              <a:buSzPts val="3000"/>
              <a:buNone/>
              <a:defRPr sz="3000">
                <a:solidFill>
                  <a:srgbClr val="637B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5" name="Google Shape;135;p29"/>
          <p:cNvSpPr txBox="1"/>
          <p:nvPr>
            <p:ph idx="1" type="subTitle"/>
          </p:nvPr>
        </p:nvSpPr>
        <p:spPr>
          <a:xfrm>
            <a:off x="1072413" y="2286900"/>
            <a:ext cx="1585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36" name="Google Shape;136;p29"/>
          <p:cNvSpPr txBox="1"/>
          <p:nvPr>
            <p:ph idx="2" type="subTitle"/>
          </p:nvPr>
        </p:nvSpPr>
        <p:spPr>
          <a:xfrm>
            <a:off x="1072413" y="1969625"/>
            <a:ext cx="1585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37" name="Google Shape;137;p29"/>
          <p:cNvSpPr txBox="1"/>
          <p:nvPr>
            <p:ph idx="3" type="subTitle"/>
          </p:nvPr>
        </p:nvSpPr>
        <p:spPr>
          <a:xfrm>
            <a:off x="1072413" y="3648975"/>
            <a:ext cx="1585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38" name="Google Shape;138;p29"/>
          <p:cNvSpPr txBox="1"/>
          <p:nvPr>
            <p:ph idx="4" type="subTitle"/>
          </p:nvPr>
        </p:nvSpPr>
        <p:spPr>
          <a:xfrm>
            <a:off x="1072413" y="3331700"/>
            <a:ext cx="1585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39" name="Google Shape;139;p29"/>
          <p:cNvSpPr txBox="1"/>
          <p:nvPr>
            <p:ph idx="5" type="subTitle"/>
          </p:nvPr>
        </p:nvSpPr>
        <p:spPr>
          <a:xfrm>
            <a:off x="3831785" y="2286900"/>
            <a:ext cx="1585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40" name="Google Shape;140;p29"/>
          <p:cNvSpPr txBox="1"/>
          <p:nvPr>
            <p:ph idx="6" type="subTitle"/>
          </p:nvPr>
        </p:nvSpPr>
        <p:spPr>
          <a:xfrm>
            <a:off x="3831785" y="1969625"/>
            <a:ext cx="1585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41" name="Google Shape;141;p29"/>
          <p:cNvSpPr txBox="1"/>
          <p:nvPr>
            <p:ph idx="7" type="subTitle"/>
          </p:nvPr>
        </p:nvSpPr>
        <p:spPr>
          <a:xfrm>
            <a:off x="3831785" y="3648975"/>
            <a:ext cx="1585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42" name="Google Shape;142;p29"/>
          <p:cNvSpPr txBox="1"/>
          <p:nvPr>
            <p:ph idx="8" type="subTitle"/>
          </p:nvPr>
        </p:nvSpPr>
        <p:spPr>
          <a:xfrm>
            <a:off x="3831785" y="3331700"/>
            <a:ext cx="1585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43" name="Google Shape;143;p29"/>
          <p:cNvSpPr txBox="1"/>
          <p:nvPr>
            <p:ph idx="9" type="subTitle"/>
          </p:nvPr>
        </p:nvSpPr>
        <p:spPr>
          <a:xfrm>
            <a:off x="6591160" y="2286900"/>
            <a:ext cx="1585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44" name="Google Shape;144;p29"/>
          <p:cNvSpPr txBox="1"/>
          <p:nvPr>
            <p:ph idx="13" type="subTitle"/>
          </p:nvPr>
        </p:nvSpPr>
        <p:spPr>
          <a:xfrm>
            <a:off x="6591160" y="1969625"/>
            <a:ext cx="1585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45" name="Google Shape;145;p29"/>
          <p:cNvSpPr txBox="1"/>
          <p:nvPr>
            <p:ph idx="14" type="subTitle"/>
          </p:nvPr>
        </p:nvSpPr>
        <p:spPr>
          <a:xfrm>
            <a:off x="6591160" y="3648975"/>
            <a:ext cx="1585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46" name="Google Shape;146;p29"/>
          <p:cNvSpPr txBox="1"/>
          <p:nvPr>
            <p:ph idx="15" type="subTitle"/>
          </p:nvPr>
        </p:nvSpPr>
        <p:spPr>
          <a:xfrm>
            <a:off x="6591160" y="3331700"/>
            <a:ext cx="1585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47" name="Google Shape;147;p29"/>
          <p:cNvSpPr/>
          <p:nvPr/>
        </p:nvSpPr>
        <p:spPr>
          <a:xfrm>
            <a:off x="3515050" y="540000"/>
            <a:ext cx="4908900" cy="22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0"/>
          <p:cNvSpPr txBox="1"/>
          <p:nvPr>
            <p:ph type="title"/>
          </p:nvPr>
        </p:nvSpPr>
        <p:spPr>
          <a:xfrm>
            <a:off x="720000" y="540000"/>
            <a:ext cx="2992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37B7F"/>
              </a:buClr>
              <a:buSzPts val="3000"/>
              <a:buNone/>
              <a:defRPr sz="3000">
                <a:solidFill>
                  <a:srgbClr val="637B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0" name="Google Shape;150;p30"/>
          <p:cNvSpPr txBox="1"/>
          <p:nvPr>
            <p:ph hasCustomPrompt="1" idx="2" type="title"/>
          </p:nvPr>
        </p:nvSpPr>
        <p:spPr>
          <a:xfrm>
            <a:off x="876525" y="1867600"/>
            <a:ext cx="923700" cy="841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D84E2E"/>
              </a:buClr>
              <a:buSzPts val="4800"/>
              <a:buNone/>
              <a:defRPr sz="4800">
                <a:solidFill>
                  <a:srgbClr val="D84E2E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51" name="Google Shape;151;p30"/>
          <p:cNvSpPr txBox="1"/>
          <p:nvPr>
            <p:ph idx="1" type="subTitle"/>
          </p:nvPr>
        </p:nvSpPr>
        <p:spPr>
          <a:xfrm>
            <a:off x="2047875" y="1801850"/>
            <a:ext cx="2524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52" name="Google Shape;152;p30"/>
          <p:cNvSpPr txBox="1"/>
          <p:nvPr>
            <p:ph idx="3" type="subTitle"/>
          </p:nvPr>
        </p:nvSpPr>
        <p:spPr>
          <a:xfrm>
            <a:off x="2047875" y="2097125"/>
            <a:ext cx="2285700" cy="61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53" name="Google Shape;153;p30"/>
          <p:cNvSpPr txBox="1"/>
          <p:nvPr>
            <p:ph hasCustomPrompt="1" idx="4" type="title"/>
          </p:nvPr>
        </p:nvSpPr>
        <p:spPr>
          <a:xfrm>
            <a:off x="876525" y="3534475"/>
            <a:ext cx="923700" cy="841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D84E2E"/>
              </a:buClr>
              <a:buSzPts val="4800"/>
              <a:buNone/>
              <a:defRPr sz="4800">
                <a:solidFill>
                  <a:srgbClr val="D84E2E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54" name="Google Shape;154;p30"/>
          <p:cNvSpPr txBox="1"/>
          <p:nvPr>
            <p:ph idx="5" type="subTitle"/>
          </p:nvPr>
        </p:nvSpPr>
        <p:spPr>
          <a:xfrm>
            <a:off x="2047875" y="3468725"/>
            <a:ext cx="2524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55" name="Google Shape;155;p30"/>
          <p:cNvSpPr txBox="1"/>
          <p:nvPr>
            <p:ph idx="6" type="subTitle"/>
          </p:nvPr>
        </p:nvSpPr>
        <p:spPr>
          <a:xfrm>
            <a:off x="2047875" y="3764000"/>
            <a:ext cx="2285700" cy="61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56" name="Google Shape;156;p30"/>
          <p:cNvSpPr txBox="1"/>
          <p:nvPr>
            <p:ph hasCustomPrompt="1" idx="7" type="title"/>
          </p:nvPr>
        </p:nvSpPr>
        <p:spPr>
          <a:xfrm>
            <a:off x="4695825" y="1867600"/>
            <a:ext cx="923700" cy="841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D84E2E"/>
              </a:buClr>
              <a:buSzPts val="4800"/>
              <a:buNone/>
              <a:defRPr sz="4800">
                <a:solidFill>
                  <a:srgbClr val="D84E2E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57" name="Google Shape;157;p30"/>
          <p:cNvSpPr txBox="1"/>
          <p:nvPr>
            <p:ph idx="8" type="subTitle"/>
          </p:nvPr>
        </p:nvSpPr>
        <p:spPr>
          <a:xfrm>
            <a:off x="5867175" y="1801850"/>
            <a:ext cx="2524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58" name="Google Shape;158;p30"/>
          <p:cNvSpPr txBox="1"/>
          <p:nvPr>
            <p:ph idx="9" type="subTitle"/>
          </p:nvPr>
        </p:nvSpPr>
        <p:spPr>
          <a:xfrm>
            <a:off x="5867175" y="2097125"/>
            <a:ext cx="2285700" cy="61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59" name="Google Shape;159;p30"/>
          <p:cNvSpPr txBox="1"/>
          <p:nvPr>
            <p:ph hasCustomPrompt="1" idx="13" type="title"/>
          </p:nvPr>
        </p:nvSpPr>
        <p:spPr>
          <a:xfrm>
            <a:off x="4695825" y="3534475"/>
            <a:ext cx="923700" cy="841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D84E2E"/>
              </a:buClr>
              <a:buSzPts val="4800"/>
              <a:buNone/>
              <a:defRPr sz="4800">
                <a:solidFill>
                  <a:srgbClr val="D84E2E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60" name="Google Shape;160;p30"/>
          <p:cNvSpPr txBox="1"/>
          <p:nvPr>
            <p:ph idx="14" type="subTitle"/>
          </p:nvPr>
        </p:nvSpPr>
        <p:spPr>
          <a:xfrm>
            <a:off x="5867175" y="3468725"/>
            <a:ext cx="25242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61" name="Google Shape;161;p30"/>
          <p:cNvSpPr txBox="1"/>
          <p:nvPr>
            <p:ph idx="15" type="subTitle"/>
          </p:nvPr>
        </p:nvSpPr>
        <p:spPr>
          <a:xfrm>
            <a:off x="5867175" y="3764000"/>
            <a:ext cx="2285700" cy="61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62" name="Google Shape;162;p30"/>
          <p:cNvSpPr/>
          <p:nvPr/>
        </p:nvSpPr>
        <p:spPr>
          <a:xfrm>
            <a:off x="3515050" y="540000"/>
            <a:ext cx="4908900" cy="227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2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1"/>
          <p:cNvSpPr txBox="1"/>
          <p:nvPr>
            <p:ph type="title"/>
          </p:nvPr>
        </p:nvSpPr>
        <p:spPr>
          <a:xfrm>
            <a:off x="720000" y="540000"/>
            <a:ext cx="2992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37B7F"/>
              </a:buClr>
              <a:buSzPts val="3000"/>
              <a:buNone/>
              <a:defRPr sz="3000">
                <a:solidFill>
                  <a:srgbClr val="637B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5" name="Google Shape;165;p31"/>
          <p:cNvSpPr txBox="1"/>
          <p:nvPr>
            <p:ph idx="1" type="subTitle"/>
          </p:nvPr>
        </p:nvSpPr>
        <p:spPr>
          <a:xfrm>
            <a:off x="1552725" y="2572650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66" name="Google Shape;166;p31"/>
          <p:cNvSpPr/>
          <p:nvPr/>
        </p:nvSpPr>
        <p:spPr>
          <a:xfrm>
            <a:off x="3515050" y="540000"/>
            <a:ext cx="4908900" cy="227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31"/>
          <p:cNvSpPr txBox="1"/>
          <p:nvPr>
            <p:ph idx="2" type="subTitle"/>
          </p:nvPr>
        </p:nvSpPr>
        <p:spPr>
          <a:xfrm>
            <a:off x="5410350" y="2572650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68" name="Google Shape;168;p31"/>
          <p:cNvSpPr txBox="1"/>
          <p:nvPr>
            <p:ph idx="3" type="subTitle"/>
          </p:nvPr>
        </p:nvSpPr>
        <p:spPr>
          <a:xfrm>
            <a:off x="3481525" y="3896625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69" name="Google Shape;169;p31"/>
          <p:cNvSpPr/>
          <p:nvPr/>
        </p:nvSpPr>
        <p:spPr>
          <a:xfrm rot="900108">
            <a:off x="7586327" y="3667699"/>
            <a:ext cx="1802354" cy="1802354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rgbClr val="637B7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31"/>
          <p:cNvSpPr/>
          <p:nvPr/>
        </p:nvSpPr>
        <p:spPr>
          <a:xfrm flipH="1" rot="-900108">
            <a:off x="-152805" y="3667699"/>
            <a:ext cx="1802354" cy="1802354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CUSTOM_3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2"/>
          <p:cNvSpPr/>
          <p:nvPr/>
        </p:nvSpPr>
        <p:spPr>
          <a:xfrm rot="-9387396">
            <a:off x="-70379" y="-428829"/>
            <a:ext cx="1802529" cy="1802529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32"/>
          <p:cNvSpPr txBox="1"/>
          <p:nvPr>
            <p:ph type="title"/>
          </p:nvPr>
        </p:nvSpPr>
        <p:spPr>
          <a:xfrm>
            <a:off x="5360825" y="540000"/>
            <a:ext cx="3063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CUSTOM_5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3"/>
          <p:cNvSpPr txBox="1"/>
          <p:nvPr>
            <p:ph type="title"/>
          </p:nvPr>
        </p:nvSpPr>
        <p:spPr>
          <a:xfrm>
            <a:off x="3657825" y="540000"/>
            <a:ext cx="476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6" name="Google Shape;176;p33"/>
          <p:cNvSpPr/>
          <p:nvPr/>
        </p:nvSpPr>
        <p:spPr>
          <a:xfrm>
            <a:off x="0" y="0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rgbClr val="D84E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3">
  <p:cSld name="CUSTOM_5_1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4"/>
          <p:cNvSpPr txBox="1"/>
          <p:nvPr>
            <p:ph type="title"/>
          </p:nvPr>
        </p:nvSpPr>
        <p:spPr>
          <a:xfrm>
            <a:off x="2156850" y="3584875"/>
            <a:ext cx="4830600" cy="98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79" name="Google Shape;179;p34"/>
          <p:cNvSpPr/>
          <p:nvPr/>
        </p:nvSpPr>
        <p:spPr>
          <a:xfrm>
            <a:off x="0" y="0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rgbClr val="D84E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4">
  <p:cSld name="CUSTOM_5_1_2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5"/>
          <p:cNvSpPr txBox="1"/>
          <p:nvPr>
            <p:ph type="title"/>
          </p:nvPr>
        </p:nvSpPr>
        <p:spPr>
          <a:xfrm>
            <a:off x="720000" y="540000"/>
            <a:ext cx="3556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37B7F"/>
              </a:buClr>
              <a:buSzPts val="3000"/>
              <a:buNone/>
              <a:defRPr sz="3000">
                <a:solidFill>
                  <a:srgbClr val="637B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2" name="Google Shape;182;p35"/>
          <p:cNvSpPr/>
          <p:nvPr/>
        </p:nvSpPr>
        <p:spPr>
          <a:xfrm rot="900108">
            <a:off x="7586327" y="3667699"/>
            <a:ext cx="1802354" cy="1802354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rgbClr val="637B7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35"/>
          <p:cNvSpPr/>
          <p:nvPr/>
        </p:nvSpPr>
        <p:spPr>
          <a:xfrm>
            <a:off x="4867275" y="540000"/>
            <a:ext cx="3556800" cy="227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s">
  <p:cSld name="CUSTOM_5_1_1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6"/>
          <p:cNvSpPr/>
          <p:nvPr/>
        </p:nvSpPr>
        <p:spPr>
          <a:xfrm flipH="1" rot="9387396">
            <a:off x="7503726" y="-428829"/>
            <a:ext cx="1802529" cy="1802529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rgbClr val="D84E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36"/>
          <p:cNvSpPr/>
          <p:nvPr/>
        </p:nvSpPr>
        <p:spPr>
          <a:xfrm flipH="1" rot="-900108">
            <a:off x="-152805" y="3667699"/>
            <a:ext cx="1802354" cy="1802354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36"/>
          <p:cNvSpPr txBox="1"/>
          <p:nvPr>
            <p:ph type="title"/>
          </p:nvPr>
        </p:nvSpPr>
        <p:spPr>
          <a:xfrm>
            <a:off x="720000" y="540000"/>
            <a:ext cx="3852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37B7F"/>
              </a:buClr>
              <a:buSzPts val="3000"/>
              <a:buNone/>
              <a:defRPr sz="3000">
                <a:solidFill>
                  <a:srgbClr val="637B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8" name="Google Shape;188;p36"/>
          <p:cNvSpPr txBox="1"/>
          <p:nvPr>
            <p:ph hasCustomPrompt="1" idx="2" type="title"/>
          </p:nvPr>
        </p:nvSpPr>
        <p:spPr>
          <a:xfrm>
            <a:off x="720000" y="2014725"/>
            <a:ext cx="1985400" cy="106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89" name="Google Shape;189;p36"/>
          <p:cNvSpPr txBox="1"/>
          <p:nvPr>
            <p:ph idx="1" type="subTitle"/>
          </p:nvPr>
        </p:nvSpPr>
        <p:spPr>
          <a:xfrm>
            <a:off x="721345" y="2786250"/>
            <a:ext cx="1985400" cy="4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90" name="Google Shape;190;p36"/>
          <p:cNvSpPr txBox="1"/>
          <p:nvPr>
            <p:ph hasCustomPrompt="1" idx="3" type="title"/>
          </p:nvPr>
        </p:nvSpPr>
        <p:spPr>
          <a:xfrm>
            <a:off x="3578625" y="2014725"/>
            <a:ext cx="1985400" cy="106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91" name="Google Shape;191;p36"/>
          <p:cNvSpPr txBox="1"/>
          <p:nvPr>
            <p:ph idx="4" type="subTitle"/>
          </p:nvPr>
        </p:nvSpPr>
        <p:spPr>
          <a:xfrm>
            <a:off x="3579970" y="2786250"/>
            <a:ext cx="1985400" cy="4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36"/>
          <p:cNvSpPr txBox="1"/>
          <p:nvPr>
            <p:ph hasCustomPrompt="1" idx="5" type="title"/>
          </p:nvPr>
        </p:nvSpPr>
        <p:spPr>
          <a:xfrm>
            <a:off x="6437250" y="2014725"/>
            <a:ext cx="1985400" cy="106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93" name="Google Shape;193;p36"/>
          <p:cNvSpPr txBox="1"/>
          <p:nvPr>
            <p:ph idx="6" type="subTitle"/>
          </p:nvPr>
        </p:nvSpPr>
        <p:spPr>
          <a:xfrm>
            <a:off x="6438595" y="2786250"/>
            <a:ext cx="1985400" cy="4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36"/>
          <p:cNvSpPr/>
          <p:nvPr/>
        </p:nvSpPr>
        <p:spPr>
          <a:xfrm flipH="1">
            <a:off x="3515112" y="4341175"/>
            <a:ext cx="4908900" cy="2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1">
  <p:cSld name="CUSTOM_3_1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7"/>
          <p:cNvSpPr/>
          <p:nvPr/>
        </p:nvSpPr>
        <p:spPr>
          <a:xfrm rot="-9387396">
            <a:off x="-70379" y="-428829"/>
            <a:ext cx="1802529" cy="1802529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37"/>
          <p:cNvSpPr txBox="1"/>
          <p:nvPr>
            <p:ph type="title"/>
          </p:nvPr>
        </p:nvSpPr>
        <p:spPr>
          <a:xfrm>
            <a:off x="4930625" y="540000"/>
            <a:ext cx="3493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8" name="Google Shape;198;p37"/>
          <p:cNvSpPr txBox="1"/>
          <p:nvPr>
            <p:ph idx="1" type="subTitle"/>
          </p:nvPr>
        </p:nvSpPr>
        <p:spPr>
          <a:xfrm>
            <a:off x="723900" y="2076450"/>
            <a:ext cx="2790900" cy="164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3">
  <p:cSld name="CUSTOM_3_1_2"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8"/>
          <p:cNvSpPr txBox="1"/>
          <p:nvPr>
            <p:ph idx="1" type="subTitle"/>
          </p:nvPr>
        </p:nvSpPr>
        <p:spPr>
          <a:xfrm>
            <a:off x="723900" y="2076450"/>
            <a:ext cx="2790900" cy="125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01" name="Google Shape;201;p38"/>
          <p:cNvSpPr txBox="1"/>
          <p:nvPr>
            <p:ph type="title"/>
          </p:nvPr>
        </p:nvSpPr>
        <p:spPr>
          <a:xfrm>
            <a:off x="720000" y="540000"/>
            <a:ext cx="2992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37B7F"/>
              </a:buClr>
              <a:buSzPts val="3000"/>
              <a:buNone/>
              <a:defRPr sz="3000">
                <a:solidFill>
                  <a:srgbClr val="637B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2" name="Google Shape;202;p38"/>
          <p:cNvSpPr/>
          <p:nvPr/>
        </p:nvSpPr>
        <p:spPr>
          <a:xfrm flipH="1" rot="10800000">
            <a:off x="0" y="3602975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38"/>
          <p:cNvSpPr/>
          <p:nvPr/>
        </p:nvSpPr>
        <p:spPr>
          <a:xfrm>
            <a:off x="4250775" y="540000"/>
            <a:ext cx="4173300" cy="22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2">
  <p:cSld name="CUSTOM_3_1_1"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9"/>
          <p:cNvSpPr/>
          <p:nvPr/>
        </p:nvSpPr>
        <p:spPr>
          <a:xfrm rot="10800000">
            <a:off x="7603425" y="3602975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rgbClr val="D84E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39"/>
          <p:cNvSpPr txBox="1"/>
          <p:nvPr>
            <p:ph idx="1" type="subTitle"/>
          </p:nvPr>
        </p:nvSpPr>
        <p:spPr>
          <a:xfrm>
            <a:off x="5686200" y="1518250"/>
            <a:ext cx="2737800" cy="164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 algn="r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r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r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r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r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r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r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r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07" name="Google Shape;207;p39"/>
          <p:cNvSpPr txBox="1"/>
          <p:nvPr>
            <p:ph type="title"/>
          </p:nvPr>
        </p:nvSpPr>
        <p:spPr>
          <a:xfrm>
            <a:off x="720000" y="540000"/>
            <a:ext cx="4966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4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0"/>
          <p:cNvSpPr txBox="1"/>
          <p:nvPr>
            <p:ph type="title"/>
          </p:nvPr>
        </p:nvSpPr>
        <p:spPr>
          <a:xfrm>
            <a:off x="720000" y="540000"/>
            <a:ext cx="2992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37B7F"/>
              </a:buClr>
              <a:buSzPts val="3000"/>
              <a:buNone/>
              <a:defRPr sz="3000">
                <a:solidFill>
                  <a:srgbClr val="637B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0" name="Google Shape;210;p40"/>
          <p:cNvSpPr/>
          <p:nvPr/>
        </p:nvSpPr>
        <p:spPr>
          <a:xfrm>
            <a:off x="3515050" y="540000"/>
            <a:ext cx="4908900" cy="22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40"/>
          <p:cNvSpPr txBox="1"/>
          <p:nvPr>
            <p:ph idx="1" type="subTitle"/>
          </p:nvPr>
        </p:nvSpPr>
        <p:spPr>
          <a:xfrm>
            <a:off x="2314725" y="2496450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212" name="Google Shape;212;p40"/>
          <p:cNvSpPr txBox="1"/>
          <p:nvPr>
            <p:ph idx="2" type="subTitle"/>
          </p:nvPr>
        </p:nvSpPr>
        <p:spPr>
          <a:xfrm>
            <a:off x="5943750" y="2496450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213" name="Google Shape;213;p40"/>
          <p:cNvSpPr txBox="1"/>
          <p:nvPr>
            <p:ph idx="3" type="subTitle"/>
          </p:nvPr>
        </p:nvSpPr>
        <p:spPr>
          <a:xfrm>
            <a:off x="2314725" y="2179175"/>
            <a:ext cx="22857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214" name="Google Shape;214;p40"/>
          <p:cNvSpPr txBox="1"/>
          <p:nvPr>
            <p:ph idx="4" type="subTitle"/>
          </p:nvPr>
        </p:nvSpPr>
        <p:spPr>
          <a:xfrm>
            <a:off x="5943750" y="2179175"/>
            <a:ext cx="22857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215" name="Google Shape;215;p40"/>
          <p:cNvSpPr txBox="1"/>
          <p:nvPr>
            <p:ph idx="5" type="subTitle"/>
          </p:nvPr>
        </p:nvSpPr>
        <p:spPr>
          <a:xfrm>
            <a:off x="2314725" y="3858525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216" name="Google Shape;216;p40"/>
          <p:cNvSpPr txBox="1"/>
          <p:nvPr>
            <p:ph idx="6" type="subTitle"/>
          </p:nvPr>
        </p:nvSpPr>
        <p:spPr>
          <a:xfrm>
            <a:off x="5943750" y="3858525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217" name="Google Shape;217;p40"/>
          <p:cNvSpPr txBox="1"/>
          <p:nvPr>
            <p:ph idx="7" type="subTitle"/>
          </p:nvPr>
        </p:nvSpPr>
        <p:spPr>
          <a:xfrm>
            <a:off x="2314725" y="3541250"/>
            <a:ext cx="22857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218" name="Google Shape;218;p40"/>
          <p:cNvSpPr txBox="1"/>
          <p:nvPr>
            <p:ph idx="8" type="subTitle"/>
          </p:nvPr>
        </p:nvSpPr>
        <p:spPr>
          <a:xfrm>
            <a:off x="5943750" y="3541250"/>
            <a:ext cx="22857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219" name="Google Shape;219;p40"/>
          <p:cNvSpPr/>
          <p:nvPr/>
        </p:nvSpPr>
        <p:spPr>
          <a:xfrm flipH="1" rot="10800000">
            <a:off x="0" y="3602975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ullet Point 1">
  <p:cSld name="CUSTOM_7"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1"/>
          <p:cNvSpPr/>
          <p:nvPr/>
        </p:nvSpPr>
        <p:spPr>
          <a:xfrm rot="-9387396">
            <a:off x="-70379" y="-428829"/>
            <a:ext cx="1802529" cy="1802529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41"/>
          <p:cNvSpPr txBox="1"/>
          <p:nvPr>
            <p:ph type="title"/>
          </p:nvPr>
        </p:nvSpPr>
        <p:spPr>
          <a:xfrm>
            <a:off x="5360825" y="540000"/>
            <a:ext cx="3063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3" name="Google Shape;223;p41"/>
          <p:cNvSpPr txBox="1"/>
          <p:nvPr>
            <p:ph idx="1" type="subTitle"/>
          </p:nvPr>
        </p:nvSpPr>
        <p:spPr>
          <a:xfrm>
            <a:off x="1160550" y="1619250"/>
            <a:ext cx="4758900" cy="252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24" name="Google Shape;224;p41"/>
          <p:cNvSpPr/>
          <p:nvPr/>
        </p:nvSpPr>
        <p:spPr>
          <a:xfrm flipH="1">
            <a:off x="3515112" y="4341175"/>
            <a:ext cx="4908900" cy="22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ullet Point 2">
  <p:cSld name="CUSTOM_7_1"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2"/>
          <p:cNvSpPr txBox="1"/>
          <p:nvPr>
            <p:ph idx="1" type="subTitle"/>
          </p:nvPr>
        </p:nvSpPr>
        <p:spPr>
          <a:xfrm>
            <a:off x="1160550" y="1619250"/>
            <a:ext cx="4758900" cy="29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27" name="Google Shape;227;p42"/>
          <p:cNvSpPr txBox="1"/>
          <p:nvPr>
            <p:ph type="title"/>
          </p:nvPr>
        </p:nvSpPr>
        <p:spPr>
          <a:xfrm>
            <a:off x="720000" y="540000"/>
            <a:ext cx="3852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37B7F"/>
              </a:buClr>
              <a:buSzPts val="3000"/>
              <a:buNone/>
              <a:defRPr sz="3000">
                <a:solidFill>
                  <a:srgbClr val="637B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8" name="Google Shape;228;p42"/>
          <p:cNvSpPr/>
          <p:nvPr/>
        </p:nvSpPr>
        <p:spPr>
          <a:xfrm>
            <a:off x="4250775" y="540000"/>
            <a:ext cx="4173300" cy="22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42"/>
          <p:cNvSpPr/>
          <p:nvPr/>
        </p:nvSpPr>
        <p:spPr>
          <a:xfrm rot="10800000">
            <a:off x="7603425" y="3602975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6"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3"/>
          <p:cNvSpPr txBox="1"/>
          <p:nvPr>
            <p:ph type="title"/>
          </p:nvPr>
        </p:nvSpPr>
        <p:spPr>
          <a:xfrm>
            <a:off x="720000" y="540000"/>
            <a:ext cx="286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2" name="Google Shape;232;p43"/>
          <p:cNvSpPr txBox="1"/>
          <p:nvPr/>
        </p:nvSpPr>
        <p:spPr>
          <a:xfrm>
            <a:off x="2293625" y="3662200"/>
            <a:ext cx="4552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CREDITS: This presentation template was created by </a:t>
            </a:r>
            <a:r>
              <a:rPr b="1" lang="en" sz="1200">
                <a:solidFill>
                  <a:schemeClr val="dk2"/>
                </a:solidFill>
                <a:uFill>
                  <a:noFill/>
                </a:uFill>
                <a:latin typeface="Source Sans Pro"/>
                <a:ea typeface="Source Sans Pro"/>
                <a:cs typeface="Source Sans Pro"/>
                <a:sym typeface="Source Sans Pro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 including icons by </a:t>
            </a:r>
            <a:r>
              <a:rPr b="1" lang="en" sz="1200">
                <a:solidFill>
                  <a:schemeClr val="dk2"/>
                </a:solidFill>
                <a:uFill>
                  <a:noFill/>
                </a:uFill>
                <a:latin typeface="Source Sans Pro"/>
                <a:ea typeface="Source Sans Pro"/>
                <a:cs typeface="Source Sans Pro"/>
                <a:sym typeface="Source Sans Pr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 and infographics &amp; images by </a:t>
            </a:r>
            <a:r>
              <a:rPr b="1" lang="en" sz="1200">
                <a:solidFill>
                  <a:schemeClr val="dk2"/>
                </a:solidFill>
                <a:uFill>
                  <a:noFill/>
                </a:uFill>
                <a:latin typeface="Source Sans Pro"/>
                <a:ea typeface="Source Sans Pro"/>
                <a:cs typeface="Source Sans Pro"/>
                <a:sym typeface="Source Sans Pr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20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33" name="Google Shape;233;p43"/>
          <p:cNvSpPr txBox="1"/>
          <p:nvPr>
            <p:ph idx="1" type="subTitle"/>
          </p:nvPr>
        </p:nvSpPr>
        <p:spPr>
          <a:xfrm>
            <a:off x="3101850" y="1499650"/>
            <a:ext cx="2940300" cy="110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34" name="Google Shape;234;p43"/>
          <p:cNvSpPr/>
          <p:nvPr/>
        </p:nvSpPr>
        <p:spPr>
          <a:xfrm flipH="1">
            <a:off x="7603425" y="0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43"/>
          <p:cNvSpPr/>
          <p:nvPr/>
        </p:nvSpPr>
        <p:spPr>
          <a:xfrm flipH="1" rot="10800000">
            <a:off x="0" y="3602975"/>
            <a:ext cx="1540587" cy="1540521"/>
          </a:xfrm>
          <a:custGeom>
            <a:rect b="b" l="l" r="r" t="t"/>
            <a:pathLst>
              <a:path extrusionOk="0" h="23247" w="23248">
                <a:moveTo>
                  <a:pt x="1" y="0"/>
                </a:moveTo>
                <a:lnTo>
                  <a:pt x="1" y="23247"/>
                </a:lnTo>
                <a:cubicBezTo>
                  <a:pt x="12783" y="23247"/>
                  <a:pt x="23247" y="12849"/>
                  <a:pt x="23247" y="0"/>
                </a:cubicBezTo>
                <a:close/>
              </a:path>
            </a:pathLst>
          </a:custGeom>
          <a:solidFill>
            <a:srgbClr val="D84E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5">
  <p:cSld name="CUSTOM_8"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4"/>
          <p:cNvSpPr txBox="1"/>
          <p:nvPr>
            <p:ph type="ctrTitle"/>
          </p:nvPr>
        </p:nvSpPr>
        <p:spPr>
          <a:xfrm>
            <a:off x="2646000" y="2744300"/>
            <a:ext cx="3852000" cy="149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EBB55A"/>
              </a:buClr>
              <a:buSzPts val="5200"/>
              <a:buNone/>
              <a:defRPr sz="4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38" name="Google Shape;238;p44"/>
          <p:cNvSpPr/>
          <p:nvPr/>
        </p:nvSpPr>
        <p:spPr>
          <a:xfrm rot="-9387396">
            <a:off x="-70379" y="-428829"/>
            <a:ext cx="1802529" cy="1802529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rgbClr val="D84E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44"/>
          <p:cNvSpPr/>
          <p:nvPr/>
        </p:nvSpPr>
        <p:spPr>
          <a:xfrm rot="900108">
            <a:off x="7586327" y="3667699"/>
            <a:ext cx="1802354" cy="1802354"/>
          </a:xfrm>
          <a:custGeom>
            <a:rect b="b" l="l" r="r" t="t"/>
            <a:pathLst>
              <a:path extrusionOk="0" h="80403" w="80403">
                <a:moveTo>
                  <a:pt x="80402" y="0"/>
                </a:moveTo>
                <a:cubicBezTo>
                  <a:pt x="36029" y="0"/>
                  <a:pt x="0" y="36095"/>
                  <a:pt x="0" y="80403"/>
                </a:cubicBezTo>
                <a:lnTo>
                  <a:pt x="30598" y="80403"/>
                </a:lnTo>
                <a:cubicBezTo>
                  <a:pt x="30598" y="52918"/>
                  <a:pt x="52983" y="30664"/>
                  <a:pt x="80402" y="30664"/>
                </a:cubicBezTo>
                <a:lnTo>
                  <a:pt x="8040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3.xml"/><Relationship Id="rId22" Type="http://schemas.openxmlformats.org/officeDocument/2006/relationships/slideLayout" Target="../slideLayouts/slideLayout35.xml"/><Relationship Id="rId21" Type="http://schemas.openxmlformats.org/officeDocument/2006/relationships/slideLayout" Target="../slideLayouts/slideLayout34.xml"/><Relationship Id="rId24" Type="http://schemas.openxmlformats.org/officeDocument/2006/relationships/slideLayout" Target="../slideLayouts/slideLayout37.xml"/><Relationship Id="rId23" Type="http://schemas.openxmlformats.org/officeDocument/2006/relationships/slideLayout" Target="../slideLayouts/slideLayout36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26" Type="http://schemas.openxmlformats.org/officeDocument/2006/relationships/slideLayout" Target="../slideLayouts/slideLayout39.xml"/><Relationship Id="rId25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1.xml"/><Relationship Id="rId27" Type="http://schemas.openxmlformats.org/officeDocument/2006/relationships/slideLayout" Target="../slideLayouts/slideLayout40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29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30" Type="http://schemas.openxmlformats.org/officeDocument/2006/relationships/theme" Target="../theme/theme2.xml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FFFF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eem Kufi"/>
              <a:buNone/>
              <a:defRPr sz="2800">
                <a:solidFill>
                  <a:schemeClr val="dk1"/>
                </a:solidFill>
                <a:latin typeface="Reem Kufi"/>
                <a:ea typeface="Reem Kufi"/>
                <a:cs typeface="Reem Kufi"/>
                <a:sym typeface="Reem Kuf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●"/>
              <a:defRPr sz="1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●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●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shiken.ai/#:~:text=In%20Japanese%20Shiken%20(%E8%A9%A6%E9%A8%93%20%5B%E3%81%97%E3%81%91%E3%82%93,quickly%20and%20easily%20as%20possible." TargetMode="External"/><Relationship Id="rId4" Type="http://schemas.openxmlformats.org/officeDocument/2006/relationships/hyperlink" Target="https://www.talkspace.com/online-therapy/" TargetMode="External"/><Relationship Id="rId5" Type="http://schemas.openxmlformats.org/officeDocument/2006/relationships/hyperlink" Target="https://news.microsoft.com/features/high-tech-for-higher-ed-an-australian-engineering-professor-revamps-student-learning-with-teams/" TargetMode="External"/><Relationship Id="rId6" Type="http://schemas.openxmlformats.org/officeDocument/2006/relationships/hyperlink" Target="https://aws.amazon.com/education/alexa-edu/#:~:text=Alexa%20for%20higher%20education,and%20get%20involved%20on%20campus.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45"/>
          <p:cNvSpPr txBox="1"/>
          <p:nvPr>
            <p:ph type="ctrTitle"/>
          </p:nvPr>
        </p:nvSpPr>
        <p:spPr>
          <a:xfrm>
            <a:off x="1252050" y="1236550"/>
            <a:ext cx="6639900" cy="196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Background Research: Student Burnout</a:t>
            </a:r>
            <a:endParaRPr b="1"/>
          </a:p>
        </p:txBody>
      </p:sp>
      <p:sp>
        <p:nvSpPr>
          <p:cNvPr id="245" name="Google Shape;245;p45"/>
          <p:cNvSpPr txBox="1"/>
          <p:nvPr>
            <p:ph idx="1" type="subTitle"/>
          </p:nvPr>
        </p:nvSpPr>
        <p:spPr>
          <a:xfrm>
            <a:off x="3628100" y="3108338"/>
            <a:ext cx="3908700" cy="4704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EduCAUtion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46" name="Google Shape;246;p45"/>
          <p:cNvSpPr/>
          <p:nvPr/>
        </p:nvSpPr>
        <p:spPr>
          <a:xfrm rot="5400000">
            <a:off x="4558741" y="2409699"/>
            <a:ext cx="26525" cy="1867678"/>
          </a:xfrm>
          <a:custGeom>
            <a:rect b="b" l="l" r="r" t="t"/>
            <a:pathLst>
              <a:path extrusionOk="0" h="31989" w="1061">
                <a:moveTo>
                  <a:pt x="0" y="0"/>
                </a:moveTo>
                <a:lnTo>
                  <a:pt x="0" y="31989"/>
                </a:lnTo>
                <a:lnTo>
                  <a:pt x="1060" y="31989"/>
                </a:lnTo>
                <a:lnTo>
                  <a:pt x="1060" y="0"/>
                </a:lnTo>
                <a:close/>
              </a:path>
            </a:pathLst>
          </a:custGeom>
          <a:solidFill>
            <a:srgbClr val="D84E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6"/>
          <p:cNvSpPr txBox="1"/>
          <p:nvPr>
            <p:ph type="ctrTitle"/>
          </p:nvPr>
        </p:nvSpPr>
        <p:spPr>
          <a:xfrm>
            <a:off x="1592850" y="1952300"/>
            <a:ext cx="5958300" cy="94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/>
              <a:t>How can academic burnout be better identified and managed by faculty and students?</a:t>
            </a:r>
            <a:endParaRPr sz="4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47"/>
          <p:cNvSpPr txBox="1"/>
          <p:nvPr>
            <p:ph type="title"/>
          </p:nvPr>
        </p:nvSpPr>
        <p:spPr>
          <a:xfrm>
            <a:off x="3657825" y="235200"/>
            <a:ext cx="476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LITERATURE REVIEW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1</a:t>
            </a:r>
            <a:endParaRPr/>
          </a:p>
        </p:txBody>
      </p:sp>
      <p:sp>
        <p:nvSpPr>
          <p:cNvPr id="257" name="Google Shape;257;p47"/>
          <p:cNvSpPr txBox="1"/>
          <p:nvPr/>
        </p:nvSpPr>
        <p:spPr>
          <a:xfrm>
            <a:off x="810300" y="1531075"/>
            <a:ext cx="2730000" cy="11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Students are </a:t>
            </a:r>
            <a:r>
              <a:rPr b="1"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4x </a:t>
            </a:r>
            <a:r>
              <a:rPr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more likely to drop out as a </a:t>
            </a:r>
            <a:r>
              <a:rPr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result</a:t>
            </a:r>
            <a:r>
              <a:rPr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of </a:t>
            </a:r>
            <a:r>
              <a:rPr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burnout when they feel </a:t>
            </a:r>
            <a:r>
              <a:rPr b="1"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cynical towards their institution</a:t>
            </a:r>
            <a:r>
              <a:rPr b="1"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b="1" sz="1200">
              <a:solidFill>
                <a:srgbClr val="637B7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58" name="Google Shape;258;p47"/>
          <p:cNvSpPr txBox="1"/>
          <p:nvPr/>
        </p:nvSpPr>
        <p:spPr>
          <a:xfrm>
            <a:off x="1256850" y="1227175"/>
            <a:ext cx="1836900" cy="3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rPr>
              <a:t>FINDING </a:t>
            </a:r>
            <a:r>
              <a:rPr lang="en" sz="1800"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rPr>
              <a:t>1</a:t>
            </a:r>
            <a:endParaRPr sz="1800">
              <a:solidFill>
                <a:schemeClr val="lt2"/>
              </a:solidFill>
              <a:latin typeface="Reem Kufi"/>
              <a:ea typeface="Reem Kufi"/>
              <a:cs typeface="Reem Kufi"/>
              <a:sym typeface="Reem Kufi"/>
            </a:endParaRPr>
          </a:p>
        </p:txBody>
      </p:sp>
      <p:sp>
        <p:nvSpPr>
          <p:cNvPr id="259" name="Google Shape;259;p47"/>
          <p:cNvSpPr txBox="1"/>
          <p:nvPr/>
        </p:nvSpPr>
        <p:spPr>
          <a:xfrm>
            <a:off x="4452450" y="1227175"/>
            <a:ext cx="1836900" cy="3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rPr>
              <a:t>FINDING 3</a:t>
            </a:r>
            <a:endParaRPr sz="1800">
              <a:solidFill>
                <a:schemeClr val="lt2"/>
              </a:solidFill>
              <a:latin typeface="Reem Kufi"/>
              <a:ea typeface="Reem Kufi"/>
              <a:cs typeface="Reem Kufi"/>
              <a:sym typeface="Reem Kufi"/>
            </a:endParaRPr>
          </a:p>
        </p:txBody>
      </p:sp>
      <p:sp>
        <p:nvSpPr>
          <p:cNvPr id="260" name="Google Shape;260;p47"/>
          <p:cNvSpPr txBox="1"/>
          <p:nvPr/>
        </p:nvSpPr>
        <p:spPr>
          <a:xfrm>
            <a:off x="2854650" y="3413075"/>
            <a:ext cx="1836900" cy="3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rPr>
              <a:t>FINDING </a:t>
            </a:r>
            <a:r>
              <a:rPr lang="en" sz="1800"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rPr>
              <a:t>2</a:t>
            </a:r>
            <a:endParaRPr sz="1800">
              <a:solidFill>
                <a:schemeClr val="lt2"/>
              </a:solidFill>
              <a:latin typeface="Reem Kufi"/>
              <a:ea typeface="Reem Kufi"/>
              <a:cs typeface="Reem Kufi"/>
              <a:sym typeface="Reem Kufi"/>
            </a:endParaRPr>
          </a:p>
        </p:txBody>
      </p:sp>
      <p:sp>
        <p:nvSpPr>
          <p:cNvPr id="261" name="Google Shape;261;p47"/>
          <p:cNvSpPr txBox="1"/>
          <p:nvPr/>
        </p:nvSpPr>
        <p:spPr>
          <a:xfrm>
            <a:off x="6050250" y="3413075"/>
            <a:ext cx="1836900" cy="3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rPr>
              <a:t>FINDING</a:t>
            </a:r>
            <a:r>
              <a:rPr lang="en" sz="1800"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rPr>
              <a:t> 4</a:t>
            </a:r>
            <a:endParaRPr sz="1800">
              <a:solidFill>
                <a:schemeClr val="lt2"/>
              </a:solidFill>
              <a:latin typeface="Reem Kufi"/>
              <a:ea typeface="Reem Kufi"/>
              <a:cs typeface="Reem Kufi"/>
              <a:sym typeface="Reem Kufi"/>
            </a:endParaRPr>
          </a:p>
        </p:txBody>
      </p:sp>
      <p:grpSp>
        <p:nvGrpSpPr>
          <p:cNvPr id="262" name="Google Shape;262;p47"/>
          <p:cNvGrpSpPr/>
          <p:nvPr/>
        </p:nvGrpSpPr>
        <p:grpSpPr>
          <a:xfrm>
            <a:off x="1288650" y="2354450"/>
            <a:ext cx="6566700" cy="918100"/>
            <a:chOff x="1288650" y="2659250"/>
            <a:chExt cx="6566700" cy="918100"/>
          </a:xfrm>
        </p:grpSpPr>
        <p:sp>
          <p:nvSpPr>
            <p:cNvPr id="263" name="Google Shape;263;p47"/>
            <p:cNvSpPr/>
            <p:nvPr/>
          </p:nvSpPr>
          <p:spPr>
            <a:xfrm>
              <a:off x="1288650" y="3059575"/>
              <a:ext cx="6566700" cy="1176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47"/>
            <p:cNvSpPr/>
            <p:nvPr/>
          </p:nvSpPr>
          <p:spPr>
            <a:xfrm>
              <a:off x="1775250" y="2659250"/>
              <a:ext cx="800100" cy="800100"/>
            </a:xfrm>
            <a:prstGeom prst="blockArc">
              <a:avLst>
                <a:gd fmla="val 10800000" name="adj1"/>
                <a:gd fmla="val 0" name="adj2"/>
                <a:gd fmla="val 25000" name="adj3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47"/>
            <p:cNvSpPr/>
            <p:nvPr/>
          </p:nvSpPr>
          <p:spPr>
            <a:xfrm>
              <a:off x="4970850" y="2659250"/>
              <a:ext cx="800100" cy="800100"/>
            </a:xfrm>
            <a:prstGeom prst="blockArc">
              <a:avLst>
                <a:gd fmla="val 10800000" name="adj1"/>
                <a:gd fmla="val 0" name="adj2"/>
                <a:gd fmla="val 25000" name="adj3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47"/>
            <p:cNvSpPr/>
            <p:nvPr/>
          </p:nvSpPr>
          <p:spPr>
            <a:xfrm flipH="1" rot="10800000">
              <a:off x="6568650" y="2777250"/>
              <a:ext cx="800100" cy="800100"/>
            </a:xfrm>
            <a:prstGeom prst="blockArc">
              <a:avLst>
                <a:gd fmla="val 10800000" name="adj1"/>
                <a:gd fmla="val 0" name="adj2"/>
                <a:gd fmla="val 25000" name="adj3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47"/>
            <p:cNvSpPr/>
            <p:nvPr/>
          </p:nvSpPr>
          <p:spPr>
            <a:xfrm flipH="1" rot="10800000">
              <a:off x="3373050" y="2777250"/>
              <a:ext cx="800100" cy="800100"/>
            </a:xfrm>
            <a:prstGeom prst="blockArc">
              <a:avLst>
                <a:gd fmla="val 10800000" name="adj1"/>
                <a:gd fmla="val 0" name="adj2"/>
                <a:gd fmla="val 25000" name="adj3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8" name="Google Shape;268;p47"/>
          <p:cNvSpPr txBox="1"/>
          <p:nvPr/>
        </p:nvSpPr>
        <p:spPr>
          <a:xfrm>
            <a:off x="4005900" y="1560275"/>
            <a:ext cx="2730000" cy="11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Maladaptive perfectionism is malleable </a:t>
            </a:r>
            <a:r>
              <a:rPr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 response to intervention</a:t>
            </a:r>
            <a:endParaRPr b="1" sz="1200">
              <a:solidFill>
                <a:srgbClr val="637B7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69" name="Google Shape;269;p47"/>
          <p:cNvSpPr txBox="1"/>
          <p:nvPr/>
        </p:nvSpPr>
        <p:spPr>
          <a:xfrm>
            <a:off x="2408100" y="3716975"/>
            <a:ext cx="2730000" cy="11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Three components involved in burnout: </a:t>
            </a:r>
            <a:r>
              <a:rPr b="1"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 cynical attitude towards school, feelings of inadequacy, and exhaustion.</a:t>
            </a:r>
            <a:endParaRPr b="1" sz="1200">
              <a:solidFill>
                <a:srgbClr val="637B7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 sz="1200">
              <a:solidFill>
                <a:srgbClr val="637B7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70" name="Google Shape;270;p47"/>
          <p:cNvSpPr txBox="1"/>
          <p:nvPr/>
        </p:nvSpPr>
        <p:spPr>
          <a:xfrm>
            <a:off x="5603700" y="3716975"/>
            <a:ext cx="2730000" cy="11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Overwhelmed</a:t>
            </a:r>
            <a:r>
              <a:rPr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students benefit </a:t>
            </a:r>
            <a:r>
              <a:rPr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from</a:t>
            </a:r>
            <a:r>
              <a:rPr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the </a:t>
            </a:r>
            <a:r>
              <a:rPr b="1"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simplification</a:t>
            </a:r>
            <a:r>
              <a:rPr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of</a:t>
            </a:r>
            <a:r>
              <a:rPr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their objectives, and from learning to </a:t>
            </a:r>
            <a:r>
              <a:rPr b="1"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find joy in starting a task</a:t>
            </a:r>
            <a:endParaRPr b="1" sz="1200">
              <a:solidFill>
                <a:srgbClr val="637B7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8"/>
          <p:cNvSpPr txBox="1"/>
          <p:nvPr>
            <p:ph type="title"/>
          </p:nvPr>
        </p:nvSpPr>
        <p:spPr>
          <a:xfrm>
            <a:off x="3657825" y="235200"/>
            <a:ext cx="476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LITERATURE REVIEW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2</a:t>
            </a:r>
            <a:endParaRPr/>
          </a:p>
        </p:txBody>
      </p:sp>
      <p:sp>
        <p:nvSpPr>
          <p:cNvPr id="276" name="Google Shape;276;p48"/>
          <p:cNvSpPr txBox="1"/>
          <p:nvPr/>
        </p:nvSpPr>
        <p:spPr>
          <a:xfrm>
            <a:off x="810300" y="1531075"/>
            <a:ext cx="2730000" cy="11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Burnout can be described by an equation; when </a:t>
            </a:r>
            <a:r>
              <a:rPr b="1" lang="en"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reward</a:t>
            </a:r>
            <a:r>
              <a:rPr lang="en"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we get is not worth the </a:t>
            </a:r>
            <a:r>
              <a:rPr b="1" lang="en"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amount of effort we put in</a:t>
            </a:r>
            <a:endParaRPr b="1" sz="120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200">
              <a:solidFill>
                <a:srgbClr val="637B7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77" name="Google Shape;277;p48"/>
          <p:cNvSpPr txBox="1"/>
          <p:nvPr/>
        </p:nvSpPr>
        <p:spPr>
          <a:xfrm>
            <a:off x="1256850" y="1227175"/>
            <a:ext cx="1836900" cy="3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rPr>
              <a:t>FINDING 5</a:t>
            </a:r>
            <a:endParaRPr sz="1800">
              <a:solidFill>
                <a:schemeClr val="lt2"/>
              </a:solidFill>
              <a:latin typeface="Reem Kufi"/>
              <a:ea typeface="Reem Kufi"/>
              <a:cs typeface="Reem Kufi"/>
              <a:sym typeface="Reem Kufi"/>
            </a:endParaRPr>
          </a:p>
        </p:txBody>
      </p:sp>
      <p:sp>
        <p:nvSpPr>
          <p:cNvPr id="278" name="Google Shape;278;p48"/>
          <p:cNvSpPr txBox="1"/>
          <p:nvPr/>
        </p:nvSpPr>
        <p:spPr>
          <a:xfrm>
            <a:off x="4452450" y="1227175"/>
            <a:ext cx="1836900" cy="3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rPr>
              <a:t>FINDING 7</a:t>
            </a:r>
            <a:endParaRPr sz="1800">
              <a:solidFill>
                <a:schemeClr val="lt2"/>
              </a:solidFill>
              <a:latin typeface="Reem Kufi"/>
              <a:ea typeface="Reem Kufi"/>
              <a:cs typeface="Reem Kufi"/>
              <a:sym typeface="Reem Kufi"/>
            </a:endParaRPr>
          </a:p>
        </p:txBody>
      </p:sp>
      <p:sp>
        <p:nvSpPr>
          <p:cNvPr id="279" name="Google Shape;279;p48"/>
          <p:cNvSpPr txBox="1"/>
          <p:nvPr/>
        </p:nvSpPr>
        <p:spPr>
          <a:xfrm>
            <a:off x="2854650" y="3413075"/>
            <a:ext cx="1836900" cy="3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rPr>
              <a:t>FINDING 6</a:t>
            </a:r>
            <a:endParaRPr sz="1800">
              <a:solidFill>
                <a:schemeClr val="lt2"/>
              </a:solidFill>
              <a:latin typeface="Reem Kufi"/>
              <a:ea typeface="Reem Kufi"/>
              <a:cs typeface="Reem Kufi"/>
              <a:sym typeface="Reem Kufi"/>
            </a:endParaRPr>
          </a:p>
        </p:txBody>
      </p:sp>
      <p:sp>
        <p:nvSpPr>
          <p:cNvPr id="280" name="Google Shape;280;p48"/>
          <p:cNvSpPr txBox="1"/>
          <p:nvPr/>
        </p:nvSpPr>
        <p:spPr>
          <a:xfrm>
            <a:off x="6050250" y="3413075"/>
            <a:ext cx="1836900" cy="3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lt2"/>
                </a:solidFill>
                <a:latin typeface="Reem Kufi"/>
                <a:ea typeface="Reem Kufi"/>
                <a:cs typeface="Reem Kufi"/>
                <a:sym typeface="Reem Kufi"/>
              </a:rPr>
              <a:t>FINDING 8</a:t>
            </a:r>
            <a:endParaRPr sz="1800">
              <a:solidFill>
                <a:schemeClr val="lt2"/>
              </a:solidFill>
              <a:latin typeface="Reem Kufi"/>
              <a:ea typeface="Reem Kufi"/>
              <a:cs typeface="Reem Kufi"/>
              <a:sym typeface="Reem Kufi"/>
            </a:endParaRPr>
          </a:p>
        </p:txBody>
      </p:sp>
      <p:grpSp>
        <p:nvGrpSpPr>
          <p:cNvPr id="281" name="Google Shape;281;p48"/>
          <p:cNvGrpSpPr/>
          <p:nvPr/>
        </p:nvGrpSpPr>
        <p:grpSpPr>
          <a:xfrm>
            <a:off x="1288650" y="2354450"/>
            <a:ext cx="6566700" cy="918100"/>
            <a:chOff x="1288650" y="2659250"/>
            <a:chExt cx="6566700" cy="918100"/>
          </a:xfrm>
        </p:grpSpPr>
        <p:sp>
          <p:nvSpPr>
            <p:cNvPr id="282" name="Google Shape;282;p48"/>
            <p:cNvSpPr/>
            <p:nvPr/>
          </p:nvSpPr>
          <p:spPr>
            <a:xfrm>
              <a:off x="1288650" y="3059575"/>
              <a:ext cx="6566700" cy="1176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48"/>
            <p:cNvSpPr/>
            <p:nvPr/>
          </p:nvSpPr>
          <p:spPr>
            <a:xfrm>
              <a:off x="1775250" y="2659250"/>
              <a:ext cx="800100" cy="800100"/>
            </a:xfrm>
            <a:prstGeom prst="blockArc">
              <a:avLst>
                <a:gd fmla="val 10800000" name="adj1"/>
                <a:gd fmla="val 0" name="adj2"/>
                <a:gd fmla="val 25000" name="adj3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48"/>
            <p:cNvSpPr/>
            <p:nvPr/>
          </p:nvSpPr>
          <p:spPr>
            <a:xfrm>
              <a:off x="4970850" y="2659250"/>
              <a:ext cx="800100" cy="800100"/>
            </a:xfrm>
            <a:prstGeom prst="blockArc">
              <a:avLst>
                <a:gd fmla="val 10800000" name="adj1"/>
                <a:gd fmla="val 0" name="adj2"/>
                <a:gd fmla="val 25000" name="adj3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48"/>
            <p:cNvSpPr/>
            <p:nvPr/>
          </p:nvSpPr>
          <p:spPr>
            <a:xfrm flipH="1" rot="10800000">
              <a:off x="6568650" y="2777250"/>
              <a:ext cx="800100" cy="800100"/>
            </a:xfrm>
            <a:prstGeom prst="blockArc">
              <a:avLst>
                <a:gd fmla="val 10800000" name="adj1"/>
                <a:gd fmla="val 0" name="adj2"/>
                <a:gd fmla="val 25000" name="adj3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48"/>
            <p:cNvSpPr/>
            <p:nvPr/>
          </p:nvSpPr>
          <p:spPr>
            <a:xfrm flipH="1" rot="10800000">
              <a:off x="3373050" y="2777250"/>
              <a:ext cx="800100" cy="800100"/>
            </a:xfrm>
            <a:prstGeom prst="blockArc">
              <a:avLst>
                <a:gd fmla="val 10800000" name="adj1"/>
                <a:gd fmla="val 0" name="adj2"/>
                <a:gd fmla="val 25000" name="adj3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7" name="Google Shape;287;p48"/>
          <p:cNvSpPr txBox="1"/>
          <p:nvPr/>
        </p:nvSpPr>
        <p:spPr>
          <a:xfrm>
            <a:off x="4005900" y="1560275"/>
            <a:ext cx="2730000" cy="11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Burnout recovery is individual: </a:t>
            </a:r>
            <a:r>
              <a:rPr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how much time is needed to recover; what does a break look like?</a:t>
            </a:r>
            <a:endParaRPr b="1" sz="1200">
              <a:solidFill>
                <a:srgbClr val="637B7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88" name="Google Shape;288;p48"/>
          <p:cNvSpPr txBox="1"/>
          <p:nvPr/>
        </p:nvSpPr>
        <p:spPr>
          <a:xfrm>
            <a:off x="2408100" y="3716975"/>
            <a:ext cx="2730000" cy="11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Zoom fatigue: Zoom forces us to </a:t>
            </a:r>
            <a:r>
              <a:rPr b="1"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focus more intently</a:t>
            </a:r>
            <a:r>
              <a:rPr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and to constantly </a:t>
            </a:r>
            <a:r>
              <a:rPr b="1"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calibrate our facial expressions </a:t>
            </a:r>
            <a:r>
              <a:rPr lang="en" sz="1200">
                <a:solidFill>
                  <a:srgbClr val="637B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to indicate that we are paying attention</a:t>
            </a:r>
            <a:endParaRPr sz="1200">
              <a:solidFill>
                <a:srgbClr val="637B7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89" name="Google Shape;289;p48"/>
          <p:cNvSpPr txBox="1"/>
          <p:nvPr/>
        </p:nvSpPr>
        <p:spPr>
          <a:xfrm>
            <a:off x="5603700" y="3716975"/>
            <a:ext cx="2730000" cy="11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Millenials and Gen Z students are </a:t>
            </a:r>
            <a:r>
              <a:rPr b="1" lang="en"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products of an economy</a:t>
            </a:r>
            <a:r>
              <a:rPr lang="en"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designed to cultivate human capital at every stage of life; </a:t>
            </a:r>
            <a:r>
              <a:rPr lang="en"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we</a:t>
            </a:r>
            <a:r>
              <a:rPr lang="en" sz="12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culturally have this idea that we should be working all the time</a:t>
            </a:r>
            <a:endParaRPr b="1" sz="1200">
              <a:solidFill>
                <a:srgbClr val="637B7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9"/>
          <p:cNvSpPr txBox="1"/>
          <p:nvPr>
            <p:ph type="title"/>
          </p:nvPr>
        </p:nvSpPr>
        <p:spPr>
          <a:xfrm>
            <a:off x="567600" y="387600"/>
            <a:ext cx="3128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eem Kufi"/>
                <a:ea typeface="Reem Kufi"/>
                <a:cs typeface="Reem Kufi"/>
                <a:sym typeface="Reem Kufi"/>
              </a:rPr>
              <a:t>SELECTED</a:t>
            </a:r>
            <a:endParaRPr>
              <a:latin typeface="Reem Kufi"/>
              <a:ea typeface="Reem Kufi"/>
              <a:cs typeface="Reem Kufi"/>
              <a:sym typeface="Reem Kuf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eem Kufi"/>
                <a:ea typeface="Reem Kufi"/>
                <a:cs typeface="Reem Kufi"/>
                <a:sym typeface="Reem Kufi"/>
              </a:rPr>
              <a:t>COMPARATORS</a:t>
            </a:r>
            <a:endParaRPr>
              <a:latin typeface="Reem Kufi"/>
              <a:ea typeface="Reem Kufi"/>
              <a:cs typeface="Reem Kufi"/>
              <a:sym typeface="Reem Kufi"/>
            </a:endParaRPr>
          </a:p>
        </p:txBody>
      </p:sp>
      <p:sp>
        <p:nvSpPr>
          <p:cNvPr id="295" name="Google Shape;295;p49"/>
          <p:cNvSpPr txBox="1"/>
          <p:nvPr>
            <p:ph idx="1" type="subTitle"/>
          </p:nvPr>
        </p:nvSpPr>
        <p:spPr>
          <a:xfrm>
            <a:off x="1919775" y="2204988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Gamified learning with scheduled mindfulness breaks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96" name="Google Shape;296;p49"/>
          <p:cNvSpPr txBox="1"/>
          <p:nvPr>
            <p:ph idx="2" type="subTitle"/>
          </p:nvPr>
        </p:nvSpPr>
        <p:spPr>
          <a:xfrm>
            <a:off x="5548800" y="2204988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Affordable, daily online therapy with a licensed therapist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97" name="Google Shape;297;p49"/>
          <p:cNvSpPr txBox="1"/>
          <p:nvPr>
            <p:ph idx="3" type="subTitle"/>
          </p:nvPr>
        </p:nvSpPr>
        <p:spPr>
          <a:xfrm>
            <a:off x="1919775" y="1887713"/>
            <a:ext cx="22857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Shiken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98" name="Google Shape;298;p49"/>
          <p:cNvSpPr txBox="1"/>
          <p:nvPr>
            <p:ph idx="4" type="subTitle"/>
          </p:nvPr>
        </p:nvSpPr>
        <p:spPr>
          <a:xfrm>
            <a:off x="5548800" y="1887713"/>
            <a:ext cx="22857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Talkspace</a:t>
            </a:r>
            <a:endParaRPr/>
          </a:p>
        </p:txBody>
      </p:sp>
      <p:sp>
        <p:nvSpPr>
          <p:cNvPr id="299" name="Google Shape;299;p49"/>
          <p:cNvSpPr txBox="1"/>
          <p:nvPr>
            <p:ph idx="5" type="subTitle"/>
          </p:nvPr>
        </p:nvSpPr>
        <p:spPr>
          <a:xfrm>
            <a:off x="1919775" y="3567063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AI bot that </a:t>
            </a: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answers questions, recommends videos, or tags a TA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00" name="Google Shape;300;p49"/>
          <p:cNvSpPr txBox="1"/>
          <p:nvPr>
            <p:ph idx="6" type="subTitle"/>
          </p:nvPr>
        </p:nvSpPr>
        <p:spPr>
          <a:xfrm>
            <a:off x="5548800" y="3567063"/>
            <a:ext cx="228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Centralizes educational resources, reducing information overload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01" name="Google Shape;301;p49"/>
          <p:cNvSpPr txBox="1"/>
          <p:nvPr>
            <p:ph idx="7" type="subTitle"/>
          </p:nvPr>
        </p:nvSpPr>
        <p:spPr>
          <a:xfrm>
            <a:off x="1919775" y="3249788"/>
            <a:ext cx="22857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Question Bot</a:t>
            </a:r>
            <a:endParaRPr/>
          </a:p>
        </p:txBody>
      </p:sp>
      <p:sp>
        <p:nvSpPr>
          <p:cNvPr id="302" name="Google Shape;302;p49"/>
          <p:cNvSpPr txBox="1"/>
          <p:nvPr>
            <p:ph idx="8" type="subTitle"/>
          </p:nvPr>
        </p:nvSpPr>
        <p:spPr>
          <a:xfrm>
            <a:off x="5548800" y="3249788"/>
            <a:ext cx="2285700" cy="3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Amazon Alexa</a:t>
            </a:r>
            <a:endParaRPr/>
          </a:p>
        </p:txBody>
      </p:sp>
      <p:sp>
        <p:nvSpPr>
          <p:cNvPr id="303" name="Google Shape;303;p49"/>
          <p:cNvSpPr/>
          <p:nvPr/>
        </p:nvSpPr>
        <p:spPr>
          <a:xfrm>
            <a:off x="1815000" y="1879112"/>
            <a:ext cx="26525" cy="937598"/>
          </a:xfrm>
          <a:custGeom>
            <a:rect b="b" l="l" r="r" t="t"/>
            <a:pathLst>
              <a:path extrusionOk="0" h="31989" w="1061">
                <a:moveTo>
                  <a:pt x="0" y="0"/>
                </a:moveTo>
                <a:lnTo>
                  <a:pt x="0" y="31989"/>
                </a:lnTo>
                <a:lnTo>
                  <a:pt x="1060" y="31989"/>
                </a:lnTo>
                <a:lnTo>
                  <a:pt x="1060" y="0"/>
                </a:lnTo>
                <a:close/>
              </a:path>
            </a:pathLst>
          </a:custGeom>
          <a:solidFill>
            <a:srgbClr val="D84E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49"/>
          <p:cNvSpPr/>
          <p:nvPr/>
        </p:nvSpPr>
        <p:spPr>
          <a:xfrm>
            <a:off x="5444025" y="1879112"/>
            <a:ext cx="26525" cy="937598"/>
          </a:xfrm>
          <a:custGeom>
            <a:rect b="b" l="l" r="r" t="t"/>
            <a:pathLst>
              <a:path extrusionOk="0" h="31989" w="1061">
                <a:moveTo>
                  <a:pt x="0" y="0"/>
                </a:moveTo>
                <a:lnTo>
                  <a:pt x="0" y="31989"/>
                </a:lnTo>
                <a:lnTo>
                  <a:pt x="1060" y="31989"/>
                </a:lnTo>
                <a:lnTo>
                  <a:pt x="1060" y="0"/>
                </a:lnTo>
                <a:close/>
              </a:path>
            </a:pathLst>
          </a:custGeom>
          <a:solidFill>
            <a:srgbClr val="D84E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49"/>
          <p:cNvSpPr/>
          <p:nvPr/>
        </p:nvSpPr>
        <p:spPr>
          <a:xfrm>
            <a:off x="1815000" y="3241187"/>
            <a:ext cx="26525" cy="937598"/>
          </a:xfrm>
          <a:custGeom>
            <a:rect b="b" l="l" r="r" t="t"/>
            <a:pathLst>
              <a:path extrusionOk="0" h="31989" w="1061">
                <a:moveTo>
                  <a:pt x="0" y="0"/>
                </a:moveTo>
                <a:lnTo>
                  <a:pt x="0" y="31989"/>
                </a:lnTo>
                <a:lnTo>
                  <a:pt x="1060" y="31989"/>
                </a:lnTo>
                <a:lnTo>
                  <a:pt x="1060" y="0"/>
                </a:lnTo>
                <a:close/>
              </a:path>
            </a:pathLst>
          </a:custGeom>
          <a:solidFill>
            <a:srgbClr val="D84E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49"/>
          <p:cNvSpPr/>
          <p:nvPr/>
        </p:nvSpPr>
        <p:spPr>
          <a:xfrm>
            <a:off x="5444025" y="3241187"/>
            <a:ext cx="26525" cy="937598"/>
          </a:xfrm>
          <a:custGeom>
            <a:rect b="b" l="l" r="r" t="t"/>
            <a:pathLst>
              <a:path extrusionOk="0" h="31989" w="1061">
                <a:moveTo>
                  <a:pt x="0" y="0"/>
                </a:moveTo>
                <a:lnTo>
                  <a:pt x="0" y="31989"/>
                </a:lnTo>
                <a:lnTo>
                  <a:pt x="1060" y="31989"/>
                </a:lnTo>
                <a:lnTo>
                  <a:pt x="1060" y="0"/>
                </a:lnTo>
                <a:close/>
              </a:path>
            </a:pathLst>
          </a:custGeom>
          <a:solidFill>
            <a:srgbClr val="D84E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07" name="Google Shape;307;p49"/>
          <p:cNvGrpSpPr/>
          <p:nvPr/>
        </p:nvGrpSpPr>
        <p:grpSpPr>
          <a:xfrm>
            <a:off x="4862331" y="2171114"/>
            <a:ext cx="353587" cy="353587"/>
            <a:chOff x="-33673825" y="1916675"/>
            <a:chExt cx="291450" cy="291450"/>
          </a:xfrm>
        </p:grpSpPr>
        <p:sp>
          <p:nvSpPr>
            <p:cNvPr id="308" name="Google Shape;308;p49"/>
            <p:cNvSpPr/>
            <p:nvPr/>
          </p:nvSpPr>
          <p:spPr>
            <a:xfrm>
              <a:off x="-33486375" y="1950550"/>
              <a:ext cx="85875" cy="85075"/>
            </a:xfrm>
            <a:custGeom>
              <a:rect b="b" l="l" r="r" t="t"/>
              <a:pathLst>
                <a:path extrusionOk="0" h="3403" w="3435">
                  <a:moveTo>
                    <a:pt x="379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36"/>
                    <a:pt x="158" y="693"/>
                    <a:pt x="379" y="693"/>
                  </a:cubicBezTo>
                  <a:lnTo>
                    <a:pt x="1072" y="693"/>
                  </a:lnTo>
                  <a:cubicBezTo>
                    <a:pt x="1639" y="693"/>
                    <a:pt x="2111" y="1166"/>
                    <a:pt x="2111" y="1733"/>
                  </a:cubicBezTo>
                  <a:lnTo>
                    <a:pt x="2111" y="2269"/>
                  </a:lnTo>
                  <a:lnTo>
                    <a:pt x="1985" y="2174"/>
                  </a:lnTo>
                  <a:cubicBezTo>
                    <a:pt x="1922" y="2111"/>
                    <a:pt x="1836" y="2080"/>
                    <a:pt x="1749" y="2080"/>
                  </a:cubicBezTo>
                  <a:cubicBezTo>
                    <a:pt x="1663" y="2080"/>
                    <a:pt x="1576" y="2111"/>
                    <a:pt x="1513" y="2174"/>
                  </a:cubicBezTo>
                  <a:cubicBezTo>
                    <a:pt x="1387" y="2269"/>
                    <a:pt x="1387" y="2521"/>
                    <a:pt x="1513" y="2647"/>
                  </a:cubicBezTo>
                  <a:lnTo>
                    <a:pt x="2174" y="3308"/>
                  </a:lnTo>
                  <a:cubicBezTo>
                    <a:pt x="2237" y="3371"/>
                    <a:pt x="2324" y="3403"/>
                    <a:pt x="2411" y="3403"/>
                  </a:cubicBezTo>
                  <a:cubicBezTo>
                    <a:pt x="2497" y="3403"/>
                    <a:pt x="2584" y="3371"/>
                    <a:pt x="2647" y="3308"/>
                  </a:cubicBezTo>
                  <a:lnTo>
                    <a:pt x="3309" y="2647"/>
                  </a:lnTo>
                  <a:cubicBezTo>
                    <a:pt x="3435" y="2521"/>
                    <a:pt x="3435" y="2269"/>
                    <a:pt x="3309" y="2174"/>
                  </a:cubicBezTo>
                  <a:cubicBezTo>
                    <a:pt x="3261" y="2111"/>
                    <a:pt x="3175" y="2080"/>
                    <a:pt x="3084" y="2080"/>
                  </a:cubicBezTo>
                  <a:cubicBezTo>
                    <a:pt x="2994" y="2080"/>
                    <a:pt x="2899" y="2111"/>
                    <a:pt x="2836" y="2174"/>
                  </a:cubicBezTo>
                  <a:lnTo>
                    <a:pt x="2742" y="2269"/>
                  </a:lnTo>
                  <a:lnTo>
                    <a:pt x="2742" y="1733"/>
                  </a:lnTo>
                  <a:cubicBezTo>
                    <a:pt x="2773" y="788"/>
                    <a:pt x="1985" y="0"/>
                    <a:pt x="1072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2"/>
                </a:solidFill>
              </a:endParaRPr>
            </a:p>
          </p:txBody>
        </p:sp>
        <p:sp>
          <p:nvSpPr>
            <p:cNvPr id="309" name="Google Shape;309;p49"/>
            <p:cNvSpPr/>
            <p:nvPr/>
          </p:nvSpPr>
          <p:spPr>
            <a:xfrm>
              <a:off x="-33605300" y="2122250"/>
              <a:ext cx="85075" cy="85875"/>
            </a:xfrm>
            <a:custGeom>
              <a:rect b="b" l="l" r="r" t="t"/>
              <a:pathLst>
                <a:path extrusionOk="0" h="3435" w="3403">
                  <a:moveTo>
                    <a:pt x="1024" y="0"/>
                  </a:moveTo>
                  <a:cubicBezTo>
                    <a:pt x="938" y="0"/>
                    <a:pt x="851" y="32"/>
                    <a:pt x="788" y="95"/>
                  </a:cubicBezTo>
                  <a:lnTo>
                    <a:pt x="126" y="756"/>
                  </a:lnTo>
                  <a:cubicBezTo>
                    <a:pt x="0" y="882"/>
                    <a:pt x="0" y="1134"/>
                    <a:pt x="126" y="1229"/>
                  </a:cubicBezTo>
                  <a:cubicBezTo>
                    <a:pt x="189" y="1292"/>
                    <a:pt x="276" y="1323"/>
                    <a:pt x="363" y="1323"/>
                  </a:cubicBezTo>
                  <a:cubicBezTo>
                    <a:pt x="449" y="1323"/>
                    <a:pt x="536" y="1292"/>
                    <a:pt x="599" y="1229"/>
                  </a:cubicBezTo>
                  <a:lnTo>
                    <a:pt x="725" y="1134"/>
                  </a:lnTo>
                  <a:lnTo>
                    <a:pt x="725" y="1670"/>
                  </a:lnTo>
                  <a:cubicBezTo>
                    <a:pt x="662" y="2174"/>
                    <a:pt x="820" y="2615"/>
                    <a:pt x="1135" y="2930"/>
                  </a:cubicBezTo>
                  <a:cubicBezTo>
                    <a:pt x="1450" y="3245"/>
                    <a:pt x="1891" y="3434"/>
                    <a:pt x="2363" y="3434"/>
                  </a:cubicBezTo>
                  <a:lnTo>
                    <a:pt x="3025" y="3434"/>
                  </a:lnTo>
                  <a:cubicBezTo>
                    <a:pt x="3245" y="3434"/>
                    <a:pt x="3403" y="3277"/>
                    <a:pt x="3403" y="3088"/>
                  </a:cubicBezTo>
                  <a:cubicBezTo>
                    <a:pt x="3403" y="2899"/>
                    <a:pt x="3245" y="2741"/>
                    <a:pt x="3025" y="2741"/>
                  </a:cubicBezTo>
                  <a:lnTo>
                    <a:pt x="2363" y="2741"/>
                  </a:lnTo>
                  <a:cubicBezTo>
                    <a:pt x="1828" y="2741"/>
                    <a:pt x="1355" y="2269"/>
                    <a:pt x="1355" y="1670"/>
                  </a:cubicBezTo>
                  <a:lnTo>
                    <a:pt x="1355" y="1134"/>
                  </a:lnTo>
                  <a:lnTo>
                    <a:pt x="1450" y="1229"/>
                  </a:lnTo>
                  <a:cubicBezTo>
                    <a:pt x="1513" y="1292"/>
                    <a:pt x="1607" y="1323"/>
                    <a:pt x="1698" y="1323"/>
                  </a:cubicBezTo>
                  <a:cubicBezTo>
                    <a:pt x="1788" y="1323"/>
                    <a:pt x="1875" y="1292"/>
                    <a:pt x="1922" y="1229"/>
                  </a:cubicBezTo>
                  <a:cubicBezTo>
                    <a:pt x="2048" y="1134"/>
                    <a:pt x="2048" y="882"/>
                    <a:pt x="1922" y="756"/>
                  </a:cubicBezTo>
                  <a:lnTo>
                    <a:pt x="1261" y="95"/>
                  </a:lnTo>
                  <a:cubicBezTo>
                    <a:pt x="1198" y="32"/>
                    <a:pt x="1111" y="0"/>
                    <a:pt x="1024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2"/>
                </a:solidFill>
              </a:endParaRPr>
            </a:p>
          </p:txBody>
        </p:sp>
        <p:sp>
          <p:nvSpPr>
            <p:cNvPr id="310" name="Google Shape;310;p49"/>
            <p:cNvSpPr/>
            <p:nvPr/>
          </p:nvSpPr>
          <p:spPr>
            <a:xfrm>
              <a:off x="-33673825" y="1916675"/>
              <a:ext cx="189050" cy="189050"/>
            </a:xfrm>
            <a:custGeom>
              <a:rect b="b" l="l" r="r" t="t"/>
              <a:pathLst>
                <a:path extrusionOk="0" h="7562" w="7562">
                  <a:moveTo>
                    <a:pt x="3718" y="694"/>
                  </a:moveTo>
                  <a:cubicBezTo>
                    <a:pt x="5073" y="694"/>
                    <a:pt x="6144" y="1733"/>
                    <a:pt x="6144" y="3088"/>
                  </a:cubicBezTo>
                  <a:lnTo>
                    <a:pt x="6144" y="3466"/>
                  </a:lnTo>
                  <a:lnTo>
                    <a:pt x="6081" y="3466"/>
                  </a:lnTo>
                  <a:cubicBezTo>
                    <a:pt x="5986" y="2647"/>
                    <a:pt x="5262" y="2048"/>
                    <a:pt x="4411" y="2048"/>
                  </a:cubicBezTo>
                  <a:lnTo>
                    <a:pt x="3025" y="2048"/>
                  </a:lnTo>
                  <a:cubicBezTo>
                    <a:pt x="2143" y="2048"/>
                    <a:pt x="1481" y="2678"/>
                    <a:pt x="1324" y="3466"/>
                  </a:cubicBezTo>
                  <a:lnTo>
                    <a:pt x="1292" y="3466"/>
                  </a:lnTo>
                  <a:lnTo>
                    <a:pt x="1292" y="3088"/>
                  </a:lnTo>
                  <a:cubicBezTo>
                    <a:pt x="1355" y="1733"/>
                    <a:pt x="2426" y="694"/>
                    <a:pt x="3718" y="694"/>
                  </a:cubicBezTo>
                  <a:close/>
                  <a:moveTo>
                    <a:pt x="4380" y="2741"/>
                  </a:moveTo>
                  <a:cubicBezTo>
                    <a:pt x="4915" y="2741"/>
                    <a:pt x="5388" y="3214"/>
                    <a:pt x="5388" y="3750"/>
                  </a:cubicBezTo>
                  <a:lnTo>
                    <a:pt x="5388" y="4096"/>
                  </a:lnTo>
                  <a:lnTo>
                    <a:pt x="5388" y="4096"/>
                  </a:lnTo>
                  <a:cubicBezTo>
                    <a:pt x="5153" y="4096"/>
                    <a:pt x="4907" y="4091"/>
                    <a:pt x="4821" y="4033"/>
                  </a:cubicBezTo>
                  <a:cubicBezTo>
                    <a:pt x="4789" y="4002"/>
                    <a:pt x="4758" y="3876"/>
                    <a:pt x="4758" y="3781"/>
                  </a:cubicBezTo>
                  <a:cubicBezTo>
                    <a:pt x="4758" y="3592"/>
                    <a:pt x="4600" y="3435"/>
                    <a:pt x="4411" y="3435"/>
                  </a:cubicBezTo>
                  <a:cubicBezTo>
                    <a:pt x="4191" y="3435"/>
                    <a:pt x="4033" y="3592"/>
                    <a:pt x="4033" y="3781"/>
                  </a:cubicBezTo>
                  <a:cubicBezTo>
                    <a:pt x="4033" y="3876"/>
                    <a:pt x="4033" y="4002"/>
                    <a:pt x="3970" y="4033"/>
                  </a:cubicBezTo>
                  <a:cubicBezTo>
                    <a:pt x="3907" y="4096"/>
                    <a:pt x="3757" y="4112"/>
                    <a:pt x="3576" y="4112"/>
                  </a:cubicBezTo>
                  <a:cubicBezTo>
                    <a:pt x="3395" y="4112"/>
                    <a:pt x="3182" y="4096"/>
                    <a:pt x="2993" y="4096"/>
                  </a:cubicBezTo>
                  <a:lnTo>
                    <a:pt x="1954" y="4096"/>
                  </a:lnTo>
                  <a:lnTo>
                    <a:pt x="1954" y="3750"/>
                  </a:lnTo>
                  <a:cubicBezTo>
                    <a:pt x="1954" y="3214"/>
                    <a:pt x="2426" y="2741"/>
                    <a:pt x="2993" y="2741"/>
                  </a:cubicBezTo>
                  <a:close/>
                  <a:moveTo>
                    <a:pt x="1009" y="4065"/>
                  </a:moveTo>
                  <a:cubicBezTo>
                    <a:pt x="1198" y="4065"/>
                    <a:pt x="1355" y="4222"/>
                    <a:pt x="1355" y="4411"/>
                  </a:cubicBezTo>
                  <a:lnTo>
                    <a:pt x="1355" y="5104"/>
                  </a:lnTo>
                  <a:cubicBezTo>
                    <a:pt x="1355" y="5293"/>
                    <a:pt x="1198" y="5451"/>
                    <a:pt x="1009" y="5451"/>
                  </a:cubicBezTo>
                  <a:cubicBezTo>
                    <a:pt x="820" y="5451"/>
                    <a:pt x="662" y="5293"/>
                    <a:pt x="662" y="5104"/>
                  </a:cubicBezTo>
                  <a:lnTo>
                    <a:pt x="662" y="4411"/>
                  </a:lnTo>
                  <a:cubicBezTo>
                    <a:pt x="662" y="4222"/>
                    <a:pt x="820" y="4065"/>
                    <a:pt x="1009" y="4065"/>
                  </a:cubicBezTo>
                  <a:close/>
                  <a:moveTo>
                    <a:pt x="6490" y="4096"/>
                  </a:moveTo>
                  <a:cubicBezTo>
                    <a:pt x="6679" y="4096"/>
                    <a:pt x="6837" y="4254"/>
                    <a:pt x="6837" y="4474"/>
                  </a:cubicBezTo>
                  <a:lnTo>
                    <a:pt x="6837" y="5136"/>
                  </a:lnTo>
                  <a:cubicBezTo>
                    <a:pt x="6837" y="5325"/>
                    <a:pt x="6679" y="5482"/>
                    <a:pt x="6490" y="5482"/>
                  </a:cubicBezTo>
                  <a:cubicBezTo>
                    <a:pt x="6301" y="5482"/>
                    <a:pt x="6144" y="5325"/>
                    <a:pt x="6144" y="5136"/>
                  </a:cubicBezTo>
                  <a:lnTo>
                    <a:pt x="6144" y="4474"/>
                  </a:lnTo>
                  <a:cubicBezTo>
                    <a:pt x="6144" y="4254"/>
                    <a:pt x="6301" y="4096"/>
                    <a:pt x="6490" y="4096"/>
                  </a:cubicBezTo>
                  <a:close/>
                  <a:moveTo>
                    <a:pt x="4443" y="4537"/>
                  </a:moveTo>
                  <a:cubicBezTo>
                    <a:pt x="4726" y="4726"/>
                    <a:pt x="5073" y="4789"/>
                    <a:pt x="5451" y="4789"/>
                  </a:cubicBezTo>
                  <a:lnTo>
                    <a:pt x="5451" y="5136"/>
                  </a:lnTo>
                  <a:cubicBezTo>
                    <a:pt x="5451" y="6081"/>
                    <a:pt x="4663" y="6869"/>
                    <a:pt x="3718" y="6869"/>
                  </a:cubicBezTo>
                  <a:cubicBezTo>
                    <a:pt x="2773" y="6869"/>
                    <a:pt x="2048" y="6081"/>
                    <a:pt x="2048" y="5136"/>
                  </a:cubicBezTo>
                  <a:lnTo>
                    <a:pt x="2048" y="4789"/>
                  </a:lnTo>
                  <a:lnTo>
                    <a:pt x="3056" y="4789"/>
                  </a:lnTo>
                  <a:cubicBezTo>
                    <a:pt x="3148" y="4789"/>
                    <a:pt x="3241" y="4790"/>
                    <a:pt x="3333" y="4790"/>
                  </a:cubicBezTo>
                  <a:cubicBezTo>
                    <a:pt x="3749" y="4790"/>
                    <a:pt x="4159" y="4769"/>
                    <a:pt x="4443" y="4537"/>
                  </a:cubicBezTo>
                  <a:close/>
                  <a:moveTo>
                    <a:pt x="3813" y="1"/>
                  </a:moveTo>
                  <a:cubicBezTo>
                    <a:pt x="2111" y="1"/>
                    <a:pt x="725" y="1387"/>
                    <a:pt x="725" y="3088"/>
                  </a:cubicBezTo>
                  <a:lnTo>
                    <a:pt x="725" y="3466"/>
                  </a:lnTo>
                  <a:cubicBezTo>
                    <a:pt x="347" y="3624"/>
                    <a:pt x="63" y="4002"/>
                    <a:pt x="63" y="4474"/>
                  </a:cubicBezTo>
                  <a:lnTo>
                    <a:pt x="63" y="5136"/>
                  </a:lnTo>
                  <a:cubicBezTo>
                    <a:pt x="0" y="5671"/>
                    <a:pt x="473" y="6144"/>
                    <a:pt x="1009" y="6144"/>
                  </a:cubicBezTo>
                  <a:cubicBezTo>
                    <a:pt x="1198" y="6144"/>
                    <a:pt x="1355" y="6112"/>
                    <a:pt x="1513" y="6049"/>
                  </a:cubicBezTo>
                  <a:cubicBezTo>
                    <a:pt x="1891" y="6932"/>
                    <a:pt x="2741" y="7562"/>
                    <a:pt x="3781" y="7562"/>
                  </a:cubicBezTo>
                  <a:cubicBezTo>
                    <a:pt x="4789" y="7562"/>
                    <a:pt x="5671" y="6932"/>
                    <a:pt x="6018" y="6049"/>
                  </a:cubicBezTo>
                  <a:cubicBezTo>
                    <a:pt x="6175" y="6112"/>
                    <a:pt x="6333" y="6144"/>
                    <a:pt x="6522" y="6144"/>
                  </a:cubicBezTo>
                  <a:cubicBezTo>
                    <a:pt x="7089" y="6144"/>
                    <a:pt x="7562" y="5671"/>
                    <a:pt x="7562" y="5136"/>
                  </a:cubicBezTo>
                  <a:lnTo>
                    <a:pt x="7562" y="4474"/>
                  </a:lnTo>
                  <a:cubicBezTo>
                    <a:pt x="7562" y="4033"/>
                    <a:pt x="7278" y="3624"/>
                    <a:pt x="6869" y="3466"/>
                  </a:cubicBezTo>
                  <a:lnTo>
                    <a:pt x="6869" y="3088"/>
                  </a:lnTo>
                  <a:cubicBezTo>
                    <a:pt x="6869" y="1387"/>
                    <a:pt x="5514" y="1"/>
                    <a:pt x="3813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2"/>
                </a:solidFill>
              </a:endParaRPr>
            </a:p>
          </p:txBody>
        </p:sp>
        <p:sp>
          <p:nvSpPr>
            <p:cNvPr id="311" name="Google Shape;311;p49"/>
            <p:cNvSpPr/>
            <p:nvPr/>
          </p:nvSpPr>
          <p:spPr>
            <a:xfrm>
              <a:off x="-33503700" y="2070250"/>
              <a:ext cx="121325" cy="137075"/>
            </a:xfrm>
            <a:custGeom>
              <a:rect b="b" l="l" r="r" t="t"/>
              <a:pathLst>
                <a:path extrusionOk="0" h="5483" w="4853">
                  <a:moveTo>
                    <a:pt x="3151" y="726"/>
                  </a:moveTo>
                  <a:cubicBezTo>
                    <a:pt x="3687" y="726"/>
                    <a:pt x="4222" y="1198"/>
                    <a:pt x="4222" y="1734"/>
                  </a:cubicBezTo>
                  <a:lnTo>
                    <a:pt x="4222" y="2112"/>
                  </a:lnTo>
                  <a:cubicBezTo>
                    <a:pt x="3939" y="2112"/>
                    <a:pt x="3655" y="2112"/>
                    <a:pt x="3592" y="1986"/>
                  </a:cubicBezTo>
                  <a:cubicBezTo>
                    <a:pt x="3529" y="1954"/>
                    <a:pt x="3498" y="1828"/>
                    <a:pt x="3498" y="1734"/>
                  </a:cubicBezTo>
                  <a:cubicBezTo>
                    <a:pt x="3498" y="1545"/>
                    <a:pt x="3340" y="1387"/>
                    <a:pt x="3151" y="1387"/>
                  </a:cubicBezTo>
                  <a:cubicBezTo>
                    <a:pt x="2962" y="1387"/>
                    <a:pt x="2804" y="1545"/>
                    <a:pt x="2804" y="1734"/>
                  </a:cubicBezTo>
                  <a:cubicBezTo>
                    <a:pt x="2804" y="1828"/>
                    <a:pt x="2804" y="1954"/>
                    <a:pt x="2710" y="1986"/>
                  </a:cubicBezTo>
                  <a:cubicBezTo>
                    <a:pt x="2636" y="2060"/>
                    <a:pt x="2487" y="2090"/>
                    <a:pt x="2312" y="2090"/>
                  </a:cubicBezTo>
                  <a:cubicBezTo>
                    <a:pt x="2189" y="2090"/>
                    <a:pt x="2053" y="2075"/>
                    <a:pt x="1922" y="2049"/>
                  </a:cubicBezTo>
                  <a:lnTo>
                    <a:pt x="694" y="2049"/>
                  </a:lnTo>
                  <a:lnTo>
                    <a:pt x="694" y="1734"/>
                  </a:lnTo>
                  <a:cubicBezTo>
                    <a:pt x="694" y="1198"/>
                    <a:pt x="1166" y="726"/>
                    <a:pt x="1765" y="726"/>
                  </a:cubicBezTo>
                  <a:close/>
                  <a:moveTo>
                    <a:pt x="3151" y="2521"/>
                  </a:moveTo>
                  <a:cubicBezTo>
                    <a:pt x="3435" y="2742"/>
                    <a:pt x="3813" y="2773"/>
                    <a:pt x="4222" y="2773"/>
                  </a:cubicBezTo>
                  <a:lnTo>
                    <a:pt x="4222" y="3120"/>
                  </a:lnTo>
                  <a:cubicBezTo>
                    <a:pt x="4159" y="4034"/>
                    <a:pt x="3372" y="4853"/>
                    <a:pt x="2426" y="4853"/>
                  </a:cubicBezTo>
                  <a:cubicBezTo>
                    <a:pt x="1481" y="4853"/>
                    <a:pt x="694" y="4065"/>
                    <a:pt x="694" y="3120"/>
                  </a:cubicBezTo>
                  <a:lnTo>
                    <a:pt x="694" y="2773"/>
                  </a:lnTo>
                  <a:lnTo>
                    <a:pt x="1765" y="2773"/>
                  </a:lnTo>
                  <a:cubicBezTo>
                    <a:pt x="1859" y="2773"/>
                    <a:pt x="2836" y="2773"/>
                    <a:pt x="3151" y="2521"/>
                  </a:cubicBezTo>
                  <a:close/>
                  <a:moveTo>
                    <a:pt x="1733" y="1"/>
                  </a:moveTo>
                  <a:cubicBezTo>
                    <a:pt x="788" y="1"/>
                    <a:pt x="1" y="757"/>
                    <a:pt x="1" y="1702"/>
                  </a:cubicBezTo>
                  <a:lnTo>
                    <a:pt x="1" y="3088"/>
                  </a:lnTo>
                  <a:cubicBezTo>
                    <a:pt x="1" y="4412"/>
                    <a:pt x="1103" y="5483"/>
                    <a:pt x="2395" y="5483"/>
                  </a:cubicBezTo>
                  <a:cubicBezTo>
                    <a:pt x="3750" y="5483"/>
                    <a:pt x="4789" y="4380"/>
                    <a:pt x="4789" y="3088"/>
                  </a:cubicBezTo>
                  <a:lnTo>
                    <a:pt x="4789" y="1702"/>
                  </a:lnTo>
                  <a:cubicBezTo>
                    <a:pt x="4852" y="789"/>
                    <a:pt x="4065" y="1"/>
                    <a:pt x="3120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2"/>
                </a:solidFill>
              </a:endParaRPr>
            </a:p>
          </p:txBody>
        </p:sp>
      </p:grpSp>
      <p:sp>
        <p:nvSpPr>
          <p:cNvPr id="312" name="Google Shape;312;p49"/>
          <p:cNvSpPr/>
          <p:nvPr/>
        </p:nvSpPr>
        <p:spPr>
          <a:xfrm>
            <a:off x="1347103" y="2155512"/>
            <a:ext cx="278385" cy="384812"/>
          </a:xfrm>
          <a:custGeom>
            <a:rect b="b" l="l" r="r" t="t"/>
            <a:pathLst>
              <a:path extrusionOk="0" h="12194" w="9295">
                <a:moveTo>
                  <a:pt x="4568" y="662"/>
                </a:moveTo>
                <a:cubicBezTo>
                  <a:pt x="5167" y="662"/>
                  <a:pt x="5639" y="1135"/>
                  <a:pt x="5639" y="1734"/>
                </a:cubicBezTo>
                <a:cubicBezTo>
                  <a:pt x="5639" y="2301"/>
                  <a:pt x="5167" y="2773"/>
                  <a:pt x="4568" y="2773"/>
                </a:cubicBezTo>
                <a:cubicBezTo>
                  <a:pt x="3970" y="2773"/>
                  <a:pt x="3497" y="2301"/>
                  <a:pt x="3497" y="1734"/>
                </a:cubicBezTo>
                <a:cubicBezTo>
                  <a:pt x="3497" y="1135"/>
                  <a:pt x="3970" y="662"/>
                  <a:pt x="4568" y="662"/>
                </a:cubicBezTo>
                <a:close/>
                <a:moveTo>
                  <a:pt x="7750" y="3529"/>
                </a:moveTo>
                <a:cubicBezTo>
                  <a:pt x="8160" y="3529"/>
                  <a:pt x="8475" y="3844"/>
                  <a:pt x="8475" y="4254"/>
                </a:cubicBezTo>
                <a:cubicBezTo>
                  <a:pt x="8475" y="4632"/>
                  <a:pt x="8160" y="4947"/>
                  <a:pt x="7750" y="4947"/>
                </a:cubicBezTo>
                <a:cubicBezTo>
                  <a:pt x="7372" y="4947"/>
                  <a:pt x="7057" y="4632"/>
                  <a:pt x="7057" y="4254"/>
                </a:cubicBezTo>
                <a:cubicBezTo>
                  <a:pt x="7057" y="3876"/>
                  <a:pt x="7372" y="3529"/>
                  <a:pt x="7750" y="3529"/>
                </a:cubicBezTo>
                <a:close/>
                <a:moveTo>
                  <a:pt x="1733" y="4254"/>
                </a:moveTo>
                <a:cubicBezTo>
                  <a:pt x="2836" y="4254"/>
                  <a:pt x="3812" y="4979"/>
                  <a:pt x="4127" y="6018"/>
                </a:cubicBezTo>
                <a:lnTo>
                  <a:pt x="2678" y="5042"/>
                </a:lnTo>
                <a:cubicBezTo>
                  <a:pt x="2615" y="4991"/>
                  <a:pt x="2537" y="4966"/>
                  <a:pt x="2460" y="4966"/>
                </a:cubicBezTo>
                <a:cubicBezTo>
                  <a:pt x="2344" y="4966"/>
                  <a:pt x="2231" y="5023"/>
                  <a:pt x="2174" y="5136"/>
                </a:cubicBezTo>
                <a:cubicBezTo>
                  <a:pt x="2048" y="5294"/>
                  <a:pt x="2079" y="5546"/>
                  <a:pt x="2268" y="5672"/>
                </a:cubicBezTo>
                <a:lnTo>
                  <a:pt x="3434" y="6459"/>
                </a:lnTo>
                <a:lnTo>
                  <a:pt x="3182" y="6459"/>
                </a:lnTo>
                <a:cubicBezTo>
                  <a:pt x="1890" y="6396"/>
                  <a:pt x="819" y="5451"/>
                  <a:pt x="662" y="4254"/>
                </a:cubicBezTo>
                <a:close/>
                <a:moveTo>
                  <a:pt x="1355" y="7814"/>
                </a:moveTo>
                <a:cubicBezTo>
                  <a:pt x="1733" y="7814"/>
                  <a:pt x="2048" y="8129"/>
                  <a:pt x="2048" y="8539"/>
                </a:cubicBezTo>
                <a:cubicBezTo>
                  <a:pt x="2048" y="8917"/>
                  <a:pt x="1733" y="9232"/>
                  <a:pt x="1355" y="9232"/>
                </a:cubicBezTo>
                <a:cubicBezTo>
                  <a:pt x="945" y="9232"/>
                  <a:pt x="630" y="8917"/>
                  <a:pt x="630" y="8539"/>
                </a:cubicBezTo>
                <a:cubicBezTo>
                  <a:pt x="630" y="8129"/>
                  <a:pt x="945" y="7814"/>
                  <a:pt x="1355" y="7814"/>
                </a:cubicBezTo>
                <a:close/>
                <a:moveTo>
                  <a:pt x="8506" y="8476"/>
                </a:moveTo>
                <a:cubicBezTo>
                  <a:pt x="8317" y="9767"/>
                  <a:pt x="7246" y="10681"/>
                  <a:pt x="5986" y="10681"/>
                </a:cubicBezTo>
                <a:lnTo>
                  <a:pt x="5734" y="10681"/>
                </a:lnTo>
                <a:lnTo>
                  <a:pt x="6900" y="9893"/>
                </a:lnTo>
                <a:cubicBezTo>
                  <a:pt x="7057" y="9799"/>
                  <a:pt x="7089" y="9578"/>
                  <a:pt x="7026" y="9389"/>
                </a:cubicBezTo>
                <a:cubicBezTo>
                  <a:pt x="6940" y="9282"/>
                  <a:pt x="6809" y="9233"/>
                  <a:pt x="6675" y="9233"/>
                </a:cubicBezTo>
                <a:cubicBezTo>
                  <a:pt x="6613" y="9233"/>
                  <a:pt x="6550" y="9243"/>
                  <a:pt x="6490" y="9263"/>
                </a:cubicBezTo>
                <a:lnTo>
                  <a:pt x="5041" y="10271"/>
                </a:lnTo>
                <a:cubicBezTo>
                  <a:pt x="5356" y="9232"/>
                  <a:pt x="6301" y="8476"/>
                  <a:pt x="7435" y="8476"/>
                </a:cubicBezTo>
                <a:close/>
                <a:moveTo>
                  <a:pt x="4600" y="1"/>
                </a:moveTo>
                <a:cubicBezTo>
                  <a:pt x="3623" y="1"/>
                  <a:pt x="2836" y="788"/>
                  <a:pt x="2836" y="1765"/>
                </a:cubicBezTo>
                <a:cubicBezTo>
                  <a:pt x="2836" y="2616"/>
                  <a:pt x="3466" y="3340"/>
                  <a:pt x="4253" y="3498"/>
                </a:cubicBezTo>
                <a:lnTo>
                  <a:pt x="4253" y="4758"/>
                </a:lnTo>
                <a:cubicBezTo>
                  <a:pt x="3655" y="4033"/>
                  <a:pt x="2741" y="3561"/>
                  <a:pt x="1764" y="3561"/>
                </a:cubicBezTo>
                <a:lnTo>
                  <a:pt x="347" y="3561"/>
                </a:lnTo>
                <a:cubicBezTo>
                  <a:pt x="158" y="3561"/>
                  <a:pt x="0" y="3718"/>
                  <a:pt x="0" y="3939"/>
                </a:cubicBezTo>
                <a:cubicBezTo>
                  <a:pt x="0" y="5703"/>
                  <a:pt x="1449" y="7152"/>
                  <a:pt x="3214" y="7152"/>
                </a:cubicBezTo>
                <a:lnTo>
                  <a:pt x="4285" y="7152"/>
                </a:lnTo>
                <a:lnTo>
                  <a:pt x="4285" y="9988"/>
                </a:lnTo>
                <a:cubicBezTo>
                  <a:pt x="3844" y="9547"/>
                  <a:pt x="3340" y="9232"/>
                  <a:pt x="2804" y="9074"/>
                </a:cubicBezTo>
                <a:cubicBezTo>
                  <a:pt x="2836" y="8917"/>
                  <a:pt x="2867" y="8759"/>
                  <a:pt x="2867" y="8602"/>
                </a:cubicBezTo>
                <a:cubicBezTo>
                  <a:pt x="2867" y="7814"/>
                  <a:pt x="2237" y="7184"/>
                  <a:pt x="1449" y="7184"/>
                </a:cubicBezTo>
                <a:cubicBezTo>
                  <a:pt x="662" y="7184"/>
                  <a:pt x="32" y="7814"/>
                  <a:pt x="32" y="8602"/>
                </a:cubicBezTo>
                <a:cubicBezTo>
                  <a:pt x="32" y="9389"/>
                  <a:pt x="662" y="10019"/>
                  <a:pt x="1449" y="10019"/>
                </a:cubicBezTo>
                <a:cubicBezTo>
                  <a:pt x="1796" y="10019"/>
                  <a:pt x="2111" y="9893"/>
                  <a:pt x="2363" y="9673"/>
                </a:cubicBezTo>
                <a:cubicBezTo>
                  <a:pt x="3182" y="9862"/>
                  <a:pt x="3907" y="10429"/>
                  <a:pt x="4285" y="11153"/>
                </a:cubicBezTo>
                <a:lnTo>
                  <a:pt x="4285" y="11847"/>
                </a:lnTo>
                <a:cubicBezTo>
                  <a:pt x="4285" y="12036"/>
                  <a:pt x="4442" y="12193"/>
                  <a:pt x="4631" y="12193"/>
                </a:cubicBezTo>
                <a:cubicBezTo>
                  <a:pt x="4852" y="12193"/>
                  <a:pt x="5009" y="12036"/>
                  <a:pt x="5009" y="11847"/>
                </a:cubicBezTo>
                <a:lnTo>
                  <a:pt x="5009" y="11437"/>
                </a:lnTo>
                <a:lnTo>
                  <a:pt x="6049" y="11437"/>
                </a:lnTo>
                <a:cubicBezTo>
                  <a:pt x="7845" y="11437"/>
                  <a:pt x="9294" y="9988"/>
                  <a:pt x="9294" y="8224"/>
                </a:cubicBezTo>
                <a:cubicBezTo>
                  <a:pt x="9231" y="7971"/>
                  <a:pt x="9042" y="7814"/>
                  <a:pt x="8853" y="7814"/>
                </a:cubicBezTo>
                <a:lnTo>
                  <a:pt x="7435" y="7814"/>
                </a:lnTo>
                <a:cubicBezTo>
                  <a:pt x="6427" y="7814"/>
                  <a:pt x="5545" y="8287"/>
                  <a:pt x="4946" y="9011"/>
                </a:cubicBezTo>
                <a:lnTo>
                  <a:pt x="4946" y="6837"/>
                </a:lnTo>
                <a:cubicBezTo>
                  <a:pt x="5356" y="6081"/>
                  <a:pt x="6081" y="5546"/>
                  <a:pt x="6900" y="5357"/>
                </a:cubicBezTo>
                <a:cubicBezTo>
                  <a:pt x="7120" y="5546"/>
                  <a:pt x="7467" y="5703"/>
                  <a:pt x="7813" y="5703"/>
                </a:cubicBezTo>
                <a:cubicBezTo>
                  <a:pt x="8601" y="5703"/>
                  <a:pt x="9231" y="5073"/>
                  <a:pt x="9231" y="4285"/>
                </a:cubicBezTo>
                <a:cubicBezTo>
                  <a:pt x="9231" y="3498"/>
                  <a:pt x="8601" y="2868"/>
                  <a:pt x="7813" y="2868"/>
                </a:cubicBezTo>
                <a:cubicBezTo>
                  <a:pt x="7026" y="2868"/>
                  <a:pt x="6396" y="3498"/>
                  <a:pt x="6396" y="4285"/>
                </a:cubicBezTo>
                <a:cubicBezTo>
                  <a:pt x="6396" y="4443"/>
                  <a:pt x="6427" y="4600"/>
                  <a:pt x="6459" y="4758"/>
                </a:cubicBezTo>
                <a:cubicBezTo>
                  <a:pt x="5860" y="4947"/>
                  <a:pt x="5356" y="5262"/>
                  <a:pt x="4946" y="5672"/>
                </a:cubicBezTo>
                <a:lnTo>
                  <a:pt x="4946" y="3498"/>
                </a:lnTo>
                <a:cubicBezTo>
                  <a:pt x="5797" y="3340"/>
                  <a:pt x="6364" y="2584"/>
                  <a:pt x="6364" y="1765"/>
                </a:cubicBezTo>
                <a:cubicBezTo>
                  <a:pt x="6364" y="788"/>
                  <a:pt x="5576" y="1"/>
                  <a:pt x="4600" y="1"/>
                </a:cubicBez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13" name="Google Shape;313;p49"/>
          <p:cNvGrpSpPr/>
          <p:nvPr/>
        </p:nvGrpSpPr>
        <p:grpSpPr>
          <a:xfrm>
            <a:off x="1309501" y="3676619"/>
            <a:ext cx="353587" cy="353587"/>
            <a:chOff x="-34776500" y="2631825"/>
            <a:chExt cx="291450" cy="291450"/>
          </a:xfrm>
        </p:grpSpPr>
        <p:sp>
          <p:nvSpPr>
            <p:cNvPr id="314" name="Google Shape;314;p49"/>
            <p:cNvSpPr/>
            <p:nvPr/>
          </p:nvSpPr>
          <p:spPr>
            <a:xfrm>
              <a:off x="-34691425" y="2666500"/>
              <a:ext cx="120525" cy="154400"/>
            </a:xfrm>
            <a:custGeom>
              <a:rect b="b" l="l" r="r" t="t"/>
              <a:pathLst>
                <a:path extrusionOk="0" h="6176" w="4821">
                  <a:moveTo>
                    <a:pt x="2331" y="693"/>
                  </a:moveTo>
                  <a:cubicBezTo>
                    <a:pt x="3277" y="693"/>
                    <a:pt x="4033" y="1449"/>
                    <a:pt x="4033" y="2394"/>
                  </a:cubicBezTo>
                  <a:cubicBezTo>
                    <a:pt x="4096" y="2899"/>
                    <a:pt x="3844" y="3466"/>
                    <a:pt x="3403" y="3781"/>
                  </a:cubicBezTo>
                  <a:cubicBezTo>
                    <a:pt x="3151" y="3970"/>
                    <a:pt x="2741" y="4348"/>
                    <a:pt x="2741" y="4946"/>
                  </a:cubicBezTo>
                  <a:lnTo>
                    <a:pt x="2741" y="5135"/>
                  </a:lnTo>
                  <a:cubicBezTo>
                    <a:pt x="2741" y="5356"/>
                    <a:pt x="2583" y="5513"/>
                    <a:pt x="2363" y="5513"/>
                  </a:cubicBezTo>
                  <a:cubicBezTo>
                    <a:pt x="2174" y="5513"/>
                    <a:pt x="2016" y="5356"/>
                    <a:pt x="2016" y="5135"/>
                  </a:cubicBezTo>
                  <a:lnTo>
                    <a:pt x="2016" y="4946"/>
                  </a:lnTo>
                  <a:cubicBezTo>
                    <a:pt x="2016" y="4285"/>
                    <a:pt x="2363" y="3655"/>
                    <a:pt x="2962" y="3214"/>
                  </a:cubicBezTo>
                  <a:cubicBezTo>
                    <a:pt x="3245" y="3025"/>
                    <a:pt x="3403" y="2710"/>
                    <a:pt x="3403" y="2394"/>
                  </a:cubicBezTo>
                  <a:cubicBezTo>
                    <a:pt x="3403" y="1827"/>
                    <a:pt x="2930" y="1355"/>
                    <a:pt x="2363" y="1355"/>
                  </a:cubicBezTo>
                  <a:cubicBezTo>
                    <a:pt x="1827" y="1355"/>
                    <a:pt x="1355" y="1827"/>
                    <a:pt x="1355" y="2394"/>
                  </a:cubicBezTo>
                  <a:cubicBezTo>
                    <a:pt x="1355" y="2583"/>
                    <a:pt x="1197" y="2741"/>
                    <a:pt x="1008" y="2741"/>
                  </a:cubicBezTo>
                  <a:cubicBezTo>
                    <a:pt x="788" y="2741"/>
                    <a:pt x="630" y="2583"/>
                    <a:pt x="630" y="2394"/>
                  </a:cubicBezTo>
                  <a:cubicBezTo>
                    <a:pt x="630" y="1449"/>
                    <a:pt x="1386" y="693"/>
                    <a:pt x="2331" y="693"/>
                  </a:cubicBezTo>
                  <a:close/>
                  <a:moveTo>
                    <a:pt x="2426" y="0"/>
                  </a:moveTo>
                  <a:cubicBezTo>
                    <a:pt x="1071" y="0"/>
                    <a:pt x="0" y="1040"/>
                    <a:pt x="0" y="2394"/>
                  </a:cubicBezTo>
                  <a:cubicBezTo>
                    <a:pt x="0" y="2930"/>
                    <a:pt x="473" y="3403"/>
                    <a:pt x="1040" y="3403"/>
                  </a:cubicBezTo>
                  <a:cubicBezTo>
                    <a:pt x="1575" y="3403"/>
                    <a:pt x="2048" y="2930"/>
                    <a:pt x="2048" y="2394"/>
                  </a:cubicBezTo>
                  <a:cubicBezTo>
                    <a:pt x="2048" y="2205"/>
                    <a:pt x="2205" y="2048"/>
                    <a:pt x="2426" y="2048"/>
                  </a:cubicBezTo>
                  <a:cubicBezTo>
                    <a:pt x="2615" y="2048"/>
                    <a:pt x="2772" y="2205"/>
                    <a:pt x="2772" y="2394"/>
                  </a:cubicBezTo>
                  <a:cubicBezTo>
                    <a:pt x="2772" y="2520"/>
                    <a:pt x="2741" y="2583"/>
                    <a:pt x="2615" y="2646"/>
                  </a:cubicBezTo>
                  <a:cubicBezTo>
                    <a:pt x="1827" y="3245"/>
                    <a:pt x="1386" y="4064"/>
                    <a:pt x="1386" y="4946"/>
                  </a:cubicBezTo>
                  <a:lnTo>
                    <a:pt x="1386" y="5135"/>
                  </a:lnTo>
                  <a:cubicBezTo>
                    <a:pt x="1386" y="5702"/>
                    <a:pt x="1859" y="6175"/>
                    <a:pt x="2426" y="6175"/>
                  </a:cubicBezTo>
                  <a:cubicBezTo>
                    <a:pt x="2962" y="6175"/>
                    <a:pt x="3434" y="5702"/>
                    <a:pt x="3434" y="5135"/>
                  </a:cubicBezTo>
                  <a:lnTo>
                    <a:pt x="3434" y="4946"/>
                  </a:lnTo>
                  <a:cubicBezTo>
                    <a:pt x="3434" y="4663"/>
                    <a:pt x="3686" y="4442"/>
                    <a:pt x="3844" y="4316"/>
                  </a:cubicBezTo>
                  <a:cubicBezTo>
                    <a:pt x="4474" y="3875"/>
                    <a:pt x="4820" y="3151"/>
                    <a:pt x="4820" y="2394"/>
                  </a:cubicBezTo>
                  <a:cubicBezTo>
                    <a:pt x="4789" y="1040"/>
                    <a:pt x="3718" y="0"/>
                    <a:pt x="2426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49"/>
            <p:cNvSpPr/>
            <p:nvPr/>
          </p:nvSpPr>
          <p:spPr>
            <a:xfrm>
              <a:off x="-34656775" y="2837400"/>
              <a:ext cx="51200" cy="51225"/>
            </a:xfrm>
            <a:custGeom>
              <a:rect b="b" l="l" r="r" t="t"/>
              <a:pathLst>
                <a:path extrusionOk="0" h="2049" w="2048">
                  <a:moveTo>
                    <a:pt x="1040" y="662"/>
                  </a:moveTo>
                  <a:cubicBezTo>
                    <a:pt x="1229" y="662"/>
                    <a:pt x="1386" y="820"/>
                    <a:pt x="1386" y="1040"/>
                  </a:cubicBezTo>
                  <a:cubicBezTo>
                    <a:pt x="1386" y="1229"/>
                    <a:pt x="1197" y="1387"/>
                    <a:pt x="1040" y="1387"/>
                  </a:cubicBezTo>
                  <a:cubicBezTo>
                    <a:pt x="819" y="1387"/>
                    <a:pt x="662" y="1229"/>
                    <a:pt x="662" y="1040"/>
                  </a:cubicBezTo>
                  <a:cubicBezTo>
                    <a:pt x="662" y="820"/>
                    <a:pt x="819" y="662"/>
                    <a:pt x="1040" y="662"/>
                  </a:cubicBezTo>
                  <a:close/>
                  <a:moveTo>
                    <a:pt x="1040" y="1"/>
                  </a:moveTo>
                  <a:cubicBezTo>
                    <a:pt x="473" y="1"/>
                    <a:pt x="0" y="473"/>
                    <a:pt x="0" y="1040"/>
                  </a:cubicBezTo>
                  <a:cubicBezTo>
                    <a:pt x="0" y="1576"/>
                    <a:pt x="473" y="2048"/>
                    <a:pt x="1040" y="2048"/>
                  </a:cubicBezTo>
                  <a:cubicBezTo>
                    <a:pt x="1576" y="2048"/>
                    <a:pt x="2048" y="1576"/>
                    <a:pt x="2048" y="1040"/>
                  </a:cubicBezTo>
                  <a:cubicBezTo>
                    <a:pt x="2048" y="473"/>
                    <a:pt x="1576" y="1"/>
                    <a:pt x="1040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49"/>
            <p:cNvSpPr/>
            <p:nvPr/>
          </p:nvSpPr>
          <p:spPr>
            <a:xfrm>
              <a:off x="-34776500" y="2631825"/>
              <a:ext cx="291450" cy="291450"/>
            </a:xfrm>
            <a:custGeom>
              <a:rect b="b" l="l" r="r" t="t"/>
              <a:pathLst>
                <a:path extrusionOk="0" h="11658" w="11658">
                  <a:moveTo>
                    <a:pt x="5829" y="662"/>
                  </a:moveTo>
                  <a:cubicBezTo>
                    <a:pt x="8664" y="662"/>
                    <a:pt x="10964" y="2994"/>
                    <a:pt x="10964" y="5829"/>
                  </a:cubicBezTo>
                  <a:cubicBezTo>
                    <a:pt x="10933" y="8665"/>
                    <a:pt x="8664" y="10996"/>
                    <a:pt x="5829" y="10996"/>
                  </a:cubicBezTo>
                  <a:cubicBezTo>
                    <a:pt x="2993" y="10996"/>
                    <a:pt x="662" y="8665"/>
                    <a:pt x="662" y="5829"/>
                  </a:cubicBezTo>
                  <a:cubicBezTo>
                    <a:pt x="662" y="2994"/>
                    <a:pt x="2993" y="662"/>
                    <a:pt x="5829" y="662"/>
                  </a:cubicBezTo>
                  <a:close/>
                  <a:moveTo>
                    <a:pt x="5829" y="1"/>
                  </a:moveTo>
                  <a:cubicBezTo>
                    <a:pt x="2584" y="1"/>
                    <a:pt x="0" y="2647"/>
                    <a:pt x="0" y="5829"/>
                  </a:cubicBezTo>
                  <a:cubicBezTo>
                    <a:pt x="0" y="9043"/>
                    <a:pt x="2615" y="11658"/>
                    <a:pt x="5829" y="11658"/>
                  </a:cubicBezTo>
                  <a:cubicBezTo>
                    <a:pt x="9042" y="11658"/>
                    <a:pt x="11657" y="9011"/>
                    <a:pt x="11657" y="5829"/>
                  </a:cubicBezTo>
                  <a:cubicBezTo>
                    <a:pt x="11657" y="2584"/>
                    <a:pt x="9011" y="1"/>
                    <a:pt x="5829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17" name="Google Shape;317;p49"/>
          <p:cNvGrpSpPr/>
          <p:nvPr/>
        </p:nvGrpSpPr>
        <p:grpSpPr>
          <a:xfrm>
            <a:off x="4862328" y="3676353"/>
            <a:ext cx="353587" cy="354103"/>
            <a:chOff x="-35134875" y="2272675"/>
            <a:chExt cx="291450" cy="291875"/>
          </a:xfrm>
        </p:grpSpPr>
        <p:sp>
          <p:nvSpPr>
            <p:cNvPr id="318" name="Google Shape;318;p49"/>
            <p:cNvSpPr/>
            <p:nvPr/>
          </p:nvSpPr>
          <p:spPr>
            <a:xfrm>
              <a:off x="-35134875" y="2272675"/>
              <a:ext cx="291450" cy="291875"/>
            </a:xfrm>
            <a:custGeom>
              <a:rect b="b" l="l" r="r" t="t"/>
              <a:pathLst>
                <a:path extrusionOk="0" h="11675" w="11658">
                  <a:moveTo>
                    <a:pt x="9925" y="662"/>
                  </a:moveTo>
                  <a:cubicBezTo>
                    <a:pt x="10460" y="662"/>
                    <a:pt x="10933" y="1135"/>
                    <a:pt x="10933" y="1733"/>
                  </a:cubicBezTo>
                  <a:lnTo>
                    <a:pt x="10933" y="5136"/>
                  </a:lnTo>
                  <a:cubicBezTo>
                    <a:pt x="10933" y="5703"/>
                    <a:pt x="10460" y="6176"/>
                    <a:pt x="9925" y="6176"/>
                  </a:cubicBezTo>
                  <a:cubicBezTo>
                    <a:pt x="9704" y="6176"/>
                    <a:pt x="9547" y="6333"/>
                    <a:pt x="9547" y="6522"/>
                  </a:cubicBezTo>
                  <a:lnTo>
                    <a:pt x="9547" y="7751"/>
                  </a:lnTo>
                  <a:lnTo>
                    <a:pt x="8192" y="6365"/>
                  </a:lnTo>
                  <a:lnTo>
                    <a:pt x="8192" y="4474"/>
                  </a:lnTo>
                  <a:cubicBezTo>
                    <a:pt x="8192" y="3529"/>
                    <a:pt x="7404" y="2742"/>
                    <a:pt x="6459" y="2742"/>
                  </a:cubicBezTo>
                  <a:lnTo>
                    <a:pt x="3372" y="2742"/>
                  </a:lnTo>
                  <a:lnTo>
                    <a:pt x="3372" y="1733"/>
                  </a:lnTo>
                  <a:cubicBezTo>
                    <a:pt x="3372" y="1166"/>
                    <a:pt x="3844" y="662"/>
                    <a:pt x="4411" y="662"/>
                  </a:cubicBezTo>
                  <a:close/>
                  <a:moveTo>
                    <a:pt x="6459" y="3403"/>
                  </a:moveTo>
                  <a:cubicBezTo>
                    <a:pt x="6995" y="3403"/>
                    <a:pt x="7499" y="3876"/>
                    <a:pt x="7499" y="4474"/>
                  </a:cubicBezTo>
                  <a:lnTo>
                    <a:pt x="7499" y="7908"/>
                  </a:lnTo>
                  <a:lnTo>
                    <a:pt x="7467" y="7908"/>
                  </a:lnTo>
                  <a:cubicBezTo>
                    <a:pt x="7467" y="8444"/>
                    <a:pt x="6995" y="8917"/>
                    <a:pt x="6396" y="8917"/>
                  </a:cubicBezTo>
                  <a:lnTo>
                    <a:pt x="3687" y="8917"/>
                  </a:lnTo>
                  <a:cubicBezTo>
                    <a:pt x="3624" y="8917"/>
                    <a:pt x="3498" y="8948"/>
                    <a:pt x="3466" y="9043"/>
                  </a:cubicBezTo>
                  <a:lnTo>
                    <a:pt x="1986" y="10492"/>
                  </a:lnTo>
                  <a:lnTo>
                    <a:pt x="1986" y="9295"/>
                  </a:lnTo>
                  <a:cubicBezTo>
                    <a:pt x="1986" y="9074"/>
                    <a:pt x="1828" y="8917"/>
                    <a:pt x="1639" y="8917"/>
                  </a:cubicBezTo>
                  <a:cubicBezTo>
                    <a:pt x="1103" y="8917"/>
                    <a:pt x="631" y="8444"/>
                    <a:pt x="631" y="7908"/>
                  </a:cubicBezTo>
                  <a:lnTo>
                    <a:pt x="631" y="4474"/>
                  </a:lnTo>
                  <a:cubicBezTo>
                    <a:pt x="631" y="3939"/>
                    <a:pt x="1103" y="3403"/>
                    <a:pt x="1639" y="3403"/>
                  </a:cubicBezTo>
                  <a:close/>
                  <a:moveTo>
                    <a:pt x="4411" y="1"/>
                  </a:moveTo>
                  <a:cubicBezTo>
                    <a:pt x="3466" y="1"/>
                    <a:pt x="2710" y="788"/>
                    <a:pt x="2710" y="1733"/>
                  </a:cubicBezTo>
                  <a:lnTo>
                    <a:pt x="2710" y="2742"/>
                  </a:lnTo>
                  <a:lnTo>
                    <a:pt x="1671" y="2742"/>
                  </a:lnTo>
                  <a:cubicBezTo>
                    <a:pt x="725" y="2742"/>
                    <a:pt x="1" y="3529"/>
                    <a:pt x="1" y="4474"/>
                  </a:cubicBezTo>
                  <a:lnTo>
                    <a:pt x="1" y="7908"/>
                  </a:lnTo>
                  <a:cubicBezTo>
                    <a:pt x="1" y="8728"/>
                    <a:pt x="568" y="9452"/>
                    <a:pt x="1355" y="9610"/>
                  </a:cubicBezTo>
                  <a:lnTo>
                    <a:pt x="1355" y="11342"/>
                  </a:lnTo>
                  <a:cubicBezTo>
                    <a:pt x="1355" y="11500"/>
                    <a:pt x="1450" y="11594"/>
                    <a:pt x="1576" y="11657"/>
                  </a:cubicBezTo>
                  <a:cubicBezTo>
                    <a:pt x="1607" y="11668"/>
                    <a:pt x="1646" y="11675"/>
                    <a:pt x="1687" y="11675"/>
                  </a:cubicBezTo>
                  <a:cubicBezTo>
                    <a:pt x="1769" y="11675"/>
                    <a:pt x="1860" y="11647"/>
                    <a:pt x="1923" y="11563"/>
                  </a:cubicBezTo>
                  <a:lnTo>
                    <a:pt x="3876" y="9610"/>
                  </a:lnTo>
                  <a:lnTo>
                    <a:pt x="6491" y="9610"/>
                  </a:lnTo>
                  <a:cubicBezTo>
                    <a:pt x="7436" y="9610"/>
                    <a:pt x="8224" y="8854"/>
                    <a:pt x="8224" y="7908"/>
                  </a:cubicBezTo>
                  <a:lnTo>
                    <a:pt x="8224" y="7341"/>
                  </a:lnTo>
                  <a:lnTo>
                    <a:pt x="9704" y="8822"/>
                  </a:lnTo>
                  <a:cubicBezTo>
                    <a:pt x="9773" y="8868"/>
                    <a:pt x="9876" y="8897"/>
                    <a:pt x="9976" y="8897"/>
                  </a:cubicBezTo>
                  <a:cubicBezTo>
                    <a:pt x="10013" y="8897"/>
                    <a:pt x="10049" y="8893"/>
                    <a:pt x="10082" y="8885"/>
                  </a:cubicBezTo>
                  <a:cubicBezTo>
                    <a:pt x="10208" y="8854"/>
                    <a:pt x="10271" y="8696"/>
                    <a:pt x="10271" y="8570"/>
                  </a:cubicBezTo>
                  <a:lnTo>
                    <a:pt x="10271" y="6837"/>
                  </a:lnTo>
                  <a:cubicBezTo>
                    <a:pt x="11059" y="6680"/>
                    <a:pt x="11658" y="5987"/>
                    <a:pt x="11658" y="5136"/>
                  </a:cubicBezTo>
                  <a:lnTo>
                    <a:pt x="11658" y="1733"/>
                  </a:lnTo>
                  <a:cubicBezTo>
                    <a:pt x="11595" y="788"/>
                    <a:pt x="10870" y="1"/>
                    <a:pt x="9925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49"/>
            <p:cNvSpPr/>
            <p:nvPr/>
          </p:nvSpPr>
          <p:spPr>
            <a:xfrm>
              <a:off x="-35093925" y="2419175"/>
              <a:ext cx="18150" cy="17350"/>
            </a:xfrm>
            <a:custGeom>
              <a:rect b="b" l="l" r="r" t="t"/>
              <a:pathLst>
                <a:path extrusionOk="0" h="694" w="726">
                  <a:moveTo>
                    <a:pt x="348" y="1"/>
                  </a:moveTo>
                  <a:cubicBezTo>
                    <a:pt x="159" y="1"/>
                    <a:pt x="1" y="158"/>
                    <a:pt x="1" y="347"/>
                  </a:cubicBezTo>
                  <a:cubicBezTo>
                    <a:pt x="1" y="536"/>
                    <a:pt x="159" y="694"/>
                    <a:pt x="348" y="694"/>
                  </a:cubicBezTo>
                  <a:cubicBezTo>
                    <a:pt x="568" y="694"/>
                    <a:pt x="726" y="536"/>
                    <a:pt x="726" y="347"/>
                  </a:cubicBezTo>
                  <a:cubicBezTo>
                    <a:pt x="726" y="158"/>
                    <a:pt x="568" y="1"/>
                    <a:pt x="348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49"/>
            <p:cNvSpPr/>
            <p:nvPr/>
          </p:nvSpPr>
          <p:spPr>
            <a:xfrm>
              <a:off x="-35042725" y="2419175"/>
              <a:ext cx="18150" cy="17350"/>
            </a:xfrm>
            <a:custGeom>
              <a:rect b="b" l="l" r="r" t="t"/>
              <a:pathLst>
                <a:path extrusionOk="0" h="694" w="726">
                  <a:moveTo>
                    <a:pt x="347" y="1"/>
                  </a:moveTo>
                  <a:cubicBezTo>
                    <a:pt x="158" y="1"/>
                    <a:pt x="1" y="158"/>
                    <a:pt x="1" y="347"/>
                  </a:cubicBezTo>
                  <a:cubicBezTo>
                    <a:pt x="1" y="536"/>
                    <a:pt x="158" y="694"/>
                    <a:pt x="347" y="694"/>
                  </a:cubicBezTo>
                  <a:cubicBezTo>
                    <a:pt x="568" y="694"/>
                    <a:pt x="725" y="536"/>
                    <a:pt x="725" y="347"/>
                  </a:cubicBezTo>
                  <a:cubicBezTo>
                    <a:pt x="725" y="158"/>
                    <a:pt x="568" y="1"/>
                    <a:pt x="347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49"/>
            <p:cNvSpPr/>
            <p:nvPr/>
          </p:nvSpPr>
          <p:spPr>
            <a:xfrm>
              <a:off x="-34991525" y="2419175"/>
              <a:ext cx="18150" cy="17350"/>
            </a:xfrm>
            <a:custGeom>
              <a:rect b="b" l="l" r="r" t="t"/>
              <a:pathLst>
                <a:path extrusionOk="0" h="694" w="726">
                  <a:moveTo>
                    <a:pt x="347" y="1"/>
                  </a:moveTo>
                  <a:cubicBezTo>
                    <a:pt x="158" y="1"/>
                    <a:pt x="1" y="158"/>
                    <a:pt x="1" y="347"/>
                  </a:cubicBezTo>
                  <a:cubicBezTo>
                    <a:pt x="1" y="536"/>
                    <a:pt x="158" y="694"/>
                    <a:pt x="347" y="694"/>
                  </a:cubicBezTo>
                  <a:cubicBezTo>
                    <a:pt x="568" y="694"/>
                    <a:pt x="725" y="536"/>
                    <a:pt x="725" y="347"/>
                  </a:cubicBezTo>
                  <a:cubicBezTo>
                    <a:pt x="725" y="158"/>
                    <a:pt x="568" y="1"/>
                    <a:pt x="347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Meeting by Slidesgo">
  <a:themeElements>
    <a:clrScheme name="Simple Light">
      <a:dk1>
        <a:srgbClr val="000000"/>
      </a:dk1>
      <a:lt1>
        <a:srgbClr val="FFFFFF"/>
      </a:lt1>
      <a:dk2>
        <a:srgbClr val="637B7F"/>
      </a:dk2>
      <a:lt2>
        <a:srgbClr val="EBB55A"/>
      </a:lt2>
      <a:accent1>
        <a:srgbClr val="D84E2E"/>
      </a:accent1>
      <a:accent2>
        <a:srgbClr val="637B7F"/>
      </a:accent2>
      <a:accent3>
        <a:srgbClr val="EBB55A"/>
      </a:accent3>
      <a:accent4>
        <a:srgbClr val="D84E2E"/>
      </a:accent4>
      <a:accent5>
        <a:srgbClr val="637B7F"/>
      </a:accent5>
      <a:accent6>
        <a:srgbClr val="EBB55A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