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ora" pitchFamily="2" charset="77"/>
      <p:regular r:id="rId8"/>
      <p:bold r:id="rId9"/>
      <p:italic r:id="rId10"/>
      <p:boldItalic r:id="rId11"/>
    </p:embeddedFont>
    <p:embeddedFont>
      <p:font typeface="Quattrocento Sans" panose="020B0502050000020003" pitchFamily="3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imberly Alexis Te" initials="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0"/>
  </p:normalViewPr>
  <p:slideViewPr>
    <p:cSldViewPr snapToGrid="0">
      <p:cViewPr varScale="1">
        <p:scale>
          <a:sx n="116" d="100"/>
          <a:sy n="116" d="100"/>
        </p:scale>
        <p:origin x="98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9c7fc6a403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9c7fc6a403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945749d5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9945749d5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45749d57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45749d57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945749d57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9945749d57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9945749d5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9945749d5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9" name="Google Shape;69;p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">
  <p:cSld name="TITLE_AND_BODY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SzPts val="2400"/>
              <a:buChar char="◉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Google Shape;27;p5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8" name="Google Shape;28;p5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highlight>
                  <a:srgbClr val="FFFFFF"/>
                </a:highlight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 rtl="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cxnSp>
        <p:nvCxnSpPr>
          <p:cNvPr id="31" name="Google Shape;31;p5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381250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3834912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3"/>
          </p:nvPr>
        </p:nvSpPr>
        <p:spPr>
          <a:xfrm>
            <a:off x="6288573" y="1651075"/>
            <a:ext cx="2334000" cy="3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◉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cxnSp>
        <p:nvCxnSpPr>
          <p:cNvPr id="46" name="Google Shape;46;p7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7" name="Google Shape;47;p7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8" name="Google Shape;48;p7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1250" y="937125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cxnSp>
        <p:nvCxnSpPr>
          <p:cNvPr id="52" name="Google Shape;52;p8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3" name="Google Shape;53;p8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8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1990450" y="4037375"/>
            <a:ext cx="5163000" cy="51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400"/>
              <a:buFont typeface="Lora"/>
              <a:buNone/>
              <a:defRPr sz="1400" i="1">
                <a:latin typeface="Lora"/>
                <a:ea typeface="Lora"/>
                <a:cs typeface="Lora"/>
                <a:sym typeface="Lora"/>
              </a:defRPr>
            </a:lvl1pPr>
          </a:lstStyle>
          <a:p>
            <a:endParaRPr/>
          </a:p>
        </p:txBody>
      </p:sp>
      <p:cxnSp>
        <p:nvCxnSpPr>
          <p:cNvPr id="58" name="Google Shape;58;p9"/>
          <p:cNvCxnSpPr/>
          <p:nvPr/>
        </p:nvCxnSpPr>
        <p:spPr>
          <a:xfrm>
            <a:off x="-6025" y="46661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9" name="Google Shape;59;p9"/>
          <p:cNvSpPr/>
          <p:nvPr/>
        </p:nvSpPr>
        <p:spPr>
          <a:xfrm>
            <a:off x="4457400" y="4551496"/>
            <a:ext cx="229200" cy="2292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297650" y="4780700"/>
            <a:ext cx="548700" cy="36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igma.com/file/QX0JbYdO4cgo2TeWYHNgFh/Journey-Maps?node-id=21%3A19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1028123" y="1838575"/>
            <a:ext cx="6344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Empathy and Journey Maps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Team Coterm							   </a:t>
            </a:r>
            <a:endParaRPr sz="2400"/>
          </a:p>
        </p:txBody>
      </p:sp>
      <p:grpSp>
        <p:nvGrpSpPr>
          <p:cNvPr id="80" name="Google Shape;80;p14"/>
          <p:cNvGrpSpPr/>
          <p:nvPr/>
        </p:nvGrpSpPr>
        <p:grpSpPr>
          <a:xfrm>
            <a:off x="1299165" y="3511424"/>
            <a:ext cx="215966" cy="342399"/>
            <a:chOff x="6718575" y="2318625"/>
            <a:chExt cx="256950" cy="407375"/>
          </a:xfrm>
        </p:grpSpPr>
        <p:sp>
          <p:nvSpPr>
            <p:cNvPr id="81" name="Google Shape;81;p14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14"/>
          <p:cNvSpPr txBox="1"/>
          <p:nvPr/>
        </p:nvSpPr>
        <p:spPr>
          <a:xfrm>
            <a:off x="1064875" y="2893025"/>
            <a:ext cx="19656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Quattrocento Sans"/>
                <a:ea typeface="Quattrocento Sans"/>
                <a:cs typeface="Quattrocento Sans"/>
                <a:sym typeface="Quattrocento Sans"/>
                <a:hlinkClick r:id="rId3"/>
              </a:rPr>
              <a:t>Figma </a:t>
            </a:r>
            <a:endParaRPr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4250" y="0"/>
            <a:ext cx="6875493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7850" y="0"/>
            <a:ext cx="6868270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Macintosh PowerPoint</Application>
  <PresentationFormat>On-screen Show (16:9)</PresentationFormat>
  <Paragraphs>3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Quattrocento Sans</vt:lpstr>
      <vt:lpstr>Arial</vt:lpstr>
      <vt:lpstr>Lora</vt:lpstr>
      <vt:lpstr>Viola template</vt:lpstr>
      <vt:lpstr>Empathy and Journey Maps Team Coterm         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Empathy and Journey Maps Team Coterm          </dc:title>
  <cp:lastModifiedBy>Misbah Surani</cp:lastModifiedBy>
  <cp:revision>1</cp:revision>
  <dcterms:modified xsi:type="dcterms:W3CDTF">2020-11-10T10:12:57Z</dcterms:modified>
</cp:coreProperties>
</file>