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5143500" cx="9144000"/>
  <p:notesSz cx="6858000" cy="9144000"/>
  <p:embeddedFontLst>
    <p:embeddedFont>
      <p:font typeface="Lato"/>
      <p:regular r:id="rId50"/>
      <p:bold r:id="rId51"/>
      <p:italic r:id="rId52"/>
      <p:boldItalic r:id="rId53"/>
    </p:embeddedFont>
    <p:embeddedFont>
      <p:font typeface="Cabin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7.xml"/><Relationship Id="rId55" Type="http://schemas.openxmlformats.org/officeDocument/2006/relationships/font" Target="fonts/Cabin-bold.fntdata"/><Relationship Id="rId10" Type="http://schemas.openxmlformats.org/officeDocument/2006/relationships/slide" Target="slides/slide6.xml"/><Relationship Id="rId54" Type="http://schemas.openxmlformats.org/officeDocument/2006/relationships/font" Target="fonts/Cabin-regular.fntdata"/><Relationship Id="rId13" Type="http://schemas.openxmlformats.org/officeDocument/2006/relationships/slide" Target="slides/slide9.xml"/><Relationship Id="rId57" Type="http://schemas.openxmlformats.org/officeDocument/2006/relationships/font" Target="fonts/Cabin-boldItalic.fntdata"/><Relationship Id="rId12" Type="http://schemas.openxmlformats.org/officeDocument/2006/relationships/slide" Target="slides/slide8.xml"/><Relationship Id="rId56" Type="http://schemas.openxmlformats.org/officeDocument/2006/relationships/font" Target="fonts/Cabin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4" name="Shape 4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5" name="Google Shape;489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6" name="Google Shape;489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2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3" name="Google Shape;5183;g9d511a8ff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4" name="Google Shape;5184;g9d511a8ff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8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g9d511a8ff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0" name="Google Shape;5190;g9d511a8ff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3" name="Shape 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4" name="Google Shape;5194;g9d511a8ff4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5" name="Google Shape;5195;g9d511a8ff4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1" name="Shape 5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" name="Google Shape;5202;g9d511a8ff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3" name="Google Shape;5203;g9d511a8ff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2" name="Shape 5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3" name="Google Shape;5213;ga4041f3f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4" name="Google Shape;5214;ga4041f3f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6" name="Shape 5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7" name="Google Shape;5227;ga4041f3f4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8" name="Google Shape;5228;ga4041f3f4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r>
              <a:rPr lang="en"/>
              <a:t>eywords/rationale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7" name="Shape 5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8" name="Google Shape;5238;ga4041f3f4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9" name="Google Shape;5239;ga4041f3f4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8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ga4041f3f4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0" name="Google Shape;5250;ga4041f3f4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0" name="Shape 5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" name="Google Shape;5261;g9e79a04e68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2" name="Google Shape;5262;g9e79a04e68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0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" name="Google Shape;5271;g9d511a8ff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2" name="Google Shape;5272;g9d511a8ff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3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Google Shape;4904;g6d13202ad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5" name="Google Shape;4905;g6d13202ad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0" name="Shape 5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1" name="Google Shape;5291;g9e79a04e6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2" name="Google Shape;5292;g9e79a04e6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0" name="Shape 5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1" name="Google Shape;5311;g9e79a04e6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2" name="Google Shape;5312;g9e79a04e6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0" name="Shape 5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" name="Google Shape;5331;ga4041f3f4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2" name="Google Shape;5332;ga4041f3f4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0" name="Shape 5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" name="Google Shape;5351;ga4041f3f4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2" name="Google Shape;5352;ga4041f3f4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9" name="Shape 5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0" name="Google Shape;5370;g9e79a04e68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1" name="Google Shape;5371;g9e79a04e6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9" name="Shape 5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0" name="Google Shape;5380;g9d511a8ff4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1" name="Google Shape;5381;g9d511a8ff4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8" name="Shape 5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9" name="Google Shape;5399;g9e79a04e68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0" name="Google Shape;5400;g9e79a04e6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7" name="Shape 5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Google Shape;5418;ga44ee0c6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9" name="Google Shape;5419;ga44ee0c6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Alternatively, they can choose to upload the insurance and have info automatically extracted...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6" name="Shape 5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Google Shape;5437;ga44ee0c6c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8" name="Google Shape;5438;ga44ee0c6c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5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ga44ee0c6c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7" name="Google Shape;5457;ga44ee0c6c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8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Google Shape;4919;ga3e237a96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0" name="Google Shape;4920;ga3e237a96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3" name="Shape 5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4" name="Google Shape;5474;ga44ee0c6c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5" name="Google Shape;5475;ga44ee0c6c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still edit info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2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ga4041f3f46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4" name="Google Shape;5494;ga4041f3f46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0" name="Shape 5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1" name="Google Shape;5511;g9e79a04e68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2" name="Google Shape;5512;g9e79a04e6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0" name="Shape 5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1" name="Google Shape;5521;g9d511a8ff4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2" name="Google Shape;5522;g9d511a8ff4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9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0" name="Google Shape;5540;g9e79a04e68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1" name="Google Shape;5541;g9e79a04e68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8" name="Shape 5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9" name="Google Shape;5559;g9e79a04e68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0" name="Google Shape;5560;g9e79a04e68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7" name="Shape 5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8" name="Google Shape;5578;ga4041f3f46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9" name="Google Shape;5579;ga4041f3f46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6" name="Shape 5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7" name="Google Shape;5597;ga4041f3f46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8" name="Google Shape;5598;ga4041f3f46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4" name="Shape 5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5" name="Google Shape;5615;g9d511a8ff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6" name="Google Shape;5616;g9d511a8ff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9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0" name="Google Shape;5620;g9d511a8ff4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1" name="Google Shape;5621;g9d511a8ff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3" name="Shape 4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4" name="Google Shape;4944;g760f4421e2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5" name="Google Shape;4945;g760f4421e2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4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ga44ee0c6c1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6" name="Google Shape;5636;ga44ee0c6c1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(tradeoff) less overwhelming location-specific comments</a:t>
            </a:r>
            <a:endParaRPr b="1" sz="160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We have filtering but no moderator / “trust” qualification (could be solved using a profile or a tag) partly because we’re wondering if med-fi prototype resolves some of those</a:t>
            </a:r>
            <a:endParaRPr b="1" sz="160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Design limited due to current legislation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4" name="Shape 5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5" name="Google Shape;5645;g9d511a8ff4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6" name="Google Shape;5646;g9d511a8ff4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5" name="Shape 5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6" name="Google Shape;5676;ga4041f3f4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7" name="Google Shape;5677;ga4041f3f4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7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" name="Google Shape;5688;g6d136aaa59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9" name="Google Shape;5689;g6d136aaa59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7" name="Shape 5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" name="Google Shape;5698;g9e79a04e6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9" name="Google Shape;5699;g9e79a04e6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3" name="Shape 5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" name="Google Shape;5704;g9e79cd46d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5" name="Google Shape;5705;g9e79cd46d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8" name="Shape 4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9" name="Google Shape;4979;ga3e237a96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0" name="Google Shape;4980;ga3e237a96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4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ga3e237a96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6" name="Google Shape;5116;ga3e237a96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3" name="Shape 5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4" name="Google Shape;5154;ga3e237a960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5" name="Google Shape;5155;ga3e237a960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8" name="Shape 5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Google Shape;5159;g9d511a8ff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0" name="Google Shape;5160;g9d511a8f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(we made defining a term a subtask)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0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" name="Google Shape;5171;g9d511a8ff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2" name="Google Shape;5172;g9d511a8ff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8777" y="98419"/>
            <a:ext cx="9026433" cy="4946659"/>
            <a:chOff x="311925" y="921250"/>
            <a:chExt cx="6996150" cy="3834025"/>
          </a:xfrm>
        </p:grpSpPr>
        <p:sp>
          <p:nvSpPr>
            <p:cNvPr id="10" name="Google Shape;10;p2"/>
            <p:cNvSpPr/>
            <p:nvPr/>
          </p:nvSpPr>
          <p:spPr>
            <a:xfrm>
              <a:off x="6665700" y="921250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713625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66750" y="1031775"/>
              <a:ext cx="96225" cy="33875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234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77325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338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8762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89525" y="1393950"/>
              <a:ext cx="194075" cy="174175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05325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5595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0860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65400" y="1716100"/>
              <a:ext cx="271200" cy="337600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713625" y="18372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664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234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77400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3387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8782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690400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53250" y="181492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15595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08600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665700" y="2509825"/>
              <a:ext cx="270900" cy="337750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713625" y="2631725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7668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234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77400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73387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787625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89525" y="2982275"/>
              <a:ext cx="194075" cy="17422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05325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15595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00860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65400" y="33045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13625" y="3425775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66425" y="34141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234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732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338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87825" y="3525775"/>
              <a:ext cx="94125" cy="33800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90400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053250" y="3403225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5595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00860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665700" y="4098125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13625" y="4220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668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7234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7732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3387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787700" y="4319900"/>
              <a:ext cx="94750" cy="33875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689525" y="4570700"/>
              <a:ext cx="194075" cy="174075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05325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5595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08600" y="4488125"/>
              <a:ext cx="268225" cy="267150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871550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194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972325" y="1031775"/>
              <a:ext cx="96500" cy="33875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929300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9831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93972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931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895375" y="1393750"/>
              <a:ext cx="194100" cy="174150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25910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3618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21445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71250" y="1715600"/>
              <a:ext cx="271500" cy="338100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194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72000" y="18258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929300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832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93972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9367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8953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25880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36180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14450" y="210567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871550" y="2509825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9194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9724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929300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9832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3972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9932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895375" y="2982050"/>
              <a:ext cx="194100" cy="174250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25910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36180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21445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71250" y="3303975"/>
              <a:ext cx="271500" cy="338325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9194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972000" y="34141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929300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831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93972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993675" y="3525800"/>
              <a:ext cx="94200" cy="33775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953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5880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36180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21445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71550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194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9724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29300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9831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93972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932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895375" y="4570625"/>
              <a:ext cx="194100" cy="174100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25910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36180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214450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77400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12532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178175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13515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1890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1455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19905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100925" y="1393950"/>
              <a:ext cx="194400" cy="174175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464650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5673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420300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077100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12532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1778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13515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1891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1455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19925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1021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46465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673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420300" y="210567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077100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12532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1782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3515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891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1455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1990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100925" y="2982275"/>
              <a:ext cx="194400" cy="17422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464650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5673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420300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077100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125325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177850" y="341417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3515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1890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1455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199250" y="3525775"/>
              <a:ext cx="94400" cy="33800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1021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46465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5673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420300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077100" y="4098700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12532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1782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13515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890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455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1991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00925" y="4570700"/>
              <a:ext cx="194400" cy="174075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464650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5673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420300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282975" y="921250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311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383600" y="10318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4100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3948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3514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40487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306775" y="1393750"/>
              <a:ext cx="194400" cy="174150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670500" y="1020500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7732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2587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2829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3311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383175" y="182592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34100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3949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5142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40510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3067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70500" y="181492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732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2587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2829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311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383600" y="26201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34100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3949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3514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4049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306775" y="2982050"/>
              <a:ext cx="194400" cy="174250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70500" y="260907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7732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6258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282975" y="3303975"/>
              <a:ext cx="271175" cy="338325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3311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383250" y="3414225"/>
              <a:ext cx="96950" cy="34100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4100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3948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35142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405100" y="3525800"/>
              <a:ext cx="94475" cy="33775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3067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670500" y="3403225"/>
              <a:ext cx="152150" cy="14080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7732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62587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2829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3311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383675" y="4208750"/>
              <a:ext cx="96100" cy="33625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34100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3948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35142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404975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306775" y="4570625"/>
              <a:ext cx="194400" cy="174100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670500" y="4197375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732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62587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488825" y="921825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53675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589875" y="1031875"/>
              <a:ext cx="96075" cy="33775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5465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6007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55727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61072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512625" y="1393950"/>
              <a:ext cx="194100" cy="174175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8763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790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8317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488825" y="1715975"/>
              <a:ext cx="270875" cy="337725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53675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589525" y="1825875"/>
              <a:ext cx="96775" cy="34050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5465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6008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55727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610950" y="1937225"/>
              <a:ext cx="94475" cy="34050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513825" y="2188200"/>
              <a:ext cx="192900" cy="173650"/>
            </a:xfrm>
            <a:custGeom>
              <a:rect b="b" l="l" r="r" t="t"/>
              <a:pathLst>
                <a:path extrusionOk="0" h="6946" w="7716">
                  <a:moveTo>
                    <a:pt x="3892" y="0"/>
                  </a:moveTo>
                  <a:cubicBezTo>
                    <a:pt x="2858" y="0"/>
                    <a:pt x="1840" y="469"/>
                    <a:pt x="1179" y="1346"/>
                  </a:cubicBezTo>
                  <a:lnTo>
                    <a:pt x="6906" y="4965"/>
                  </a:lnTo>
                  <a:cubicBezTo>
                    <a:pt x="7716" y="3394"/>
                    <a:pt x="7192" y="1465"/>
                    <a:pt x="5703" y="524"/>
                  </a:cubicBezTo>
                  <a:cubicBezTo>
                    <a:pt x="5144" y="171"/>
                    <a:pt x="4515" y="0"/>
                    <a:pt x="3892" y="0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48"/>
                    <a:pt x="477" y="5477"/>
                    <a:pt x="1953" y="6418"/>
                  </a:cubicBezTo>
                  <a:cubicBezTo>
                    <a:pt x="2520" y="6774"/>
                    <a:pt x="3155" y="6945"/>
                    <a:pt x="3782" y="6945"/>
                  </a:cubicBezTo>
                  <a:cubicBezTo>
                    <a:pt x="4813" y="6945"/>
                    <a:pt x="5828" y="6482"/>
                    <a:pt x="6501" y="5608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8763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790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83172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488825" y="2510400"/>
              <a:ext cx="270875" cy="337175"/>
            </a:xfrm>
            <a:custGeom>
              <a:rect b="b" l="l" r="r" t="t"/>
              <a:pathLst>
                <a:path extrusionOk="0" h="13487" w="10835">
                  <a:moveTo>
                    <a:pt x="4145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0" y="1162"/>
                    <a:pt x="4751" y="1364"/>
                    <a:pt x="4632" y="1507"/>
                  </a:cubicBezTo>
                  <a:lnTo>
                    <a:pt x="3834" y="1662"/>
                  </a:lnTo>
                  <a:cubicBezTo>
                    <a:pt x="3667" y="1567"/>
                    <a:pt x="3536" y="1400"/>
                    <a:pt x="3501" y="1209"/>
                  </a:cubicBezTo>
                  <a:lnTo>
                    <a:pt x="3501" y="1197"/>
                  </a:lnTo>
                  <a:cubicBezTo>
                    <a:pt x="3386" y="700"/>
                    <a:pt x="3769" y="408"/>
                    <a:pt x="4145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2" y="2899"/>
                    <a:pt x="8394" y="3162"/>
                  </a:cubicBezTo>
                  <a:lnTo>
                    <a:pt x="9775" y="10734"/>
                  </a:lnTo>
                  <a:cubicBezTo>
                    <a:pt x="9835" y="11032"/>
                    <a:pt x="9632" y="11318"/>
                    <a:pt x="9335" y="11365"/>
                  </a:cubicBezTo>
                  <a:lnTo>
                    <a:pt x="3072" y="12508"/>
                  </a:lnTo>
                  <a:cubicBezTo>
                    <a:pt x="3037" y="12515"/>
                    <a:pt x="3002" y="12519"/>
                    <a:pt x="2967" y="12519"/>
                  </a:cubicBezTo>
                  <a:cubicBezTo>
                    <a:pt x="2708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1000" y="4198"/>
                    <a:pt x="1203" y="3912"/>
                    <a:pt x="1500" y="3864"/>
                  </a:cubicBezTo>
                  <a:lnTo>
                    <a:pt x="2239" y="3722"/>
                  </a:lnTo>
                  <a:cubicBezTo>
                    <a:pt x="2281" y="3932"/>
                    <a:pt x="2462" y="4087"/>
                    <a:pt x="2669" y="4087"/>
                  </a:cubicBezTo>
                  <a:cubicBezTo>
                    <a:pt x="2696" y="4087"/>
                    <a:pt x="2723" y="4084"/>
                    <a:pt x="2751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13" y="2852"/>
                  </a:cubicBezTo>
                  <a:lnTo>
                    <a:pt x="7751" y="2721"/>
                  </a:lnTo>
                  <a:cubicBezTo>
                    <a:pt x="7786" y="2714"/>
                    <a:pt x="7821" y="2711"/>
                    <a:pt x="7856" y="2711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1" y="19"/>
                  </a:cubicBezTo>
                  <a:cubicBezTo>
                    <a:pt x="3358" y="126"/>
                    <a:pt x="2965" y="685"/>
                    <a:pt x="3072" y="1281"/>
                  </a:cubicBezTo>
                  <a:cubicBezTo>
                    <a:pt x="3096" y="1447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22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18" y="13486"/>
                    <a:pt x="2536" y="13486"/>
                  </a:cubicBezTo>
                  <a:cubicBezTo>
                    <a:pt x="2587" y="13486"/>
                    <a:pt x="2639" y="13482"/>
                    <a:pt x="2691" y="13473"/>
                  </a:cubicBezTo>
                  <a:lnTo>
                    <a:pt x="10037" y="12139"/>
                  </a:lnTo>
                  <a:cubicBezTo>
                    <a:pt x="10513" y="12044"/>
                    <a:pt x="10835" y="11580"/>
                    <a:pt x="10752" y="11091"/>
                  </a:cubicBezTo>
                  <a:lnTo>
                    <a:pt x="9180" y="2459"/>
                  </a:lnTo>
                  <a:cubicBezTo>
                    <a:pt x="9095" y="2025"/>
                    <a:pt x="8717" y="1732"/>
                    <a:pt x="8291" y="1732"/>
                  </a:cubicBezTo>
                  <a:cubicBezTo>
                    <a:pt x="8239" y="1732"/>
                    <a:pt x="8185" y="1736"/>
                    <a:pt x="8132" y="1745"/>
                  </a:cubicBezTo>
                  <a:lnTo>
                    <a:pt x="6858" y="1983"/>
                  </a:lnTo>
                  <a:lnTo>
                    <a:pt x="6811" y="1709"/>
                  </a:lnTo>
                  <a:cubicBezTo>
                    <a:pt x="6746" y="1419"/>
                    <a:pt x="6497" y="1226"/>
                    <a:pt x="6213" y="1226"/>
                  </a:cubicBezTo>
                  <a:cubicBezTo>
                    <a:pt x="6183" y="1226"/>
                    <a:pt x="6151" y="1228"/>
                    <a:pt x="6120" y="1233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53675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589975" y="2620175"/>
              <a:ext cx="95975" cy="33800"/>
            </a:xfrm>
            <a:custGeom>
              <a:rect b="b" l="l" r="r" t="t"/>
              <a:pathLst>
                <a:path extrusionOk="0" h="1352" w="3839">
                  <a:moveTo>
                    <a:pt x="3229" y="0"/>
                  </a:moveTo>
                  <a:cubicBezTo>
                    <a:pt x="3198" y="0"/>
                    <a:pt x="3167" y="3"/>
                    <a:pt x="3134" y="9"/>
                  </a:cubicBez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7" y="1352"/>
                    <a:pt x="659" y="1349"/>
                    <a:pt x="693" y="1343"/>
                  </a:cubicBezTo>
                  <a:lnTo>
                    <a:pt x="3300" y="866"/>
                  </a:lnTo>
                  <a:cubicBezTo>
                    <a:pt x="3839" y="777"/>
                    <a:pt x="3722" y="0"/>
                    <a:pt x="3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5465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80" y="0"/>
                    <a:pt x="931" y="5"/>
                    <a:pt x="882" y="15"/>
                  </a:cubicBezTo>
                  <a:cubicBezTo>
                    <a:pt x="203" y="122"/>
                    <a:pt x="1" y="1015"/>
                    <a:pt x="572" y="1408"/>
                  </a:cubicBezTo>
                  <a:cubicBezTo>
                    <a:pt x="711" y="1505"/>
                    <a:pt x="861" y="1548"/>
                    <a:pt x="1008" y="1548"/>
                  </a:cubicBezTo>
                  <a:cubicBezTo>
                    <a:pt x="1455" y="1548"/>
                    <a:pt x="1865" y="1145"/>
                    <a:pt x="1775" y="634"/>
                  </a:cubicBezTo>
                  <a:cubicBezTo>
                    <a:pt x="1701" y="266"/>
                    <a:pt x="1387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008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55727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107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512625" y="2982275"/>
              <a:ext cx="194100" cy="17422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763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790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31725" y="2900125"/>
              <a:ext cx="268200" cy="266625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488825" y="3304550"/>
              <a:ext cx="270875" cy="337750"/>
            </a:xfrm>
            <a:custGeom>
              <a:rect b="b" l="l" r="r" t="t"/>
              <a:pathLst>
                <a:path extrusionOk="0" h="13510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73"/>
                    <a:pt x="4751" y="1364"/>
                    <a:pt x="4632" y="1519"/>
                  </a:cubicBezTo>
                  <a:lnTo>
                    <a:pt x="3834" y="1662"/>
                  </a:lnTo>
                  <a:cubicBezTo>
                    <a:pt x="3655" y="1566"/>
                    <a:pt x="3536" y="1400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60" y="2722"/>
                  </a:moveTo>
                  <a:cubicBezTo>
                    <a:pt x="8116" y="2722"/>
                    <a:pt x="8342" y="2901"/>
                    <a:pt x="8394" y="3162"/>
                  </a:cubicBezTo>
                  <a:lnTo>
                    <a:pt x="9775" y="10746"/>
                  </a:lnTo>
                  <a:cubicBezTo>
                    <a:pt x="9835" y="11044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5"/>
                    <a:pt x="2429" y="12068"/>
                  </a:cubicBezTo>
                  <a:lnTo>
                    <a:pt x="1048" y="4507"/>
                  </a:lnTo>
                  <a:cubicBezTo>
                    <a:pt x="1000" y="4210"/>
                    <a:pt x="1191" y="3924"/>
                    <a:pt x="1500" y="3864"/>
                  </a:cubicBezTo>
                  <a:lnTo>
                    <a:pt x="2239" y="3733"/>
                  </a:lnTo>
                  <a:cubicBezTo>
                    <a:pt x="2280" y="3942"/>
                    <a:pt x="2460" y="4087"/>
                    <a:pt x="2664" y="4087"/>
                  </a:cubicBezTo>
                  <a:cubicBezTo>
                    <a:pt x="2693" y="4087"/>
                    <a:pt x="2721" y="4084"/>
                    <a:pt x="2751" y="4079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8" y="2726"/>
                    <a:pt x="7824" y="2722"/>
                    <a:pt x="7860" y="2722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7"/>
                    <a:pt x="3941" y="19"/>
                  </a:cubicBezTo>
                  <a:cubicBezTo>
                    <a:pt x="3358" y="126"/>
                    <a:pt x="2965" y="697"/>
                    <a:pt x="3072" y="1281"/>
                  </a:cubicBezTo>
                  <a:cubicBezTo>
                    <a:pt x="3096" y="1459"/>
                    <a:pt x="3179" y="1626"/>
                    <a:pt x="3286" y="1757"/>
                  </a:cubicBezTo>
                  <a:lnTo>
                    <a:pt x="2512" y="1912"/>
                  </a:lnTo>
                  <a:cubicBezTo>
                    <a:pt x="2191" y="1971"/>
                    <a:pt x="1977" y="2281"/>
                    <a:pt x="2036" y="2590"/>
                  </a:cubicBezTo>
                  <a:lnTo>
                    <a:pt x="2084" y="2876"/>
                  </a:lnTo>
                  <a:lnTo>
                    <a:pt x="798" y="3102"/>
                  </a:lnTo>
                  <a:cubicBezTo>
                    <a:pt x="310" y="3197"/>
                    <a:pt x="0" y="3662"/>
                    <a:pt x="84" y="4150"/>
                  </a:cubicBezTo>
                  <a:lnTo>
                    <a:pt x="1655" y="12770"/>
                  </a:lnTo>
                  <a:cubicBezTo>
                    <a:pt x="1740" y="13206"/>
                    <a:pt x="2120" y="13510"/>
                    <a:pt x="2540" y="13510"/>
                  </a:cubicBezTo>
                  <a:cubicBezTo>
                    <a:pt x="2590" y="13510"/>
                    <a:pt x="2640" y="13505"/>
                    <a:pt x="2691" y="13496"/>
                  </a:cubicBezTo>
                  <a:lnTo>
                    <a:pt x="10037" y="12151"/>
                  </a:lnTo>
                  <a:cubicBezTo>
                    <a:pt x="10513" y="12068"/>
                    <a:pt x="10835" y="11591"/>
                    <a:pt x="10752" y="11115"/>
                  </a:cubicBezTo>
                  <a:lnTo>
                    <a:pt x="9180" y="2483"/>
                  </a:lnTo>
                  <a:cubicBezTo>
                    <a:pt x="9095" y="2047"/>
                    <a:pt x="8715" y="1744"/>
                    <a:pt x="8287" y="1744"/>
                  </a:cubicBezTo>
                  <a:cubicBezTo>
                    <a:pt x="8236" y="1744"/>
                    <a:pt x="8184" y="1748"/>
                    <a:pt x="8132" y="1757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6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900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536750" y="3425775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3" y="1505"/>
                    <a:pt x="865" y="1549"/>
                    <a:pt x="1012" y="1549"/>
                  </a:cubicBezTo>
                  <a:cubicBezTo>
                    <a:pt x="1460" y="1549"/>
                    <a:pt x="1864" y="1146"/>
                    <a:pt x="1774" y="634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589550" y="3414500"/>
              <a:ext cx="96825" cy="33725"/>
            </a:xfrm>
            <a:custGeom>
              <a:rect b="b" l="l" r="r" t="t"/>
              <a:pathLst>
                <a:path extrusionOk="0" h="1349" w="3873">
                  <a:moveTo>
                    <a:pt x="3265" y="1"/>
                  </a:moveTo>
                  <a:cubicBezTo>
                    <a:pt x="3229" y="1"/>
                    <a:pt x="3191" y="5"/>
                    <a:pt x="3151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0" y="567"/>
                    <a:pt x="107" y="1349"/>
                    <a:pt x="597" y="1349"/>
                  </a:cubicBezTo>
                  <a:cubicBezTo>
                    <a:pt x="632" y="1349"/>
                    <a:pt x="670" y="1344"/>
                    <a:pt x="710" y="1336"/>
                  </a:cubicBezTo>
                  <a:lnTo>
                    <a:pt x="3317" y="871"/>
                  </a:lnTo>
                  <a:cubicBezTo>
                    <a:pt x="3873" y="793"/>
                    <a:pt x="3765" y="1"/>
                    <a:pt x="326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5465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80" y="1"/>
                    <a:pt x="931" y="6"/>
                    <a:pt x="882" y="15"/>
                  </a:cubicBezTo>
                  <a:cubicBezTo>
                    <a:pt x="203" y="134"/>
                    <a:pt x="1" y="1015"/>
                    <a:pt x="572" y="1408"/>
                  </a:cubicBezTo>
                  <a:cubicBezTo>
                    <a:pt x="711" y="1505"/>
                    <a:pt x="861" y="1549"/>
                    <a:pt x="1008" y="1549"/>
                  </a:cubicBezTo>
                  <a:cubicBezTo>
                    <a:pt x="1455" y="1549"/>
                    <a:pt x="1865" y="1146"/>
                    <a:pt x="1775" y="635"/>
                  </a:cubicBezTo>
                  <a:cubicBezTo>
                    <a:pt x="1701" y="267"/>
                    <a:pt x="1387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6007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2"/>
                    <a:pt x="3097" y="3"/>
                  </a:cubicBezTo>
                  <a:lnTo>
                    <a:pt x="501" y="467"/>
                  </a:lnTo>
                  <a:cubicBezTo>
                    <a:pt x="1" y="619"/>
                    <a:pt x="114" y="1350"/>
                    <a:pt x="620" y="1350"/>
                  </a:cubicBezTo>
                  <a:cubicBezTo>
                    <a:pt x="631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55727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5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61095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0" y="616"/>
                    <a:pt x="120" y="1348"/>
                    <a:pt x="628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59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13825" y="3776475"/>
              <a:ext cx="192900" cy="173675"/>
            </a:xfrm>
            <a:custGeom>
              <a:rect b="b" l="l" r="r" t="t"/>
              <a:pathLst>
                <a:path extrusionOk="0" h="6947" w="7716">
                  <a:moveTo>
                    <a:pt x="3892" y="1"/>
                  </a:moveTo>
                  <a:cubicBezTo>
                    <a:pt x="2858" y="1"/>
                    <a:pt x="1840" y="470"/>
                    <a:pt x="1179" y="1346"/>
                  </a:cubicBezTo>
                  <a:lnTo>
                    <a:pt x="6906" y="4978"/>
                  </a:lnTo>
                  <a:cubicBezTo>
                    <a:pt x="7716" y="3406"/>
                    <a:pt x="7192" y="1477"/>
                    <a:pt x="5703" y="525"/>
                  </a:cubicBezTo>
                  <a:cubicBezTo>
                    <a:pt x="5144" y="171"/>
                    <a:pt x="4515" y="1"/>
                    <a:pt x="3892" y="1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61"/>
                    <a:pt x="477" y="5478"/>
                    <a:pt x="1953" y="6418"/>
                  </a:cubicBezTo>
                  <a:cubicBezTo>
                    <a:pt x="2522" y="6775"/>
                    <a:pt x="3157" y="6947"/>
                    <a:pt x="3786" y="6947"/>
                  </a:cubicBezTo>
                  <a:cubicBezTo>
                    <a:pt x="4816" y="6947"/>
                    <a:pt x="5828" y="6486"/>
                    <a:pt x="6501" y="5621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876375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790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8317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88825" y="4098700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53675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589975" y="4208750"/>
              <a:ext cx="95975" cy="33525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5465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6007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55727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108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12625" y="4570700"/>
              <a:ext cx="194100" cy="174075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763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90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317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694375" y="921250"/>
              <a:ext cx="271475" cy="338100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74260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795450" y="1031775"/>
              <a:ext cx="96450" cy="33875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75242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8063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7631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8165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718475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082225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18490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037575" y="1311750"/>
              <a:ext cx="267900" cy="266650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6946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74260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795100" y="1825825"/>
              <a:ext cx="97250" cy="34100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75242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806400" y="18798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763125" y="1948900"/>
              <a:ext cx="46325" cy="38625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81680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7184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5" y="0"/>
                  </a:moveTo>
                  <a:cubicBezTo>
                    <a:pt x="2913" y="0"/>
                    <a:pt x="1896" y="464"/>
                    <a:pt x="1215" y="1338"/>
                  </a:cubicBezTo>
                  <a:lnTo>
                    <a:pt x="6954" y="4957"/>
                  </a:lnTo>
                  <a:cubicBezTo>
                    <a:pt x="7728" y="3398"/>
                    <a:pt x="7240" y="1469"/>
                    <a:pt x="5775" y="528"/>
                  </a:cubicBezTo>
                  <a:cubicBezTo>
                    <a:pt x="5208" y="172"/>
                    <a:pt x="4574" y="0"/>
                    <a:pt x="3945" y="0"/>
                  </a:cubicBezTo>
                  <a:close/>
                  <a:moveTo>
                    <a:pt x="810" y="1981"/>
                  </a:moveTo>
                  <a:cubicBezTo>
                    <a:pt x="1" y="3552"/>
                    <a:pt x="525" y="5481"/>
                    <a:pt x="2013" y="6422"/>
                  </a:cubicBezTo>
                  <a:cubicBezTo>
                    <a:pt x="2577" y="6775"/>
                    <a:pt x="3207" y="6946"/>
                    <a:pt x="3830" y="6946"/>
                  </a:cubicBezTo>
                  <a:cubicBezTo>
                    <a:pt x="4864" y="6946"/>
                    <a:pt x="5881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0819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1849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037575" y="2105900"/>
              <a:ext cx="267900" cy="266700"/>
            </a:xfrm>
            <a:custGeom>
              <a:rect b="b" l="l" r="r" t="t"/>
              <a:pathLst>
                <a:path extrusionOk="0" h="10668" w="10716">
                  <a:moveTo>
                    <a:pt x="4998" y="1"/>
                  </a:moveTo>
                  <a:cubicBezTo>
                    <a:pt x="4820" y="1"/>
                    <a:pt x="4665" y="134"/>
                    <a:pt x="4644" y="316"/>
                  </a:cubicBezTo>
                  <a:lnTo>
                    <a:pt x="4191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7" y="10668"/>
                    <a:pt x="5718" y="10668"/>
                  </a:cubicBezTo>
                  <a:cubicBezTo>
                    <a:pt x="5896" y="10668"/>
                    <a:pt x="6051" y="10533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85"/>
                  </a:lnTo>
                  <a:cubicBezTo>
                    <a:pt x="7382" y="471"/>
                    <a:pt x="7239" y="292"/>
                    <a:pt x="7037" y="256"/>
                  </a:cubicBezTo>
                  <a:lnTo>
                    <a:pt x="5060" y="6"/>
                  </a:lnTo>
                  <a:cubicBezTo>
                    <a:pt x="5039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6946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5" y="994"/>
                  </a:cubicBezTo>
                  <a:cubicBezTo>
                    <a:pt x="4810" y="1185"/>
                    <a:pt x="4751" y="1387"/>
                    <a:pt x="4620" y="1530"/>
                  </a:cubicBezTo>
                  <a:lnTo>
                    <a:pt x="3834" y="1685"/>
                  </a:lnTo>
                  <a:cubicBezTo>
                    <a:pt x="3667" y="1590"/>
                    <a:pt x="3536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9" y="431"/>
                    <a:pt x="4145" y="431"/>
                  </a:cubicBezTo>
                  <a:close/>
                  <a:moveTo>
                    <a:pt x="7860" y="2745"/>
                  </a:moveTo>
                  <a:cubicBezTo>
                    <a:pt x="8116" y="2745"/>
                    <a:pt x="8342" y="2924"/>
                    <a:pt x="8394" y="3185"/>
                  </a:cubicBezTo>
                  <a:lnTo>
                    <a:pt x="9775" y="10757"/>
                  </a:lnTo>
                  <a:cubicBezTo>
                    <a:pt x="9835" y="11055"/>
                    <a:pt x="9632" y="11341"/>
                    <a:pt x="9335" y="11388"/>
                  </a:cubicBezTo>
                  <a:lnTo>
                    <a:pt x="3072" y="12531"/>
                  </a:lnTo>
                  <a:cubicBezTo>
                    <a:pt x="3037" y="12538"/>
                    <a:pt x="3002" y="12542"/>
                    <a:pt x="2968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45"/>
                  </a:lnTo>
                  <a:cubicBezTo>
                    <a:pt x="2282" y="3955"/>
                    <a:pt x="2463" y="4110"/>
                    <a:pt x="2669" y="4110"/>
                  </a:cubicBezTo>
                  <a:cubicBezTo>
                    <a:pt x="2696" y="4110"/>
                    <a:pt x="2723" y="4107"/>
                    <a:pt x="2751" y="4102"/>
                  </a:cubicBezTo>
                  <a:lnTo>
                    <a:pt x="6668" y="3399"/>
                  </a:lnTo>
                  <a:cubicBezTo>
                    <a:pt x="6894" y="3352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8" y="2749"/>
                    <a:pt x="7825" y="2745"/>
                    <a:pt x="7860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80"/>
                    <a:pt x="2036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4" y="4149"/>
                  </a:cubicBezTo>
                  <a:lnTo>
                    <a:pt x="1655" y="12781"/>
                  </a:lnTo>
                  <a:cubicBezTo>
                    <a:pt x="1739" y="13212"/>
                    <a:pt x="2110" y="13512"/>
                    <a:pt x="2531" y="13512"/>
                  </a:cubicBezTo>
                  <a:cubicBezTo>
                    <a:pt x="2588" y="13512"/>
                    <a:pt x="2645" y="13507"/>
                    <a:pt x="2703" y="13496"/>
                  </a:cubicBezTo>
                  <a:lnTo>
                    <a:pt x="10037" y="12162"/>
                  </a:lnTo>
                  <a:cubicBezTo>
                    <a:pt x="10525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9" y="1755"/>
                    <a:pt x="8303" y="1755"/>
                  </a:cubicBezTo>
                  <a:cubicBezTo>
                    <a:pt x="8251" y="1755"/>
                    <a:pt x="8198" y="1759"/>
                    <a:pt x="8144" y="1768"/>
                  </a:cubicBezTo>
                  <a:lnTo>
                    <a:pt x="6858" y="2006"/>
                  </a:lnTo>
                  <a:lnTo>
                    <a:pt x="6799" y="1732"/>
                  </a:lnTo>
                  <a:cubicBezTo>
                    <a:pt x="6745" y="1442"/>
                    <a:pt x="6497" y="1249"/>
                    <a:pt x="6213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74260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1" y="0"/>
                  </a:moveTo>
                  <a:cubicBezTo>
                    <a:pt x="968" y="0"/>
                    <a:pt x="924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69" y="0"/>
                    <a:pt x="1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795525" y="2620125"/>
              <a:ext cx="96450" cy="33850"/>
            </a:xfrm>
            <a:custGeom>
              <a:rect b="b" l="l" r="r" t="t"/>
              <a:pathLst>
                <a:path extrusionOk="0" h="1354" w="3858">
                  <a:moveTo>
                    <a:pt x="3252" y="0"/>
                  </a:moveTo>
                  <a:cubicBezTo>
                    <a:pt x="3218" y="0"/>
                    <a:pt x="3183" y="4"/>
                    <a:pt x="3146" y="11"/>
                  </a:cubicBezTo>
                  <a:lnTo>
                    <a:pt x="550" y="487"/>
                  </a:lnTo>
                  <a:cubicBezTo>
                    <a:pt x="1" y="588"/>
                    <a:pt x="117" y="1354"/>
                    <a:pt x="609" y="1354"/>
                  </a:cubicBezTo>
                  <a:cubicBezTo>
                    <a:pt x="639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57" y="0"/>
                    <a:pt x="32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75242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6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806400" y="2673950"/>
              <a:ext cx="93975" cy="33725"/>
            </a:xfrm>
            <a:custGeom>
              <a:rect b="b" l="l" r="r" t="t"/>
              <a:pathLst>
                <a:path extrusionOk="0" h="1349" w="3759">
                  <a:moveTo>
                    <a:pt x="3139" y="0"/>
                  </a:moveTo>
                  <a:cubicBezTo>
                    <a:pt x="3127" y="0"/>
                    <a:pt x="3116" y="1"/>
                    <a:pt x="3104" y="1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7631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81660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5" y="1354"/>
                    <a:pt x="614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79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718475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082225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70" y="5308"/>
                    <a:pt x="1831" y="5629"/>
                    <a:pt x="2504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72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1849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0375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94675" y="3303975"/>
              <a:ext cx="271175" cy="338125"/>
            </a:xfrm>
            <a:custGeom>
              <a:rect b="b" l="l" r="r" t="t"/>
              <a:pathLst>
                <a:path extrusionOk="0" h="13525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96"/>
                    <a:pt x="4751" y="1387"/>
                    <a:pt x="4620" y="1542"/>
                  </a:cubicBezTo>
                  <a:lnTo>
                    <a:pt x="3834" y="1685"/>
                  </a:lnTo>
                  <a:cubicBezTo>
                    <a:pt x="3656" y="1589"/>
                    <a:pt x="3536" y="1423"/>
                    <a:pt x="3501" y="1232"/>
                  </a:cubicBez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2" y="2934"/>
                    <a:pt x="8394" y="3197"/>
                  </a:cubicBezTo>
                  <a:lnTo>
                    <a:pt x="9775" y="10769"/>
                  </a:lnTo>
                  <a:cubicBezTo>
                    <a:pt x="9823" y="11055"/>
                    <a:pt x="9632" y="11341"/>
                    <a:pt x="9347" y="11400"/>
                  </a:cubicBezTo>
                  <a:lnTo>
                    <a:pt x="3072" y="12543"/>
                  </a:lnTo>
                  <a:cubicBezTo>
                    <a:pt x="3043" y="12548"/>
                    <a:pt x="3014" y="12550"/>
                    <a:pt x="2985" y="12550"/>
                  </a:cubicBezTo>
                  <a:cubicBezTo>
                    <a:pt x="2721" y="12550"/>
                    <a:pt x="2484" y="12359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56"/>
                  </a:lnTo>
                  <a:cubicBezTo>
                    <a:pt x="2282" y="3956"/>
                    <a:pt x="2472" y="4110"/>
                    <a:pt x="2680" y="4110"/>
                  </a:cubicBezTo>
                  <a:cubicBezTo>
                    <a:pt x="2707" y="4110"/>
                    <a:pt x="2735" y="4107"/>
                    <a:pt x="2763" y="4102"/>
                  </a:cubicBezTo>
                  <a:lnTo>
                    <a:pt x="6668" y="3399"/>
                  </a:lnTo>
                  <a:cubicBezTo>
                    <a:pt x="6894" y="3351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6" y="2749"/>
                    <a:pt x="7821" y="2746"/>
                    <a:pt x="7856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94"/>
                    <a:pt x="1977" y="2292"/>
                    <a:pt x="2036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20"/>
                    <a:pt x="0" y="3685"/>
                    <a:pt x="84" y="4173"/>
                  </a:cubicBezTo>
                  <a:lnTo>
                    <a:pt x="1655" y="12793"/>
                  </a:lnTo>
                  <a:cubicBezTo>
                    <a:pt x="1739" y="13223"/>
                    <a:pt x="2110" y="13524"/>
                    <a:pt x="2531" y="13524"/>
                  </a:cubicBezTo>
                  <a:cubicBezTo>
                    <a:pt x="2588" y="13524"/>
                    <a:pt x="2645" y="13519"/>
                    <a:pt x="2703" y="13507"/>
                  </a:cubicBezTo>
                  <a:lnTo>
                    <a:pt x="10037" y="12174"/>
                  </a:lnTo>
                  <a:cubicBezTo>
                    <a:pt x="10525" y="12079"/>
                    <a:pt x="10847" y="11614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9"/>
                    <a:pt x="8144" y="1780"/>
                  </a:cubicBezTo>
                  <a:lnTo>
                    <a:pt x="6858" y="2018"/>
                  </a:lnTo>
                  <a:lnTo>
                    <a:pt x="6799" y="1744"/>
                  </a:lnTo>
                  <a:cubicBezTo>
                    <a:pt x="6746" y="1459"/>
                    <a:pt x="6506" y="1258"/>
                    <a:pt x="6227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742600" y="342587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0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795100" y="3414475"/>
              <a:ext cx="97350" cy="33750"/>
            </a:xfrm>
            <a:custGeom>
              <a:rect b="b" l="l" r="r" t="t"/>
              <a:pathLst>
                <a:path extrusionOk="0" h="1350" w="3894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63" y="3"/>
                  </a:lnTo>
                  <a:lnTo>
                    <a:pt x="567" y="479"/>
                  </a:lnTo>
                  <a:cubicBezTo>
                    <a:pt x="1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18" y="872"/>
                  </a:lnTo>
                  <a:cubicBezTo>
                    <a:pt x="3893" y="817"/>
                    <a:pt x="3790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75242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806300" y="346835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2"/>
                    <a:pt x="3108" y="3"/>
                  </a:cubicBezTo>
                  <a:lnTo>
                    <a:pt x="512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763125" y="35371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6"/>
                    <a:pt x="1001" y="1546"/>
                  </a:cubicBezTo>
                  <a:cubicBezTo>
                    <a:pt x="1450" y="1546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81680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1" y="616"/>
                    <a:pt x="120" y="1348"/>
                    <a:pt x="617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71" y="882"/>
                  </a:lnTo>
                  <a:cubicBezTo>
                    <a:pt x="3776" y="744"/>
                    <a:pt x="3662" y="10"/>
                    <a:pt x="3163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7184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2" y="0"/>
                    <a:pt x="1896" y="466"/>
                    <a:pt x="1215" y="1331"/>
                  </a:cubicBezTo>
                  <a:lnTo>
                    <a:pt x="6954" y="4963"/>
                  </a:lnTo>
                  <a:cubicBezTo>
                    <a:pt x="7728" y="3391"/>
                    <a:pt x="7240" y="1474"/>
                    <a:pt x="5775" y="534"/>
                  </a:cubicBezTo>
                  <a:cubicBezTo>
                    <a:pt x="5207" y="173"/>
                    <a:pt x="4573" y="0"/>
                    <a:pt x="3944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1" y="3546"/>
                    <a:pt x="525" y="5475"/>
                    <a:pt x="2013" y="6415"/>
                  </a:cubicBezTo>
                  <a:cubicBezTo>
                    <a:pt x="2580" y="6775"/>
                    <a:pt x="3213" y="6948"/>
                    <a:pt x="3839" y="6948"/>
                  </a:cubicBezTo>
                  <a:cubicBezTo>
                    <a:pt x="4870" y="6948"/>
                    <a:pt x="5883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0819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67" y="4561"/>
                  </a:cubicBezTo>
                  <a:lnTo>
                    <a:pt x="774" y="4727"/>
                  </a:lnTo>
                  <a:cubicBezTo>
                    <a:pt x="1184" y="5323"/>
                    <a:pt x="1849" y="5644"/>
                    <a:pt x="2525" y="5644"/>
                  </a:cubicBezTo>
                  <a:cubicBezTo>
                    <a:pt x="2931" y="5644"/>
                    <a:pt x="3342" y="5528"/>
                    <a:pt x="3703" y="5287"/>
                  </a:cubicBezTo>
                  <a:lnTo>
                    <a:pt x="6084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1849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037575" y="3693975"/>
              <a:ext cx="268200" cy="267150"/>
            </a:xfrm>
            <a:custGeom>
              <a:rect b="b" l="l" r="r" t="t"/>
              <a:pathLst>
                <a:path extrusionOk="0" h="10686" w="10728">
                  <a:moveTo>
                    <a:pt x="5016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1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34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68" y="10683"/>
                  </a:lnTo>
                  <a:cubicBezTo>
                    <a:pt x="5682" y="10685"/>
                    <a:pt x="5697" y="10685"/>
                    <a:pt x="5712" y="10685"/>
                  </a:cubicBezTo>
                  <a:cubicBezTo>
                    <a:pt x="5895" y="10685"/>
                    <a:pt x="6051" y="10549"/>
                    <a:pt x="6084" y="10361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3"/>
                  </a:cubicBezTo>
                  <a:lnTo>
                    <a:pt x="6894" y="4170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0"/>
                    <a:pt x="5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6946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74260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795525" y="4208650"/>
              <a:ext cx="96375" cy="33625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75242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806300" y="42625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763125" y="4331350"/>
              <a:ext cx="46325" cy="38925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8166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718475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082225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1849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037575" y="4488350"/>
              <a:ext cx="267900" cy="266925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00525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9484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0013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95827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01215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9686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0221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924050" y="1393950"/>
              <a:ext cx="194375" cy="174175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2877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3907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2434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900225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9484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01250" y="1825875"/>
              <a:ext cx="96150" cy="34050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95827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01222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9686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0223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9252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4" y="0"/>
                    <a:pt x="1848" y="469"/>
                    <a:pt x="1179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3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2877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39077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243425" y="2105675"/>
              <a:ext cx="268200" cy="266875"/>
            </a:xfrm>
            <a:custGeom>
              <a:rect b="b" l="l" r="r" t="t"/>
              <a:pathLst>
                <a:path extrusionOk="0" h="10675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3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40"/>
                    <a:pt x="346" y="6064"/>
                  </a:cubicBezTo>
                  <a:lnTo>
                    <a:pt x="346" y="6052"/>
                  </a:lnTo>
                  <a:lnTo>
                    <a:pt x="3822" y="6516"/>
                  </a:lnTo>
                  <a:lnTo>
                    <a:pt x="3370" y="9993"/>
                  </a:lnTo>
                  <a:cubicBezTo>
                    <a:pt x="3334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3" y="10673"/>
                    <a:pt x="5698" y="10674"/>
                    <a:pt x="5713" y="10674"/>
                  </a:cubicBezTo>
                  <a:cubicBezTo>
                    <a:pt x="5887" y="10674"/>
                    <a:pt x="6051" y="10548"/>
                    <a:pt x="6073" y="10362"/>
                  </a:cubicBezTo>
                  <a:lnTo>
                    <a:pt x="6537" y="6885"/>
                  </a:lnTo>
                  <a:lnTo>
                    <a:pt x="10014" y="7338"/>
                  </a:lnTo>
                  <a:cubicBezTo>
                    <a:pt x="10034" y="7341"/>
                    <a:pt x="10055" y="7343"/>
                    <a:pt x="10076" y="7343"/>
                  </a:cubicBezTo>
                  <a:cubicBezTo>
                    <a:pt x="10254" y="7343"/>
                    <a:pt x="10410" y="7208"/>
                    <a:pt x="10442" y="7016"/>
                  </a:cubicBezTo>
                  <a:lnTo>
                    <a:pt x="10692" y="5052"/>
                  </a:lnTo>
                  <a:cubicBezTo>
                    <a:pt x="10728" y="4849"/>
                    <a:pt x="10585" y="4659"/>
                    <a:pt x="10371" y="4635"/>
                  </a:cubicBezTo>
                  <a:lnTo>
                    <a:pt x="6894" y="4171"/>
                  </a:lnTo>
                  <a:lnTo>
                    <a:pt x="7358" y="694"/>
                  </a:lnTo>
                  <a:cubicBezTo>
                    <a:pt x="7382" y="480"/>
                    <a:pt x="7239" y="301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900525" y="2510400"/>
              <a:ext cx="270900" cy="337175"/>
            </a:xfrm>
            <a:custGeom>
              <a:rect b="b" l="l" r="r" t="t"/>
              <a:pathLst>
                <a:path extrusionOk="0" h="13487" w="10836">
                  <a:moveTo>
                    <a:pt x="4140" y="408"/>
                  </a:moveTo>
                  <a:cubicBezTo>
                    <a:pt x="4430" y="408"/>
                    <a:pt x="4718" y="582"/>
                    <a:pt x="4775" y="971"/>
                  </a:cubicBezTo>
                  <a:cubicBezTo>
                    <a:pt x="4799" y="1162"/>
                    <a:pt x="4751" y="1364"/>
                    <a:pt x="4620" y="1507"/>
                  </a:cubicBezTo>
                  <a:lnTo>
                    <a:pt x="3834" y="1662"/>
                  </a:lnTo>
                  <a:cubicBezTo>
                    <a:pt x="3656" y="1567"/>
                    <a:pt x="3537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5" y="408"/>
                    <a:pt x="4140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0" y="2899"/>
                    <a:pt x="8382" y="3162"/>
                  </a:cubicBezTo>
                  <a:lnTo>
                    <a:pt x="9775" y="10734"/>
                  </a:lnTo>
                  <a:cubicBezTo>
                    <a:pt x="9823" y="11032"/>
                    <a:pt x="9633" y="11318"/>
                    <a:pt x="9323" y="11365"/>
                  </a:cubicBezTo>
                  <a:lnTo>
                    <a:pt x="3060" y="12508"/>
                  </a:lnTo>
                  <a:cubicBezTo>
                    <a:pt x="3025" y="12515"/>
                    <a:pt x="2990" y="12519"/>
                    <a:pt x="2956" y="12519"/>
                  </a:cubicBezTo>
                  <a:cubicBezTo>
                    <a:pt x="2699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989" y="4198"/>
                    <a:pt x="1191" y="3912"/>
                    <a:pt x="1489" y="3864"/>
                  </a:cubicBezTo>
                  <a:lnTo>
                    <a:pt x="2239" y="3722"/>
                  </a:lnTo>
                  <a:cubicBezTo>
                    <a:pt x="2270" y="3932"/>
                    <a:pt x="2451" y="4087"/>
                    <a:pt x="2657" y="4087"/>
                  </a:cubicBezTo>
                  <a:cubicBezTo>
                    <a:pt x="2684" y="4087"/>
                    <a:pt x="2711" y="4084"/>
                    <a:pt x="2739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01" y="2852"/>
                  </a:cubicBezTo>
                  <a:lnTo>
                    <a:pt x="7751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39" y="1"/>
                  </a:moveTo>
                  <a:cubicBezTo>
                    <a:pt x="4073" y="1"/>
                    <a:pt x="4008" y="7"/>
                    <a:pt x="3941" y="19"/>
                  </a:cubicBezTo>
                  <a:cubicBezTo>
                    <a:pt x="3346" y="126"/>
                    <a:pt x="2953" y="685"/>
                    <a:pt x="3072" y="1281"/>
                  </a:cubicBezTo>
                  <a:cubicBezTo>
                    <a:pt x="3096" y="1447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10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08" y="13486"/>
                    <a:pt x="2533" y="13486"/>
                  </a:cubicBezTo>
                  <a:cubicBezTo>
                    <a:pt x="2585" y="13486"/>
                    <a:pt x="2638" y="13482"/>
                    <a:pt x="2691" y="13473"/>
                  </a:cubicBezTo>
                  <a:lnTo>
                    <a:pt x="10025" y="12139"/>
                  </a:lnTo>
                  <a:cubicBezTo>
                    <a:pt x="10514" y="12044"/>
                    <a:pt x="10835" y="11580"/>
                    <a:pt x="10752" y="11091"/>
                  </a:cubicBezTo>
                  <a:lnTo>
                    <a:pt x="9168" y="2459"/>
                  </a:lnTo>
                  <a:cubicBezTo>
                    <a:pt x="9094" y="2025"/>
                    <a:pt x="8718" y="1732"/>
                    <a:pt x="8291" y="1732"/>
                  </a:cubicBezTo>
                  <a:cubicBezTo>
                    <a:pt x="8239" y="1732"/>
                    <a:pt x="8186" y="1736"/>
                    <a:pt x="8132" y="1745"/>
                  </a:cubicBezTo>
                  <a:lnTo>
                    <a:pt x="6847" y="1983"/>
                  </a:lnTo>
                  <a:lnTo>
                    <a:pt x="6799" y="1709"/>
                  </a:lnTo>
                  <a:cubicBezTo>
                    <a:pt x="6745" y="1419"/>
                    <a:pt x="6498" y="1226"/>
                    <a:pt x="6214" y="1226"/>
                  </a:cubicBezTo>
                  <a:cubicBezTo>
                    <a:pt x="6183" y="1226"/>
                    <a:pt x="6152" y="1228"/>
                    <a:pt x="6120" y="1233"/>
                  </a:cubicBezTo>
                  <a:lnTo>
                    <a:pt x="5168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48" y="1"/>
                    <a:pt x="413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9484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001675" y="2620175"/>
              <a:ext cx="95400" cy="33800"/>
            </a:xfrm>
            <a:custGeom>
              <a:rect b="b" l="l" r="r" t="t"/>
              <a:pathLst>
                <a:path extrusionOk="0" h="1352" w="3816">
                  <a:moveTo>
                    <a:pt x="3217" y="0"/>
                  </a:moveTo>
                  <a:cubicBezTo>
                    <a:pt x="3187" y="0"/>
                    <a:pt x="3155" y="3"/>
                    <a:pt x="3122" y="9"/>
                  </a:cubicBezTo>
                  <a:lnTo>
                    <a:pt x="3134" y="9"/>
                  </a:ln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8" y="1352"/>
                    <a:pt x="660" y="1349"/>
                    <a:pt x="693" y="1343"/>
                  </a:cubicBezTo>
                  <a:lnTo>
                    <a:pt x="3277" y="866"/>
                  </a:lnTo>
                  <a:cubicBezTo>
                    <a:pt x="3815" y="777"/>
                    <a:pt x="3709" y="0"/>
                    <a:pt x="32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95827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191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01222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9686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1"/>
                  </a:cubicBezTo>
                  <a:cubicBezTo>
                    <a:pt x="191" y="131"/>
                    <a:pt x="1" y="1012"/>
                    <a:pt x="572" y="1404"/>
                  </a:cubicBezTo>
                  <a:cubicBezTo>
                    <a:pt x="711" y="1501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0221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3125" y="5"/>
                  </a:lnTo>
                  <a:lnTo>
                    <a:pt x="529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79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924050" y="2982275"/>
              <a:ext cx="194375" cy="17422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287775" y="2609075"/>
              <a:ext cx="152125" cy="140950"/>
            </a:xfrm>
            <a:custGeom>
              <a:rect b="b" l="l" r="r" t="t"/>
              <a:pathLst>
                <a:path extrusionOk="0" h="5638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69" y="5314"/>
                    <a:pt x="1827" y="5637"/>
                    <a:pt x="2499" y="5637"/>
                  </a:cubicBezTo>
                  <a:cubicBezTo>
                    <a:pt x="2910" y="5637"/>
                    <a:pt x="3325" y="5516"/>
                    <a:pt x="3691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39077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29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24342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900225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9" y="412"/>
                  </a:moveTo>
                  <a:cubicBezTo>
                    <a:pt x="4446" y="412"/>
                    <a:pt x="4730" y="585"/>
                    <a:pt x="4787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46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9" y="412"/>
                  </a:cubicBezTo>
                  <a:close/>
                  <a:moveTo>
                    <a:pt x="7873" y="2722"/>
                  </a:moveTo>
                  <a:cubicBezTo>
                    <a:pt x="8128" y="2722"/>
                    <a:pt x="8353" y="2901"/>
                    <a:pt x="8394" y="3162"/>
                  </a:cubicBezTo>
                  <a:lnTo>
                    <a:pt x="9787" y="10746"/>
                  </a:lnTo>
                  <a:cubicBezTo>
                    <a:pt x="9835" y="11044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9" y="12527"/>
                    <a:pt x="2484" y="12345"/>
                    <a:pt x="2441" y="12068"/>
                  </a:cubicBezTo>
                  <a:lnTo>
                    <a:pt x="1060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2" y="3942"/>
                    <a:pt x="2460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906" y="3328"/>
                    <a:pt x="7061" y="3102"/>
                    <a:pt x="7013" y="2864"/>
                  </a:cubicBezTo>
                  <a:lnTo>
                    <a:pt x="7763" y="2733"/>
                  </a:lnTo>
                  <a:cubicBezTo>
                    <a:pt x="7800" y="2726"/>
                    <a:pt x="7837" y="2722"/>
                    <a:pt x="7873" y="2722"/>
                  </a:cubicBezTo>
                  <a:close/>
                  <a:moveTo>
                    <a:pt x="4146" y="1"/>
                  </a:moveTo>
                  <a:cubicBezTo>
                    <a:pt x="4083" y="1"/>
                    <a:pt x="4018" y="7"/>
                    <a:pt x="3953" y="19"/>
                  </a:cubicBezTo>
                  <a:cubicBezTo>
                    <a:pt x="3358" y="126"/>
                    <a:pt x="2965" y="697"/>
                    <a:pt x="3084" y="1281"/>
                  </a:cubicBezTo>
                  <a:cubicBezTo>
                    <a:pt x="3108" y="1459"/>
                    <a:pt x="3179" y="1626"/>
                    <a:pt x="3287" y="1757"/>
                  </a:cubicBezTo>
                  <a:lnTo>
                    <a:pt x="2513" y="1912"/>
                  </a:lnTo>
                  <a:cubicBezTo>
                    <a:pt x="2203" y="1971"/>
                    <a:pt x="1989" y="2281"/>
                    <a:pt x="2048" y="2590"/>
                  </a:cubicBezTo>
                  <a:lnTo>
                    <a:pt x="2096" y="2876"/>
                  </a:lnTo>
                  <a:lnTo>
                    <a:pt x="810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7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1" y="13505"/>
                    <a:pt x="2703" y="13496"/>
                  </a:cubicBezTo>
                  <a:lnTo>
                    <a:pt x="10037" y="12151"/>
                  </a:lnTo>
                  <a:cubicBezTo>
                    <a:pt x="10526" y="12068"/>
                    <a:pt x="10847" y="11591"/>
                    <a:pt x="10764" y="11115"/>
                  </a:cubicBezTo>
                  <a:lnTo>
                    <a:pt x="9180" y="2483"/>
                  </a:lnTo>
                  <a:cubicBezTo>
                    <a:pt x="9106" y="2047"/>
                    <a:pt x="8727" y="1744"/>
                    <a:pt x="8299" y="1744"/>
                  </a:cubicBezTo>
                  <a:cubicBezTo>
                    <a:pt x="8248" y="1744"/>
                    <a:pt x="8196" y="1748"/>
                    <a:pt x="8144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18" y="1235"/>
                    <a:pt x="6240" y="1235"/>
                  </a:cubicBezTo>
                  <a:cubicBezTo>
                    <a:pt x="6204" y="1235"/>
                    <a:pt x="6168" y="1238"/>
                    <a:pt x="6132" y="1245"/>
                  </a:cubicBezTo>
                  <a:lnTo>
                    <a:pt x="5180" y="1412"/>
                  </a:lnTo>
                  <a:cubicBezTo>
                    <a:pt x="5239" y="1245"/>
                    <a:pt x="5251" y="1066"/>
                    <a:pt x="5215" y="900"/>
                  </a:cubicBezTo>
                  <a:cubicBezTo>
                    <a:pt x="5120" y="370"/>
                    <a:pt x="4658" y="1"/>
                    <a:pt x="414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9484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3" y="1549"/>
                    <a:pt x="1861" y="1146"/>
                    <a:pt x="1762" y="634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001250" y="3414500"/>
              <a:ext cx="96250" cy="33725"/>
            </a:xfrm>
            <a:custGeom>
              <a:rect b="b" l="l" r="r" t="t"/>
              <a:pathLst>
                <a:path extrusionOk="0" h="1349" w="3850">
                  <a:moveTo>
                    <a:pt x="3253" y="1"/>
                  </a:moveTo>
                  <a:cubicBezTo>
                    <a:pt x="3217" y="1"/>
                    <a:pt x="3179" y="5"/>
                    <a:pt x="3139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1" y="567"/>
                    <a:pt x="108" y="1349"/>
                    <a:pt x="597" y="1349"/>
                  </a:cubicBezTo>
                  <a:cubicBezTo>
                    <a:pt x="633" y="1349"/>
                    <a:pt x="670" y="1344"/>
                    <a:pt x="710" y="1336"/>
                  </a:cubicBezTo>
                  <a:lnTo>
                    <a:pt x="3294" y="871"/>
                  </a:lnTo>
                  <a:cubicBezTo>
                    <a:pt x="3849" y="793"/>
                    <a:pt x="3752" y="1"/>
                    <a:pt x="325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95827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01215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968675" y="35371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5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2" y="1546"/>
                    <a:pt x="1008" y="1546"/>
                  </a:cubicBezTo>
                  <a:cubicBezTo>
                    <a:pt x="1455" y="1546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0223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16" y="1"/>
                  </a:moveTo>
                  <a:lnTo>
                    <a:pt x="520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2" y="1348"/>
                    <a:pt x="658" y="1348"/>
                    <a:pt x="675" y="1346"/>
                  </a:cubicBezTo>
                  <a:lnTo>
                    <a:pt x="3270" y="882"/>
                  </a:lnTo>
                  <a:cubicBezTo>
                    <a:pt x="3775" y="744"/>
                    <a:pt x="3661" y="10"/>
                    <a:pt x="3172" y="10"/>
                  </a:cubicBezTo>
                  <a:cubicBezTo>
                    <a:pt x="3154" y="10"/>
                    <a:pt x="3135" y="11"/>
                    <a:pt x="3116" y="13"/>
                  </a:cubicBezTo>
                  <a:lnTo>
                    <a:pt x="311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9252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4" y="1"/>
                    <a:pt x="1848" y="470"/>
                    <a:pt x="1179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3" y="6947"/>
                    <a:pt x="5841" y="6486"/>
                    <a:pt x="6513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287775" y="3402925"/>
              <a:ext cx="152125" cy="141325"/>
            </a:xfrm>
            <a:custGeom>
              <a:rect b="b" l="l" r="r" t="t"/>
              <a:pathLst>
                <a:path extrusionOk="0" h="5653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55" y="4561"/>
                  </a:cubicBezTo>
                  <a:lnTo>
                    <a:pt x="762" y="4727"/>
                  </a:lnTo>
                  <a:cubicBezTo>
                    <a:pt x="1171" y="5328"/>
                    <a:pt x="1833" y="5652"/>
                    <a:pt x="2508" y="5652"/>
                  </a:cubicBezTo>
                  <a:cubicBezTo>
                    <a:pt x="2916" y="5652"/>
                    <a:pt x="3328" y="5534"/>
                    <a:pt x="3691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39077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29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2434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4"/>
                    <a:pt x="4644" y="315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8"/>
                  </a:lnTo>
                  <a:cubicBezTo>
                    <a:pt x="0" y="5840"/>
                    <a:pt x="143" y="6019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3" y="10676"/>
                    <a:pt x="5697" y="10676"/>
                    <a:pt x="5712" y="10676"/>
                  </a:cubicBezTo>
                  <a:cubicBezTo>
                    <a:pt x="5896" y="10676"/>
                    <a:pt x="6051" y="10540"/>
                    <a:pt x="6085" y="10352"/>
                  </a:cubicBezTo>
                  <a:lnTo>
                    <a:pt x="6537" y="6864"/>
                  </a:lnTo>
                  <a:lnTo>
                    <a:pt x="10025" y="7328"/>
                  </a:lnTo>
                  <a:cubicBezTo>
                    <a:pt x="10040" y="7330"/>
                    <a:pt x="10055" y="7331"/>
                    <a:pt x="10069" y="7331"/>
                  </a:cubicBezTo>
                  <a:cubicBezTo>
                    <a:pt x="10253" y="7331"/>
                    <a:pt x="10409" y="7194"/>
                    <a:pt x="10442" y="7007"/>
                  </a:cubicBezTo>
                  <a:lnTo>
                    <a:pt x="10704" y="5030"/>
                  </a:lnTo>
                  <a:cubicBezTo>
                    <a:pt x="10728" y="4828"/>
                    <a:pt x="10585" y="4637"/>
                    <a:pt x="10383" y="4614"/>
                  </a:cubicBezTo>
                  <a:lnTo>
                    <a:pt x="6894" y="4161"/>
                  </a:lnTo>
                  <a:lnTo>
                    <a:pt x="7358" y="673"/>
                  </a:lnTo>
                  <a:cubicBezTo>
                    <a:pt x="7382" y="470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900525" y="4098700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9484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001675" y="4208750"/>
              <a:ext cx="95375" cy="33525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95827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01215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9686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0222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924050" y="4570700"/>
              <a:ext cx="194375" cy="174075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2877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39077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2434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106075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15430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207150" y="1031775"/>
              <a:ext cx="96475" cy="33875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16412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2180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17455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22800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1130200" y="1393950"/>
              <a:ext cx="194075" cy="17395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149362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159662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1449275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1106075" y="1715600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115430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120680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116412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12180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117455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1228500" y="1937225"/>
              <a:ext cx="94200" cy="34050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1130200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14936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159662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1449275" y="2105900"/>
              <a:ext cx="267925" cy="266700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1106075" y="2509825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115430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12072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116412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12180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117455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1228025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130200" y="2982275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49362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59662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449275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106075" y="3303975"/>
              <a:ext cx="271200" cy="338325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154300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0680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16412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1800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17455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28500" y="3525850"/>
              <a:ext cx="94125" cy="33725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130200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4936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59662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49275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106075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15430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2072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16412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21800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17455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228100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130200" y="4570700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49362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9662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449275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11925" y="921825"/>
              <a:ext cx="271200" cy="337225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601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130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36997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23850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8040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338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36050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994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021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54825" y="1311750"/>
              <a:ext cx="268525" cy="266650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311925" y="1715975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3601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1265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36997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23950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8040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40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36925" y="2188200"/>
              <a:ext cx="193225" cy="173650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994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02175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55125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311925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601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13075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36997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23950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38040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338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36050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6994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02175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655125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311925" y="330455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601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1265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36997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23850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38040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4340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36925" y="3776475"/>
              <a:ext cx="193225" cy="1736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69947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02175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655125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311925" y="409870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601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13075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6997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23850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38040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4339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336050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6994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02175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654825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5" name="Google Shape;505;p2"/>
          <p:cNvSpPr txBox="1"/>
          <p:nvPr>
            <p:ph type="ctrTitle"/>
          </p:nvPr>
        </p:nvSpPr>
        <p:spPr>
          <a:xfrm>
            <a:off x="1814700" y="1708775"/>
            <a:ext cx="5514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6" name="Google Shape;506;p2"/>
          <p:cNvSpPr txBox="1"/>
          <p:nvPr>
            <p:ph idx="1" type="subTitle"/>
          </p:nvPr>
        </p:nvSpPr>
        <p:spPr>
          <a:xfrm>
            <a:off x="1918200" y="3761375"/>
            <a:ext cx="5307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11"/>
          <p:cNvGrpSpPr/>
          <p:nvPr/>
        </p:nvGrpSpPr>
        <p:grpSpPr>
          <a:xfrm>
            <a:off x="58777" y="98419"/>
            <a:ext cx="9026433" cy="1461087"/>
            <a:chOff x="58777" y="98419"/>
            <a:chExt cx="9026433" cy="1461087"/>
          </a:xfrm>
        </p:grpSpPr>
        <p:sp>
          <p:nvSpPr>
            <p:cNvPr id="1688" name="Google Shape;1688;p11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1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1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1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1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1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11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11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11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1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1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1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1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1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1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1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1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1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1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1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1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1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1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1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1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1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1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11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1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1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1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1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1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1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1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1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1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1"/>
            <p:cNvSpPr/>
            <p:nvPr/>
          </p:nvSpPr>
          <p:spPr>
            <a:xfrm>
              <a:off x="4157614" y="99161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1"/>
            <p:cNvSpPr/>
            <p:nvPr/>
          </p:nvSpPr>
          <p:spPr>
            <a:xfrm>
              <a:off x="4219446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1"/>
            <p:cNvSpPr/>
            <p:nvPr/>
          </p:nvSpPr>
          <p:spPr>
            <a:xfrm>
              <a:off x="4287988" y="241148"/>
              <a:ext cx="123956" cy="43577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1"/>
            <p:cNvSpPr/>
            <p:nvPr/>
          </p:nvSpPr>
          <p:spPr>
            <a:xfrm>
              <a:off x="4232090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1"/>
            <p:cNvSpPr/>
            <p:nvPr/>
          </p:nvSpPr>
          <p:spPr>
            <a:xfrm>
              <a:off x="4301987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1"/>
            <p:cNvSpPr/>
            <p:nvPr/>
          </p:nvSpPr>
          <p:spPr>
            <a:xfrm>
              <a:off x="4245928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1"/>
            <p:cNvSpPr/>
            <p:nvPr/>
          </p:nvSpPr>
          <p:spPr>
            <a:xfrm>
              <a:off x="4314889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1"/>
            <p:cNvSpPr/>
            <p:nvPr/>
          </p:nvSpPr>
          <p:spPr>
            <a:xfrm>
              <a:off x="4188320" y="708297"/>
              <a:ext cx="250428" cy="224721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1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1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1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1"/>
            <p:cNvSpPr/>
            <p:nvPr/>
          </p:nvSpPr>
          <p:spPr>
            <a:xfrm>
              <a:off x="4157614" y="1123773"/>
              <a:ext cx="349483" cy="435733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1"/>
            <p:cNvSpPr/>
            <p:nvPr/>
          </p:nvSpPr>
          <p:spPr>
            <a:xfrm>
              <a:off x="4219446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11"/>
            <p:cNvSpPr/>
            <p:nvPr/>
          </p:nvSpPr>
          <p:spPr>
            <a:xfrm>
              <a:off x="4287537" y="1265566"/>
              <a:ext cx="124859" cy="43931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1"/>
            <p:cNvSpPr/>
            <p:nvPr/>
          </p:nvSpPr>
          <p:spPr>
            <a:xfrm>
              <a:off x="4232090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1"/>
            <p:cNvSpPr/>
            <p:nvPr/>
          </p:nvSpPr>
          <p:spPr>
            <a:xfrm>
              <a:off x="4302116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1"/>
            <p:cNvSpPr/>
            <p:nvPr/>
          </p:nvSpPr>
          <p:spPr>
            <a:xfrm>
              <a:off x="4245928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1"/>
            <p:cNvSpPr/>
            <p:nvPr/>
          </p:nvSpPr>
          <p:spPr>
            <a:xfrm>
              <a:off x="4315179" y="1409230"/>
              <a:ext cx="121892" cy="43931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1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1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1"/>
            <p:cNvSpPr/>
            <p:nvPr/>
          </p:nvSpPr>
          <p:spPr>
            <a:xfrm>
              <a:off x="3132614" y="98419"/>
              <a:ext cx="350257" cy="436217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1"/>
            <p:cNvSpPr/>
            <p:nvPr/>
          </p:nvSpPr>
          <p:spPr>
            <a:xfrm>
              <a:off x="3194834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1"/>
            <p:cNvSpPr/>
            <p:nvPr/>
          </p:nvSpPr>
          <p:spPr>
            <a:xfrm>
              <a:off x="3263021" y="241019"/>
              <a:ext cx="124440" cy="43706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1"/>
            <p:cNvSpPr/>
            <p:nvPr/>
          </p:nvSpPr>
          <p:spPr>
            <a:xfrm>
              <a:off x="3207510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1"/>
            <p:cNvSpPr/>
            <p:nvPr/>
          </p:nvSpPr>
          <p:spPr>
            <a:xfrm>
              <a:off x="3277020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1"/>
            <p:cNvSpPr/>
            <p:nvPr/>
          </p:nvSpPr>
          <p:spPr>
            <a:xfrm>
              <a:off x="3221315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1"/>
            <p:cNvSpPr/>
            <p:nvPr/>
          </p:nvSpPr>
          <p:spPr>
            <a:xfrm>
              <a:off x="3290277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1"/>
            <p:cNvSpPr/>
            <p:nvPr/>
          </p:nvSpPr>
          <p:spPr>
            <a:xfrm>
              <a:off x="3163708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1"/>
            <p:cNvSpPr/>
            <p:nvPr/>
          </p:nvSpPr>
          <p:spPr>
            <a:xfrm>
              <a:off x="3633018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1"/>
            <p:cNvSpPr/>
            <p:nvPr/>
          </p:nvSpPr>
          <p:spPr>
            <a:xfrm>
              <a:off x="3765490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1"/>
            <p:cNvSpPr/>
            <p:nvPr/>
          </p:nvSpPr>
          <p:spPr>
            <a:xfrm>
              <a:off x="3575411" y="602242"/>
              <a:ext cx="345645" cy="344032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1"/>
            <p:cNvSpPr/>
            <p:nvPr/>
          </p:nvSpPr>
          <p:spPr>
            <a:xfrm>
              <a:off x="3133001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1"/>
            <p:cNvSpPr/>
            <p:nvPr/>
          </p:nvSpPr>
          <p:spPr>
            <a:xfrm>
              <a:off x="3194834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1"/>
            <p:cNvSpPr/>
            <p:nvPr/>
          </p:nvSpPr>
          <p:spPr>
            <a:xfrm>
              <a:off x="3262570" y="1265502"/>
              <a:ext cx="125472" cy="43996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1"/>
            <p:cNvSpPr/>
            <p:nvPr/>
          </p:nvSpPr>
          <p:spPr>
            <a:xfrm>
              <a:off x="3207510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1"/>
            <p:cNvSpPr/>
            <p:nvPr/>
          </p:nvSpPr>
          <p:spPr>
            <a:xfrm>
              <a:off x="3277149" y="133514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1"/>
            <p:cNvSpPr/>
            <p:nvPr/>
          </p:nvSpPr>
          <p:spPr>
            <a:xfrm>
              <a:off x="3221315" y="1424293"/>
              <a:ext cx="59769" cy="49834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1"/>
            <p:cNvSpPr/>
            <p:nvPr/>
          </p:nvSpPr>
          <p:spPr>
            <a:xfrm>
              <a:off x="3290567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11"/>
            <p:cNvSpPr/>
            <p:nvPr/>
          </p:nvSpPr>
          <p:spPr>
            <a:xfrm>
              <a:off x="3632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1"/>
            <p:cNvSpPr/>
            <p:nvPr/>
          </p:nvSpPr>
          <p:spPr>
            <a:xfrm>
              <a:off x="3765490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1"/>
            <p:cNvSpPr/>
            <p:nvPr/>
          </p:nvSpPr>
          <p:spPr>
            <a:xfrm>
              <a:off x="2108389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1"/>
            <p:cNvSpPr/>
            <p:nvPr/>
          </p:nvSpPr>
          <p:spPr>
            <a:xfrm>
              <a:off x="2170222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1"/>
            <p:cNvSpPr/>
            <p:nvPr/>
          </p:nvSpPr>
          <p:spPr>
            <a:xfrm>
              <a:off x="2238409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11"/>
            <p:cNvSpPr/>
            <p:nvPr/>
          </p:nvSpPr>
          <p:spPr>
            <a:xfrm>
              <a:off x="2182898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1"/>
            <p:cNvSpPr/>
            <p:nvPr/>
          </p:nvSpPr>
          <p:spPr>
            <a:xfrm>
              <a:off x="2252408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1"/>
            <p:cNvSpPr/>
            <p:nvPr/>
          </p:nvSpPr>
          <p:spPr>
            <a:xfrm>
              <a:off x="219631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1"/>
            <p:cNvSpPr/>
            <p:nvPr/>
          </p:nvSpPr>
          <p:spPr>
            <a:xfrm>
              <a:off x="2265310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1"/>
            <p:cNvSpPr/>
            <p:nvPr/>
          </p:nvSpPr>
          <p:spPr>
            <a:xfrm>
              <a:off x="2138741" y="708297"/>
              <a:ext cx="250783" cy="224721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1"/>
            <p:cNvSpPr/>
            <p:nvPr/>
          </p:nvSpPr>
          <p:spPr>
            <a:xfrm>
              <a:off x="2608019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1"/>
            <p:cNvSpPr/>
            <p:nvPr/>
          </p:nvSpPr>
          <p:spPr>
            <a:xfrm>
              <a:off x="2740909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2550799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2108002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1"/>
            <p:cNvSpPr/>
            <p:nvPr/>
          </p:nvSpPr>
          <p:spPr>
            <a:xfrm>
              <a:off x="2170222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1"/>
            <p:cNvSpPr/>
            <p:nvPr/>
          </p:nvSpPr>
          <p:spPr>
            <a:xfrm>
              <a:off x="2238344" y="1265566"/>
              <a:ext cx="124053" cy="43931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1"/>
            <p:cNvSpPr/>
            <p:nvPr/>
          </p:nvSpPr>
          <p:spPr>
            <a:xfrm>
              <a:off x="2182898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1"/>
            <p:cNvSpPr/>
            <p:nvPr/>
          </p:nvSpPr>
          <p:spPr>
            <a:xfrm>
              <a:off x="2252504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1"/>
            <p:cNvSpPr/>
            <p:nvPr/>
          </p:nvSpPr>
          <p:spPr>
            <a:xfrm>
              <a:off x="2196316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1"/>
            <p:cNvSpPr/>
            <p:nvPr/>
          </p:nvSpPr>
          <p:spPr>
            <a:xfrm>
              <a:off x="2265568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11"/>
            <p:cNvSpPr/>
            <p:nvPr/>
          </p:nvSpPr>
          <p:spPr>
            <a:xfrm>
              <a:off x="2608019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1"/>
            <p:cNvSpPr/>
            <p:nvPr/>
          </p:nvSpPr>
          <p:spPr>
            <a:xfrm>
              <a:off x="2740909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1"/>
            <p:cNvSpPr/>
            <p:nvPr/>
          </p:nvSpPr>
          <p:spPr>
            <a:xfrm>
              <a:off x="1083390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1"/>
            <p:cNvSpPr/>
            <p:nvPr/>
          </p:nvSpPr>
          <p:spPr>
            <a:xfrm>
              <a:off x="1145609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1"/>
            <p:cNvSpPr/>
            <p:nvPr/>
          </p:nvSpPr>
          <p:spPr>
            <a:xfrm>
              <a:off x="1213797" y="241019"/>
              <a:ext cx="124472" cy="43706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1"/>
            <p:cNvSpPr/>
            <p:nvPr/>
          </p:nvSpPr>
          <p:spPr>
            <a:xfrm>
              <a:off x="1158286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1"/>
            <p:cNvSpPr/>
            <p:nvPr/>
          </p:nvSpPr>
          <p:spPr>
            <a:xfrm>
              <a:off x="1227795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1"/>
            <p:cNvSpPr/>
            <p:nvPr/>
          </p:nvSpPr>
          <p:spPr>
            <a:xfrm>
              <a:off x="117173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1"/>
            <p:cNvSpPr/>
            <p:nvPr/>
          </p:nvSpPr>
          <p:spPr>
            <a:xfrm>
              <a:off x="1240697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1"/>
            <p:cNvSpPr/>
            <p:nvPr/>
          </p:nvSpPr>
          <p:spPr>
            <a:xfrm>
              <a:off x="1114516" y="708297"/>
              <a:ext cx="250396" cy="22443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1"/>
            <p:cNvSpPr/>
            <p:nvPr/>
          </p:nvSpPr>
          <p:spPr>
            <a:xfrm>
              <a:off x="1583407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1"/>
            <p:cNvSpPr/>
            <p:nvPr/>
          </p:nvSpPr>
          <p:spPr>
            <a:xfrm>
              <a:off x="171629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1526186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1083390" y="1123290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145609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1213345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1158286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227892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1171736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1241342" y="1409230"/>
              <a:ext cx="121537" cy="43931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583407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1716297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58777" y="99161"/>
              <a:ext cx="349902" cy="435088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20997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11"/>
            <p:cNvSpPr/>
            <p:nvPr/>
          </p:nvSpPr>
          <p:spPr>
            <a:xfrm>
              <a:off x="189184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11"/>
            <p:cNvSpPr/>
            <p:nvPr/>
          </p:nvSpPr>
          <p:spPr>
            <a:xfrm>
              <a:off x="133673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203183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7124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216085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89903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558794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691298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501187" y="602242"/>
              <a:ext cx="346451" cy="344032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58777" y="1123773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1"/>
            <p:cNvSpPr/>
            <p:nvPr/>
          </p:nvSpPr>
          <p:spPr>
            <a:xfrm>
              <a:off x="120997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88733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33673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1"/>
            <p:cNvSpPr/>
            <p:nvPr/>
          </p:nvSpPr>
          <p:spPr>
            <a:xfrm>
              <a:off x="203312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1"/>
            <p:cNvSpPr/>
            <p:nvPr/>
          </p:nvSpPr>
          <p:spPr>
            <a:xfrm>
              <a:off x="147124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1"/>
            <p:cNvSpPr/>
            <p:nvPr/>
          </p:nvSpPr>
          <p:spPr>
            <a:xfrm>
              <a:off x="216343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558794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691298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8" name="Google Shape;1868;p11"/>
          <p:cNvSpPr txBox="1"/>
          <p:nvPr>
            <p:ph hasCustomPrompt="1" type="title"/>
          </p:nvPr>
        </p:nvSpPr>
        <p:spPr>
          <a:xfrm>
            <a:off x="1443750" y="1676450"/>
            <a:ext cx="6256500" cy="152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9" name="Google Shape;1869;p11"/>
          <p:cNvSpPr txBox="1"/>
          <p:nvPr>
            <p:ph idx="1" type="body"/>
          </p:nvPr>
        </p:nvSpPr>
        <p:spPr>
          <a:xfrm>
            <a:off x="2172300" y="3121725"/>
            <a:ext cx="4799400" cy="10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870" name="Google Shape;1870;p11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1" name="Google Shape;1871;p11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TITLE_AND_BODY_3"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14"/>
          <p:cNvSpPr txBox="1"/>
          <p:nvPr>
            <p:ph idx="1" type="body"/>
          </p:nvPr>
        </p:nvSpPr>
        <p:spPr>
          <a:xfrm>
            <a:off x="713950" y="1052775"/>
            <a:ext cx="7176000" cy="34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76" name="Google Shape;1876;p14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7" name="Google Shape;1877;p14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9" name="Google Shape;1879;p15"/>
          <p:cNvGrpSpPr/>
          <p:nvPr/>
        </p:nvGrpSpPr>
        <p:grpSpPr>
          <a:xfrm>
            <a:off x="107948" y="98419"/>
            <a:ext cx="4485187" cy="4946659"/>
            <a:chOff x="4600023" y="98419"/>
            <a:chExt cx="4485187" cy="4946659"/>
          </a:xfrm>
        </p:grpSpPr>
        <p:sp>
          <p:nvSpPr>
            <p:cNvPr id="1880" name="Google Shape;1880;p15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15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15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15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7262544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7674215" y="1626564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7231805" y="2147999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7293638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7361954" y="2290308"/>
              <a:ext cx="124472" cy="43673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7306314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737595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7319765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7388758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7262544" y="2757263"/>
              <a:ext cx="250428" cy="224817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7731822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7864326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7231418" y="3172611"/>
              <a:ext cx="350289" cy="436507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7293638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7361406" y="3314791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7306314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7375824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7319765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7389371" y="3458810"/>
              <a:ext cx="121537" cy="43577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7262544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7731435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7864326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7674215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6239093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6649603" y="1626564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6206806" y="2148741"/>
              <a:ext cx="349902" cy="435023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6269026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6337310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6281702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6351341" y="2359753"/>
              <a:ext cx="120892" cy="43512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6295152" y="2448906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6364146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6237545" y="2757554"/>
              <a:ext cx="250815" cy="22478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6706823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6839327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6649603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6206806" y="3173353"/>
              <a:ext cx="349902" cy="435765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6269026" y="332975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6336794" y="331479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6281702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6351212" y="3384688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6295152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6364404" y="3458777"/>
              <a:ext cx="121795" cy="43609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6239093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6706823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6839327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6649603" y="3675789"/>
              <a:ext cx="345677" cy="344677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6206806" y="4197965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6269026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6337310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6281702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6351212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6295152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6364243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6237545" y="4806940"/>
              <a:ext cx="250815" cy="224592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6706823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6839327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6649603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15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15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15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15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15"/>
            <p:cNvSpPr/>
            <p:nvPr/>
          </p:nvSpPr>
          <p:spPr>
            <a:xfrm>
              <a:off x="5212933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15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15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15"/>
            <p:cNvSpPr/>
            <p:nvPr/>
          </p:nvSpPr>
          <p:spPr>
            <a:xfrm>
              <a:off x="5624636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15"/>
            <p:cNvSpPr/>
            <p:nvPr/>
          </p:nvSpPr>
          <p:spPr>
            <a:xfrm>
              <a:off x="5182226" y="2147999"/>
              <a:ext cx="349870" cy="435862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15"/>
            <p:cNvSpPr/>
            <p:nvPr/>
          </p:nvSpPr>
          <p:spPr>
            <a:xfrm>
              <a:off x="5244414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15"/>
            <p:cNvSpPr/>
            <p:nvPr/>
          </p:nvSpPr>
          <p:spPr>
            <a:xfrm>
              <a:off x="5312052" y="2290372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15"/>
            <p:cNvSpPr/>
            <p:nvPr/>
          </p:nvSpPr>
          <p:spPr>
            <a:xfrm>
              <a:off x="5257090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15"/>
            <p:cNvSpPr/>
            <p:nvPr/>
          </p:nvSpPr>
          <p:spPr>
            <a:xfrm>
              <a:off x="5326728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5270540" y="244890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5339534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5212933" y="2757263"/>
              <a:ext cx="250815" cy="224817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5682211" y="2276051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5814714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5624636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82226" y="3172611"/>
              <a:ext cx="349870" cy="436507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5244414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5311601" y="3314856"/>
              <a:ext cx="125085" cy="43996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5257090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5326599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5270540" y="347348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5339792" y="3458810"/>
              <a:ext cx="121892" cy="43577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212933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5682211" y="3300663"/>
              <a:ext cx="196304" cy="18166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5814714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5624636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182226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5244414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5312149" y="4339952"/>
              <a:ext cx="123988" cy="43383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5257090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5326599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5270540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5339630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5212933" y="4806843"/>
              <a:ext cx="250815" cy="224624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5682211" y="4325276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5814714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624636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4600023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4657631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4790102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4600023" y="2651564"/>
              <a:ext cx="346032" cy="344000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4657631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4790102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4600023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4657631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4790102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15"/>
            <p:cNvSpPr/>
            <p:nvPr/>
          </p:nvSpPr>
          <p:spPr>
            <a:xfrm>
              <a:off x="4600023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5" name="Google Shape;2115;p15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16" name="Google Shape;2116;p15"/>
          <p:cNvSpPr txBox="1"/>
          <p:nvPr>
            <p:ph hasCustomPrompt="1" idx="2" type="title"/>
          </p:nvPr>
        </p:nvSpPr>
        <p:spPr>
          <a:xfrm>
            <a:off x="1185350" y="1231650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7" name="Google Shape;2117;p15"/>
          <p:cNvSpPr txBox="1"/>
          <p:nvPr>
            <p:ph idx="3" type="title"/>
          </p:nvPr>
        </p:nvSpPr>
        <p:spPr>
          <a:xfrm>
            <a:off x="1185350" y="1555250"/>
            <a:ext cx="3233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18" name="Google Shape;2118;p15"/>
          <p:cNvSpPr txBox="1"/>
          <p:nvPr>
            <p:ph idx="1" type="subTitle"/>
          </p:nvPr>
        </p:nvSpPr>
        <p:spPr>
          <a:xfrm>
            <a:off x="1185350" y="2132900"/>
            <a:ext cx="32331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19" name="Google Shape;2119;p15"/>
          <p:cNvSpPr txBox="1"/>
          <p:nvPr>
            <p:ph hasCustomPrompt="1" idx="4" type="title"/>
          </p:nvPr>
        </p:nvSpPr>
        <p:spPr>
          <a:xfrm>
            <a:off x="4725547" y="1231650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0" name="Google Shape;2120;p15"/>
          <p:cNvSpPr txBox="1"/>
          <p:nvPr>
            <p:ph idx="5" type="title"/>
          </p:nvPr>
        </p:nvSpPr>
        <p:spPr>
          <a:xfrm>
            <a:off x="4725547" y="1555250"/>
            <a:ext cx="3233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21" name="Google Shape;2121;p15"/>
          <p:cNvSpPr txBox="1"/>
          <p:nvPr>
            <p:ph idx="6" type="subTitle"/>
          </p:nvPr>
        </p:nvSpPr>
        <p:spPr>
          <a:xfrm>
            <a:off x="4725549" y="2132900"/>
            <a:ext cx="32331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22" name="Google Shape;2122;p15"/>
          <p:cNvSpPr txBox="1"/>
          <p:nvPr>
            <p:ph hasCustomPrompt="1" idx="7" type="title"/>
          </p:nvPr>
        </p:nvSpPr>
        <p:spPr>
          <a:xfrm>
            <a:off x="1185341" y="2923487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3" name="Google Shape;2123;p15"/>
          <p:cNvSpPr txBox="1"/>
          <p:nvPr>
            <p:ph idx="8" type="title"/>
          </p:nvPr>
        </p:nvSpPr>
        <p:spPr>
          <a:xfrm>
            <a:off x="1185341" y="3247087"/>
            <a:ext cx="3233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24" name="Google Shape;2124;p15"/>
          <p:cNvSpPr txBox="1"/>
          <p:nvPr>
            <p:ph idx="9" type="subTitle"/>
          </p:nvPr>
        </p:nvSpPr>
        <p:spPr>
          <a:xfrm>
            <a:off x="1185350" y="3824737"/>
            <a:ext cx="32331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25" name="Google Shape;2125;p15"/>
          <p:cNvSpPr txBox="1"/>
          <p:nvPr>
            <p:ph hasCustomPrompt="1" idx="13" type="title"/>
          </p:nvPr>
        </p:nvSpPr>
        <p:spPr>
          <a:xfrm>
            <a:off x="4725557" y="2923487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6" name="Google Shape;2126;p15"/>
          <p:cNvSpPr txBox="1"/>
          <p:nvPr>
            <p:ph idx="14" type="title"/>
          </p:nvPr>
        </p:nvSpPr>
        <p:spPr>
          <a:xfrm>
            <a:off x="4725557" y="3247087"/>
            <a:ext cx="3233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27" name="Google Shape;2127;p15"/>
          <p:cNvSpPr txBox="1"/>
          <p:nvPr>
            <p:ph idx="15" type="subTitle"/>
          </p:nvPr>
        </p:nvSpPr>
        <p:spPr>
          <a:xfrm>
            <a:off x="4725550" y="3824737"/>
            <a:ext cx="32331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28" name="Google Shape;2128;p15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ONE_COLUMN_TEXT_1"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16"/>
          <p:cNvSpPr txBox="1"/>
          <p:nvPr>
            <p:ph idx="1" type="body"/>
          </p:nvPr>
        </p:nvSpPr>
        <p:spPr>
          <a:xfrm>
            <a:off x="4728000" y="2456275"/>
            <a:ext cx="3350100" cy="14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131" name="Google Shape;2131;p16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2" name="Google Shape;2132;p16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3" name="Google Shape;2133;p16"/>
          <p:cNvGrpSpPr/>
          <p:nvPr/>
        </p:nvGrpSpPr>
        <p:grpSpPr>
          <a:xfrm>
            <a:off x="58777" y="4197223"/>
            <a:ext cx="9026046" cy="847855"/>
            <a:chOff x="58777" y="4197223"/>
            <a:chExt cx="9026046" cy="847855"/>
          </a:xfrm>
        </p:grpSpPr>
        <p:sp>
          <p:nvSpPr>
            <p:cNvPr id="2134" name="Google Shape;2134;p16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6206806" y="4197965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6269026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6337310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6281702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6351212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6295152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6364243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6237545" y="4806940"/>
              <a:ext cx="250815" cy="224592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6706823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6839327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6649603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5182226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5244414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5312149" y="4339952"/>
              <a:ext cx="123988" cy="43383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5257090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5326599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5270540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5339630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5212933" y="4806843"/>
              <a:ext cx="250815" cy="224624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5682211" y="4325276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5814714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5624636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4157614" y="4197965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4219446" y="435446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4288117" y="4339952"/>
              <a:ext cx="123827" cy="43254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16"/>
            <p:cNvSpPr/>
            <p:nvPr/>
          </p:nvSpPr>
          <p:spPr>
            <a:xfrm>
              <a:off x="4232090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16"/>
            <p:cNvSpPr/>
            <p:nvPr/>
          </p:nvSpPr>
          <p:spPr>
            <a:xfrm>
              <a:off x="4301987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4245928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4315018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4188320" y="4806940"/>
              <a:ext cx="250428" cy="224592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4657631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4790102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4600023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3133001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3194834" y="435446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3263118" y="4339823"/>
              <a:ext cx="124343" cy="43383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3207510" y="442397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3277020" y="440930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3221315" y="4498130"/>
              <a:ext cx="59769" cy="50221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3290406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3163708" y="4806940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3633018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3765490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3575411" y="4700692"/>
              <a:ext cx="345645" cy="344387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2108389" y="4197965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2170222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2238893" y="4339952"/>
              <a:ext cx="123053" cy="43254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2182898" y="442397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2252408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2196316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2265439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2138741" y="4806940"/>
              <a:ext cx="250783" cy="224592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2608019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2740909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2550799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83390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145609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213893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158286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227795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171736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240826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114516" y="4806940"/>
              <a:ext cx="250396" cy="224527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583407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716297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526186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58777" y="4197965"/>
              <a:ext cx="349902" cy="43512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120997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8928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133673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203183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47124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216214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89903" y="4806940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558794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16"/>
            <p:cNvSpPr/>
            <p:nvPr/>
          </p:nvSpPr>
          <p:spPr>
            <a:xfrm>
              <a:off x="691298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16"/>
            <p:cNvSpPr/>
            <p:nvPr/>
          </p:nvSpPr>
          <p:spPr>
            <a:xfrm>
              <a:off x="501187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ITLE_AND_BODY_2"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7"/>
          <p:cNvSpPr txBox="1"/>
          <p:nvPr>
            <p:ph type="title"/>
          </p:nvPr>
        </p:nvSpPr>
        <p:spPr>
          <a:xfrm>
            <a:off x="1679750" y="1002425"/>
            <a:ext cx="2617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35" name="Google Shape;2235;p17"/>
          <p:cNvSpPr txBox="1"/>
          <p:nvPr>
            <p:ph idx="1" type="subTitle"/>
          </p:nvPr>
        </p:nvSpPr>
        <p:spPr>
          <a:xfrm>
            <a:off x="1679750" y="1653400"/>
            <a:ext cx="2617800" cy="19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36" name="Google Shape;2236;p17"/>
          <p:cNvSpPr txBox="1"/>
          <p:nvPr>
            <p:ph idx="2" type="title"/>
          </p:nvPr>
        </p:nvSpPr>
        <p:spPr>
          <a:xfrm>
            <a:off x="5560450" y="1002425"/>
            <a:ext cx="2617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37" name="Google Shape;2237;p17"/>
          <p:cNvSpPr txBox="1"/>
          <p:nvPr>
            <p:ph idx="3" type="subTitle"/>
          </p:nvPr>
        </p:nvSpPr>
        <p:spPr>
          <a:xfrm>
            <a:off x="5560450" y="1653400"/>
            <a:ext cx="2617800" cy="19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AND_BODY_2_1"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9" name="Google Shape;2239;p18"/>
          <p:cNvGrpSpPr/>
          <p:nvPr/>
        </p:nvGrpSpPr>
        <p:grpSpPr>
          <a:xfrm>
            <a:off x="58777" y="98419"/>
            <a:ext cx="9026433" cy="4946659"/>
            <a:chOff x="58777" y="98419"/>
            <a:chExt cx="9026433" cy="4946659"/>
          </a:xfrm>
        </p:grpSpPr>
        <p:sp>
          <p:nvSpPr>
            <p:cNvPr id="2240" name="Google Shape;2240;p18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18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18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18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18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18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18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18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18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18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18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18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18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18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18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18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18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18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18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18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18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18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18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18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18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18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18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18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18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18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18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18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18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18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18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18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18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18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18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18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18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18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18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18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18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18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18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18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18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18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18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18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18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18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18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18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18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18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18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18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18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18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18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18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18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18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18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18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18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18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18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18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18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18"/>
            <p:cNvSpPr/>
            <p:nvPr/>
          </p:nvSpPr>
          <p:spPr>
            <a:xfrm>
              <a:off x="7262544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18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18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18"/>
            <p:cNvSpPr/>
            <p:nvPr/>
          </p:nvSpPr>
          <p:spPr>
            <a:xfrm>
              <a:off x="7674215" y="1626564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18"/>
            <p:cNvSpPr/>
            <p:nvPr/>
          </p:nvSpPr>
          <p:spPr>
            <a:xfrm>
              <a:off x="7231805" y="2147999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18"/>
            <p:cNvSpPr/>
            <p:nvPr/>
          </p:nvSpPr>
          <p:spPr>
            <a:xfrm>
              <a:off x="7293638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18"/>
            <p:cNvSpPr/>
            <p:nvPr/>
          </p:nvSpPr>
          <p:spPr>
            <a:xfrm>
              <a:off x="7361954" y="2290308"/>
              <a:ext cx="124472" cy="43673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18"/>
            <p:cNvSpPr/>
            <p:nvPr/>
          </p:nvSpPr>
          <p:spPr>
            <a:xfrm>
              <a:off x="7306314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18"/>
            <p:cNvSpPr/>
            <p:nvPr/>
          </p:nvSpPr>
          <p:spPr>
            <a:xfrm>
              <a:off x="737595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18"/>
            <p:cNvSpPr/>
            <p:nvPr/>
          </p:nvSpPr>
          <p:spPr>
            <a:xfrm>
              <a:off x="7319765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18"/>
            <p:cNvSpPr/>
            <p:nvPr/>
          </p:nvSpPr>
          <p:spPr>
            <a:xfrm>
              <a:off x="7388758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18"/>
            <p:cNvSpPr/>
            <p:nvPr/>
          </p:nvSpPr>
          <p:spPr>
            <a:xfrm>
              <a:off x="7262544" y="2757263"/>
              <a:ext cx="250428" cy="224817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18"/>
            <p:cNvSpPr/>
            <p:nvPr/>
          </p:nvSpPr>
          <p:spPr>
            <a:xfrm>
              <a:off x="7731822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18"/>
            <p:cNvSpPr/>
            <p:nvPr/>
          </p:nvSpPr>
          <p:spPr>
            <a:xfrm>
              <a:off x="7864326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18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18"/>
            <p:cNvSpPr/>
            <p:nvPr/>
          </p:nvSpPr>
          <p:spPr>
            <a:xfrm>
              <a:off x="7231418" y="3172611"/>
              <a:ext cx="350289" cy="436507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18"/>
            <p:cNvSpPr/>
            <p:nvPr/>
          </p:nvSpPr>
          <p:spPr>
            <a:xfrm>
              <a:off x="7293638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18"/>
            <p:cNvSpPr/>
            <p:nvPr/>
          </p:nvSpPr>
          <p:spPr>
            <a:xfrm>
              <a:off x="7361406" y="3314791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18"/>
            <p:cNvSpPr/>
            <p:nvPr/>
          </p:nvSpPr>
          <p:spPr>
            <a:xfrm>
              <a:off x="7306314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18"/>
            <p:cNvSpPr/>
            <p:nvPr/>
          </p:nvSpPr>
          <p:spPr>
            <a:xfrm>
              <a:off x="7375824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18"/>
            <p:cNvSpPr/>
            <p:nvPr/>
          </p:nvSpPr>
          <p:spPr>
            <a:xfrm>
              <a:off x="7319765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18"/>
            <p:cNvSpPr/>
            <p:nvPr/>
          </p:nvSpPr>
          <p:spPr>
            <a:xfrm>
              <a:off x="7389371" y="3458810"/>
              <a:ext cx="121537" cy="43577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18"/>
            <p:cNvSpPr/>
            <p:nvPr/>
          </p:nvSpPr>
          <p:spPr>
            <a:xfrm>
              <a:off x="7262544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18"/>
            <p:cNvSpPr/>
            <p:nvPr/>
          </p:nvSpPr>
          <p:spPr>
            <a:xfrm>
              <a:off x="7731435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18"/>
            <p:cNvSpPr/>
            <p:nvPr/>
          </p:nvSpPr>
          <p:spPr>
            <a:xfrm>
              <a:off x="7864326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18"/>
            <p:cNvSpPr/>
            <p:nvPr/>
          </p:nvSpPr>
          <p:spPr>
            <a:xfrm>
              <a:off x="7674215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18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18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1" name="Google Shape;2341;p18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18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18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4" name="Google Shape;2344;p18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5" name="Google Shape;2345;p18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1083390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1145609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1213797" y="241019"/>
              <a:ext cx="124472" cy="43706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1158286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1227795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117173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1240697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1114516" y="708297"/>
              <a:ext cx="250396" cy="22443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1583407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171629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1526186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1083390" y="1123290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1145609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1213345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1158286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1227892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1171736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1241342" y="1409230"/>
              <a:ext cx="121537" cy="43931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1114516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1583407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1716297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1526186" y="1626855"/>
              <a:ext cx="345677" cy="344096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1083390" y="2147999"/>
              <a:ext cx="349902" cy="435765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1145609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1213893" y="2290308"/>
              <a:ext cx="124472" cy="43673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1158286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1227892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1171736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1240729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1114516" y="2757554"/>
              <a:ext cx="250396" cy="224527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1583407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1716297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1526186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1083390" y="3172611"/>
              <a:ext cx="349902" cy="436507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1145609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1213345" y="3315178"/>
              <a:ext cx="125214" cy="43544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1158286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1227795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1171736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1241342" y="3458874"/>
              <a:ext cx="121440" cy="43512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1114516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1583407" y="3300276"/>
              <a:ext cx="196272" cy="182047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1716297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1526186" y="3675789"/>
              <a:ext cx="345677" cy="344677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1083390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1145609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1213893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1158286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1227795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1171736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1240826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1114516" y="4806940"/>
              <a:ext cx="250396" cy="224527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1583407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1716297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1526186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18"/>
            <p:cNvSpPr/>
            <p:nvPr/>
          </p:nvSpPr>
          <p:spPr>
            <a:xfrm>
              <a:off x="58777" y="99161"/>
              <a:ext cx="349902" cy="435088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18"/>
            <p:cNvSpPr/>
            <p:nvPr/>
          </p:nvSpPr>
          <p:spPr>
            <a:xfrm>
              <a:off x="120997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189184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133673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203183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147124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216085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89903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558794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691298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501187" y="602242"/>
              <a:ext cx="346451" cy="344032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58777" y="1123773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120997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188733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133673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203312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147124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18"/>
            <p:cNvSpPr/>
            <p:nvPr/>
          </p:nvSpPr>
          <p:spPr>
            <a:xfrm>
              <a:off x="216343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18"/>
            <p:cNvSpPr/>
            <p:nvPr/>
          </p:nvSpPr>
          <p:spPr>
            <a:xfrm>
              <a:off x="91032" y="1733038"/>
              <a:ext cx="249299" cy="224043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18"/>
            <p:cNvSpPr/>
            <p:nvPr/>
          </p:nvSpPr>
          <p:spPr>
            <a:xfrm>
              <a:off x="558794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691298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501574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58777" y="2148741"/>
              <a:ext cx="349902" cy="435023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120997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18928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133673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203312" y="2359753"/>
              <a:ext cx="120892" cy="43512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147124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21608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89903" y="2757554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558794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691298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501574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58777" y="3173353"/>
              <a:ext cx="349902" cy="43512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120997" y="332975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188733" y="3315178"/>
              <a:ext cx="125214" cy="43544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133673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203183" y="3384688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147124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216375" y="3458874"/>
              <a:ext cx="121795" cy="43512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91032" y="3782231"/>
              <a:ext cx="249299" cy="2240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558794" y="3300276"/>
              <a:ext cx="196272" cy="182047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691298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501574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58777" y="4197965"/>
              <a:ext cx="349902" cy="43512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120997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18928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133673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203183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147124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216214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89903" y="4806940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558794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691298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501187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0" name="Google Shape;2460;p18"/>
          <p:cNvSpPr txBox="1"/>
          <p:nvPr>
            <p:ph type="title"/>
          </p:nvPr>
        </p:nvSpPr>
        <p:spPr>
          <a:xfrm>
            <a:off x="3263100" y="3185550"/>
            <a:ext cx="26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61" name="Google Shape;2461;p18"/>
          <p:cNvSpPr txBox="1"/>
          <p:nvPr>
            <p:ph idx="1" type="subTitle"/>
          </p:nvPr>
        </p:nvSpPr>
        <p:spPr>
          <a:xfrm>
            <a:off x="2385150" y="1371175"/>
            <a:ext cx="4373700" cy="19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BIG_NUMBER_1"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p19"/>
          <p:cNvSpPr txBox="1"/>
          <p:nvPr>
            <p:ph hasCustomPrompt="1" type="title"/>
          </p:nvPr>
        </p:nvSpPr>
        <p:spPr>
          <a:xfrm>
            <a:off x="1075500" y="1696704"/>
            <a:ext cx="2004000" cy="8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4" name="Google Shape;2464;p19"/>
          <p:cNvSpPr txBox="1"/>
          <p:nvPr>
            <p:ph idx="2" type="title"/>
          </p:nvPr>
        </p:nvSpPr>
        <p:spPr>
          <a:xfrm>
            <a:off x="939450" y="2535236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65" name="Google Shape;2465;p19"/>
          <p:cNvSpPr txBox="1"/>
          <p:nvPr>
            <p:ph idx="1" type="subTitle"/>
          </p:nvPr>
        </p:nvSpPr>
        <p:spPr>
          <a:xfrm>
            <a:off x="939450" y="3106100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66" name="Google Shape;2466;p19"/>
          <p:cNvSpPr txBox="1"/>
          <p:nvPr>
            <p:ph hasCustomPrompt="1" idx="3" type="title"/>
          </p:nvPr>
        </p:nvSpPr>
        <p:spPr>
          <a:xfrm>
            <a:off x="3570000" y="1087104"/>
            <a:ext cx="2004000" cy="8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7" name="Google Shape;2467;p19"/>
          <p:cNvSpPr txBox="1"/>
          <p:nvPr>
            <p:ph idx="4" type="title"/>
          </p:nvPr>
        </p:nvSpPr>
        <p:spPr>
          <a:xfrm>
            <a:off x="3433950" y="1918904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68" name="Google Shape;2468;p19"/>
          <p:cNvSpPr txBox="1"/>
          <p:nvPr>
            <p:ph idx="5" type="subTitle"/>
          </p:nvPr>
        </p:nvSpPr>
        <p:spPr>
          <a:xfrm>
            <a:off x="3433950" y="2496554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69" name="Google Shape;2469;p19"/>
          <p:cNvSpPr txBox="1"/>
          <p:nvPr>
            <p:ph hasCustomPrompt="1" idx="6" type="title"/>
          </p:nvPr>
        </p:nvSpPr>
        <p:spPr>
          <a:xfrm>
            <a:off x="6064500" y="1696704"/>
            <a:ext cx="2004000" cy="8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70" name="Google Shape;2470;p19"/>
          <p:cNvSpPr txBox="1"/>
          <p:nvPr>
            <p:ph idx="7" type="title"/>
          </p:nvPr>
        </p:nvSpPr>
        <p:spPr>
          <a:xfrm>
            <a:off x="5928450" y="2535236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71" name="Google Shape;2471;p19"/>
          <p:cNvSpPr txBox="1"/>
          <p:nvPr>
            <p:ph idx="8" type="subTitle"/>
          </p:nvPr>
        </p:nvSpPr>
        <p:spPr>
          <a:xfrm>
            <a:off x="5928450" y="3106100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72" name="Google Shape;2472;p19"/>
          <p:cNvSpPr txBox="1"/>
          <p:nvPr>
            <p:ph idx="9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73" name="Google Shape;2473;p19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4" name="Google Shape;2474;p19"/>
          <p:cNvGrpSpPr/>
          <p:nvPr/>
        </p:nvGrpSpPr>
        <p:grpSpPr>
          <a:xfrm>
            <a:off x="58777" y="4197223"/>
            <a:ext cx="9026046" cy="847855"/>
            <a:chOff x="58777" y="4197223"/>
            <a:chExt cx="9026046" cy="847855"/>
          </a:xfrm>
        </p:grpSpPr>
        <p:sp>
          <p:nvSpPr>
            <p:cNvPr id="2475" name="Google Shape;2475;p19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19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19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19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19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19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19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19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19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19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19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19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19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19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19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19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19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19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19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19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19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19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19"/>
            <p:cNvSpPr/>
            <p:nvPr/>
          </p:nvSpPr>
          <p:spPr>
            <a:xfrm>
              <a:off x="6206806" y="4197965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19"/>
            <p:cNvSpPr/>
            <p:nvPr/>
          </p:nvSpPr>
          <p:spPr>
            <a:xfrm>
              <a:off x="6269026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19"/>
            <p:cNvSpPr/>
            <p:nvPr/>
          </p:nvSpPr>
          <p:spPr>
            <a:xfrm>
              <a:off x="6337310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19"/>
            <p:cNvSpPr/>
            <p:nvPr/>
          </p:nvSpPr>
          <p:spPr>
            <a:xfrm>
              <a:off x="6281702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19"/>
            <p:cNvSpPr/>
            <p:nvPr/>
          </p:nvSpPr>
          <p:spPr>
            <a:xfrm>
              <a:off x="6351212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19"/>
            <p:cNvSpPr/>
            <p:nvPr/>
          </p:nvSpPr>
          <p:spPr>
            <a:xfrm>
              <a:off x="6295152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19"/>
            <p:cNvSpPr/>
            <p:nvPr/>
          </p:nvSpPr>
          <p:spPr>
            <a:xfrm>
              <a:off x="6364243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19"/>
            <p:cNvSpPr/>
            <p:nvPr/>
          </p:nvSpPr>
          <p:spPr>
            <a:xfrm>
              <a:off x="6237545" y="4806940"/>
              <a:ext cx="250815" cy="224592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19"/>
            <p:cNvSpPr/>
            <p:nvPr/>
          </p:nvSpPr>
          <p:spPr>
            <a:xfrm>
              <a:off x="6706823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19"/>
            <p:cNvSpPr/>
            <p:nvPr/>
          </p:nvSpPr>
          <p:spPr>
            <a:xfrm>
              <a:off x="6839327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19"/>
            <p:cNvSpPr/>
            <p:nvPr/>
          </p:nvSpPr>
          <p:spPr>
            <a:xfrm>
              <a:off x="6649603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19"/>
            <p:cNvSpPr/>
            <p:nvPr/>
          </p:nvSpPr>
          <p:spPr>
            <a:xfrm>
              <a:off x="5182226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19"/>
            <p:cNvSpPr/>
            <p:nvPr/>
          </p:nvSpPr>
          <p:spPr>
            <a:xfrm>
              <a:off x="5244414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19"/>
            <p:cNvSpPr/>
            <p:nvPr/>
          </p:nvSpPr>
          <p:spPr>
            <a:xfrm>
              <a:off x="5312149" y="4339952"/>
              <a:ext cx="123988" cy="43383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19"/>
            <p:cNvSpPr/>
            <p:nvPr/>
          </p:nvSpPr>
          <p:spPr>
            <a:xfrm>
              <a:off x="5257090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19"/>
            <p:cNvSpPr/>
            <p:nvPr/>
          </p:nvSpPr>
          <p:spPr>
            <a:xfrm>
              <a:off x="5326599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19"/>
            <p:cNvSpPr/>
            <p:nvPr/>
          </p:nvSpPr>
          <p:spPr>
            <a:xfrm>
              <a:off x="5270540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19"/>
            <p:cNvSpPr/>
            <p:nvPr/>
          </p:nvSpPr>
          <p:spPr>
            <a:xfrm>
              <a:off x="5339630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19"/>
            <p:cNvSpPr/>
            <p:nvPr/>
          </p:nvSpPr>
          <p:spPr>
            <a:xfrm>
              <a:off x="5212933" y="4806843"/>
              <a:ext cx="250815" cy="224624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19"/>
            <p:cNvSpPr/>
            <p:nvPr/>
          </p:nvSpPr>
          <p:spPr>
            <a:xfrm>
              <a:off x="5682211" y="4325276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19"/>
            <p:cNvSpPr/>
            <p:nvPr/>
          </p:nvSpPr>
          <p:spPr>
            <a:xfrm>
              <a:off x="5814714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19"/>
            <p:cNvSpPr/>
            <p:nvPr/>
          </p:nvSpPr>
          <p:spPr>
            <a:xfrm>
              <a:off x="5624636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19"/>
            <p:cNvSpPr/>
            <p:nvPr/>
          </p:nvSpPr>
          <p:spPr>
            <a:xfrm>
              <a:off x="4157614" y="4197965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19"/>
            <p:cNvSpPr/>
            <p:nvPr/>
          </p:nvSpPr>
          <p:spPr>
            <a:xfrm>
              <a:off x="4219446" y="435446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19"/>
            <p:cNvSpPr/>
            <p:nvPr/>
          </p:nvSpPr>
          <p:spPr>
            <a:xfrm>
              <a:off x="4288117" y="4339952"/>
              <a:ext cx="123827" cy="43254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19"/>
            <p:cNvSpPr/>
            <p:nvPr/>
          </p:nvSpPr>
          <p:spPr>
            <a:xfrm>
              <a:off x="4232090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3" name="Google Shape;2523;p19"/>
            <p:cNvSpPr/>
            <p:nvPr/>
          </p:nvSpPr>
          <p:spPr>
            <a:xfrm>
              <a:off x="4301987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4" name="Google Shape;2524;p19"/>
            <p:cNvSpPr/>
            <p:nvPr/>
          </p:nvSpPr>
          <p:spPr>
            <a:xfrm>
              <a:off x="4245928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19"/>
            <p:cNvSpPr/>
            <p:nvPr/>
          </p:nvSpPr>
          <p:spPr>
            <a:xfrm>
              <a:off x="4315018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19"/>
            <p:cNvSpPr/>
            <p:nvPr/>
          </p:nvSpPr>
          <p:spPr>
            <a:xfrm>
              <a:off x="4188320" y="4806940"/>
              <a:ext cx="250428" cy="224592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19"/>
            <p:cNvSpPr/>
            <p:nvPr/>
          </p:nvSpPr>
          <p:spPr>
            <a:xfrm>
              <a:off x="4657631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19"/>
            <p:cNvSpPr/>
            <p:nvPr/>
          </p:nvSpPr>
          <p:spPr>
            <a:xfrm>
              <a:off x="4790102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19"/>
            <p:cNvSpPr/>
            <p:nvPr/>
          </p:nvSpPr>
          <p:spPr>
            <a:xfrm>
              <a:off x="4600023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19"/>
            <p:cNvSpPr/>
            <p:nvPr/>
          </p:nvSpPr>
          <p:spPr>
            <a:xfrm>
              <a:off x="3133001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19"/>
            <p:cNvSpPr/>
            <p:nvPr/>
          </p:nvSpPr>
          <p:spPr>
            <a:xfrm>
              <a:off x="3194834" y="435446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19"/>
            <p:cNvSpPr/>
            <p:nvPr/>
          </p:nvSpPr>
          <p:spPr>
            <a:xfrm>
              <a:off x="3263118" y="4339823"/>
              <a:ext cx="124343" cy="43383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19"/>
            <p:cNvSpPr/>
            <p:nvPr/>
          </p:nvSpPr>
          <p:spPr>
            <a:xfrm>
              <a:off x="3207510" y="442397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3277020" y="440930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3221315" y="4498130"/>
              <a:ext cx="59769" cy="50221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3290406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3163708" y="4806940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3633018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3765490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3575411" y="4700692"/>
              <a:ext cx="345645" cy="344387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2108389" y="4197965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2170222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2238893" y="4339952"/>
              <a:ext cx="123053" cy="43254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2182898" y="442397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2252408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2196316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2265439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2138741" y="4806940"/>
              <a:ext cx="250783" cy="224592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2608019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19"/>
            <p:cNvSpPr/>
            <p:nvPr/>
          </p:nvSpPr>
          <p:spPr>
            <a:xfrm>
              <a:off x="2740909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19"/>
            <p:cNvSpPr/>
            <p:nvPr/>
          </p:nvSpPr>
          <p:spPr>
            <a:xfrm>
              <a:off x="2550799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1083390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1145609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1213893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1158286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1227795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1171736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1240826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1114516" y="4806940"/>
              <a:ext cx="250396" cy="224527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1583407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1716297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1526186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58777" y="4197965"/>
              <a:ext cx="349902" cy="43512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120997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18928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133673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203183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147124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216214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89903" y="4806940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558794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691298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501187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BIG_NUMBER_1_1">
    <p:spTree>
      <p:nvGrpSpPr>
        <p:cNvPr id="2574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20"/>
          <p:cNvSpPr txBox="1"/>
          <p:nvPr>
            <p:ph idx="1" type="subTitle"/>
          </p:nvPr>
        </p:nvSpPr>
        <p:spPr>
          <a:xfrm>
            <a:off x="720540" y="3634700"/>
            <a:ext cx="1781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76" name="Google Shape;2576;p20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577" name="Google Shape;2577;p20"/>
          <p:cNvGrpSpPr/>
          <p:nvPr/>
        </p:nvGrpSpPr>
        <p:grpSpPr>
          <a:xfrm>
            <a:off x="58777" y="98419"/>
            <a:ext cx="9026433" cy="1461087"/>
            <a:chOff x="58777" y="98419"/>
            <a:chExt cx="9026433" cy="1461087"/>
          </a:xfrm>
        </p:grpSpPr>
        <p:sp>
          <p:nvSpPr>
            <p:cNvPr id="2578" name="Google Shape;2578;p20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20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20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20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20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20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20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20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20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20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20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20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20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20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20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20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20"/>
            <p:cNvSpPr/>
            <p:nvPr/>
          </p:nvSpPr>
          <p:spPr>
            <a:xfrm>
              <a:off x="4157614" y="99161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20"/>
            <p:cNvSpPr/>
            <p:nvPr/>
          </p:nvSpPr>
          <p:spPr>
            <a:xfrm>
              <a:off x="4219446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20"/>
            <p:cNvSpPr/>
            <p:nvPr/>
          </p:nvSpPr>
          <p:spPr>
            <a:xfrm>
              <a:off x="4287988" y="241148"/>
              <a:ext cx="123956" cy="43577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20"/>
            <p:cNvSpPr/>
            <p:nvPr/>
          </p:nvSpPr>
          <p:spPr>
            <a:xfrm>
              <a:off x="4232090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20"/>
            <p:cNvSpPr/>
            <p:nvPr/>
          </p:nvSpPr>
          <p:spPr>
            <a:xfrm>
              <a:off x="4301987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20"/>
            <p:cNvSpPr/>
            <p:nvPr/>
          </p:nvSpPr>
          <p:spPr>
            <a:xfrm>
              <a:off x="4245928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20"/>
            <p:cNvSpPr/>
            <p:nvPr/>
          </p:nvSpPr>
          <p:spPr>
            <a:xfrm>
              <a:off x="4314889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20"/>
            <p:cNvSpPr/>
            <p:nvPr/>
          </p:nvSpPr>
          <p:spPr>
            <a:xfrm>
              <a:off x="4188320" y="708297"/>
              <a:ext cx="250428" cy="224721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20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20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20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20"/>
            <p:cNvSpPr/>
            <p:nvPr/>
          </p:nvSpPr>
          <p:spPr>
            <a:xfrm>
              <a:off x="4157614" y="1123773"/>
              <a:ext cx="349483" cy="435733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20"/>
            <p:cNvSpPr/>
            <p:nvPr/>
          </p:nvSpPr>
          <p:spPr>
            <a:xfrm>
              <a:off x="4219446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20"/>
            <p:cNvSpPr/>
            <p:nvPr/>
          </p:nvSpPr>
          <p:spPr>
            <a:xfrm>
              <a:off x="4287537" y="1265566"/>
              <a:ext cx="124859" cy="43931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20"/>
            <p:cNvSpPr/>
            <p:nvPr/>
          </p:nvSpPr>
          <p:spPr>
            <a:xfrm>
              <a:off x="4232090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20"/>
            <p:cNvSpPr/>
            <p:nvPr/>
          </p:nvSpPr>
          <p:spPr>
            <a:xfrm>
              <a:off x="4302116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20"/>
            <p:cNvSpPr/>
            <p:nvPr/>
          </p:nvSpPr>
          <p:spPr>
            <a:xfrm>
              <a:off x="4245928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20"/>
            <p:cNvSpPr/>
            <p:nvPr/>
          </p:nvSpPr>
          <p:spPr>
            <a:xfrm>
              <a:off x="4315179" y="1409230"/>
              <a:ext cx="121892" cy="43931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20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20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20"/>
            <p:cNvSpPr/>
            <p:nvPr/>
          </p:nvSpPr>
          <p:spPr>
            <a:xfrm>
              <a:off x="3132614" y="98419"/>
              <a:ext cx="350257" cy="436217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20"/>
            <p:cNvSpPr/>
            <p:nvPr/>
          </p:nvSpPr>
          <p:spPr>
            <a:xfrm>
              <a:off x="3194834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20"/>
            <p:cNvSpPr/>
            <p:nvPr/>
          </p:nvSpPr>
          <p:spPr>
            <a:xfrm>
              <a:off x="3263021" y="241019"/>
              <a:ext cx="124440" cy="43706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0"/>
            <p:cNvSpPr/>
            <p:nvPr/>
          </p:nvSpPr>
          <p:spPr>
            <a:xfrm>
              <a:off x="3207510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0"/>
            <p:cNvSpPr/>
            <p:nvPr/>
          </p:nvSpPr>
          <p:spPr>
            <a:xfrm>
              <a:off x="3277020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0"/>
            <p:cNvSpPr/>
            <p:nvPr/>
          </p:nvSpPr>
          <p:spPr>
            <a:xfrm>
              <a:off x="3221315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20"/>
            <p:cNvSpPr/>
            <p:nvPr/>
          </p:nvSpPr>
          <p:spPr>
            <a:xfrm>
              <a:off x="3290277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20"/>
            <p:cNvSpPr/>
            <p:nvPr/>
          </p:nvSpPr>
          <p:spPr>
            <a:xfrm>
              <a:off x="3163708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20"/>
            <p:cNvSpPr/>
            <p:nvPr/>
          </p:nvSpPr>
          <p:spPr>
            <a:xfrm>
              <a:off x="3633018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20"/>
            <p:cNvSpPr/>
            <p:nvPr/>
          </p:nvSpPr>
          <p:spPr>
            <a:xfrm>
              <a:off x="3765490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20"/>
            <p:cNvSpPr/>
            <p:nvPr/>
          </p:nvSpPr>
          <p:spPr>
            <a:xfrm>
              <a:off x="3575411" y="602242"/>
              <a:ext cx="345645" cy="344032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20"/>
            <p:cNvSpPr/>
            <p:nvPr/>
          </p:nvSpPr>
          <p:spPr>
            <a:xfrm>
              <a:off x="3133001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20"/>
            <p:cNvSpPr/>
            <p:nvPr/>
          </p:nvSpPr>
          <p:spPr>
            <a:xfrm>
              <a:off x="3194834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0"/>
            <p:cNvSpPr/>
            <p:nvPr/>
          </p:nvSpPr>
          <p:spPr>
            <a:xfrm>
              <a:off x="3262570" y="1265502"/>
              <a:ext cx="125472" cy="43996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0"/>
            <p:cNvSpPr/>
            <p:nvPr/>
          </p:nvSpPr>
          <p:spPr>
            <a:xfrm>
              <a:off x="3207510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0"/>
            <p:cNvSpPr/>
            <p:nvPr/>
          </p:nvSpPr>
          <p:spPr>
            <a:xfrm>
              <a:off x="3277149" y="133514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20"/>
            <p:cNvSpPr/>
            <p:nvPr/>
          </p:nvSpPr>
          <p:spPr>
            <a:xfrm>
              <a:off x="3221315" y="1424293"/>
              <a:ext cx="59769" cy="49834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20"/>
            <p:cNvSpPr/>
            <p:nvPr/>
          </p:nvSpPr>
          <p:spPr>
            <a:xfrm>
              <a:off x="3290567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0"/>
            <p:cNvSpPr/>
            <p:nvPr/>
          </p:nvSpPr>
          <p:spPr>
            <a:xfrm>
              <a:off x="3632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0"/>
            <p:cNvSpPr/>
            <p:nvPr/>
          </p:nvSpPr>
          <p:spPr>
            <a:xfrm>
              <a:off x="3765490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0"/>
            <p:cNvSpPr/>
            <p:nvPr/>
          </p:nvSpPr>
          <p:spPr>
            <a:xfrm>
              <a:off x="2108389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0"/>
            <p:cNvSpPr/>
            <p:nvPr/>
          </p:nvSpPr>
          <p:spPr>
            <a:xfrm>
              <a:off x="2170222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0"/>
            <p:cNvSpPr/>
            <p:nvPr/>
          </p:nvSpPr>
          <p:spPr>
            <a:xfrm>
              <a:off x="2238409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0"/>
            <p:cNvSpPr/>
            <p:nvPr/>
          </p:nvSpPr>
          <p:spPr>
            <a:xfrm>
              <a:off x="2182898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0"/>
            <p:cNvSpPr/>
            <p:nvPr/>
          </p:nvSpPr>
          <p:spPr>
            <a:xfrm>
              <a:off x="2252408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0"/>
            <p:cNvSpPr/>
            <p:nvPr/>
          </p:nvSpPr>
          <p:spPr>
            <a:xfrm>
              <a:off x="219631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0"/>
            <p:cNvSpPr/>
            <p:nvPr/>
          </p:nvSpPr>
          <p:spPr>
            <a:xfrm>
              <a:off x="2265310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0"/>
            <p:cNvSpPr/>
            <p:nvPr/>
          </p:nvSpPr>
          <p:spPr>
            <a:xfrm>
              <a:off x="2138741" y="708297"/>
              <a:ext cx="250783" cy="224721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2608019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2740909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2550799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2108002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2170222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2238344" y="1265566"/>
              <a:ext cx="124053" cy="43931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2182898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2252504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2196316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2265568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2608019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2740909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1083390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1145609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1213797" y="241019"/>
              <a:ext cx="124472" cy="43706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1158286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1227795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117173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1240697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1114516" y="708297"/>
              <a:ext cx="250396" cy="22443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1583407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171629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1526186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1083390" y="1123290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1145609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1213345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1158286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1227892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1171736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1241342" y="1409230"/>
              <a:ext cx="121537" cy="43931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1583407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1716297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58777" y="99161"/>
              <a:ext cx="349902" cy="435088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120997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189184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133673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203183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147124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216085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89903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558794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691298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501187" y="602242"/>
              <a:ext cx="346451" cy="344032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58777" y="1123773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120997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188733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133673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203312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147124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216343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558794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691298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58" name="Google Shape;2758;p20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9" name="Google Shape;2759;p20"/>
          <p:cNvSpPr txBox="1"/>
          <p:nvPr>
            <p:ph idx="2" type="subTitle"/>
          </p:nvPr>
        </p:nvSpPr>
        <p:spPr>
          <a:xfrm>
            <a:off x="2694484" y="3634700"/>
            <a:ext cx="1781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60" name="Google Shape;2760;p20"/>
          <p:cNvSpPr txBox="1"/>
          <p:nvPr>
            <p:ph idx="3" type="subTitle"/>
          </p:nvPr>
        </p:nvSpPr>
        <p:spPr>
          <a:xfrm>
            <a:off x="4668429" y="3634700"/>
            <a:ext cx="1781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61" name="Google Shape;2761;p20"/>
          <p:cNvSpPr txBox="1"/>
          <p:nvPr>
            <p:ph idx="4" type="subTitle"/>
          </p:nvPr>
        </p:nvSpPr>
        <p:spPr>
          <a:xfrm>
            <a:off x="6642374" y="3634700"/>
            <a:ext cx="1781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62" name="Google Shape;2762;p20"/>
          <p:cNvSpPr txBox="1"/>
          <p:nvPr>
            <p:ph hasCustomPrompt="1" idx="5" type="title"/>
          </p:nvPr>
        </p:nvSpPr>
        <p:spPr>
          <a:xfrm>
            <a:off x="778750" y="3100850"/>
            <a:ext cx="1664700" cy="48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3" name="Google Shape;2763;p20"/>
          <p:cNvSpPr txBox="1"/>
          <p:nvPr>
            <p:ph hasCustomPrompt="1" idx="6" type="title"/>
          </p:nvPr>
        </p:nvSpPr>
        <p:spPr>
          <a:xfrm>
            <a:off x="2752675" y="3100850"/>
            <a:ext cx="1664700" cy="48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4" name="Google Shape;2764;p20"/>
          <p:cNvSpPr txBox="1"/>
          <p:nvPr>
            <p:ph hasCustomPrompt="1" idx="7" type="title"/>
          </p:nvPr>
        </p:nvSpPr>
        <p:spPr>
          <a:xfrm>
            <a:off x="4726600" y="3100850"/>
            <a:ext cx="1664700" cy="48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5" name="Google Shape;2765;p20"/>
          <p:cNvSpPr txBox="1"/>
          <p:nvPr>
            <p:ph hasCustomPrompt="1" idx="8" type="title"/>
          </p:nvPr>
        </p:nvSpPr>
        <p:spPr>
          <a:xfrm>
            <a:off x="6700525" y="3100850"/>
            <a:ext cx="1664700" cy="48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3"/>
          <p:cNvGrpSpPr/>
          <p:nvPr/>
        </p:nvGrpSpPr>
        <p:grpSpPr>
          <a:xfrm>
            <a:off x="58777" y="98419"/>
            <a:ext cx="9026433" cy="4946659"/>
            <a:chOff x="311925" y="921250"/>
            <a:chExt cx="6996150" cy="3834025"/>
          </a:xfrm>
        </p:grpSpPr>
        <p:sp>
          <p:nvSpPr>
            <p:cNvPr id="509" name="Google Shape;509;p3"/>
            <p:cNvSpPr/>
            <p:nvPr/>
          </p:nvSpPr>
          <p:spPr>
            <a:xfrm>
              <a:off x="6665700" y="921250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713625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6766750" y="1031775"/>
              <a:ext cx="96225" cy="33875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7234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777325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67338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78762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689525" y="1393950"/>
              <a:ext cx="194075" cy="174175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705325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715595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700860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665400" y="1716100"/>
              <a:ext cx="271200" cy="337600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713625" y="18372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67664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7234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777400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73387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78782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690400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7053250" y="181492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715595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7008600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6665700" y="2509825"/>
              <a:ext cx="270900" cy="337750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713625" y="2631725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67668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67234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6777400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673387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6787625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6689525" y="2982275"/>
              <a:ext cx="194075" cy="17422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705325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15595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700860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665400" y="33045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6713625" y="3425775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6766425" y="34141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67234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677732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67338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6787825" y="3525775"/>
              <a:ext cx="94125" cy="33800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6690400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7053250" y="3403225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715595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700860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6665700" y="4098125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6713625" y="4220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67668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67234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677732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673387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6787700" y="4319900"/>
              <a:ext cx="94750" cy="33875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6689525" y="4570700"/>
              <a:ext cx="194075" cy="174075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705325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715595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7008600" y="4488125"/>
              <a:ext cx="268225" cy="267150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5871550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59194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5972325" y="1031775"/>
              <a:ext cx="96500" cy="33875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5929300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59831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593972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59931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5895375" y="1393750"/>
              <a:ext cx="194100" cy="174150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625910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63618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621445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5871250" y="1715600"/>
              <a:ext cx="271500" cy="338100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59194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5972000" y="18258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5929300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59832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593972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599367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58953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25880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36180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6214450" y="210567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5871550" y="2509825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59194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59724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5929300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59832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593972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59932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5895375" y="2982050"/>
              <a:ext cx="194100" cy="174250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25910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36180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621445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5871250" y="3303975"/>
              <a:ext cx="271500" cy="338325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194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5972000" y="34141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929300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59831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93972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5993675" y="3525800"/>
              <a:ext cx="94200" cy="33775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953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25880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36180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21445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871550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9194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724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929300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9831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93972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9932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895375" y="4570625"/>
              <a:ext cx="194100" cy="174100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25910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36180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214450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5077400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12532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178175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13515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51890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51455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19905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0925" y="1393950"/>
              <a:ext cx="194400" cy="174175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64650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55673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5420300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077100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12532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51778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13515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51891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51455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519925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1021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546465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55673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5420300" y="210567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5077100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512532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51782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13515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51891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51455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51990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5100925" y="2982275"/>
              <a:ext cx="194400" cy="17422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5464650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55673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5420300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5077100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125325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177850" y="341417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513515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51890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51455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5199250" y="3525775"/>
              <a:ext cx="94400" cy="33800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51021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546465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55673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5420300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5077100" y="4098700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12532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1782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13515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51890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51455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51991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5100925" y="4570700"/>
              <a:ext cx="194400" cy="174075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5464650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55673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5420300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282975" y="921250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43311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4383600" y="10318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34100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43948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43514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440487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4306775" y="1393750"/>
              <a:ext cx="194400" cy="174150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4670500" y="1020500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732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62587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42829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43311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4383175" y="182592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434100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43949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435142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440510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43067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4670500" y="181492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7732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462587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42829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43311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4383600" y="26201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34100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43949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43514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44049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4306775" y="2982050"/>
              <a:ext cx="194400" cy="174250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4670500" y="260907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7732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6258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282975" y="3303975"/>
              <a:ext cx="271175" cy="338325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43311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4383250" y="3414225"/>
              <a:ext cx="96950" cy="34100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434100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43948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435142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4405100" y="3525800"/>
              <a:ext cx="94475" cy="33775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43067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4670500" y="3403225"/>
              <a:ext cx="152150" cy="14080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47732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462587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2829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43311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4383675" y="4208750"/>
              <a:ext cx="96100" cy="33625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434100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43948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435142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404975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306775" y="4570625"/>
              <a:ext cx="194400" cy="174100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670500" y="4197375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7732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2587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488825" y="921825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353675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3589875" y="1031875"/>
              <a:ext cx="96075" cy="33775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35465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36007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355727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361072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3512625" y="1393950"/>
              <a:ext cx="194100" cy="174175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38763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39790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38317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3488825" y="1715975"/>
              <a:ext cx="270875" cy="337725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353675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589525" y="1825875"/>
              <a:ext cx="96775" cy="34050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35465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36008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355727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3610950" y="1937225"/>
              <a:ext cx="94475" cy="34050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3513825" y="2188200"/>
              <a:ext cx="192900" cy="173650"/>
            </a:xfrm>
            <a:custGeom>
              <a:rect b="b" l="l" r="r" t="t"/>
              <a:pathLst>
                <a:path extrusionOk="0" h="6946" w="7716">
                  <a:moveTo>
                    <a:pt x="3892" y="0"/>
                  </a:moveTo>
                  <a:cubicBezTo>
                    <a:pt x="2858" y="0"/>
                    <a:pt x="1840" y="469"/>
                    <a:pt x="1179" y="1346"/>
                  </a:cubicBezTo>
                  <a:lnTo>
                    <a:pt x="6906" y="4965"/>
                  </a:lnTo>
                  <a:cubicBezTo>
                    <a:pt x="7716" y="3394"/>
                    <a:pt x="7192" y="1465"/>
                    <a:pt x="5703" y="524"/>
                  </a:cubicBezTo>
                  <a:cubicBezTo>
                    <a:pt x="5144" y="171"/>
                    <a:pt x="4515" y="0"/>
                    <a:pt x="3892" y="0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48"/>
                    <a:pt x="477" y="5477"/>
                    <a:pt x="1953" y="6418"/>
                  </a:cubicBezTo>
                  <a:cubicBezTo>
                    <a:pt x="2520" y="6774"/>
                    <a:pt x="3155" y="6945"/>
                    <a:pt x="3782" y="6945"/>
                  </a:cubicBezTo>
                  <a:cubicBezTo>
                    <a:pt x="4813" y="6945"/>
                    <a:pt x="5828" y="6482"/>
                    <a:pt x="6501" y="5608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38763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39790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383172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3488825" y="2510400"/>
              <a:ext cx="270875" cy="337175"/>
            </a:xfrm>
            <a:custGeom>
              <a:rect b="b" l="l" r="r" t="t"/>
              <a:pathLst>
                <a:path extrusionOk="0" h="13487" w="10835">
                  <a:moveTo>
                    <a:pt x="4145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0" y="1162"/>
                    <a:pt x="4751" y="1364"/>
                    <a:pt x="4632" y="1507"/>
                  </a:cubicBezTo>
                  <a:lnTo>
                    <a:pt x="3834" y="1662"/>
                  </a:lnTo>
                  <a:cubicBezTo>
                    <a:pt x="3667" y="1567"/>
                    <a:pt x="3536" y="1400"/>
                    <a:pt x="3501" y="1209"/>
                  </a:cubicBezTo>
                  <a:lnTo>
                    <a:pt x="3501" y="1197"/>
                  </a:lnTo>
                  <a:cubicBezTo>
                    <a:pt x="3386" y="700"/>
                    <a:pt x="3769" y="408"/>
                    <a:pt x="4145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2" y="2899"/>
                    <a:pt x="8394" y="3162"/>
                  </a:cubicBezTo>
                  <a:lnTo>
                    <a:pt x="9775" y="10734"/>
                  </a:lnTo>
                  <a:cubicBezTo>
                    <a:pt x="9835" y="11032"/>
                    <a:pt x="9632" y="11318"/>
                    <a:pt x="9335" y="11365"/>
                  </a:cubicBezTo>
                  <a:lnTo>
                    <a:pt x="3072" y="12508"/>
                  </a:lnTo>
                  <a:cubicBezTo>
                    <a:pt x="3037" y="12515"/>
                    <a:pt x="3002" y="12519"/>
                    <a:pt x="2967" y="12519"/>
                  </a:cubicBezTo>
                  <a:cubicBezTo>
                    <a:pt x="2708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1000" y="4198"/>
                    <a:pt x="1203" y="3912"/>
                    <a:pt x="1500" y="3864"/>
                  </a:cubicBezTo>
                  <a:lnTo>
                    <a:pt x="2239" y="3722"/>
                  </a:lnTo>
                  <a:cubicBezTo>
                    <a:pt x="2281" y="3932"/>
                    <a:pt x="2462" y="4087"/>
                    <a:pt x="2669" y="4087"/>
                  </a:cubicBezTo>
                  <a:cubicBezTo>
                    <a:pt x="2696" y="4087"/>
                    <a:pt x="2723" y="4084"/>
                    <a:pt x="2751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13" y="2852"/>
                  </a:cubicBezTo>
                  <a:lnTo>
                    <a:pt x="7751" y="2721"/>
                  </a:lnTo>
                  <a:cubicBezTo>
                    <a:pt x="7786" y="2714"/>
                    <a:pt x="7821" y="2711"/>
                    <a:pt x="7856" y="2711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1" y="19"/>
                  </a:cubicBezTo>
                  <a:cubicBezTo>
                    <a:pt x="3358" y="126"/>
                    <a:pt x="2965" y="685"/>
                    <a:pt x="3072" y="1281"/>
                  </a:cubicBezTo>
                  <a:cubicBezTo>
                    <a:pt x="3096" y="1447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22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18" y="13486"/>
                    <a:pt x="2536" y="13486"/>
                  </a:cubicBezTo>
                  <a:cubicBezTo>
                    <a:pt x="2587" y="13486"/>
                    <a:pt x="2639" y="13482"/>
                    <a:pt x="2691" y="13473"/>
                  </a:cubicBezTo>
                  <a:lnTo>
                    <a:pt x="10037" y="12139"/>
                  </a:lnTo>
                  <a:cubicBezTo>
                    <a:pt x="10513" y="12044"/>
                    <a:pt x="10835" y="11580"/>
                    <a:pt x="10752" y="11091"/>
                  </a:cubicBezTo>
                  <a:lnTo>
                    <a:pt x="9180" y="2459"/>
                  </a:lnTo>
                  <a:cubicBezTo>
                    <a:pt x="9095" y="2025"/>
                    <a:pt x="8717" y="1732"/>
                    <a:pt x="8291" y="1732"/>
                  </a:cubicBezTo>
                  <a:cubicBezTo>
                    <a:pt x="8239" y="1732"/>
                    <a:pt x="8185" y="1736"/>
                    <a:pt x="8132" y="1745"/>
                  </a:cubicBezTo>
                  <a:lnTo>
                    <a:pt x="6858" y="1983"/>
                  </a:lnTo>
                  <a:lnTo>
                    <a:pt x="6811" y="1709"/>
                  </a:lnTo>
                  <a:cubicBezTo>
                    <a:pt x="6746" y="1419"/>
                    <a:pt x="6497" y="1226"/>
                    <a:pt x="6213" y="1226"/>
                  </a:cubicBezTo>
                  <a:cubicBezTo>
                    <a:pt x="6183" y="1226"/>
                    <a:pt x="6151" y="1228"/>
                    <a:pt x="6120" y="1233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353675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3589975" y="2620175"/>
              <a:ext cx="95975" cy="33800"/>
            </a:xfrm>
            <a:custGeom>
              <a:rect b="b" l="l" r="r" t="t"/>
              <a:pathLst>
                <a:path extrusionOk="0" h="1352" w="3839">
                  <a:moveTo>
                    <a:pt x="3229" y="0"/>
                  </a:moveTo>
                  <a:cubicBezTo>
                    <a:pt x="3198" y="0"/>
                    <a:pt x="3167" y="3"/>
                    <a:pt x="3134" y="9"/>
                  </a:cubicBez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7" y="1352"/>
                    <a:pt x="659" y="1349"/>
                    <a:pt x="693" y="1343"/>
                  </a:cubicBezTo>
                  <a:lnTo>
                    <a:pt x="3300" y="866"/>
                  </a:lnTo>
                  <a:cubicBezTo>
                    <a:pt x="3839" y="777"/>
                    <a:pt x="3722" y="0"/>
                    <a:pt x="3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35465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80" y="0"/>
                    <a:pt x="931" y="5"/>
                    <a:pt x="882" y="15"/>
                  </a:cubicBezTo>
                  <a:cubicBezTo>
                    <a:pt x="203" y="122"/>
                    <a:pt x="1" y="1015"/>
                    <a:pt x="572" y="1408"/>
                  </a:cubicBezTo>
                  <a:cubicBezTo>
                    <a:pt x="711" y="1505"/>
                    <a:pt x="861" y="1548"/>
                    <a:pt x="1008" y="1548"/>
                  </a:cubicBezTo>
                  <a:cubicBezTo>
                    <a:pt x="1455" y="1548"/>
                    <a:pt x="1865" y="1145"/>
                    <a:pt x="1775" y="634"/>
                  </a:cubicBezTo>
                  <a:cubicBezTo>
                    <a:pt x="1701" y="266"/>
                    <a:pt x="1387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36008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355727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6107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3512625" y="2982275"/>
              <a:ext cx="194100" cy="17422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38763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39790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3831725" y="2900125"/>
              <a:ext cx="268200" cy="266625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3488825" y="3304550"/>
              <a:ext cx="270875" cy="337750"/>
            </a:xfrm>
            <a:custGeom>
              <a:rect b="b" l="l" r="r" t="t"/>
              <a:pathLst>
                <a:path extrusionOk="0" h="13510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73"/>
                    <a:pt x="4751" y="1364"/>
                    <a:pt x="4632" y="1519"/>
                  </a:cubicBezTo>
                  <a:lnTo>
                    <a:pt x="3834" y="1662"/>
                  </a:lnTo>
                  <a:cubicBezTo>
                    <a:pt x="3655" y="1566"/>
                    <a:pt x="3536" y="1400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60" y="2722"/>
                  </a:moveTo>
                  <a:cubicBezTo>
                    <a:pt x="8116" y="2722"/>
                    <a:pt x="8342" y="2901"/>
                    <a:pt x="8394" y="3162"/>
                  </a:cubicBezTo>
                  <a:lnTo>
                    <a:pt x="9775" y="10746"/>
                  </a:lnTo>
                  <a:cubicBezTo>
                    <a:pt x="9835" y="11044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5"/>
                    <a:pt x="2429" y="12068"/>
                  </a:cubicBezTo>
                  <a:lnTo>
                    <a:pt x="1048" y="4507"/>
                  </a:lnTo>
                  <a:cubicBezTo>
                    <a:pt x="1000" y="4210"/>
                    <a:pt x="1191" y="3924"/>
                    <a:pt x="1500" y="3864"/>
                  </a:cubicBezTo>
                  <a:lnTo>
                    <a:pt x="2239" y="3733"/>
                  </a:lnTo>
                  <a:cubicBezTo>
                    <a:pt x="2280" y="3942"/>
                    <a:pt x="2460" y="4087"/>
                    <a:pt x="2664" y="4087"/>
                  </a:cubicBezTo>
                  <a:cubicBezTo>
                    <a:pt x="2693" y="4087"/>
                    <a:pt x="2721" y="4084"/>
                    <a:pt x="2751" y="4079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8" y="2726"/>
                    <a:pt x="7824" y="2722"/>
                    <a:pt x="7860" y="2722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7"/>
                    <a:pt x="3941" y="19"/>
                  </a:cubicBezTo>
                  <a:cubicBezTo>
                    <a:pt x="3358" y="126"/>
                    <a:pt x="2965" y="697"/>
                    <a:pt x="3072" y="1281"/>
                  </a:cubicBezTo>
                  <a:cubicBezTo>
                    <a:pt x="3096" y="1459"/>
                    <a:pt x="3179" y="1626"/>
                    <a:pt x="3286" y="1757"/>
                  </a:cubicBezTo>
                  <a:lnTo>
                    <a:pt x="2512" y="1912"/>
                  </a:lnTo>
                  <a:cubicBezTo>
                    <a:pt x="2191" y="1971"/>
                    <a:pt x="1977" y="2281"/>
                    <a:pt x="2036" y="2590"/>
                  </a:cubicBezTo>
                  <a:lnTo>
                    <a:pt x="2084" y="2876"/>
                  </a:lnTo>
                  <a:lnTo>
                    <a:pt x="798" y="3102"/>
                  </a:lnTo>
                  <a:cubicBezTo>
                    <a:pt x="310" y="3197"/>
                    <a:pt x="0" y="3662"/>
                    <a:pt x="84" y="4150"/>
                  </a:cubicBezTo>
                  <a:lnTo>
                    <a:pt x="1655" y="12770"/>
                  </a:lnTo>
                  <a:cubicBezTo>
                    <a:pt x="1740" y="13206"/>
                    <a:pt x="2120" y="13510"/>
                    <a:pt x="2540" y="13510"/>
                  </a:cubicBezTo>
                  <a:cubicBezTo>
                    <a:pt x="2590" y="13510"/>
                    <a:pt x="2640" y="13505"/>
                    <a:pt x="2691" y="13496"/>
                  </a:cubicBezTo>
                  <a:lnTo>
                    <a:pt x="10037" y="12151"/>
                  </a:lnTo>
                  <a:cubicBezTo>
                    <a:pt x="10513" y="12068"/>
                    <a:pt x="10835" y="11591"/>
                    <a:pt x="10752" y="11115"/>
                  </a:cubicBezTo>
                  <a:lnTo>
                    <a:pt x="9180" y="2483"/>
                  </a:lnTo>
                  <a:cubicBezTo>
                    <a:pt x="9095" y="2047"/>
                    <a:pt x="8715" y="1744"/>
                    <a:pt x="8287" y="1744"/>
                  </a:cubicBezTo>
                  <a:cubicBezTo>
                    <a:pt x="8236" y="1744"/>
                    <a:pt x="8184" y="1748"/>
                    <a:pt x="8132" y="1757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6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900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3536750" y="3425775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3" y="1505"/>
                    <a:pt x="865" y="1549"/>
                    <a:pt x="1012" y="1549"/>
                  </a:cubicBezTo>
                  <a:cubicBezTo>
                    <a:pt x="1460" y="1549"/>
                    <a:pt x="1864" y="1146"/>
                    <a:pt x="1774" y="634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3589550" y="3414500"/>
              <a:ext cx="96825" cy="33725"/>
            </a:xfrm>
            <a:custGeom>
              <a:rect b="b" l="l" r="r" t="t"/>
              <a:pathLst>
                <a:path extrusionOk="0" h="1349" w="3873">
                  <a:moveTo>
                    <a:pt x="3265" y="1"/>
                  </a:moveTo>
                  <a:cubicBezTo>
                    <a:pt x="3229" y="1"/>
                    <a:pt x="3191" y="5"/>
                    <a:pt x="3151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0" y="567"/>
                    <a:pt x="107" y="1349"/>
                    <a:pt x="597" y="1349"/>
                  </a:cubicBezTo>
                  <a:cubicBezTo>
                    <a:pt x="632" y="1349"/>
                    <a:pt x="670" y="1344"/>
                    <a:pt x="710" y="1336"/>
                  </a:cubicBezTo>
                  <a:lnTo>
                    <a:pt x="3317" y="871"/>
                  </a:lnTo>
                  <a:cubicBezTo>
                    <a:pt x="3873" y="793"/>
                    <a:pt x="3765" y="1"/>
                    <a:pt x="326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35465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80" y="1"/>
                    <a:pt x="931" y="6"/>
                    <a:pt x="882" y="15"/>
                  </a:cubicBezTo>
                  <a:cubicBezTo>
                    <a:pt x="203" y="134"/>
                    <a:pt x="1" y="1015"/>
                    <a:pt x="572" y="1408"/>
                  </a:cubicBezTo>
                  <a:cubicBezTo>
                    <a:pt x="711" y="1505"/>
                    <a:pt x="861" y="1549"/>
                    <a:pt x="1008" y="1549"/>
                  </a:cubicBezTo>
                  <a:cubicBezTo>
                    <a:pt x="1455" y="1549"/>
                    <a:pt x="1865" y="1146"/>
                    <a:pt x="1775" y="635"/>
                  </a:cubicBezTo>
                  <a:cubicBezTo>
                    <a:pt x="1701" y="267"/>
                    <a:pt x="1387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36007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2"/>
                    <a:pt x="3097" y="3"/>
                  </a:cubicBezTo>
                  <a:lnTo>
                    <a:pt x="501" y="467"/>
                  </a:lnTo>
                  <a:cubicBezTo>
                    <a:pt x="1" y="619"/>
                    <a:pt x="114" y="1350"/>
                    <a:pt x="620" y="1350"/>
                  </a:cubicBezTo>
                  <a:cubicBezTo>
                    <a:pt x="631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355727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5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361095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0" y="616"/>
                    <a:pt x="120" y="1348"/>
                    <a:pt x="628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59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3513825" y="3776475"/>
              <a:ext cx="192900" cy="173675"/>
            </a:xfrm>
            <a:custGeom>
              <a:rect b="b" l="l" r="r" t="t"/>
              <a:pathLst>
                <a:path extrusionOk="0" h="6947" w="7716">
                  <a:moveTo>
                    <a:pt x="3892" y="1"/>
                  </a:moveTo>
                  <a:cubicBezTo>
                    <a:pt x="2858" y="1"/>
                    <a:pt x="1840" y="470"/>
                    <a:pt x="1179" y="1346"/>
                  </a:cubicBezTo>
                  <a:lnTo>
                    <a:pt x="6906" y="4978"/>
                  </a:lnTo>
                  <a:cubicBezTo>
                    <a:pt x="7716" y="3406"/>
                    <a:pt x="7192" y="1477"/>
                    <a:pt x="5703" y="525"/>
                  </a:cubicBezTo>
                  <a:cubicBezTo>
                    <a:pt x="5144" y="171"/>
                    <a:pt x="4515" y="1"/>
                    <a:pt x="3892" y="1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61"/>
                    <a:pt x="477" y="5478"/>
                    <a:pt x="1953" y="6418"/>
                  </a:cubicBezTo>
                  <a:cubicBezTo>
                    <a:pt x="2522" y="6775"/>
                    <a:pt x="3157" y="6947"/>
                    <a:pt x="3786" y="6947"/>
                  </a:cubicBezTo>
                  <a:cubicBezTo>
                    <a:pt x="4816" y="6947"/>
                    <a:pt x="5828" y="6486"/>
                    <a:pt x="6501" y="5621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3876375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39790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38317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3488825" y="4098700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353675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589975" y="4208750"/>
              <a:ext cx="95975" cy="33525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35465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36007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355727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36108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3512625" y="4570700"/>
              <a:ext cx="194100" cy="174075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38763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39790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38317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694375" y="921250"/>
              <a:ext cx="271475" cy="338100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74260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795450" y="1031775"/>
              <a:ext cx="96450" cy="33875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75242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8063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7631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8165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718475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3082225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318490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3037575" y="1311750"/>
              <a:ext cx="267900" cy="266650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6946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74260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795100" y="1825825"/>
              <a:ext cx="97250" cy="34100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75242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806400" y="18798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763125" y="1948900"/>
              <a:ext cx="46325" cy="38625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81680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7184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5" y="0"/>
                  </a:moveTo>
                  <a:cubicBezTo>
                    <a:pt x="2913" y="0"/>
                    <a:pt x="1896" y="464"/>
                    <a:pt x="1215" y="1338"/>
                  </a:cubicBezTo>
                  <a:lnTo>
                    <a:pt x="6954" y="4957"/>
                  </a:lnTo>
                  <a:cubicBezTo>
                    <a:pt x="7728" y="3398"/>
                    <a:pt x="7240" y="1469"/>
                    <a:pt x="5775" y="528"/>
                  </a:cubicBezTo>
                  <a:cubicBezTo>
                    <a:pt x="5208" y="172"/>
                    <a:pt x="4574" y="0"/>
                    <a:pt x="3945" y="0"/>
                  </a:cubicBezTo>
                  <a:close/>
                  <a:moveTo>
                    <a:pt x="810" y="1981"/>
                  </a:moveTo>
                  <a:cubicBezTo>
                    <a:pt x="1" y="3552"/>
                    <a:pt x="525" y="5481"/>
                    <a:pt x="2013" y="6422"/>
                  </a:cubicBezTo>
                  <a:cubicBezTo>
                    <a:pt x="2577" y="6775"/>
                    <a:pt x="3207" y="6946"/>
                    <a:pt x="3830" y="6946"/>
                  </a:cubicBezTo>
                  <a:cubicBezTo>
                    <a:pt x="4864" y="6946"/>
                    <a:pt x="5881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30819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31849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3037575" y="2105900"/>
              <a:ext cx="267900" cy="266700"/>
            </a:xfrm>
            <a:custGeom>
              <a:rect b="b" l="l" r="r" t="t"/>
              <a:pathLst>
                <a:path extrusionOk="0" h="10668" w="10716">
                  <a:moveTo>
                    <a:pt x="4998" y="1"/>
                  </a:moveTo>
                  <a:cubicBezTo>
                    <a:pt x="4820" y="1"/>
                    <a:pt x="4665" y="134"/>
                    <a:pt x="4644" y="316"/>
                  </a:cubicBezTo>
                  <a:lnTo>
                    <a:pt x="4191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7" y="10668"/>
                    <a:pt x="5718" y="10668"/>
                  </a:cubicBezTo>
                  <a:cubicBezTo>
                    <a:pt x="5896" y="10668"/>
                    <a:pt x="6051" y="10533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85"/>
                  </a:lnTo>
                  <a:cubicBezTo>
                    <a:pt x="7382" y="471"/>
                    <a:pt x="7239" y="292"/>
                    <a:pt x="7037" y="256"/>
                  </a:cubicBezTo>
                  <a:lnTo>
                    <a:pt x="5060" y="6"/>
                  </a:lnTo>
                  <a:cubicBezTo>
                    <a:pt x="5039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6946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5" y="994"/>
                  </a:cubicBezTo>
                  <a:cubicBezTo>
                    <a:pt x="4810" y="1185"/>
                    <a:pt x="4751" y="1387"/>
                    <a:pt x="4620" y="1530"/>
                  </a:cubicBezTo>
                  <a:lnTo>
                    <a:pt x="3834" y="1685"/>
                  </a:lnTo>
                  <a:cubicBezTo>
                    <a:pt x="3667" y="1590"/>
                    <a:pt x="3536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9" y="431"/>
                    <a:pt x="4145" y="431"/>
                  </a:cubicBezTo>
                  <a:close/>
                  <a:moveTo>
                    <a:pt x="7860" y="2745"/>
                  </a:moveTo>
                  <a:cubicBezTo>
                    <a:pt x="8116" y="2745"/>
                    <a:pt x="8342" y="2924"/>
                    <a:pt x="8394" y="3185"/>
                  </a:cubicBezTo>
                  <a:lnTo>
                    <a:pt x="9775" y="10757"/>
                  </a:lnTo>
                  <a:cubicBezTo>
                    <a:pt x="9835" y="11055"/>
                    <a:pt x="9632" y="11341"/>
                    <a:pt x="9335" y="11388"/>
                  </a:cubicBezTo>
                  <a:lnTo>
                    <a:pt x="3072" y="12531"/>
                  </a:lnTo>
                  <a:cubicBezTo>
                    <a:pt x="3037" y="12538"/>
                    <a:pt x="3002" y="12542"/>
                    <a:pt x="2968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45"/>
                  </a:lnTo>
                  <a:cubicBezTo>
                    <a:pt x="2282" y="3955"/>
                    <a:pt x="2463" y="4110"/>
                    <a:pt x="2669" y="4110"/>
                  </a:cubicBezTo>
                  <a:cubicBezTo>
                    <a:pt x="2696" y="4110"/>
                    <a:pt x="2723" y="4107"/>
                    <a:pt x="2751" y="4102"/>
                  </a:cubicBezTo>
                  <a:lnTo>
                    <a:pt x="6668" y="3399"/>
                  </a:lnTo>
                  <a:cubicBezTo>
                    <a:pt x="6894" y="3352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8" y="2749"/>
                    <a:pt x="7825" y="2745"/>
                    <a:pt x="7860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80"/>
                    <a:pt x="2036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4" y="4149"/>
                  </a:cubicBezTo>
                  <a:lnTo>
                    <a:pt x="1655" y="12781"/>
                  </a:lnTo>
                  <a:cubicBezTo>
                    <a:pt x="1739" y="13212"/>
                    <a:pt x="2110" y="13512"/>
                    <a:pt x="2531" y="13512"/>
                  </a:cubicBezTo>
                  <a:cubicBezTo>
                    <a:pt x="2588" y="13512"/>
                    <a:pt x="2645" y="13507"/>
                    <a:pt x="2703" y="13496"/>
                  </a:cubicBezTo>
                  <a:lnTo>
                    <a:pt x="10037" y="12162"/>
                  </a:lnTo>
                  <a:cubicBezTo>
                    <a:pt x="10525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9" y="1755"/>
                    <a:pt x="8303" y="1755"/>
                  </a:cubicBezTo>
                  <a:cubicBezTo>
                    <a:pt x="8251" y="1755"/>
                    <a:pt x="8198" y="1759"/>
                    <a:pt x="8144" y="1768"/>
                  </a:cubicBezTo>
                  <a:lnTo>
                    <a:pt x="6858" y="2006"/>
                  </a:lnTo>
                  <a:lnTo>
                    <a:pt x="6799" y="1732"/>
                  </a:lnTo>
                  <a:cubicBezTo>
                    <a:pt x="6745" y="1442"/>
                    <a:pt x="6497" y="1249"/>
                    <a:pt x="6213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74260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1" y="0"/>
                  </a:moveTo>
                  <a:cubicBezTo>
                    <a:pt x="968" y="0"/>
                    <a:pt x="924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69" y="0"/>
                    <a:pt x="1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795525" y="2620125"/>
              <a:ext cx="96450" cy="33850"/>
            </a:xfrm>
            <a:custGeom>
              <a:rect b="b" l="l" r="r" t="t"/>
              <a:pathLst>
                <a:path extrusionOk="0" h="1354" w="3858">
                  <a:moveTo>
                    <a:pt x="3252" y="0"/>
                  </a:moveTo>
                  <a:cubicBezTo>
                    <a:pt x="3218" y="0"/>
                    <a:pt x="3183" y="4"/>
                    <a:pt x="3146" y="11"/>
                  </a:cubicBezTo>
                  <a:lnTo>
                    <a:pt x="550" y="487"/>
                  </a:lnTo>
                  <a:cubicBezTo>
                    <a:pt x="1" y="588"/>
                    <a:pt x="117" y="1354"/>
                    <a:pt x="609" y="1354"/>
                  </a:cubicBezTo>
                  <a:cubicBezTo>
                    <a:pt x="639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57" y="0"/>
                    <a:pt x="32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75242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6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806400" y="2673950"/>
              <a:ext cx="93975" cy="33725"/>
            </a:xfrm>
            <a:custGeom>
              <a:rect b="b" l="l" r="r" t="t"/>
              <a:pathLst>
                <a:path extrusionOk="0" h="1349" w="3759">
                  <a:moveTo>
                    <a:pt x="3139" y="0"/>
                  </a:moveTo>
                  <a:cubicBezTo>
                    <a:pt x="3127" y="0"/>
                    <a:pt x="3116" y="1"/>
                    <a:pt x="3104" y="1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7631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81660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5" y="1354"/>
                    <a:pt x="614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79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718475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3082225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70" y="5308"/>
                    <a:pt x="1831" y="5629"/>
                    <a:pt x="2504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72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31849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30375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694675" y="3303975"/>
              <a:ext cx="271175" cy="338125"/>
            </a:xfrm>
            <a:custGeom>
              <a:rect b="b" l="l" r="r" t="t"/>
              <a:pathLst>
                <a:path extrusionOk="0" h="13525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96"/>
                    <a:pt x="4751" y="1387"/>
                    <a:pt x="4620" y="1542"/>
                  </a:cubicBezTo>
                  <a:lnTo>
                    <a:pt x="3834" y="1685"/>
                  </a:lnTo>
                  <a:cubicBezTo>
                    <a:pt x="3656" y="1589"/>
                    <a:pt x="3536" y="1423"/>
                    <a:pt x="3501" y="1232"/>
                  </a:cubicBez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2" y="2934"/>
                    <a:pt x="8394" y="3197"/>
                  </a:cubicBezTo>
                  <a:lnTo>
                    <a:pt x="9775" y="10769"/>
                  </a:lnTo>
                  <a:cubicBezTo>
                    <a:pt x="9823" y="11055"/>
                    <a:pt x="9632" y="11341"/>
                    <a:pt x="9347" y="11400"/>
                  </a:cubicBezTo>
                  <a:lnTo>
                    <a:pt x="3072" y="12543"/>
                  </a:lnTo>
                  <a:cubicBezTo>
                    <a:pt x="3043" y="12548"/>
                    <a:pt x="3014" y="12550"/>
                    <a:pt x="2985" y="12550"/>
                  </a:cubicBezTo>
                  <a:cubicBezTo>
                    <a:pt x="2721" y="12550"/>
                    <a:pt x="2484" y="12359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56"/>
                  </a:lnTo>
                  <a:cubicBezTo>
                    <a:pt x="2282" y="3956"/>
                    <a:pt x="2472" y="4110"/>
                    <a:pt x="2680" y="4110"/>
                  </a:cubicBezTo>
                  <a:cubicBezTo>
                    <a:pt x="2707" y="4110"/>
                    <a:pt x="2735" y="4107"/>
                    <a:pt x="2763" y="4102"/>
                  </a:cubicBezTo>
                  <a:lnTo>
                    <a:pt x="6668" y="3399"/>
                  </a:lnTo>
                  <a:cubicBezTo>
                    <a:pt x="6894" y="3351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6" y="2749"/>
                    <a:pt x="7821" y="2746"/>
                    <a:pt x="7856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94"/>
                    <a:pt x="1977" y="2292"/>
                    <a:pt x="2036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20"/>
                    <a:pt x="0" y="3685"/>
                    <a:pt x="84" y="4173"/>
                  </a:cubicBezTo>
                  <a:lnTo>
                    <a:pt x="1655" y="12793"/>
                  </a:lnTo>
                  <a:cubicBezTo>
                    <a:pt x="1739" y="13223"/>
                    <a:pt x="2110" y="13524"/>
                    <a:pt x="2531" y="13524"/>
                  </a:cubicBezTo>
                  <a:cubicBezTo>
                    <a:pt x="2588" y="13524"/>
                    <a:pt x="2645" y="13519"/>
                    <a:pt x="2703" y="13507"/>
                  </a:cubicBezTo>
                  <a:lnTo>
                    <a:pt x="10037" y="12174"/>
                  </a:lnTo>
                  <a:cubicBezTo>
                    <a:pt x="10525" y="12079"/>
                    <a:pt x="10847" y="11614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9"/>
                    <a:pt x="8144" y="1780"/>
                  </a:cubicBezTo>
                  <a:lnTo>
                    <a:pt x="6858" y="2018"/>
                  </a:lnTo>
                  <a:lnTo>
                    <a:pt x="6799" y="1744"/>
                  </a:lnTo>
                  <a:cubicBezTo>
                    <a:pt x="6746" y="1459"/>
                    <a:pt x="6506" y="1258"/>
                    <a:pt x="6227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742600" y="342587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0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795100" y="3414475"/>
              <a:ext cx="97350" cy="33750"/>
            </a:xfrm>
            <a:custGeom>
              <a:rect b="b" l="l" r="r" t="t"/>
              <a:pathLst>
                <a:path extrusionOk="0" h="1350" w="3894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63" y="3"/>
                  </a:lnTo>
                  <a:lnTo>
                    <a:pt x="567" y="479"/>
                  </a:lnTo>
                  <a:cubicBezTo>
                    <a:pt x="1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18" y="872"/>
                  </a:lnTo>
                  <a:cubicBezTo>
                    <a:pt x="3893" y="817"/>
                    <a:pt x="3790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75242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806300" y="346835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2"/>
                    <a:pt x="3108" y="3"/>
                  </a:cubicBezTo>
                  <a:lnTo>
                    <a:pt x="512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763125" y="35371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6"/>
                    <a:pt x="1001" y="1546"/>
                  </a:cubicBezTo>
                  <a:cubicBezTo>
                    <a:pt x="1450" y="1546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81680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1" y="616"/>
                    <a:pt x="120" y="1348"/>
                    <a:pt x="617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71" y="882"/>
                  </a:lnTo>
                  <a:cubicBezTo>
                    <a:pt x="3776" y="744"/>
                    <a:pt x="3662" y="10"/>
                    <a:pt x="3163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7184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2" y="0"/>
                    <a:pt x="1896" y="466"/>
                    <a:pt x="1215" y="1331"/>
                  </a:cubicBezTo>
                  <a:lnTo>
                    <a:pt x="6954" y="4963"/>
                  </a:lnTo>
                  <a:cubicBezTo>
                    <a:pt x="7728" y="3391"/>
                    <a:pt x="7240" y="1474"/>
                    <a:pt x="5775" y="534"/>
                  </a:cubicBezTo>
                  <a:cubicBezTo>
                    <a:pt x="5207" y="173"/>
                    <a:pt x="4573" y="0"/>
                    <a:pt x="3944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1" y="3546"/>
                    <a:pt x="525" y="5475"/>
                    <a:pt x="2013" y="6415"/>
                  </a:cubicBezTo>
                  <a:cubicBezTo>
                    <a:pt x="2580" y="6775"/>
                    <a:pt x="3213" y="6948"/>
                    <a:pt x="3839" y="6948"/>
                  </a:cubicBezTo>
                  <a:cubicBezTo>
                    <a:pt x="4870" y="6948"/>
                    <a:pt x="5883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30819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67" y="4561"/>
                  </a:cubicBezTo>
                  <a:lnTo>
                    <a:pt x="774" y="4727"/>
                  </a:lnTo>
                  <a:cubicBezTo>
                    <a:pt x="1184" y="5323"/>
                    <a:pt x="1849" y="5644"/>
                    <a:pt x="2525" y="5644"/>
                  </a:cubicBezTo>
                  <a:cubicBezTo>
                    <a:pt x="2931" y="5644"/>
                    <a:pt x="3342" y="5528"/>
                    <a:pt x="3703" y="5287"/>
                  </a:cubicBezTo>
                  <a:lnTo>
                    <a:pt x="6084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31849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3037575" y="3693975"/>
              <a:ext cx="268200" cy="267150"/>
            </a:xfrm>
            <a:custGeom>
              <a:rect b="b" l="l" r="r" t="t"/>
              <a:pathLst>
                <a:path extrusionOk="0" h="10686" w="10728">
                  <a:moveTo>
                    <a:pt x="5016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1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34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68" y="10683"/>
                  </a:lnTo>
                  <a:cubicBezTo>
                    <a:pt x="5682" y="10685"/>
                    <a:pt x="5697" y="10685"/>
                    <a:pt x="5712" y="10685"/>
                  </a:cubicBezTo>
                  <a:cubicBezTo>
                    <a:pt x="5895" y="10685"/>
                    <a:pt x="6051" y="10549"/>
                    <a:pt x="6084" y="10361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3"/>
                  </a:cubicBezTo>
                  <a:lnTo>
                    <a:pt x="6894" y="4170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0"/>
                    <a:pt x="5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6946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74260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795525" y="4208650"/>
              <a:ext cx="96375" cy="33625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75242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806300" y="42625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763125" y="4331350"/>
              <a:ext cx="46325" cy="38925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8166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718475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3082225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31849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3037575" y="4488350"/>
              <a:ext cx="267900" cy="266925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900525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19484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0013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195827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01215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19686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0221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1924050" y="1393950"/>
              <a:ext cx="194375" cy="174175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2877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3907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2434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1900225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19484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001250" y="1825875"/>
              <a:ext cx="96150" cy="34050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195827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01222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19686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0223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19252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4" y="0"/>
                    <a:pt x="1848" y="469"/>
                    <a:pt x="1179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3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2877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39077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243425" y="2105675"/>
              <a:ext cx="268200" cy="266875"/>
            </a:xfrm>
            <a:custGeom>
              <a:rect b="b" l="l" r="r" t="t"/>
              <a:pathLst>
                <a:path extrusionOk="0" h="10675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3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40"/>
                    <a:pt x="346" y="6064"/>
                  </a:cubicBezTo>
                  <a:lnTo>
                    <a:pt x="346" y="6052"/>
                  </a:lnTo>
                  <a:lnTo>
                    <a:pt x="3822" y="6516"/>
                  </a:lnTo>
                  <a:lnTo>
                    <a:pt x="3370" y="9993"/>
                  </a:lnTo>
                  <a:cubicBezTo>
                    <a:pt x="3334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3" y="10673"/>
                    <a:pt x="5698" y="10674"/>
                    <a:pt x="5713" y="10674"/>
                  </a:cubicBezTo>
                  <a:cubicBezTo>
                    <a:pt x="5887" y="10674"/>
                    <a:pt x="6051" y="10548"/>
                    <a:pt x="6073" y="10362"/>
                  </a:cubicBezTo>
                  <a:lnTo>
                    <a:pt x="6537" y="6885"/>
                  </a:lnTo>
                  <a:lnTo>
                    <a:pt x="10014" y="7338"/>
                  </a:lnTo>
                  <a:cubicBezTo>
                    <a:pt x="10034" y="7341"/>
                    <a:pt x="10055" y="7343"/>
                    <a:pt x="10076" y="7343"/>
                  </a:cubicBezTo>
                  <a:cubicBezTo>
                    <a:pt x="10254" y="7343"/>
                    <a:pt x="10410" y="7208"/>
                    <a:pt x="10442" y="7016"/>
                  </a:cubicBezTo>
                  <a:lnTo>
                    <a:pt x="10692" y="5052"/>
                  </a:lnTo>
                  <a:cubicBezTo>
                    <a:pt x="10728" y="4849"/>
                    <a:pt x="10585" y="4659"/>
                    <a:pt x="10371" y="4635"/>
                  </a:cubicBezTo>
                  <a:lnTo>
                    <a:pt x="6894" y="4171"/>
                  </a:lnTo>
                  <a:lnTo>
                    <a:pt x="7358" y="694"/>
                  </a:lnTo>
                  <a:cubicBezTo>
                    <a:pt x="7382" y="480"/>
                    <a:pt x="7239" y="301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1900525" y="2510400"/>
              <a:ext cx="270900" cy="337175"/>
            </a:xfrm>
            <a:custGeom>
              <a:rect b="b" l="l" r="r" t="t"/>
              <a:pathLst>
                <a:path extrusionOk="0" h="13487" w="10836">
                  <a:moveTo>
                    <a:pt x="4140" y="408"/>
                  </a:moveTo>
                  <a:cubicBezTo>
                    <a:pt x="4430" y="408"/>
                    <a:pt x="4718" y="582"/>
                    <a:pt x="4775" y="971"/>
                  </a:cubicBezTo>
                  <a:cubicBezTo>
                    <a:pt x="4799" y="1162"/>
                    <a:pt x="4751" y="1364"/>
                    <a:pt x="4620" y="1507"/>
                  </a:cubicBezTo>
                  <a:lnTo>
                    <a:pt x="3834" y="1662"/>
                  </a:lnTo>
                  <a:cubicBezTo>
                    <a:pt x="3656" y="1567"/>
                    <a:pt x="3537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5" y="408"/>
                    <a:pt x="4140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0" y="2899"/>
                    <a:pt x="8382" y="3162"/>
                  </a:cubicBezTo>
                  <a:lnTo>
                    <a:pt x="9775" y="10734"/>
                  </a:lnTo>
                  <a:cubicBezTo>
                    <a:pt x="9823" y="11032"/>
                    <a:pt x="9633" y="11318"/>
                    <a:pt x="9323" y="11365"/>
                  </a:cubicBezTo>
                  <a:lnTo>
                    <a:pt x="3060" y="12508"/>
                  </a:lnTo>
                  <a:cubicBezTo>
                    <a:pt x="3025" y="12515"/>
                    <a:pt x="2990" y="12519"/>
                    <a:pt x="2956" y="12519"/>
                  </a:cubicBezTo>
                  <a:cubicBezTo>
                    <a:pt x="2699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989" y="4198"/>
                    <a:pt x="1191" y="3912"/>
                    <a:pt x="1489" y="3864"/>
                  </a:cubicBezTo>
                  <a:lnTo>
                    <a:pt x="2239" y="3722"/>
                  </a:lnTo>
                  <a:cubicBezTo>
                    <a:pt x="2270" y="3932"/>
                    <a:pt x="2451" y="4087"/>
                    <a:pt x="2657" y="4087"/>
                  </a:cubicBezTo>
                  <a:cubicBezTo>
                    <a:pt x="2684" y="4087"/>
                    <a:pt x="2711" y="4084"/>
                    <a:pt x="2739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01" y="2852"/>
                  </a:cubicBezTo>
                  <a:lnTo>
                    <a:pt x="7751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39" y="1"/>
                  </a:moveTo>
                  <a:cubicBezTo>
                    <a:pt x="4073" y="1"/>
                    <a:pt x="4008" y="7"/>
                    <a:pt x="3941" y="19"/>
                  </a:cubicBezTo>
                  <a:cubicBezTo>
                    <a:pt x="3346" y="126"/>
                    <a:pt x="2953" y="685"/>
                    <a:pt x="3072" y="1281"/>
                  </a:cubicBezTo>
                  <a:cubicBezTo>
                    <a:pt x="3096" y="1447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10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08" y="13486"/>
                    <a:pt x="2533" y="13486"/>
                  </a:cubicBezTo>
                  <a:cubicBezTo>
                    <a:pt x="2585" y="13486"/>
                    <a:pt x="2638" y="13482"/>
                    <a:pt x="2691" y="13473"/>
                  </a:cubicBezTo>
                  <a:lnTo>
                    <a:pt x="10025" y="12139"/>
                  </a:lnTo>
                  <a:cubicBezTo>
                    <a:pt x="10514" y="12044"/>
                    <a:pt x="10835" y="11580"/>
                    <a:pt x="10752" y="11091"/>
                  </a:cubicBezTo>
                  <a:lnTo>
                    <a:pt x="9168" y="2459"/>
                  </a:lnTo>
                  <a:cubicBezTo>
                    <a:pt x="9094" y="2025"/>
                    <a:pt x="8718" y="1732"/>
                    <a:pt x="8291" y="1732"/>
                  </a:cubicBezTo>
                  <a:cubicBezTo>
                    <a:pt x="8239" y="1732"/>
                    <a:pt x="8186" y="1736"/>
                    <a:pt x="8132" y="1745"/>
                  </a:cubicBezTo>
                  <a:lnTo>
                    <a:pt x="6847" y="1983"/>
                  </a:lnTo>
                  <a:lnTo>
                    <a:pt x="6799" y="1709"/>
                  </a:lnTo>
                  <a:cubicBezTo>
                    <a:pt x="6745" y="1419"/>
                    <a:pt x="6498" y="1226"/>
                    <a:pt x="6214" y="1226"/>
                  </a:cubicBezTo>
                  <a:cubicBezTo>
                    <a:pt x="6183" y="1226"/>
                    <a:pt x="6152" y="1228"/>
                    <a:pt x="6120" y="1233"/>
                  </a:cubicBezTo>
                  <a:lnTo>
                    <a:pt x="5168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48" y="1"/>
                    <a:pt x="413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19484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001675" y="2620175"/>
              <a:ext cx="95400" cy="33800"/>
            </a:xfrm>
            <a:custGeom>
              <a:rect b="b" l="l" r="r" t="t"/>
              <a:pathLst>
                <a:path extrusionOk="0" h="1352" w="3816">
                  <a:moveTo>
                    <a:pt x="3217" y="0"/>
                  </a:moveTo>
                  <a:cubicBezTo>
                    <a:pt x="3187" y="0"/>
                    <a:pt x="3155" y="3"/>
                    <a:pt x="3122" y="9"/>
                  </a:cubicBezTo>
                  <a:lnTo>
                    <a:pt x="3134" y="9"/>
                  </a:ln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8" y="1352"/>
                    <a:pt x="660" y="1349"/>
                    <a:pt x="693" y="1343"/>
                  </a:cubicBezTo>
                  <a:lnTo>
                    <a:pt x="3277" y="866"/>
                  </a:lnTo>
                  <a:cubicBezTo>
                    <a:pt x="3815" y="777"/>
                    <a:pt x="3709" y="0"/>
                    <a:pt x="32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195827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191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01222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19686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1"/>
                  </a:cubicBezTo>
                  <a:cubicBezTo>
                    <a:pt x="191" y="131"/>
                    <a:pt x="1" y="1012"/>
                    <a:pt x="572" y="1404"/>
                  </a:cubicBezTo>
                  <a:cubicBezTo>
                    <a:pt x="711" y="1501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0221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3125" y="5"/>
                  </a:lnTo>
                  <a:lnTo>
                    <a:pt x="529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79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1924050" y="2982275"/>
              <a:ext cx="194375" cy="17422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287775" y="2609075"/>
              <a:ext cx="152125" cy="140950"/>
            </a:xfrm>
            <a:custGeom>
              <a:rect b="b" l="l" r="r" t="t"/>
              <a:pathLst>
                <a:path extrusionOk="0" h="5638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69" y="5314"/>
                    <a:pt x="1827" y="5637"/>
                    <a:pt x="2499" y="5637"/>
                  </a:cubicBezTo>
                  <a:cubicBezTo>
                    <a:pt x="2910" y="5637"/>
                    <a:pt x="3325" y="5516"/>
                    <a:pt x="3691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9077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29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4342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1900225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9" y="412"/>
                  </a:moveTo>
                  <a:cubicBezTo>
                    <a:pt x="4446" y="412"/>
                    <a:pt x="4730" y="585"/>
                    <a:pt x="4787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46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9" y="412"/>
                  </a:cubicBezTo>
                  <a:close/>
                  <a:moveTo>
                    <a:pt x="7873" y="2722"/>
                  </a:moveTo>
                  <a:cubicBezTo>
                    <a:pt x="8128" y="2722"/>
                    <a:pt x="8353" y="2901"/>
                    <a:pt x="8394" y="3162"/>
                  </a:cubicBezTo>
                  <a:lnTo>
                    <a:pt x="9787" y="10746"/>
                  </a:lnTo>
                  <a:cubicBezTo>
                    <a:pt x="9835" y="11044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9" y="12527"/>
                    <a:pt x="2484" y="12345"/>
                    <a:pt x="2441" y="12068"/>
                  </a:cubicBezTo>
                  <a:lnTo>
                    <a:pt x="1060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2" y="3942"/>
                    <a:pt x="2460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906" y="3328"/>
                    <a:pt x="7061" y="3102"/>
                    <a:pt x="7013" y="2864"/>
                  </a:cubicBezTo>
                  <a:lnTo>
                    <a:pt x="7763" y="2733"/>
                  </a:lnTo>
                  <a:cubicBezTo>
                    <a:pt x="7800" y="2726"/>
                    <a:pt x="7837" y="2722"/>
                    <a:pt x="7873" y="2722"/>
                  </a:cubicBezTo>
                  <a:close/>
                  <a:moveTo>
                    <a:pt x="4146" y="1"/>
                  </a:moveTo>
                  <a:cubicBezTo>
                    <a:pt x="4083" y="1"/>
                    <a:pt x="4018" y="7"/>
                    <a:pt x="3953" y="19"/>
                  </a:cubicBezTo>
                  <a:cubicBezTo>
                    <a:pt x="3358" y="126"/>
                    <a:pt x="2965" y="697"/>
                    <a:pt x="3084" y="1281"/>
                  </a:cubicBezTo>
                  <a:cubicBezTo>
                    <a:pt x="3108" y="1459"/>
                    <a:pt x="3179" y="1626"/>
                    <a:pt x="3287" y="1757"/>
                  </a:cubicBezTo>
                  <a:lnTo>
                    <a:pt x="2513" y="1912"/>
                  </a:lnTo>
                  <a:cubicBezTo>
                    <a:pt x="2203" y="1971"/>
                    <a:pt x="1989" y="2281"/>
                    <a:pt x="2048" y="2590"/>
                  </a:cubicBezTo>
                  <a:lnTo>
                    <a:pt x="2096" y="2876"/>
                  </a:lnTo>
                  <a:lnTo>
                    <a:pt x="810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7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1" y="13505"/>
                    <a:pt x="2703" y="13496"/>
                  </a:cubicBezTo>
                  <a:lnTo>
                    <a:pt x="10037" y="12151"/>
                  </a:lnTo>
                  <a:cubicBezTo>
                    <a:pt x="10526" y="12068"/>
                    <a:pt x="10847" y="11591"/>
                    <a:pt x="10764" y="11115"/>
                  </a:cubicBezTo>
                  <a:lnTo>
                    <a:pt x="9180" y="2483"/>
                  </a:lnTo>
                  <a:cubicBezTo>
                    <a:pt x="9106" y="2047"/>
                    <a:pt x="8727" y="1744"/>
                    <a:pt x="8299" y="1744"/>
                  </a:cubicBezTo>
                  <a:cubicBezTo>
                    <a:pt x="8248" y="1744"/>
                    <a:pt x="8196" y="1748"/>
                    <a:pt x="8144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18" y="1235"/>
                    <a:pt x="6240" y="1235"/>
                  </a:cubicBezTo>
                  <a:cubicBezTo>
                    <a:pt x="6204" y="1235"/>
                    <a:pt x="6168" y="1238"/>
                    <a:pt x="6132" y="1245"/>
                  </a:cubicBezTo>
                  <a:lnTo>
                    <a:pt x="5180" y="1412"/>
                  </a:lnTo>
                  <a:cubicBezTo>
                    <a:pt x="5239" y="1245"/>
                    <a:pt x="5251" y="1066"/>
                    <a:pt x="5215" y="900"/>
                  </a:cubicBezTo>
                  <a:cubicBezTo>
                    <a:pt x="5120" y="370"/>
                    <a:pt x="4658" y="1"/>
                    <a:pt x="414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19484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3" y="1549"/>
                    <a:pt x="1861" y="1146"/>
                    <a:pt x="1762" y="634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001250" y="3414500"/>
              <a:ext cx="96250" cy="33725"/>
            </a:xfrm>
            <a:custGeom>
              <a:rect b="b" l="l" r="r" t="t"/>
              <a:pathLst>
                <a:path extrusionOk="0" h="1349" w="3850">
                  <a:moveTo>
                    <a:pt x="3253" y="1"/>
                  </a:moveTo>
                  <a:cubicBezTo>
                    <a:pt x="3217" y="1"/>
                    <a:pt x="3179" y="5"/>
                    <a:pt x="3139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1" y="567"/>
                    <a:pt x="108" y="1349"/>
                    <a:pt x="597" y="1349"/>
                  </a:cubicBezTo>
                  <a:cubicBezTo>
                    <a:pt x="633" y="1349"/>
                    <a:pt x="670" y="1344"/>
                    <a:pt x="710" y="1336"/>
                  </a:cubicBezTo>
                  <a:lnTo>
                    <a:pt x="3294" y="871"/>
                  </a:lnTo>
                  <a:cubicBezTo>
                    <a:pt x="3849" y="793"/>
                    <a:pt x="3752" y="1"/>
                    <a:pt x="325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195827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01215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1968675" y="35371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5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2" y="1546"/>
                    <a:pt x="1008" y="1546"/>
                  </a:cubicBezTo>
                  <a:cubicBezTo>
                    <a:pt x="1455" y="1546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0223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16" y="1"/>
                  </a:moveTo>
                  <a:lnTo>
                    <a:pt x="520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2" y="1348"/>
                    <a:pt x="658" y="1348"/>
                    <a:pt x="675" y="1346"/>
                  </a:cubicBezTo>
                  <a:lnTo>
                    <a:pt x="3270" y="882"/>
                  </a:lnTo>
                  <a:cubicBezTo>
                    <a:pt x="3775" y="744"/>
                    <a:pt x="3661" y="10"/>
                    <a:pt x="3172" y="10"/>
                  </a:cubicBezTo>
                  <a:cubicBezTo>
                    <a:pt x="3154" y="10"/>
                    <a:pt x="3135" y="11"/>
                    <a:pt x="3116" y="13"/>
                  </a:cubicBezTo>
                  <a:lnTo>
                    <a:pt x="311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19252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4" y="1"/>
                    <a:pt x="1848" y="470"/>
                    <a:pt x="1179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3" y="6947"/>
                    <a:pt x="5841" y="6486"/>
                    <a:pt x="6513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287775" y="3402925"/>
              <a:ext cx="152125" cy="141325"/>
            </a:xfrm>
            <a:custGeom>
              <a:rect b="b" l="l" r="r" t="t"/>
              <a:pathLst>
                <a:path extrusionOk="0" h="5653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55" y="4561"/>
                  </a:cubicBezTo>
                  <a:lnTo>
                    <a:pt x="762" y="4727"/>
                  </a:lnTo>
                  <a:cubicBezTo>
                    <a:pt x="1171" y="5328"/>
                    <a:pt x="1833" y="5652"/>
                    <a:pt x="2508" y="5652"/>
                  </a:cubicBezTo>
                  <a:cubicBezTo>
                    <a:pt x="2916" y="5652"/>
                    <a:pt x="3328" y="5534"/>
                    <a:pt x="3691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39077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29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2434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4"/>
                    <a:pt x="4644" y="315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8"/>
                  </a:lnTo>
                  <a:cubicBezTo>
                    <a:pt x="0" y="5840"/>
                    <a:pt x="143" y="6019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3" y="10676"/>
                    <a:pt x="5697" y="10676"/>
                    <a:pt x="5712" y="10676"/>
                  </a:cubicBezTo>
                  <a:cubicBezTo>
                    <a:pt x="5896" y="10676"/>
                    <a:pt x="6051" y="10540"/>
                    <a:pt x="6085" y="10352"/>
                  </a:cubicBezTo>
                  <a:lnTo>
                    <a:pt x="6537" y="6864"/>
                  </a:lnTo>
                  <a:lnTo>
                    <a:pt x="10025" y="7328"/>
                  </a:lnTo>
                  <a:cubicBezTo>
                    <a:pt x="10040" y="7330"/>
                    <a:pt x="10055" y="7331"/>
                    <a:pt x="10069" y="7331"/>
                  </a:cubicBezTo>
                  <a:cubicBezTo>
                    <a:pt x="10253" y="7331"/>
                    <a:pt x="10409" y="7194"/>
                    <a:pt x="10442" y="7007"/>
                  </a:cubicBezTo>
                  <a:lnTo>
                    <a:pt x="10704" y="5030"/>
                  </a:lnTo>
                  <a:cubicBezTo>
                    <a:pt x="10728" y="4828"/>
                    <a:pt x="10585" y="4637"/>
                    <a:pt x="10383" y="4614"/>
                  </a:cubicBezTo>
                  <a:lnTo>
                    <a:pt x="6894" y="4161"/>
                  </a:lnTo>
                  <a:lnTo>
                    <a:pt x="7358" y="673"/>
                  </a:lnTo>
                  <a:cubicBezTo>
                    <a:pt x="7382" y="470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1900525" y="4098700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19484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001675" y="4208750"/>
              <a:ext cx="95375" cy="33525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195827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01215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19686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0222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1924050" y="4570700"/>
              <a:ext cx="194375" cy="174075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2877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39077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2434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1106075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115430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1207150" y="1031775"/>
              <a:ext cx="96475" cy="33875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116412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12180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117455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122800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1130200" y="1393950"/>
              <a:ext cx="194075" cy="17395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149362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159662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1449275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1106075" y="1715600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115430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120680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116412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12180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117455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1228500" y="1937225"/>
              <a:ext cx="94200" cy="34050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130200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4936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59662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449275" y="2105900"/>
              <a:ext cx="267925" cy="266700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106075" y="2509825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15430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2072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16412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2180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17455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228025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130200" y="2982275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49362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59662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449275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106075" y="3303975"/>
              <a:ext cx="271200" cy="338325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154300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20680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116412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121800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117455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1228500" y="3525850"/>
              <a:ext cx="94125" cy="33725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1130200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14936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159662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1449275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1106075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115430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12072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116412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1800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17455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28100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130200" y="4570700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49362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59662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449275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311925" y="921825"/>
              <a:ext cx="271200" cy="337225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3601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4130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36997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423850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38040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4338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336050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6994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8021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654825" y="1311750"/>
              <a:ext cx="268525" cy="266650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311925" y="1715975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3601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41265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36997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423950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38040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4340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336925" y="2188200"/>
              <a:ext cx="193225" cy="173650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994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802175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655125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311925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3601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413075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36997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423950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38040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4338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336050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6994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802175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55125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311925" y="330455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3601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41265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36997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423850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38040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4340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336925" y="3776475"/>
              <a:ext cx="193225" cy="1736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69947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802175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655125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311925" y="409870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3601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413075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36997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423850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38040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4339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336050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6994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802175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654825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4" name="Google Shape;100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5" name="Google Shape;1005;p3"/>
          <p:cNvSpPr txBox="1"/>
          <p:nvPr>
            <p:ph idx="1" type="subTitle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6" name="Google Shape;1006;p3"/>
          <p:cNvSpPr txBox="1"/>
          <p:nvPr>
            <p:ph hasCustomPrompt="1" idx="2" type="title"/>
          </p:nvPr>
        </p:nvSpPr>
        <p:spPr>
          <a:xfrm>
            <a:off x="2458650" y="1123950"/>
            <a:ext cx="4226700" cy="140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BIG_NUMBER_1_2">
    <p:spTree>
      <p:nvGrpSpPr>
        <p:cNvPr id="2766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1"/>
          <p:cNvSpPr txBox="1"/>
          <p:nvPr>
            <p:ph type="title"/>
          </p:nvPr>
        </p:nvSpPr>
        <p:spPr>
          <a:xfrm>
            <a:off x="866322" y="152745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68" name="Google Shape;2768;p21"/>
          <p:cNvSpPr txBox="1"/>
          <p:nvPr>
            <p:ph idx="1" type="subTitle"/>
          </p:nvPr>
        </p:nvSpPr>
        <p:spPr>
          <a:xfrm>
            <a:off x="866325" y="210510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69" name="Google Shape;2769;p21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70" name="Google Shape;2770;p21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1" name="Google Shape;2771;p21"/>
          <p:cNvSpPr txBox="1"/>
          <p:nvPr>
            <p:ph idx="3" type="title"/>
          </p:nvPr>
        </p:nvSpPr>
        <p:spPr>
          <a:xfrm>
            <a:off x="3433947" y="152745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72" name="Google Shape;2772;p21"/>
          <p:cNvSpPr txBox="1"/>
          <p:nvPr>
            <p:ph idx="4" type="subTitle"/>
          </p:nvPr>
        </p:nvSpPr>
        <p:spPr>
          <a:xfrm>
            <a:off x="3433950" y="210510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73" name="Google Shape;2773;p21"/>
          <p:cNvSpPr txBox="1"/>
          <p:nvPr>
            <p:ph idx="5" type="title"/>
          </p:nvPr>
        </p:nvSpPr>
        <p:spPr>
          <a:xfrm>
            <a:off x="6001572" y="152745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74" name="Google Shape;2774;p21"/>
          <p:cNvSpPr txBox="1"/>
          <p:nvPr>
            <p:ph idx="6" type="subTitle"/>
          </p:nvPr>
        </p:nvSpPr>
        <p:spPr>
          <a:xfrm>
            <a:off x="6001575" y="210510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75" name="Google Shape;2775;p21"/>
          <p:cNvSpPr txBox="1"/>
          <p:nvPr>
            <p:ph idx="7" type="title"/>
          </p:nvPr>
        </p:nvSpPr>
        <p:spPr>
          <a:xfrm>
            <a:off x="866322" y="33689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76" name="Google Shape;2776;p21"/>
          <p:cNvSpPr txBox="1"/>
          <p:nvPr>
            <p:ph idx="8" type="subTitle"/>
          </p:nvPr>
        </p:nvSpPr>
        <p:spPr>
          <a:xfrm>
            <a:off x="866325" y="39465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77" name="Google Shape;2777;p21"/>
          <p:cNvSpPr txBox="1"/>
          <p:nvPr>
            <p:ph idx="9" type="title"/>
          </p:nvPr>
        </p:nvSpPr>
        <p:spPr>
          <a:xfrm>
            <a:off x="3433947" y="33689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78" name="Google Shape;2778;p21"/>
          <p:cNvSpPr txBox="1"/>
          <p:nvPr>
            <p:ph idx="13" type="subTitle"/>
          </p:nvPr>
        </p:nvSpPr>
        <p:spPr>
          <a:xfrm>
            <a:off x="3433950" y="39465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79" name="Google Shape;2779;p21"/>
          <p:cNvSpPr txBox="1"/>
          <p:nvPr>
            <p:ph idx="14" type="title"/>
          </p:nvPr>
        </p:nvSpPr>
        <p:spPr>
          <a:xfrm>
            <a:off x="6001572" y="33689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80" name="Google Shape;2780;p21"/>
          <p:cNvSpPr txBox="1"/>
          <p:nvPr>
            <p:ph idx="15" type="subTitle"/>
          </p:nvPr>
        </p:nvSpPr>
        <p:spPr>
          <a:xfrm>
            <a:off x="6001575" y="39465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TITLE_AND_BODY_2_2">
    <p:spTree>
      <p:nvGrpSpPr>
        <p:cNvPr id="278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2" name="Google Shape;2782;p22"/>
          <p:cNvGrpSpPr/>
          <p:nvPr/>
        </p:nvGrpSpPr>
        <p:grpSpPr>
          <a:xfrm>
            <a:off x="58777" y="2651177"/>
            <a:ext cx="9026046" cy="2393902"/>
            <a:chOff x="58777" y="2651177"/>
            <a:chExt cx="9026046" cy="2393902"/>
          </a:xfrm>
        </p:grpSpPr>
        <p:sp>
          <p:nvSpPr>
            <p:cNvPr id="2783" name="Google Shape;2783;p22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22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22"/>
            <p:cNvSpPr/>
            <p:nvPr/>
          </p:nvSpPr>
          <p:spPr>
            <a:xfrm>
              <a:off x="7262544" y="2757263"/>
              <a:ext cx="250428" cy="224817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22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22"/>
            <p:cNvSpPr/>
            <p:nvPr/>
          </p:nvSpPr>
          <p:spPr>
            <a:xfrm>
              <a:off x="6237545" y="2757554"/>
              <a:ext cx="250815" cy="22478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22"/>
            <p:cNvSpPr/>
            <p:nvPr/>
          </p:nvSpPr>
          <p:spPr>
            <a:xfrm>
              <a:off x="6649603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22"/>
            <p:cNvSpPr/>
            <p:nvPr/>
          </p:nvSpPr>
          <p:spPr>
            <a:xfrm>
              <a:off x="5212933" y="2757263"/>
              <a:ext cx="250815" cy="224817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22"/>
            <p:cNvSpPr/>
            <p:nvPr/>
          </p:nvSpPr>
          <p:spPr>
            <a:xfrm>
              <a:off x="5624636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22"/>
            <p:cNvSpPr/>
            <p:nvPr/>
          </p:nvSpPr>
          <p:spPr>
            <a:xfrm>
              <a:off x="4188320" y="2757554"/>
              <a:ext cx="250428" cy="22478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22"/>
            <p:cNvSpPr/>
            <p:nvPr/>
          </p:nvSpPr>
          <p:spPr>
            <a:xfrm>
              <a:off x="4600023" y="2651564"/>
              <a:ext cx="346032" cy="344000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22"/>
            <p:cNvSpPr/>
            <p:nvPr/>
          </p:nvSpPr>
          <p:spPr>
            <a:xfrm>
              <a:off x="3163708" y="2757554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22"/>
            <p:cNvSpPr/>
            <p:nvPr/>
          </p:nvSpPr>
          <p:spPr>
            <a:xfrm>
              <a:off x="3575411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22"/>
            <p:cNvSpPr/>
            <p:nvPr/>
          </p:nvSpPr>
          <p:spPr>
            <a:xfrm>
              <a:off x="2138741" y="2757554"/>
              <a:ext cx="250783" cy="22478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22"/>
            <p:cNvSpPr/>
            <p:nvPr/>
          </p:nvSpPr>
          <p:spPr>
            <a:xfrm>
              <a:off x="2550799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22"/>
            <p:cNvSpPr/>
            <p:nvPr/>
          </p:nvSpPr>
          <p:spPr>
            <a:xfrm>
              <a:off x="1114516" y="2757554"/>
              <a:ext cx="250396" cy="224527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22"/>
            <p:cNvSpPr/>
            <p:nvPr/>
          </p:nvSpPr>
          <p:spPr>
            <a:xfrm>
              <a:off x="1526186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22"/>
            <p:cNvSpPr/>
            <p:nvPr/>
          </p:nvSpPr>
          <p:spPr>
            <a:xfrm>
              <a:off x="89903" y="2757554"/>
              <a:ext cx="250428" cy="224527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22"/>
            <p:cNvSpPr/>
            <p:nvPr/>
          </p:nvSpPr>
          <p:spPr>
            <a:xfrm>
              <a:off x="501574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01" name="Google Shape;2801;p22"/>
            <p:cNvGrpSpPr/>
            <p:nvPr/>
          </p:nvGrpSpPr>
          <p:grpSpPr>
            <a:xfrm>
              <a:off x="58777" y="3172611"/>
              <a:ext cx="9026046" cy="1872467"/>
              <a:chOff x="58777" y="3172611"/>
              <a:chExt cx="9026046" cy="1872467"/>
            </a:xfrm>
          </p:grpSpPr>
          <p:sp>
            <p:nvSpPr>
              <p:cNvPr id="2802" name="Google Shape;2802;p22"/>
              <p:cNvSpPr/>
              <p:nvPr/>
            </p:nvSpPr>
            <p:spPr>
              <a:xfrm>
                <a:off x="8256031" y="3173385"/>
                <a:ext cx="349902" cy="435733"/>
              </a:xfrm>
              <a:custGeom>
                <a:rect b="b" l="l" r="r" t="t"/>
                <a:pathLst>
                  <a:path extrusionOk="0" h="13509" w="10848">
                    <a:moveTo>
                      <a:pt x="4164" y="411"/>
                    </a:moveTo>
                    <a:cubicBezTo>
                      <a:pt x="4452" y="411"/>
                      <a:pt x="4735" y="584"/>
                      <a:pt x="4787" y="970"/>
                    </a:cubicBezTo>
                    <a:cubicBezTo>
                      <a:pt x="4823" y="1172"/>
                      <a:pt x="4763" y="1363"/>
                      <a:pt x="4632" y="1518"/>
                    </a:cubicBezTo>
                    <a:lnTo>
                      <a:pt x="3846" y="1661"/>
                    </a:lnTo>
                    <a:cubicBezTo>
                      <a:pt x="3668" y="1565"/>
                      <a:pt x="3549" y="1399"/>
                      <a:pt x="3513" y="1208"/>
                    </a:cubicBezTo>
                    <a:cubicBezTo>
                      <a:pt x="3398" y="708"/>
                      <a:pt x="3786" y="411"/>
                      <a:pt x="4164" y="411"/>
                    </a:cubicBezTo>
                    <a:close/>
                    <a:moveTo>
                      <a:pt x="7873" y="2721"/>
                    </a:moveTo>
                    <a:cubicBezTo>
                      <a:pt x="8128" y="2721"/>
                      <a:pt x="8353" y="2900"/>
                      <a:pt x="8395" y="3161"/>
                    </a:cubicBezTo>
                    <a:lnTo>
                      <a:pt x="9788" y="10745"/>
                    </a:lnTo>
                    <a:cubicBezTo>
                      <a:pt x="9847" y="11043"/>
                      <a:pt x="9645" y="11328"/>
                      <a:pt x="9347" y="11376"/>
                    </a:cubicBezTo>
                    <a:lnTo>
                      <a:pt x="3072" y="12519"/>
                    </a:lnTo>
                    <a:cubicBezTo>
                      <a:pt x="3042" y="12524"/>
                      <a:pt x="3012" y="12526"/>
                      <a:pt x="2981" y="12526"/>
                    </a:cubicBezTo>
                    <a:cubicBezTo>
                      <a:pt x="2719" y="12526"/>
                      <a:pt x="2484" y="12344"/>
                      <a:pt x="2441" y="12067"/>
                    </a:cubicBezTo>
                    <a:lnTo>
                      <a:pt x="1060" y="4506"/>
                    </a:lnTo>
                    <a:cubicBezTo>
                      <a:pt x="1001" y="4209"/>
                      <a:pt x="1203" y="3923"/>
                      <a:pt x="1501" y="3863"/>
                    </a:cubicBezTo>
                    <a:lnTo>
                      <a:pt x="2251" y="3732"/>
                    </a:lnTo>
                    <a:cubicBezTo>
                      <a:pt x="2282" y="3941"/>
                      <a:pt x="2470" y="4086"/>
                      <a:pt x="2668" y="4086"/>
                    </a:cubicBezTo>
                    <a:cubicBezTo>
                      <a:pt x="2696" y="4086"/>
                      <a:pt x="2723" y="4083"/>
                      <a:pt x="2751" y="4078"/>
                    </a:cubicBezTo>
                    <a:lnTo>
                      <a:pt x="6668" y="3375"/>
                    </a:lnTo>
                    <a:cubicBezTo>
                      <a:pt x="6906" y="3327"/>
                      <a:pt x="7061" y="3101"/>
                      <a:pt x="7013" y="2863"/>
                    </a:cubicBezTo>
                    <a:lnTo>
                      <a:pt x="7764" y="2732"/>
                    </a:lnTo>
                    <a:cubicBezTo>
                      <a:pt x="7800" y="2725"/>
                      <a:pt x="7837" y="2721"/>
                      <a:pt x="7873" y="2721"/>
                    </a:cubicBezTo>
                    <a:close/>
                    <a:moveTo>
                      <a:pt x="4154" y="0"/>
                    </a:moveTo>
                    <a:cubicBezTo>
                      <a:pt x="4004" y="0"/>
                      <a:pt x="3851" y="32"/>
                      <a:pt x="3704" y="101"/>
                    </a:cubicBezTo>
                    <a:cubicBezTo>
                      <a:pt x="3061" y="387"/>
                      <a:pt x="2858" y="1208"/>
                      <a:pt x="3299" y="1756"/>
                    </a:cubicBezTo>
                    <a:lnTo>
                      <a:pt x="2513" y="1911"/>
                    </a:lnTo>
                    <a:cubicBezTo>
                      <a:pt x="2203" y="1970"/>
                      <a:pt x="1989" y="2280"/>
                      <a:pt x="2049" y="2589"/>
                    </a:cubicBezTo>
                    <a:lnTo>
                      <a:pt x="2096" y="2875"/>
                    </a:lnTo>
                    <a:lnTo>
                      <a:pt x="810" y="3101"/>
                    </a:lnTo>
                    <a:cubicBezTo>
                      <a:pt x="322" y="3196"/>
                      <a:pt x="1" y="3661"/>
                      <a:pt x="96" y="4149"/>
                    </a:cubicBezTo>
                    <a:lnTo>
                      <a:pt x="1668" y="12769"/>
                    </a:lnTo>
                    <a:cubicBezTo>
                      <a:pt x="1753" y="13205"/>
                      <a:pt x="2123" y="13509"/>
                      <a:pt x="2549" y="13509"/>
                    </a:cubicBezTo>
                    <a:cubicBezTo>
                      <a:pt x="2600" y="13509"/>
                      <a:pt x="2652" y="13504"/>
                      <a:pt x="2703" y="13495"/>
                    </a:cubicBezTo>
                    <a:lnTo>
                      <a:pt x="10038" y="12150"/>
                    </a:lnTo>
                    <a:cubicBezTo>
                      <a:pt x="10526" y="12055"/>
                      <a:pt x="10847" y="11590"/>
                      <a:pt x="10752" y="11114"/>
                    </a:cubicBezTo>
                    <a:lnTo>
                      <a:pt x="9180" y="2482"/>
                    </a:lnTo>
                    <a:cubicBezTo>
                      <a:pt x="9106" y="2046"/>
                      <a:pt x="8727" y="1743"/>
                      <a:pt x="8299" y="1743"/>
                    </a:cubicBezTo>
                    <a:cubicBezTo>
                      <a:pt x="8248" y="1743"/>
                      <a:pt x="8196" y="1747"/>
                      <a:pt x="8145" y="1756"/>
                    </a:cubicBezTo>
                    <a:lnTo>
                      <a:pt x="6871" y="1994"/>
                    </a:lnTo>
                    <a:lnTo>
                      <a:pt x="6811" y="1720"/>
                    </a:lnTo>
                    <a:cubicBezTo>
                      <a:pt x="6758" y="1435"/>
                      <a:pt x="6518" y="1234"/>
                      <a:pt x="6240" y="1234"/>
                    </a:cubicBezTo>
                    <a:cubicBezTo>
                      <a:pt x="6204" y="1234"/>
                      <a:pt x="6169" y="1237"/>
                      <a:pt x="6132" y="1244"/>
                    </a:cubicBezTo>
                    <a:lnTo>
                      <a:pt x="5180" y="1411"/>
                    </a:lnTo>
                    <a:cubicBezTo>
                      <a:pt x="5239" y="1244"/>
                      <a:pt x="5251" y="1065"/>
                      <a:pt x="5216" y="899"/>
                    </a:cubicBezTo>
                    <a:cubicBezTo>
                      <a:pt x="5115" y="358"/>
                      <a:pt x="4654" y="0"/>
                      <a:pt x="415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22"/>
              <p:cNvSpPr/>
              <p:nvPr/>
            </p:nvSpPr>
            <p:spPr>
              <a:xfrm>
                <a:off x="8318251" y="3329757"/>
                <a:ext cx="60156" cy="49963"/>
              </a:xfrm>
              <a:custGeom>
                <a:rect b="b" l="l" r="r" t="t"/>
                <a:pathLst>
                  <a:path extrusionOk="0" h="1549" w="1865">
                    <a:moveTo>
                      <a:pt x="1027" y="1"/>
                    </a:moveTo>
                    <a:cubicBezTo>
                      <a:pt x="979" y="1"/>
                      <a:pt x="930" y="6"/>
                      <a:pt x="882" y="15"/>
                    </a:cubicBezTo>
                    <a:cubicBezTo>
                      <a:pt x="191" y="134"/>
                      <a:pt x="0" y="1015"/>
                      <a:pt x="572" y="1408"/>
                    </a:cubicBezTo>
                    <a:cubicBezTo>
                      <a:pt x="710" y="1505"/>
                      <a:pt x="861" y="1549"/>
                      <a:pt x="1007" y="1549"/>
                    </a:cubicBezTo>
                    <a:cubicBezTo>
                      <a:pt x="1454" y="1549"/>
                      <a:pt x="1864" y="1146"/>
                      <a:pt x="1775" y="634"/>
                    </a:cubicBezTo>
                    <a:cubicBezTo>
                      <a:pt x="1701" y="267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22"/>
              <p:cNvSpPr/>
              <p:nvPr/>
            </p:nvSpPr>
            <p:spPr>
              <a:xfrm>
                <a:off x="8386373" y="3314791"/>
                <a:ext cx="125214" cy="43931"/>
              </a:xfrm>
              <a:custGeom>
                <a:rect b="b" l="l" r="r" t="t"/>
                <a:pathLst>
                  <a:path extrusionOk="0" h="1362" w="3882">
                    <a:moveTo>
                      <a:pt x="3273" y="0"/>
                    </a:moveTo>
                    <a:cubicBezTo>
                      <a:pt x="3234" y="0"/>
                      <a:pt x="3194" y="5"/>
                      <a:pt x="3151" y="15"/>
                    </a:cubicBezTo>
                    <a:lnTo>
                      <a:pt x="555" y="491"/>
                    </a:lnTo>
                    <a:cubicBezTo>
                      <a:pt x="1" y="580"/>
                      <a:pt x="108" y="1362"/>
                      <a:pt x="597" y="1362"/>
                    </a:cubicBezTo>
                    <a:cubicBezTo>
                      <a:pt x="633" y="1362"/>
                      <a:pt x="671" y="1357"/>
                      <a:pt x="710" y="1349"/>
                    </a:cubicBezTo>
                    <a:lnTo>
                      <a:pt x="3306" y="872"/>
                    </a:lnTo>
                    <a:cubicBezTo>
                      <a:pt x="3881" y="817"/>
                      <a:pt x="3778" y="0"/>
                      <a:pt x="327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5" name="Google Shape;2805;p22"/>
              <p:cNvSpPr/>
              <p:nvPr/>
            </p:nvSpPr>
            <p:spPr>
              <a:xfrm>
                <a:off x="8330927" y="3399267"/>
                <a:ext cx="60156" cy="49963"/>
              </a:xfrm>
              <a:custGeom>
                <a:rect b="b" l="l" r="r" t="t"/>
                <a:pathLst>
                  <a:path extrusionOk="0" h="1549" w="1865">
                    <a:moveTo>
                      <a:pt x="1027" y="1"/>
                    </a:moveTo>
                    <a:cubicBezTo>
                      <a:pt x="979" y="1"/>
                      <a:pt x="930" y="6"/>
                      <a:pt x="881" y="15"/>
                    </a:cubicBezTo>
                    <a:cubicBezTo>
                      <a:pt x="203" y="134"/>
                      <a:pt x="0" y="1015"/>
                      <a:pt x="572" y="1408"/>
                    </a:cubicBezTo>
                    <a:cubicBezTo>
                      <a:pt x="710" y="1505"/>
                      <a:pt x="861" y="1549"/>
                      <a:pt x="1007" y="1549"/>
                    </a:cubicBezTo>
                    <a:cubicBezTo>
                      <a:pt x="1454" y="1549"/>
                      <a:pt x="1864" y="1146"/>
                      <a:pt x="1774" y="635"/>
                    </a:cubicBezTo>
                    <a:cubicBezTo>
                      <a:pt x="1701" y="267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6" name="Google Shape;2806;p22"/>
              <p:cNvSpPr/>
              <p:nvPr/>
            </p:nvSpPr>
            <p:spPr>
              <a:xfrm>
                <a:off x="8400436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0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7" name="Google Shape;2807;p22"/>
              <p:cNvSpPr/>
              <p:nvPr/>
            </p:nvSpPr>
            <p:spPr>
              <a:xfrm>
                <a:off x="8344377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4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22"/>
              <p:cNvSpPr/>
              <p:nvPr/>
            </p:nvSpPr>
            <p:spPr>
              <a:xfrm>
                <a:off x="8413983" y="3458777"/>
                <a:ext cx="121440" cy="43609"/>
              </a:xfrm>
              <a:custGeom>
                <a:rect b="b" l="l" r="r" t="t"/>
                <a:pathLst>
                  <a:path extrusionOk="0" h="1352" w="3765">
                    <a:moveTo>
                      <a:pt x="3162" y="1"/>
                    </a:moveTo>
                    <a:cubicBezTo>
                      <a:pt x="3143" y="1"/>
                      <a:pt x="3124" y="2"/>
                      <a:pt x="3105" y="4"/>
                    </a:cubicBezTo>
                    <a:lnTo>
                      <a:pt x="509" y="480"/>
                    </a:lnTo>
                    <a:cubicBezTo>
                      <a:pt x="1" y="619"/>
                      <a:pt x="120" y="1351"/>
                      <a:pt x="617" y="1351"/>
                    </a:cubicBezTo>
                    <a:cubicBezTo>
                      <a:pt x="632" y="1351"/>
                      <a:pt x="648" y="1351"/>
                      <a:pt x="664" y="1349"/>
                    </a:cubicBezTo>
                    <a:lnTo>
                      <a:pt x="3259" y="873"/>
                    </a:lnTo>
                    <a:cubicBezTo>
                      <a:pt x="3764" y="735"/>
                      <a:pt x="3650" y="1"/>
                      <a:pt x="316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22"/>
              <p:cNvSpPr/>
              <p:nvPr/>
            </p:nvSpPr>
            <p:spPr>
              <a:xfrm>
                <a:off x="8288286" y="3782231"/>
                <a:ext cx="249267" cy="224075"/>
              </a:xfrm>
              <a:custGeom>
                <a:rect b="b" l="l" r="r" t="t"/>
                <a:pathLst>
                  <a:path extrusionOk="0" h="6947" w="7728">
                    <a:moveTo>
                      <a:pt x="3899" y="1"/>
                    </a:moveTo>
                    <a:cubicBezTo>
                      <a:pt x="2865" y="1"/>
                      <a:pt x="1848" y="470"/>
                      <a:pt x="1180" y="1346"/>
                    </a:cubicBezTo>
                    <a:lnTo>
                      <a:pt x="6918" y="4978"/>
                    </a:lnTo>
                    <a:cubicBezTo>
                      <a:pt x="7728" y="3406"/>
                      <a:pt x="7204" y="1477"/>
                      <a:pt x="5716" y="525"/>
                    </a:cubicBezTo>
                    <a:cubicBezTo>
                      <a:pt x="5152" y="171"/>
                      <a:pt x="4522" y="1"/>
                      <a:pt x="3899" y="1"/>
                    </a:cubicBezTo>
                    <a:close/>
                    <a:moveTo>
                      <a:pt x="775" y="1989"/>
                    </a:moveTo>
                    <a:lnTo>
                      <a:pt x="775" y="1989"/>
                    </a:lnTo>
                    <a:cubicBezTo>
                      <a:pt x="1" y="3561"/>
                      <a:pt x="489" y="5478"/>
                      <a:pt x="1953" y="6418"/>
                    </a:cubicBezTo>
                    <a:cubicBezTo>
                      <a:pt x="2522" y="6775"/>
                      <a:pt x="3159" y="6947"/>
                      <a:pt x="3790" y="6947"/>
                    </a:cubicBezTo>
                    <a:cubicBezTo>
                      <a:pt x="4824" y="6947"/>
                      <a:pt x="5841" y="6486"/>
                      <a:pt x="6514" y="5621"/>
                    </a:cubicBezTo>
                    <a:lnTo>
                      <a:pt x="775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22"/>
              <p:cNvSpPr/>
              <p:nvPr/>
            </p:nvSpPr>
            <p:spPr>
              <a:xfrm>
                <a:off x="8756435" y="3300663"/>
                <a:ext cx="195885" cy="181660"/>
              </a:xfrm>
              <a:custGeom>
                <a:rect b="b" l="l" r="r" t="t"/>
                <a:pathLst>
                  <a:path extrusionOk="0" h="5632" w="6073">
                    <a:moveTo>
                      <a:pt x="3596" y="1"/>
                    </a:moveTo>
                    <a:lnTo>
                      <a:pt x="1203" y="1632"/>
                    </a:lnTo>
                    <a:cubicBezTo>
                      <a:pt x="239" y="2275"/>
                      <a:pt x="1" y="3584"/>
                      <a:pt x="655" y="4549"/>
                    </a:cubicBezTo>
                    <a:lnTo>
                      <a:pt x="763" y="4715"/>
                    </a:lnTo>
                    <a:cubicBezTo>
                      <a:pt x="1172" y="5311"/>
                      <a:pt x="1837" y="5632"/>
                      <a:pt x="2511" y="5632"/>
                    </a:cubicBezTo>
                    <a:cubicBezTo>
                      <a:pt x="2915" y="5632"/>
                      <a:pt x="3322" y="5516"/>
                      <a:pt x="3680" y="5275"/>
                    </a:cubicBezTo>
                    <a:lnTo>
                      <a:pt x="6073" y="3644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22"/>
              <p:cNvSpPr/>
              <p:nvPr/>
            </p:nvSpPr>
            <p:spPr>
              <a:xfrm>
                <a:off x="8888938" y="3225154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77" y="0"/>
                    </a:moveTo>
                    <a:cubicBezTo>
                      <a:pt x="3169" y="0"/>
                      <a:pt x="2757" y="118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34" y="3354"/>
                      <a:pt x="6072" y="2044"/>
                      <a:pt x="5429" y="1091"/>
                    </a:cubicBezTo>
                    <a:lnTo>
                      <a:pt x="5322" y="925"/>
                    </a:lnTo>
                    <a:cubicBezTo>
                      <a:pt x="4914" y="324"/>
                      <a:pt x="4252" y="0"/>
                      <a:pt x="35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2" name="Google Shape;2812;p22"/>
              <p:cNvSpPr/>
              <p:nvPr/>
            </p:nvSpPr>
            <p:spPr>
              <a:xfrm>
                <a:off x="8698827" y="3676079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4998" y="0"/>
                    </a:moveTo>
                    <a:cubicBezTo>
                      <a:pt x="4821" y="0"/>
                      <a:pt x="4665" y="134"/>
                      <a:pt x="4644" y="315"/>
                    </a:cubicBezTo>
                    <a:lnTo>
                      <a:pt x="4180" y="3804"/>
                    </a:lnTo>
                    <a:lnTo>
                      <a:pt x="703" y="3340"/>
                    </a:lnTo>
                    <a:cubicBezTo>
                      <a:pt x="688" y="3338"/>
                      <a:pt x="673" y="3337"/>
                      <a:pt x="659" y="3337"/>
                    </a:cubicBezTo>
                    <a:cubicBezTo>
                      <a:pt x="474" y="3337"/>
                      <a:pt x="308" y="3473"/>
                      <a:pt x="286" y="3661"/>
                    </a:cubicBezTo>
                    <a:lnTo>
                      <a:pt x="24" y="5638"/>
                    </a:lnTo>
                    <a:cubicBezTo>
                      <a:pt x="1" y="5840"/>
                      <a:pt x="143" y="6030"/>
                      <a:pt x="346" y="6054"/>
                    </a:cubicBezTo>
                    <a:lnTo>
                      <a:pt x="3822" y="6519"/>
                    </a:lnTo>
                    <a:lnTo>
                      <a:pt x="3370" y="9995"/>
                    </a:lnTo>
                    <a:cubicBezTo>
                      <a:pt x="3334" y="10198"/>
                      <a:pt x="3477" y="10388"/>
                      <a:pt x="3692" y="10412"/>
                    </a:cubicBezTo>
                    <a:lnTo>
                      <a:pt x="5656" y="10674"/>
                    </a:lnTo>
                    <a:cubicBezTo>
                      <a:pt x="5671" y="10676"/>
                      <a:pt x="5686" y="10676"/>
                      <a:pt x="5700" y="10676"/>
                    </a:cubicBezTo>
                    <a:cubicBezTo>
                      <a:pt x="5885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5" y="7332"/>
                      <a:pt x="10055" y="7334"/>
                      <a:pt x="10076" y="7334"/>
                    </a:cubicBezTo>
                    <a:cubicBezTo>
                      <a:pt x="10254" y="7334"/>
                      <a:pt x="10410" y="7199"/>
                      <a:pt x="10442" y="7007"/>
                    </a:cubicBezTo>
                    <a:lnTo>
                      <a:pt x="10692" y="5042"/>
                    </a:lnTo>
                    <a:cubicBezTo>
                      <a:pt x="10728" y="4840"/>
                      <a:pt x="10585" y="4649"/>
                      <a:pt x="10371" y="4625"/>
                    </a:cubicBezTo>
                    <a:lnTo>
                      <a:pt x="6894" y="4161"/>
                    </a:lnTo>
                    <a:lnTo>
                      <a:pt x="7359" y="685"/>
                    </a:lnTo>
                    <a:cubicBezTo>
                      <a:pt x="7382" y="470"/>
                      <a:pt x="7240" y="292"/>
                      <a:pt x="7037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3" name="Google Shape;2813;p22"/>
              <p:cNvSpPr/>
              <p:nvPr/>
            </p:nvSpPr>
            <p:spPr>
              <a:xfrm>
                <a:off x="8256418" y="4197223"/>
                <a:ext cx="349515" cy="436120"/>
              </a:xfrm>
              <a:custGeom>
                <a:rect b="b" l="l" r="r" t="t"/>
                <a:pathLst>
                  <a:path extrusionOk="0" h="13521" w="10836">
                    <a:moveTo>
                      <a:pt x="4145" y="435"/>
                    </a:moveTo>
                    <a:cubicBezTo>
                      <a:pt x="4431" y="435"/>
                      <a:pt x="4712" y="608"/>
                      <a:pt x="4763" y="994"/>
                    </a:cubicBezTo>
                    <a:cubicBezTo>
                      <a:pt x="4799" y="1184"/>
                      <a:pt x="4751" y="1387"/>
                      <a:pt x="4620" y="1542"/>
                    </a:cubicBezTo>
                    <a:lnTo>
                      <a:pt x="3822" y="1684"/>
                    </a:lnTo>
                    <a:cubicBezTo>
                      <a:pt x="3656" y="1589"/>
                      <a:pt x="3537" y="1434"/>
                      <a:pt x="3501" y="1244"/>
                    </a:cubicBezTo>
                    <a:lnTo>
                      <a:pt x="3501" y="1232"/>
                    </a:lnTo>
                    <a:cubicBezTo>
                      <a:pt x="3386" y="732"/>
                      <a:pt x="3770" y="435"/>
                      <a:pt x="4145" y="435"/>
                    </a:cubicBezTo>
                    <a:close/>
                    <a:moveTo>
                      <a:pt x="7848" y="2746"/>
                    </a:moveTo>
                    <a:cubicBezTo>
                      <a:pt x="8111" y="2746"/>
                      <a:pt x="8330" y="2934"/>
                      <a:pt x="8383" y="3196"/>
                    </a:cubicBezTo>
                    <a:lnTo>
                      <a:pt x="9776" y="10757"/>
                    </a:lnTo>
                    <a:cubicBezTo>
                      <a:pt x="9823" y="11066"/>
                      <a:pt x="9621" y="11352"/>
                      <a:pt x="9323" y="11400"/>
                    </a:cubicBezTo>
                    <a:lnTo>
                      <a:pt x="3060" y="12543"/>
                    </a:lnTo>
                    <a:cubicBezTo>
                      <a:pt x="3030" y="12548"/>
                      <a:pt x="2999" y="12550"/>
                      <a:pt x="2969" y="12550"/>
                    </a:cubicBezTo>
                    <a:cubicBezTo>
                      <a:pt x="2707" y="12550"/>
                      <a:pt x="2472" y="12369"/>
                      <a:pt x="2429" y="12102"/>
                    </a:cubicBezTo>
                    <a:lnTo>
                      <a:pt x="1048" y="4530"/>
                    </a:lnTo>
                    <a:cubicBezTo>
                      <a:pt x="989" y="4232"/>
                      <a:pt x="1191" y="3947"/>
                      <a:pt x="1489" y="3899"/>
                    </a:cubicBezTo>
                    <a:lnTo>
                      <a:pt x="2239" y="3768"/>
                    </a:lnTo>
                    <a:cubicBezTo>
                      <a:pt x="2271" y="3968"/>
                      <a:pt x="2451" y="4121"/>
                      <a:pt x="2657" y="4121"/>
                    </a:cubicBezTo>
                    <a:cubicBezTo>
                      <a:pt x="2684" y="4121"/>
                      <a:pt x="2711" y="4119"/>
                      <a:pt x="2739" y="4113"/>
                    </a:cubicBezTo>
                    <a:lnTo>
                      <a:pt x="6656" y="3399"/>
                    </a:lnTo>
                    <a:cubicBezTo>
                      <a:pt x="6882" y="3351"/>
                      <a:pt x="7049" y="3125"/>
                      <a:pt x="7001" y="2887"/>
                    </a:cubicBezTo>
                    <a:lnTo>
                      <a:pt x="7740" y="2756"/>
                    </a:lnTo>
                    <a:cubicBezTo>
                      <a:pt x="7776" y="2749"/>
                      <a:pt x="7812" y="2746"/>
                      <a:pt x="7848" y="2746"/>
                    </a:cubicBezTo>
                    <a:close/>
                    <a:moveTo>
                      <a:pt x="4134" y="0"/>
                    </a:moveTo>
                    <a:cubicBezTo>
                      <a:pt x="4070" y="0"/>
                      <a:pt x="4006" y="6"/>
                      <a:pt x="3942" y="18"/>
                    </a:cubicBezTo>
                    <a:cubicBezTo>
                      <a:pt x="3334" y="125"/>
                      <a:pt x="2941" y="708"/>
                      <a:pt x="3072" y="1303"/>
                    </a:cubicBezTo>
                    <a:cubicBezTo>
                      <a:pt x="3096" y="1482"/>
                      <a:pt x="3168" y="1637"/>
                      <a:pt x="3287" y="1780"/>
                    </a:cubicBezTo>
                    <a:lnTo>
                      <a:pt x="2501" y="1923"/>
                    </a:lnTo>
                    <a:cubicBezTo>
                      <a:pt x="2191" y="1982"/>
                      <a:pt x="1977" y="2292"/>
                      <a:pt x="2037" y="2601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10" y="3208"/>
                      <a:pt x="1" y="3673"/>
                      <a:pt x="84" y="4161"/>
                    </a:cubicBezTo>
                    <a:lnTo>
                      <a:pt x="1656" y="12793"/>
                    </a:lnTo>
                    <a:cubicBezTo>
                      <a:pt x="1741" y="13218"/>
                      <a:pt x="2111" y="13520"/>
                      <a:pt x="2537" y="13520"/>
                    </a:cubicBezTo>
                    <a:cubicBezTo>
                      <a:pt x="2588" y="13520"/>
                      <a:pt x="2639" y="13516"/>
                      <a:pt x="2691" y="13507"/>
                    </a:cubicBezTo>
                    <a:lnTo>
                      <a:pt x="10026" y="12162"/>
                    </a:lnTo>
                    <a:cubicBezTo>
                      <a:pt x="10514" y="12079"/>
                      <a:pt x="10835" y="11602"/>
                      <a:pt x="10752" y="11126"/>
                    </a:cubicBezTo>
                    <a:lnTo>
                      <a:pt x="9168" y="2494"/>
                    </a:lnTo>
                    <a:cubicBezTo>
                      <a:pt x="9095" y="2064"/>
                      <a:pt x="8725" y="1763"/>
                      <a:pt x="8304" y="1763"/>
                    </a:cubicBezTo>
                    <a:cubicBezTo>
                      <a:pt x="8248" y="1763"/>
                      <a:pt x="8190" y="1768"/>
                      <a:pt x="8133" y="1780"/>
                    </a:cubicBezTo>
                    <a:lnTo>
                      <a:pt x="6859" y="2018"/>
                    </a:lnTo>
                    <a:lnTo>
                      <a:pt x="6799" y="1732"/>
                    </a:lnTo>
                    <a:cubicBezTo>
                      <a:pt x="6745" y="1451"/>
                      <a:pt x="6496" y="1249"/>
                      <a:pt x="6210" y="1249"/>
                    </a:cubicBezTo>
                    <a:cubicBezTo>
                      <a:pt x="6180" y="1249"/>
                      <a:pt x="6151" y="1251"/>
                      <a:pt x="6120" y="1256"/>
                    </a:cubicBezTo>
                    <a:lnTo>
                      <a:pt x="5168" y="1434"/>
                    </a:lnTo>
                    <a:cubicBezTo>
                      <a:pt x="5227" y="1268"/>
                      <a:pt x="5239" y="1089"/>
                      <a:pt x="5204" y="910"/>
                    </a:cubicBezTo>
                    <a:cubicBezTo>
                      <a:pt x="5119" y="380"/>
                      <a:pt x="4655" y="0"/>
                      <a:pt x="413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22"/>
              <p:cNvSpPr/>
              <p:nvPr/>
            </p:nvSpPr>
            <p:spPr>
              <a:xfrm>
                <a:off x="8318251" y="435446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5"/>
                      <a:pt x="882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4" y="1545"/>
                      <a:pt x="1864" y="1142"/>
                      <a:pt x="1775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22"/>
              <p:cNvSpPr/>
              <p:nvPr/>
            </p:nvSpPr>
            <p:spPr>
              <a:xfrm>
                <a:off x="8386921" y="4339823"/>
                <a:ext cx="124020" cy="43383"/>
              </a:xfrm>
              <a:custGeom>
                <a:rect b="b" l="l" r="r" t="t"/>
                <a:pathLst>
                  <a:path extrusionOk="0" h="1345" w="3845">
                    <a:moveTo>
                      <a:pt x="3248" y="1"/>
                    </a:moveTo>
                    <a:cubicBezTo>
                      <a:pt x="3212" y="1"/>
                      <a:pt x="3174" y="5"/>
                      <a:pt x="3134" y="14"/>
                    </a:cubicBezTo>
                    <a:lnTo>
                      <a:pt x="538" y="478"/>
                    </a:lnTo>
                    <a:cubicBezTo>
                      <a:pt x="0" y="579"/>
                      <a:pt x="106" y="1345"/>
                      <a:pt x="597" y="1345"/>
                    </a:cubicBezTo>
                    <a:cubicBezTo>
                      <a:pt x="628" y="1345"/>
                      <a:pt x="660" y="1342"/>
                      <a:pt x="693" y="1335"/>
                    </a:cubicBezTo>
                    <a:lnTo>
                      <a:pt x="3289" y="871"/>
                    </a:lnTo>
                    <a:cubicBezTo>
                      <a:pt x="3844" y="793"/>
                      <a:pt x="3747" y="1"/>
                      <a:pt x="324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22"/>
              <p:cNvSpPr/>
              <p:nvPr/>
            </p:nvSpPr>
            <p:spPr>
              <a:xfrm>
                <a:off x="8330927" y="442397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7" y="1546"/>
                    </a:cubicBezTo>
                    <a:cubicBezTo>
                      <a:pt x="1454" y="1546"/>
                      <a:pt x="1864" y="1142"/>
                      <a:pt x="1774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7" name="Google Shape;2817;p22"/>
              <p:cNvSpPr/>
              <p:nvPr/>
            </p:nvSpPr>
            <p:spPr>
              <a:xfrm>
                <a:off x="8400436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0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8" name="Google Shape;2818;p22"/>
              <p:cNvSpPr/>
              <p:nvPr/>
            </p:nvSpPr>
            <p:spPr>
              <a:xfrm>
                <a:off x="8344377" y="4498130"/>
                <a:ext cx="60123" cy="50221"/>
              </a:xfrm>
              <a:custGeom>
                <a:rect b="b" l="l" r="r" t="t"/>
                <a:pathLst>
                  <a:path extrusionOk="0" h="1557" w="1864">
                    <a:moveTo>
                      <a:pt x="1010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203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710" y="268"/>
                      <a:pt x="1378" y="0"/>
                      <a:pt x="101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22"/>
              <p:cNvSpPr/>
              <p:nvPr/>
            </p:nvSpPr>
            <p:spPr>
              <a:xfrm>
                <a:off x="8413822" y="4483357"/>
                <a:ext cx="122246" cy="43706"/>
              </a:xfrm>
              <a:custGeom>
                <a:rect b="b" l="l" r="r" t="t"/>
                <a:pathLst>
                  <a:path extrusionOk="0" h="1355" w="3790">
                    <a:moveTo>
                      <a:pt x="3177" y="0"/>
                    </a:moveTo>
                    <a:cubicBezTo>
                      <a:pt x="3155" y="0"/>
                      <a:pt x="3133" y="2"/>
                      <a:pt x="3110" y="5"/>
                    </a:cubicBezTo>
                    <a:lnTo>
                      <a:pt x="514" y="481"/>
                    </a:lnTo>
                    <a:cubicBezTo>
                      <a:pt x="1" y="606"/>
                      <a:pt x="110" y="1355"/>
                      <a:pt x="602" y="1355"/>
                    </a:cubicBezTo>
                    <a:cubicBezTo>
                      <a:pt x="623" y="1355"/>
                      <a:pt x="646" y="1353"/>
                      <a:pt x="669" y="1350"/>
                    </a:cubicBezTo>
                    <a:lnTo>
                      <a:pt x="3264" y="886"/>
                    </a:lnTo>
                    <a:cubicBezTo>
                      <a:pt x="3789" y="749"/>
                      <a:pt x="3669" y="0"/>
                      <a:pt x="31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22"/>
              <p:cNvSpPr/>
              <p:nvPr/>
            </p:nvSpPr>
            <p:spPr>
              <a:xfrm>
                <a:off x="8287157" y="4806940"/>
                <a:ext cx="250396" cy="224592"/>
              </a:xfrm>
              <a:custGeom>
                <a:rect b="b" l="l" r="r" t="t"/>
                <a:pathLst>
                  <a:path extrusionOk="0" h="6963" w="7763">
                    <a:moveTo>
                      <a:pt x="3924" y="1"/>
                    </a:moveTo>
                    <a:cubicBezTo>
                      <a:pt x="2893" y="1"/>
                      <a:pt x="1881" y="469"/>
                      <a:pt x="1215" y="1343"/>
                    </a:cubicBezTo>
                    <a:lnTo>
                      <a:pt x="6953" y="4975"/>
                    </a:lnTo>
                    <a:cubicBezTo>
                      <a:pt x="7763" y="3403"/>
                      <a:pt x="7239" y="1474"/>
                      <a:pt x="5751" y="534"/>
                    </a:cubicBezTo>
                    <a:cubicBezTo>
                      <a:pt x="5184" y="174"/>
                      <a:pt x="4551" y="1"/>
                      <a:pt x="3924" y="1"/>
                    </a:cubicBezTo>
                    <a:close/>
                    <a:moveTo>
                      <a:pt x="810" y="1986"/>
                    </a:moveTo>
                    <a:lnTo>
                      <a:pt x="810" y="1986"/>
                    </a:lnTo>
                    <a:cubicBezTo>
                      <a:pt x="0" y="3558"/>
                      <a:pt x="512" y="5498"/>
                      <a:pt x="2012" y="6439"/>
                    </a:cubicBezTo>
                    <a:cubicBezTo>
                      <a:pt x="2576" y="6793"/>
                      <a:pt x="3206" y="6963"/>
                      <a:pt x="3829" y="6963"/>
                    </a:cubicBezTo>
                    <a:cubicBezTo>
                      <a:pt x="4864" y="6963"/>
                      <a:pt x="5880" y="6494"/>
                      <a:pt x="6549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22"/>
              <p:cNvSpPr/>
              <p:nvPr/>
            </p:nvSpPr>
            <p:spPr>
              <a:xfrm>
                <a:off x="8756435" y="4325276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96" y="0"/>
                    </a:moveTo>
                    <a:lnTo>
                      <a:pt x="1203" y="1632"/>
                    </a:lnTo>
                    <a:cubicBezTo>
                      <a:pt x="251" y="2286"/>
                      <a:pt x="1" y="3596"/>
                      <a:pt x="655" y="4560"/>
                    </a:cubicBezTo>
                    <a:lnTo>
                      <a:pt x="763" y="4715"/>
                    </a:lnTo>
                    <a:cubicBezTo>
                      <a:pt x="1163" y="5316"/>
                      <a:pt x="1827" y="5640"/>
                      <a:pt x="2502" y="5640"/>
                    </a:cubicBezTo>
                    <a:cubicBezTo>
                      <a:pt x="2909" y="5640"/>
                      <a:pt x="3321" y="5522"/>
                      <a:pt x="3680" y="5275"/>
                    </a:cubicBezTo>
                    <a:lnTo>
                      <a:pt x="6073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2" name="Google Shape;2822;p22"/>
              <p:cNvSpPr/>
              <p:nvPr/>
            </p:nvSpPr>
            <p:spPr>
              <a:xfrm>
                <a:off x="8888938" y="4249734"/>
                <a:ext cx="195885" cy="181950"/>
              </a:xfrm>
              <a:custGeom>
                <a:rect b="b" l="l" r="r" t="t"/>
                <a:pathLst>
                  <a:path extrusionOk="0" h="5641" w="6073">
                    <a:moveTo>
                      <a:pt x="3577" y="1"/>
                    </a:moveTo>
                    <a:cubicBezTo>
                      <a:pt x="3169" y="1"/>
                      <a:pt x="2757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4" y="3354"/>
                      <a:pt x="6072" y="2045"/>
                      <a:pt x="5429" y="1092"/>
                    </a:cubicBezTo>
                    <a:lnTo>
                      <a:pt x="5322" y="926"/>
                    </a:lnTo>
                    <a:cubicBezTo>
                      <a:pt x="4914" y="325"/>
                      <a:pt x="4252" y="1"/>
                      <a:pt x="357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3" name="Google Shape;2823;p22"/>
              <p:cNvSpPr/>
              <p:nvPr/>
            </p:nvSpPr>
            <p:spPr>
              <a:xfrm>
                <a:off x="8698827" y="4700401"/>
                <a:ext cx="346064" cy="344677"/>
              </a:xfrm>
              <a:custGeom>
                <a:rect b="b" l="l" r="r" t="t"/>
                <a:pathLst>
                  <a:path extrusionOk="0" h="10686" w="10729">
                    <a:moveTo>
                      <a:pt x="5017" y="0"/>
                    </a:moveTo>
                    <a:cubicBezTo>
                      <a:pt x="4831" y="0"/>
                      <a:pt x="4666" y="137"/>
                      <a:pt x="4644" y="324"/>
                    </a:cubicBezTo>
                    <a:lnTo>
                      <a:pt x="4192" y="3813"/>
                    </a:lnTo>
                    <a:lnTo>
                      <a:pt x="703" y="3348"/>
                    </a:lnTo>
                    <a:cubicBezTo>
                      <a:pt x="688" y="3347"/>
                      <a:pt x="673" y="3346"/>
                      <a:pt x="659" y="3346"/>
                    </a:cubicBezTo>
                    <a:cubicBezTo>
                      <a:pt x="474" y="3346"/>
                      <a:pt x="308" y="3482"/>
                      <a:pt x="286" y="3670"/>
                    </a:cubicBezTo>
                    <a:lnTo>
                      <a:pt x="24" y="5646"/>
                    </a:lnTo>
                    <a:cubicBezTo>
                      <a:pt x="1" y="5849"/>
                      <a:pt x="143" y="6027"/>
                      <a:pt x="346" y="6063"/>
                    </a:cubicBezTo>
                    <a:lnTo>
                      <a:pt x="3822" y="6527"/>
                    </a:lnTo>
                    <a:lnTo>
                      <a:pt x="3370" y="10004"/>
                    </a:lnTo>
                    <a:cubicBezTo>
                      <a:pt x="3334" y="10206"/>
                      <a:pt x="3477" y="10397"/>
                      <a:pt x="3692" y="10421"/>
                    </a:cubicBezTo>
                    <a:lnTo>
                      <a:pt x="5656" y="10683"/>
                    </a:lnTo>
                    <a:cubicBezTo>
                      <a:pt x="5671" y="10684"/>
                      <a:pt x="5686" y="10685"/>
                      <a:pt x="5700" y="10685"/>
                    </a:cubicBezTo>
                    <a:cubicBezTo>
                      <a:pt x="5885" y="10685"/>
                      <a:pt x="6051" y="10549"/>
                      <a:pt x="6073" y="10361"/>
                    </a:cubicBezTo>
                    <a:lnTo>
                      <a:pt x="6537" y="6885"/>
                    </a:lnTo>
                    <a:lnTo>
                      <a:pt x="10026" y="7337"/>
                    </a:lnTo>
                    <a:cubicBezTo>
                      <a:pt x="10040" y="7339"/>
                      <a:pt x="10055" y="7340"/>
                      <a:pt x="10070" y="7340"/>
                    </a:cubicBezTo>
                    <a:cubicBezTo>
                      <a:pt x="10253" y="7340"/>
                      <a:pt x="10409" y="7203"/>
                      <a:pt x="10442" y="7016"/>
                    </a:cubicBezTo>
                    <a:lnTo>
                      <a:pt x="10704" y="5039"/>
                    </a:lnTo>
                    <a:cubicBezTo>
                      <a:pt x="10728" y="4837"/>
                      <a:pt x="10585" y="4646"/>
                      <a:pt x="10383" y="4622"/>
                    </a:cubicBezTo>
                    <a:lnTo>
                      <a:pt x="6894" y="4170"/>
                    </a:lnTo>
                    <a:lnTo>
                      <a:pt x="7359" y="681"/>
                    </a:lnTo>
                    <a:cubicBezTo>
                      <a:pt x="7382" y="479"/>
                      <a:pt x="7240" y="300"/>
                      <a:pt x="7037" y="265"/>
                    </a:cubicBezTo>
                    <a:lnTo>
                      <a:pt x="5061" y="3"/>
                    </a:lnTo>
                    <a:cubicBezTo>
                      <a:pt x="5046" y="1"/>
                      <a:pt x="5031" y="0"/>
                      <a:pt x="501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22"/>
              <p:cNvSpPr/>
              <p:nvPr/>
            </p:nvSpPr>
            <p:spPr>
              <a:xfrm>
                <a:off x="7231418" y="3172611"/>
                <a:ext cx="350289" cy="436507"/>
              </a:xfrm>
              <a:custGeom>
                <a:rect b="b" l="l" r="r" t="t"/>
                <a:pathLst>
                  <a:path extrusionOk="0" h="13533" w="10860">
                    <a:moveTo>
                      <a:pt x="4159" y="435"/>
                    </a:moveTo>
                    <a:cubicBezTo>
                      <a:pt x="4447" y="435"/>
                      <a:pt x="4730" y="608"/>
                      <a:pt x="4787" y="994"/>
                    </a:cubicBezTo>
                    <a:cubicBezTo>
                      <a:pt x="4811" y="1196"/>
                      <a:pt x="4763" y="1387"/>
                      <a:pt x="4632" y="1542"/>
                    </a:cubicBezTo>
                    <a:lnTo>
                      <a:pt x="3847" y="1685"/>
                    </a:lnTo>
                    <a:cubicBezTo>
                      <a:pt x="3668" y="1589"/>
                      <a:pt x="3549" y="1423"/>
                      <a:pt x="3513" y="1232"/>
                    </a:cubicBezTo>
                    <a:cubicBezTo>
                      <a:pt x="3398" y="732"/>
                      <a:pt x="3782" y="435"/>
                      <a:pt x="4159" y="435"/>
                    </a:cubicBezTo>
                    <a:close/>
                    <a:moveTo>
                      <a:pt x="7873" y="2745"/>
                    </a:moveTo>
                    <a:cubicBezTo>
                      <a:pt x="8128" y="2745"/>
                      <a:pt x="8353" y="2924"/>
                      <a:pt x="8395" y="3185"/>
                    </a:cubicBezTo>
                    <a:lnTo>
                      <a:pt x="9788" y="10769"/>
                    </a:lnTo>
                    <a:cubicBezTo>
                      <a:pt x="9835" y="11067"/>
                      <a:pt x="9645" y="11352"/>
                      <a:pt x="9335" y="11400"/>
                    </a:cubicBezTo>
                    <a:lnTo>
                      <a:pt x="3073" y="12543"/>
                    </a:lnTo>
                    <a:cubicBezTo>
                      <a:pt x="3038" y="12550"/>
                      <a:pt x="3003" y="12553"/>
                      <a:pt x="2968" y="12553"/>
                    </a:cubicBezTo>
                    <a:cubicBezTo>
                      <a:pt x="2711" y="12553"/>
                      <a:pt x="2484" y="12364"/>
                      <a:pt x="2442" y="12091"/>
                    </a:cubicBezTo>
                    <a:lnTo>
                      <a:pt x="1060" y="4530"/>
                    </a:lnTo>
                    <a:cubicBezTo>
                      <a:pt x="1001" y="4233"/>
                      <a:pt x="1203" y="3947"/>
                      <a:pt x="1501" y="3887"/>
                    </a:cubicBezTo>
                    <a:lnTo>
                      <a:pt x="2251" y="3756"/>
                    </a:lnTo>
                    <a:cubicBezTo>
                      <a:pt x="2282" y="3965"/>
                      <a:pt x="2461" y="4110"/>
                      <a:pt x="2665" y="4110"/>
                    </a:cubicBezTo>
                    <a:cubicBezTo>
                      <a:pt x="2693" y="4110"/>
                      <a:pt x="2722" y="4107"/>
                      <a:pt x="2751" y="4102"/>
                    </a:cubicBezTo>
                    <a:lnTo>
                      <a:pt x="6668" y="3399"/>
                    </a:lnTo>
                    <a:cubicBezTo>
                      <a:pt x="6906" y="3351"/>
                      <a:pt x="7061" y="3125"/>
                      <a:pt x="7014" y="2887"/>
                    </a:cubicBezTo>
                    <a:lnTo>
                      <a:pt x="7764" y="2756"/>
                    </a:lnTo>
                    <a:cubicBezTo>
                      <a:pt x="7800" y="2749"/>
                      <a:pt x="7837" y="2745"/>
                      <a:pt x="7873" y="2745"/>
                    </a:cubicBezTo>
                    <a:close/>
                    <a:moveTo>
                      <a:pt x="4137" y="1"/>
                    </a:moveTo>
                    <a:cubicBezTo>
                      <a:pt x="4073" y="1"/>
                      <a:pt x="4007" y="6"/>
                      <a:pt x="3942" y="18"/>
                    </a:cubicBezTo>
                    <a:cubicBezTo>
                      <a:pt x="3346" y="125"/>
                      <a:pt x="2954" y="708"/>
                      <a:pt x="3073" y="1304"/>
                    </a:cubicBezTo>
                    <a:cubicBezTo>
                      <a:pt x="3108" y="1482"/>
                      <a:pt x="3180" y="1649"/>
                      <a:pt x="3287" y="1780"/>
                    </a:cubicBezTo>
                    <a:lnTo>
                      <a:pt x="2513" y="1935"/>
                    </a:lnTo>
                    <a:cubicBezTo>
                      <a:pt x="2203" y="1994"/>
                      <a:pt x="1989" y="2304"/>
                      <a:pt x="2049" y="2613"/>
                    </a:cubicBezTo>
                    <a:lnTo>
                      <a:pt x="2096" y="2899"/>
                    </a:lnTo>
                    <a:lnTo>
                      <a:pt x="810" y="3125"/>
                    </a:lnTo>
                    <a:cubicBezTo>
                      <a:pt x="322" y="3220"/>
                      <a:pt x="1" y="3685"/>
                      <a:pt x="96" y="4173"/>
                    </a:cubicBezTo>
                    <a:lnTo>
                      <a:pt x="1668" y="12793"/>
                    </a:lnTo>
                    <a:cubicBezTo>
                      <a:pt x="1742" y="13229"/>
                      <a:pt x="2130" y="13533"/>
                      <a:pt x="2552" y="13533"/>
                    </a:cubicBezTo>
                    <a:cubicBezTo>
                      <a:pt x="2602" y="13533"/>
                      <a:pt x="2653" y="13528"/>
                      <a:pt x="2704" y="13519"/>
                    </a:cubicBezTo>
                    <a:lnTo>
                      <a:pt x="10050" y="12174"/>
                    </a:lnTo>
                    <a:cubicBezTo>
                      <a:pt x="10538" y="12079"/>
                      <a:pt x="10859" y="11614"/>
                      <a:pt x="10764" y="11138"/>
                    </a:cubicBezTo>
                    <a:lnTo>
                      <a:pt x="9192" y="2506"/>
                    </a:lnTo>
                    <a:cubicBezTo>
                      <a:pt x="9107" y="2070"/>
                      <a:pt x="8727" y="1767"/>
                      <a:pt x="8299" y="1767"/>
                    </a:cubicBezTo>
                    <a:cubicBezTo>
                      <a:pt x="8248" y="1767"/>
                      <a:pt x="8197" y="1771"/>
                      <a:pt x="8145" y="1780"/>
                    </a:cubicBezTo>
                    <a:lnTo>
                      <a:pt x="6859" y="2018"/>
                    </a:lnTo>
                    <a:lnTo>
                      <a:pt x="6811" y="1744"/>
                    </a:lnTo>
                    <a:cubicBezTo>
                      <a:pt x="6758" y="1459"/>
                      <a:pt x="6509" y="1258"/>
                      <a:pt x="6237" y="1258"/>
                    </a:cubicBezTo>
                    <a:cubicBezTo>
                      <a:pt x="6202" y="1258"/>
                      <a:pt x="6167" y="1261"/>
                      <a:pt x="6133" y="1268"/>
                    </a:cubicBezTo>
                    <a:lnTo>
                      <a:pt x="5180" y="1435"/>
                    </a:lnTo>
                    <a:cubicBezTo>
                      <a:pt x="5240" y="1268"/>
                      <a:pt x="5251" y="1089"/>
                      <a:pt x="5216" y="923"/>
                    </a:cubicBezTo>
                    <a:cubicBezTo>
                      <a:pt x="5131" y="381"/>
                      <a:pt x="4667" y="1"/>
                      <a:pt x="413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5" name="Google Shape;2825;p22"/>
              <p:cNvSpPr/>
              <p:nvPr/>
            </p:nvSpPr>
            <p:spPr>
              <a:xfrm>
                <a:off x="7293638" y="3329886"/>
                <a:ext cx="60059" cy="49834"/>
              </a:xfrm>
              <a:custGeom>
                <a:rect b="b" l="l" r="r" t="t"/>
                <a:pathLst>
                  <a:path extrusionOk="0" h="1545" w="1862">
                    <a:moveTo>
                      <a:pt x="1002" y="0"/>
                    </a:moveTo>
                    <a:cubicBezTo>
                      <a:pt x="959" y="0"/>
                      <a:pt x="914" y="4"/>
                      <a:pt x="870" y="11"/>
                    </a:cubicBezTo>
                    <a:cubicBezTo>
                      <a:pt x="191" y="130"/>
                      <a:pt x="1" y="1011"/>
                      <a:pt x="572" y="1404"/>
                    </a:cubicBezTo>
                    <a:cubicBezTo>
                      <a:pt x="710" y="1501"/>
                      <a:pt x="861" y="1545"/>
                      <a:pt x="1007" y="1545"/>
                    </a:cubicBezTo>
                    <a:cubicBezTo>
                      <a:pt x="1453" y="1545"/>
                      <a:pt x="1861" y="1142"/>
                      <a:pt x="1763" y="630"/>
                    </a:cubicBezTo>
                    <a:cubicBezTo>
                      <a:pt x="1699" y="258"/>
                      <a:pt x="1369" y="0"/>
                      <a:pt x="100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6" name="Google Shape;2826;p22"/>
              <p:cNvSpPr/>
              <p:nvPr/>
            </p:nvSpPr>
            <p:spPr>
              <a:xfrm>
                <a:off x="7361406" y="3314791"/>
                <a:ext cx="125569" cy="43931"/>
              </a:xfrm>
              <a:custGeom>
                <a:rect b="b" l="l" r="r" t="t"/>
                <a:pathLst>
                  <a:path extrusionOk="0" h="1362" w="3893">
                    <a:moveTo>
                      <a:pt x="3284" y="0"/>
                    </a:moveTo>
                    <a:cubicBezTo>
                      <a:pt x="3246" y="0"/>
                      <a:pt x="3205" y="5"/>
                      <a:pt x="3162" y="15"/>
                    </a:cubicBezTo>
                    <a:lnTo>
                      <a:pt x="3150" y="15"/>
                    </a:lnTo>
                    <a:lnTo>
                      <a:pt x="567" y="491"/>
                    </a:lnTo>
                    <a:cubicBezTo>
                      <a:pt x="0" y="569"/>
                      <a:pt x="107" y="1361"/>
                      <a:pt x="607" y="1361"/>
                    </a:cubicBezTo>
                    <a:cubicBezTo>
                      <a:pt x="643" y="1361"/>
                      <a:pt x="681" y="1357"/>
                      <a:pt x="721" y="1349"/>
                    </a:cubicBezTo>
                    <a:lnTo>
                      <a:pt x="3317" y="872"/>
                    </a:lnTo>
                    <a:cubicBezTo>
                      <a:pt x="3892" y="817"/>
                      <a:pt x="3789" y="0"/>
                      <a:pt x="328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7" name="Google Shape;2827;p22"/>
              <p:cNvSpPr/>
              <p:nvPr/>
            </p:nvSpPr>
            <p:spPr>
              <a:xfrm>
                <a:off x="7306314" y="339926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5" y="1"/>
                    </a:moveTo>
                    <a:cubicBezTo>
                      <a:pt x="967" y="1"/>
                      <a:pt x="919" y="6"/>
                      <a:pt x="870" y="15"/>
                    </a:cubicBezTo>
                    <a:cubicBezTo>
                      <a:pt x="191" y="134"/>
                      <a:pt x="1" y="1015"/>
                      <a:pt x="560" y="1408"/>
                    </a:cubicBezTo>
                    <a:cubicBezTo>
                      <a:pt x="701" y="1505"/>
                      <a:pt x="854" y="1549"/>
                      <a:pt x="1002" y="1549"/>
                    </a:cubicBezTo>
                    <a:cubicBezTo>
                      <a:pt x="1453" y="1549"/>
                      <a:pt x="1861" y="1146"/>
                      <a:pt x="1763" y="635"/>
                    </a:cubicBezTo>
                    <a:cubicBezTo>
                      <a:pt x="1700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8" name="Google Shape;2828;p22"/>
              <p:cNvSpPr/>
              <p:nvPr/>
            </p:nvSpPr>
            <p:spPr>
              <a:xfrm>
                <a:off x="7375824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1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9" name="Google Shape;2829;p22"/>
              <p:cNvSpPr/>
              <p:nvPr/>
            </p:nvSpPr>
            <p:spPr>
              <a:xfrm>
                <a:off x="7319765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4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0" name="Google Shape;2830;p22"/>
              <p:cNvSpPr/>
              <p:nvPr/>
            </p:nvSpPr>
            <p:spPr>
              <a:xfrm>
                <a:off x="7389371" y="3458810"/>
                <a:ext cx="121537" cy="43577"/>
              </a:xfrm>
              <a:custGeom>
                <a:rect b="b" l="l" r="r" t="t"/>
                <a:pathLst>
                  <a:path extrusionOk="0" h="1351" w="3768">
                    <a:moveTo>
                      <a:pt x="3152" y="1"/>
                    </a:moveTo>
                    <a:cubicBezTo>
                      <a:pt x="3136" y="1"/>
                      <a:pt x="3121" y="2"/>
                      <a:pt x="3105" y="3"/>
                    </a:cubicBezTo>
                    <a:lnTo>
                      <a:pt x="509" y="479"/>
                    </a:lnTo>
                    <a:cubicBezTo>
                      <a:pt x="1" y="618"/>
                      <a:pt x="109" y="1350"/>
                      <a:pt x="616" y="1350"/>
                    </a:cubicBezTo>
                    <a:cubicBezTo>
                      <a:pt x="632" y="1350"/>
                      <a:pt x="648" y="1350"/>
                      <a:pt x="664" y="1348"/>
                    </a:cubicBezTo>
                    <a:lnTo>
                      <a:pt x="3260" y="872"/>
                    </a:lnTo>
                    <a:cubicBezTo>
                      <a:pt x="3768" y="733"/>
                      <a:pt x="3648" y="1"/>
                      <a:pt x="315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1" name="Google Shape;2831;p22"/>
              <p:cNvSpPr/>
              <p:nvPr/>
            </p:nvSpPr>
            <p:spPr>
              <a:xfrm>
                <a:off x="7262544" y="3782714"/>
                <a:ext cx="249267" cy="224140"/>
              </a:xfrm>
              <a:custGeom>
                <a:rect b="b" l="l" r="r" t="t"/>
                <a:pathLst>
                  <a:path extrusionOk="0" h="6949" w="7728">
                    <a:moveTo>
                      <a:pt x="3940" y="0"/>
                    </a:moveTo>
                    <a:cubicBezTo>
                      <a:pt x="2906" y="0"/>
                      <a:pt x="1888" y="466"/>
                      <a:pt x="1215" y="1331"/>
                    </a:cubicBezTo>
                    <a:lnTo>
                      <a:pt x="6953" y="4963"/>
                    </a:lnTo>
                    <a:cubicBezTo>
                      <a:pt x="7727" y="3391"/>
                      <a:pt x="7239" y="1474"/>
                      <a:pt x="5775" y="534"/>
                    </a:cubicBezTo>
                    <a:cubicBezTo>
                      <a:pt x="5207" y="173"/>
                      <a:pt x="4570" y="0"/>
                      <a:pt x="3940" y="0"/>
                    </a:cubicBezTo>
                    <a:close/>
                    <a:moveTo>
                      <a:pt x="810" y="1974"/>
                    </a:moveTo>
                    <a:lnTo>
                      <a:pt x="810" y="1974"/>
                    </a:lnTo>
                    <a:cubicBezTo>
                      <a:pt x="0" y="3546"/>
                      <a:pt x="524" y="5475"/>
                      <a:pt x="2012" y="6415"/>
                    </a:cubicBezTo>
                    <a:cubicBezTo>
                      <a:pt x="2579" y="6775"/>
                      <a:pt x="3213" y="6948"/>
                      <a:pt x="3839" y="6948"/>
                    </a:cubicBezTo>
                    <a:cubicBezTo>
                      <a:pt x="4870" y="6948"/>
                      <a:pt x="5882" y="6480"/>
                      <a:pt x="6549" y="5606"/>
                    </a:cubicBezTo>
                    <a:lnTo>
                      <a:pt x="810" y="1974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2" name="Google Shape;2832;p22"/>
              <p:cNvSpPr/>
              <p:nvPr/>
            </p:nvSpPr>
            <p:spPr>
              <a:xfrm>
                <a:off x="7731435" y="3300663"/>
                <a:ext cx="196272" cy="181660"/>
              </a:xfrm>
              <a:custGeom>
                <a:rect b="b" l="l" r="r" t="t"/>
                <a:pathLst>
                  <a:path extrusionOk="0" h="5632" w="6085">
                    <a:moveTo>
                      <a:pt x="3608" y="1"/>
                    </a:moveTo>
                    <a:lnTo>
                      <a:pt x="1215" y="1632"/>
                    </a:lnTo>
                    <a:cubicBezTo>
                      <a:pt x="251" y="2275"/>
                      <a:pt x="1" y="3584"/>
                      <a:pt x="667" y="4549"/>
                    </a:cubicBezTo>
                    <a:lnTo>
                      <a:pt x="775" y="4715"/>
                    </a:lnTo>
                    <a:cubicBezTo>
                      <a:pt x="1184" y="5311"/>
                      <a:pt x="1849" y="5632"/>
                      <a:pt x="2526" y="5632"/>
                    </a:cubicBezTo>
                    <a:cubicBezTo>
                      <a:pt x="2932" y="5632"/>
                      <a:pt x="3342" y="5516"/>
                      <a:pt x="3704" y="5275"/>
                    </a:cubicBezTo>
                    <a:lnTo>
                      <a:pt x="6085" y="3644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22"/>
              <p:cNvSpPr/>
              <p:nvPr/>
            </p:nvSpPr>
            <p:spPr>
              <a:xfrm>
                <a:off x="7864326" y="3225154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68" y="0"/>
                    </a:moveTo>
                    <a:cubicBezTo>
                      <a:pt x="3162" y="0"/>
                      <a:pt x="2752" y="118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22" y="3354"/>
                      <a:pt x="6072" y="2044"/>
                      <a:pt x="5430" y="1091"/>
                    </a:cubicBezTo>
                    <a:lnTo>
                      <a:pt x="5310" y="925"/>
                    </a:lnTo>
                    <a:cubicBezTo>
                      <a:pt x="4902" y="324"/>
                      <a:pt x="4240" y="0"/>
                      <a:pt x="356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22"/>
              <p:cNvSpPr/>
              <p:nvPr/>
            </p:nvSpPr>
            <p:spPr>
              <a:xfrm>
                <a:off x="7674215" y="3676079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4999" y="0"/>
                    </a:moveTo>
                    <a:cubicBezTo>
                      <a:pt x="4821" y="0"/>
                      <a:pt x="4665" y="135"/>
                      <a:pt x="4644" y="327"/>
                    </a:cubicBezTo>
                    <a:lnTo>
                      <a:pt x="4180" y="3804"/>
                    </a:lnTo>
                    <a:lnTo>
                      <a:pt x="715" y="3340"/>
                    </a:lnTo>
                    <a:cubicBezTo>
                      <a:pt x="699" y="3338"/>
                      <a:pt x="684" y="3337"/>
                      <a:pt x="669" y="3337"/>
                    </a:cubicBezTo>
                    <a:cubicBezTo>
                      <a:pt x="475" y="3337"/>
                      <a:pt x="320" y="3473"/>
                      <a:pt x="286" y="3661"/>
                    </a:cubicBezTo>
                    <a:lnTo>
                      <a:pt x="36" y="5638"/>
                    </a:lnTo>
                    <a:cubicBezTo>
                      <a:pt x="1" y="5840"/>
                      <a:pt x="144" y="6030"/>
                      <a:pt x="358" y="6054"/>
                    </a:cubicBezTo>
                    <a:lnTo>
                      <a:pt x="346" y="6054"/>
                    </a:lnTo>
                    <a:lnTo>
                      <a:pt x="3823" y="6519"/>
                    </a:lnTo>
                    <a:lnTo>
                      <a:pt x="3370" y="9995"/>
                    </a:lnTo>
                    <a:cubicBezTo>
                      <a:pt x="3334" y="10198"/>
                      <a:pt x="3477" y="10388"/>
                      <a:pt x="3692" y="10412"/>
                    </a:cubicBezTo>
                    <a:lnTo>
                      <a:pt x="5656" y="10674"/>
                    </a:lnTo>
                    <a:cubicBezTo>
                      <a:pt x="5671" y="10676"/>
                      <a:pt x="5686" y="10676"/>
                      <a:pt x="5700" y="10676"/>
                    </a:cubicBezTo>
                    <a:cubicBezTo>
                      <a:pt x="5886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5" y="7332"/>
                      <a:pt x="10055" y="7334"/>
                      <a:pt x="10076" y="7334"/>
                    </a:cubicBezTo>
                    <a:cubicBezTo>
                      <a:pt x="10254" y="7334"/>
                      <a:pt x="10409" y="7199"/>
                      <a:pt x="10431" y="7007"/>
                    </a:cubicBezTo>
                    <a:lnTo>
                      <a:pt x="10693" y="5042"/>
                    </a:lnTo>
                    <a:cubicBezTo>
                      <a:pt x="10728" y="4840"/>
                      <a:pt x="10573" y="4649"/>
                      <a:pt x="10371" y="4625"/>
                    </a:cubicBezTo>
                    <a:lnTo>
                      <a:pt x="6894" y="4161"/>
                    </a:lnTo>
                    <a:lnTo>
                      <a:pt x="7359" y="685"/>
                    </a:lnTo>
                    <a:cubicBezTo>
                      <a:pt x="7383" y="482"/>
                      <a:pt x="7240" y="292"/>
                      <a:pt x="7037" y="268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5" name="Google Shape;2835;p22"/>
              <p:cNvSpPr/>
              <p:nvPr/>
            </p:nvSpPr>
            <p:spPr>
              <a:xfrm>
                <a:off x="7231805" y="4197223"/>
                <a:ext cx="349902" cy="436120"/>
              </a:xfrm>
              <a:custGeom>
                <a:rect b="b" l="l" r="r" t="t"/>
                <a:pathLst>
                  <a:path extrusionOk="0" h="13521" w="10848">
                    <a:moveTo>
                      <a:pt x="4147" y="435"/>
                    </a:moveTo>
                    <a:cubicBezTo>
                      <a:pt x="4435" y="435"/>
                      <a:pt x="4718" y="608"/>
                      <a:pt x="4775" y="994"/>
                    </a:cubicBezTo>
                    <a:cubicBezTo>
                      <a:pt x="4799" y="1184"/>
                      <a:pt x="4751" y="1387"/>
                      <a:pt x="4620" y="1542"/>
                    </a:cubicBezTo>
                    <a:lnTo>
                      <a:pt x="3835" y="1684"/>
                    </a:lnTo>
                    <a:cubicBezTo>
                      <a:pt x="3656" y="1589"/>
                      <a:pt x="3537" y="1434"/>
                      <a:pt x="3501" y="1244"/>
                    </a:cubicBezTo>
                    <a:lnTo>
                      <a:pt x="3501" y="1232"/>
                    </a:lnTo>
                    <a:cubicBezTo>
                      <a:pt x="3386" y="732"/>
                      <a:pt x="3770" y="435"/>
                      <a:pt x="4147" y="435"/>
                    </a:cubicBezTo>
                    <a:close/>
                    <a:moveTo>
                      <a:pt x="7856" y="2746"/>
                    </a:moveTo>
                    <a:cubicBezTo>
                      <a:pt x="8113" y="2746"/>
                      <a:pt x="8341" y="2934"/>
                      <a:pt x="8383" y="3196"/>
                    </a:cubicBezTo>
                    <a:lnTo>
                      <a:pt x="9776" y="10757"/>
                    </a:lnTo>
                    <a:cubicBezTo>
                      <a:pt x="9823" y="11066"/>
                      <a:pt x="9633" y="11340"/>
                      <a:pt x="9323" y="11400"/>
                    </a:cubicBezTo>
                    <a:lnTo>
                      <a:pt x="3061" y="12543"/>
                    </a:lnTo>
                    <a:cubicBezTo>
                      <a:pt x="3030" y="12548"/>
                      <a:pt x="2999" y="12550"/>
                      <a:pt x="2969" y="12550"/>
                    </a:cubicBezTo>
                    <a:cubicBezTo>
                      <a:pt x="2707" y="12550"/>
                      <a:pt x="2472" y="12369"/>
                      <a:pt x="2430" y="12102"/>
                    </a:cubicBezTo>
                    <a:lnTo>
                      <a:pt x="1048" y="4530"/>
                    </a:lnTo>
                    <a:cubicBezTo>
                      <a:pt x="989" y="4232"/>
                      <a:pt x="1191" y="3947"/>
                      <a:pt x="1489" y="3899"/>
                    </a:cubicBezTo>
                    <a:lnTo>
                      <a:pt x="2239" y="3768"/>
                    </a:lnTo>
                    <a:cubicBezTo>
                      <a:pt x="2271" y="3968"/>
                      <a:pt x="2451" y="4121"/>
                      <a:pt x="2657" y="4121"/>
                    </a:cubicBezTo>
                    <a:cubicBezTo>
                      <a:pt x="2684" y="4121"/>
                      <a:pt x="2712" y="4119"/>
                      <a:pt x="2739" y="4113"/>
                    </a:cubicBezTo>
                    <a:lnTo>
                      <a:pt x="6656" y="3399"/>
                    </a:lnTo>
                    <a:cubicBezTo>
                      <a:pt x="6894" y="3351"/>
                      <a:pt x="7049" y="3125"/>
                      <a:pt x="7002" y="2887"/>
                    </a:cubicBezTo>
                    <a:lnTo>
                      <a:pt x="7752" y="2756"/>
                    </a:lnTo>
                    <a:cubicBezTo>
                      <a:pt x="7787" y="2749"/>
                      <a:pt x="7822" y="2746"/>
                      <a:pt x="7856" y="2746"/>
                    </a:cubicBezTo>
                    <a:close/>
                    <a:moveTo>
                      <a:pt x="4125" y="0"/>
                    </a:moveTo>
                    <a:cubicBezTo>
                      <a:pt x="4061" y="0"/>
                      <a:pt x="3996" y="6"/>
                      <a:pt x="3930" y="18"/>
                    </a:cubicBezTo>
                    <a:cubicBezTo>
                      <a:pt x="3334" y="125"/>
                      <a:pt x="2942" y="708"/>
                      <a:pt x="3061" y="1303"/>
                    </a:cubicBezTo>
                    <a:cubicBezTo>
                      <a:pt x="3096" y="1482"/>
                      <a:pt x="3168" y="1637"/>
                      <a:pt x="3275" y="1780"/>
                    </a:cubicBezTo>
                    <a:lnTo>
                      <a:pt x="2501" y="1923"/>
                    </a:lnTo>
                    <a:cubicBezTo>
                      <a:pt x="2191" y="1982"/>
                      <a:pt x="1977" y="2292"/>
                      <a:pt x="2037" y="2601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10" y="3208"/>
                      <a:pt x="1" y="3673"/>
                      <a:pt x="84" y="4161"/>
                    </a:cubicBezTo>
                    <a:lnTo>
                      <a:pt x="1656" y="12793"/>
                    </a:lnTo>
                    <a:cubicBezTo>
                      <a:pt x="1730" y="13218"/>
                      <a:pt x="2118" y="13520"/>
                      <a:pt x="2540" y="13520"/>
                    </a:cubicBezTo>
                    <a:cubicBezTo>
                      <a:pt x="2590" y="13520"/>
                      <a:pt x="2641" y="13516"/>
                      <a:pt x="2692" y="13507"/>
                    </a:cubicBezTo>
                    <a:lnTo>
                      <a:pt x="10038" y="12162"/>
                    </a:lnTo>
                    <a:cubicBezTo>
                      <a:pt x="10526" y="12079"/>
                      <a:pt x="10847" y="11602"/>
                      <a:pt x="10752" y="11126"/>
                    </a:cubicBezTo>
                    <a:lnTo>
                      <a:pt x="9180" y="2494"/>
                    </a:lnTo>
                    <a:cubicBezTo>
                      <a:pt x="9096" y="2064"/>
                      <a:pt x="8726" y="1763"/>
                      <a:pt x="8305" y="1763"/>
                    </a:cubicBezTo>
                    <a:cubicBezTo>
                      <a:pt x="8248" y="1763"/>
                      <a:pt x="8191" y="1768"/>
                      <a:pt x="8133" y="1780"/>
                    </a:cubicBezTo>
                    <a:lnTo>
                      <a:pt x="6847" y="2018"/>
                    </a:lnTo>
                    <a:lnTo>
                      <a:pt x="6799" y="1732"/>
                    </a:lnTo>
                    <a:cubicBezTo>
                      <a:pt x="6745" y="1451"/>
                      <a:pt x="6496" y="1249"/>
                      <a:pt x="6210" y="1249"/>
                    </a:cubicBezTo>
                    <a:cubicBezTo>
                      <a:pt x="6181" y="1249"/>
                      <a:pt x="6151" y="1251"/>
                      <a:pt x="6121" y="1256"/>
                    </a:cubicBezTo>
                    <a:lnTo>
                      <a:pt x="5168" y="1434"/>
                    </a:lnTo>
                    <a:cubicBezTo>
                      <a:pt x="5228" y="1268"/>
                      <a:pt x="5239" y="1089"/>
                      <a:pt x="5204" y="910"/>
                    </a:cubicBezTo>
                    <a:cubicBezTo>
                      <a:pt x="5119" y="380"/>
                      <a:pt x="4655" y="0"/>
                      <a:pt x="4125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6" name="Google Shape;2836;p22"/>
              <p:cNvSpPr/>
              <p:nvPr/>
            </p:nvSpPr>
            <p:spPr>
              <a:xfrm>
                <a:off x="7293638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3" y="1545"/>
                      <a:pt x="1861" y="1142"/>
                      <a:pt x="1763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22"/>
              <p:cNvSpPr/>
              <p:nvPr/>
            </p:nvSpPr>
            <p:spPr>
              <a:xfrm>
                <a:off x="7361954" y="4339823"/>
                <a:ext cx="124375" cy="43383"/>
              </a:xfrm>
              <a:custGeom>
                <a:rect b="b" l="l" r="r" t="t"/>
                <a:pathLst>
                  <a:path extrusionOk="0" h="1345" w="3856">
                    <a:moveTo>
                      <a:pt x="3259" y="1"/>
                    </a:moveTo>
                    <a:cubicBezTo>
                      <a:pt x="3223" y="1"/>
                      <a:pt x="3185" y="5"/>
                      <a:pt x="3145" y="14"/>
                    </a:cubicBezTo>
                    <a:lnTo>
                      <a:pt x="3133" y="14"/>
                    </a:lnTo>
                    <a:lnTo>
                      <a:pt x="550" y="478"/>
                    </a:lnTo>
                    <a:cubicBezTo>
                      <a:pt x="0" y="579"/>
                      <a:pt x="116" y="1345"/>
                      <a:pt x="608" y="1345"/>
                    </a:cubicBezTo>
                    <a:cubicBezTo>
                      <a:pt x="639" y="1345"/>
                      <a:pt x="671" y="1342"/>
                      <a:pt x="704" y="1335"/>
                    </a:cubicBezTo>
                    <a:lnTo>
                      <a:pt x="3300" y="871"/>
                    </a:lnTo>
                    <a:cubicBezTo>
                      <a:pt x="3855" y="793"/>
                      <a:pt x="3758" y="1"/>
                      <a:pt x="3259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22"/>
              <p:cNvSpPr/>
              <p:nvPr/>
            </p:nvSpPr>
            <p:spPr>
              <a:xfrm>
                <a:off x="7306314" y="442397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1" y="1502"/>
                      <a:pt x="854" y="1546"/>
                      <a:pt x="1002" y="1546"/>
                    </a:cubicBezTo>
                    <a:cubicBezTo>
                      <a:pt x="1453" y="1546"/>
                      <a:pt x="1861" y="1142"/>
                      <a:pt x="1763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9" name="Google Shape;2839;p22"/>
              <p:cNvSpPr/>
              <p:nvPr/>
            </p:nvSpPr>
            <p:spPr>
              <a:xfrm>
                <a:off x="7375824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1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0" name="Google Shape;2840;p22"/>
              <p:cNvSpPr/>
              <p:nvPr/>
            </p:nvSpPr>
            <p:spPr>
              <a:xfrm>
                <a:off x="7319765" y="4498130"/>
                <a:ext cx="60123" cy="50221"/>
              </a:xfrm>
              <a:custGeom>
                <a:rect b="b" l="l" r="r" t="t"/>
                <a:pathLst>
                  <a:path extrusionOk="0" h="1557" w="1864">
                    <a:moveTo>
                      <a:pt x="1009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203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700" y="268"/>
                      <a:pt x="1376" y="0"/>
                      <a:pt x="100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1" name="Google Shape;2841;p22"/>
              <p:cNvSpPr/>
              <p:nvPr/>
            </p:nvSpPr>
            <p:spPr>
              <a:xfrm>
                <a:off x="7388855" y="4483390"/>
                <a:ext cx="122343" cy="43673"/>
              </a:xfrm>
              <a:custGeom>
                <a:rect b="b" l="l" r="r" t="t"/>
                <a:pathLst>
                  <a:path extrusionOk="0" h="1354" w="3793">
                    <a:moveTo>
                      <a:pt x="3178" y="1"/>
                    </a:moveTo>
                    <a:cubicBezTo>
                      <a:pt x="3160" y="1"/>
                      <a:pt x="3140" y="2"/>
                      <a:pt x="3121" y="4"/>
                    </a:cubicBezTo>
                    <a:lnTo>
                      <a:pt x="525" y="480"/>
                    </a:lnTo>
                    <a:cubicBezTo>
                      <a:pt x="1" y="605"/>
                      <a:pt x="121" y="1354"/>
                      <a:pt x="613" y="1354"/>
                    </a:cubicBezTo>
                    <a:cubicBezTo>
                      <a:pt x="635" y="1354"/>
                      <a:pt x="657" y="1352"/>
                      <a:pt x="680" y="1349"/>
                    </a:cubicBezTo>
                    <a:lnTo>
                      <a:pt x="3276" y="885"/>
                    </a:lnTo>
                    <a:cubicBezTo>
                      <a:pt x="3792" y="747"/>
                      <a:pt x="3678" y="1"/>
                      <a:pt x="317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2" name="Google Shape;2842;p22"/>
              <p:cNvSpPr/>
              <p:nvPr/>
            </p:nvSpPr>
            <p:spPr>
              <a:xfrm>
                <a:off x="7262544" y="4806843"/>
                <a:ext cx="250428" cy="224624"/>
              </a:xfrm>
              <a:custGeom>
                <a:rect b="b" l="l" r="r" t="t"/>
                <a:pathLst>
                  <a:path extrusionOk="0" h="6964" w="7764">
                    <a:moveTo>
                      <a:pt x="3934" y="1"/>
                    </a:moveTo>
                    <a:cubicBezTo>
                      <a:pt x="2900" y="1"/>
                      <a:pt x="1883" y="470"/>
                      <a:pt x="1215" y="1346"/>
                    </a:cubicBezTo>
                    <a:lnTo>
                      <a:pt x="6953" y="4978"/>
                    </a:lnTo>
                    <a:cubicBezTo>
                      <a:pt x="7763" y="3406"/>
                      <a:pt x="7251" y="1465"/>
                      <a:pt x="5751" y="525"/>
                    </a:cubicBezTo>
                    <a:cubicBezTo>
                      <a:pt x="5187" y="171"/>
                      <a:pt x="4557" y="1"/>
                      <a:pt x="3934" y="1"/>
                    </a:cubicBezTo>
                    <a:close/>
                    <a:moveTo>
                      <a:pt x="810" y="1989"/>
                    </a:moveTo>
                    <a:lnTo>
                      <a:pt x="810" y="1989"/>
                    </a:lnTo>
                    <a:cubicBezTo>
                      <a:pt x="0" y="3561"/>
                      <a:pt x="524" y="5490"/>
                      <a:pt x="2012" y="6430"/>
                    </a:cubicBezTo>
                    <a:cubicBezTo>
                      <a:pt x="2579" y="6790"/>
                      <a:pt x="3213" y="6963"/>
                      <a:pt x="3839" y="6963"/>
                    </a:cubicBezTo>
                    <a:cubicBezTo>
                      <a:pt x="4870" y="6963"/>
                      <a:pt x="5882" y="6495"/>
                      <a:pt x="6549" y="5621"/>
                    </a:cubicBezTo>
                    <a:lnTo>
                      <a:pt x="810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3" name="Google Shape;2843;p22"/>
              <p:cNvSpPr/>
              <p:nvPr/>
            </p:nvSpPr>
            <p:spPr>
              <a:xfrm>
                <a:off x="7731822" y="4325276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96" y="0"/>
                    </a:moveTo>
                    <a:lnTo>
                      <a:pt x="1203" y="1632"/>
                    </a:lnTo>
                    <a:cubicBezTo>
                      <a:pt x="251" y="2286"/>
                      <a:pt x="1" y="3596"/>
                      <a:pt x="655" y="4560"/>
                    </a:cubicBezTo>
                    <a:lnTo>
                      <a:pt x="763" y="4715"/>
                    </a:lnTo>
                    <a:cubicBezTo>
                      <a:pt x="1171" y="5316"/>
                      <a:pt x="1833" y="5640"/>
                      <a:pt x="2508" y="5640"/>
                    </a:cubicBezTo>
                    <a:cubicBezTo>
                      <a:pt x="2916" y="5640"/>
                      <a:pt x="3328" y="5522"/>
                      <a:pt x="3692" y="5275"/>
                    </a:cubicBezTo>
                    <a:lnTo>
                      <a:pt x="6073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4" name="Google Shape;2844;p22"/>
              <p:cNvSpPr/>
              <p:nvPr/>
            </p:nvSpPr>
            <p:spPr>
              <a:xfrm>
                <a:off x="7864326" y="4249734"/>
                <a:ext cx="195885" cy="181950"/>
              </a:xfrm>
              <a:custGeom>
                <a:rect b="b" l="l" r="r" t="t"/>
                <a:pathLst>
                  <a:path extrusionOk="0" h="5641" w="6073">
                    <a:moveTo>
                      <a:pt x="3568" y="1"/>
                    </a:moveTo>
                    <a:cubicBezTo>
                      <a:pt x="3162" y="1"/>
                      <a:pt x="2752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22" y="3354"/>
                      <a:pt x="6072" y="2045"/>
                      <a:pt x="5430" y="1092"/>
                    </a:cubicBezTo>
                    <a:lnTo>
                      <a:pt x="5310" y="926"/>
                    </a:lnTo>
                    <a:cubicBezTo>
                      <a:pt x="4902" y="325"/>
                      <a:pt x="4240" y="1"/>
                      <a:pt x="356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5" name="Google Shape;2845;p22"/>
              <p:cNvSpPr/>
              <p:nvPr/>
            </p:nvSpPr>
            <p:spPr>
              <a:xfrm>
                <a:off x="7674215" y="4700692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4999" y="0"/>
                    </a:moveTo>
                    <a:cubicBezTo>
                      <a:pt x="4821" y="0"/>
                      <a:pt x="4665" y="135"/>
                      <a:pt x="4644" y="327"/>
                    </a:cubicBezTo>
                    <a:lnTo>
                      <a:pt x="4180" y="3804"/>
                    </a:lnTo>
                    <a:lnTo>
                      <a:pt x="703" y="3339"/>
                    </a:lnTo>
                    <a:cubicBezTo>
                      <a:pt x="688" y="3338"/>
                      <a:pt x="674" y="3337"/>
                      <a:pt x="659" y="3337"/>
                    </a:cubicBezTo>
                    <a:cubicBezTo>
                      <a:pt x="474" y="3337"/>
                      <a:pt x="309" y="3473"/>
                      <a:pt x="286" y="3661"/>
                    </a:cubicBezTo>
                    <a:lnTo>
                      <a:pt x="25" y="5637"/>
                    </a:lnTo>
                    <a:cubicBezTo>
                      <a:pt x="1" y="5840"/>
                      <a:pt x="144" y="6030"/>
                      <a:pt x="346" y="6054"/>
                    </a:cubicBezTo>
                    <a:lnTo>
                      <a:pt x="3823" y="6518"/>
                    </a:lnTo>
                    <a:lnTo>
                      <a:pt x="3370" y="9995"/>
                    </a:lnTo>
                    <a:cubicBezTo>
                      <a:pt x="3334" y="10197"/>
                      <a:pt x="3477" y="10388"/>
                      <a:pt x="3692" y="10412"/>
                    </a:cubicBezTo>
                    <a:lnTo>
                      <a:pt x="5656" y="10674"/>
                    </a:lnTo>
                    <a:cubicBezTo>
                      <a:pt x="5671" y="10675"/>
                      <a:pt x="5686" y="10676"/>
                      <a:pt x="5700" y="10676"/>
                    </a:cubicBezTo>
                    <a:cubicBezTo>
                      <a:pt x="5886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4" y="7331"/>
                      <a:pt x="10053" y="7333"/>
                      <a:pt x="10072" y="7333"/>
                    </a:cubicBezTo>
                    <a:cubicBezTo>
                      <a:pt x="10252" y="7333"/>
                      <a:pt x="10409" y="7189"/>
                      <a:pt x="10431" y="7007"/>
                    </a:cubicBezTo>
                    <a:lnTo>
                      <a:pt x="10693" y="5042"/>
                    </a:lnTo>
                    <a:cubicBezTo>
                      <a:pt x="10728" y="4828"/>
                      <a:pt x="10573" y="4649"/>
                      <a:pt x="10371" y="4613"/>
                    </a:cubicBezTo>
                    <a:lnTo>
                      <a:pt x="6894" y="4161"/>
                    </a:lnTo>
                    <a:lnTo>
                      <a:pt x="7359" y="684"/>
                    </a:lnTo>
                    <a:cubicBezTo>
                      <a:pt x="7383" y="470"/>
                      <a:pt x="7240" y="291"/>
                      <a:pt x="7037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6" name="Google Shape;2846;p22"/>
              <p:cNvSpPr/>
              <p:nvPr/>
            </p:nvSpPr>
            <p:spPr>
              <a:xfrm>
                <a:off x="6206806" y="3173353"/>
                <a:ext cx="349902" cy="435765"/>
              </a:xfrm>
              <a:custGeom>
                <a:rect b="b" l="l" r="r" t="t"/>
                <a:pathLst>
                  <a:path extrusionOk="0" h="13510" w="10848">
                    <a:moveTo>
                      <a:pt x="4157" y="412"/>
                    </a:moveTo>
                    <a:cubicBezTo>
                      <a:pt x="4443" y="412"/>
                      <a:pt x="4724" y="585"/>
                      <a:pt x="4775" y="971"/>
                    </a:cubicBezTo>
                    <a:cubicBezTo>
                      <a:pt x="4811" y="1173"/>
                      <a:pt x="4763" y="1364"/>
                      <a:pt x="4632" y="1519"/>
                    </a:cubicBezTo>
                    <a:lnTo>
                      <a:pt x="3835" y="1662"/>
                    </a:lnTo>
                    <a:cubicBezTo>
                      <a:pt x="3668" y="1566"/>
                      <a:pt x="3549" y="1400"/>
                      <a:pt x="3513" y="1209"/>
                    </a:cubicBezTo>
                    <a:cubicBezTo>
                      <a:pt x="3398" y="709"/>
                      <a:pt x="3782" y="412"/>
                      <a:pt x="4157" y="412"/>
                    </a:cubicBezTo>
                    <a:close/>
                    <a:moveTo>
                      <a:pt x="7861" y="2722"/>
                    </a:moveTo>
                    <a:cubicBezTo>
                      <a:pt x="8117" y="2722"/>
                      <a:pt x="8343" y="2901"/>
                      <a:pt x="8395" y="3162"/>
                    </a:cubicBezTo>
                    <a:lnTo>
                      <a:pt x="9788" y="10746"/>
                    </a:lnTo>
                    <a:cubicBezTo>
                      <a:pt x="9835" y="11044"/>
                      <a:pt x="9633" y="11329"/>
                      <a:pt x="9335" y="11377"/>
                    </a:cubicBezTo>
                    <a:lnTo>
                      <a:pt x="3073" y="12520"/>
                    </a:lnTo>
                    <a:cubicBezTo>
                      <a:pt x="3042" y="12525"/>
                      <a:pt x="3012" y="12527"/>
                      <a:pt x="2982" y="12527"/>
                    </a:cubicBezTo>
                    <a:cubicBezTo>
                      <a:pt x="2719" y="12527"/>
                      <a:pt x="2484" y="12345"/>
                      <a:pt x="2442" y="12068"/>
                    </a:cubicBezTo>
                    <a:lnTo>
                      <a:pt x="1061" y="4507"/>
                    </a:lnTo>
                    <a:cubicBezTo>
                      <a:pt x="1001" y="4210"/>
                      <a:pt x="1203" y="3924"/>
                      <a:pt x="1501" y="3864"/>
                    </a:cubicBezTo>
                    <a:lnTo>
                      <a:pt x="2251" y="3733"/>
                    </a:lnTo>
                    <a:cubicBezTo>
                      <a:pt x="2283" y="3942"/>
                      <a:pt x="2461" y="4087"/>
                      <a:pt x="2665" y="4087"/>
                    </a:cubicBezTo>
                    <a:cubicBezTo>
                      <a:pt x="2693" y="4087"/>
                      <a:pt x="2722" y="4084"/>
                      <a:pt x="2751" y="4079"/>
                    </a:cubicBezTo>
                    <a:lnTo>
                      <a:pt x="6668" y="3376"/>
                    </a:lnTo>
                    <a:cubicBezTo>
                      <a:pt x="6895" y="3328"/>
                      <a:pt x="7061" y="3102"/>
                      <a:pt x="7014" y="2864"/>
                    </a:cubicBezTo>
                    <a:lnTo>
                      <a:pt x="7752" y="2733"/>
                    </a:lnTo>
                    <a:cubicBezTo>
                      <a:pt x="7789" y="2726"/>
                      <a:pt x="7825" y="2722"/>
                      <a:pt x="7861" y="2722"/>
                    </a:cubicBezTo>
                    <a:close/>
                    <a:moveTo>
                      <a:pt x="4147" y="1"/>
                    </a:moveTo>
                    <a:cubicBezTo>
                      <a:pt x="4083" y="1"/>
                      <a:pt x="4018" y="7"/>
                      <a:pt x="3954" y="19"/>
                    </a:cubicBezTo>
                    <a:cubicBezTo>
                      <a:pt x="3358" y="126"/>
                      <a:pt x="2966" y="697"/>
                      <a:pt x="3073" y="1281"/>
                    </a:cubicBezTo>
                    <a:cubicBezTo>
                      <a:pt x="3108" y="1459"/>
                      <a:pt x="3180" y="1626"/>
                      <a:pt x="3287" y="1757"/>
                    </a:cubicBezTo>
                    <a:lnTo>
                      <a:pt x="2513" y="1912"/>
                    </a:lnTo>
                    <a:cubicBezTo>
                      <a:pt x="2192" y="1971"/>
                      <a:pt x="1989" y="2281"/>
                      <a:pt x="2037" y="2590"/>
                    </a:cubicBezTo>
                    <a:lnTo>
                      <a:pt x="2096" y="2876"/>
                    </a:lnTo>
                    <a:lnTo>
                      <a:pt x="811" y="3102"/>
                    </a:lnTo>
                    <a:cubicBezTo>
                      <a:pt x="322" y="3197"/>
                      <a:pt x="1" y="3662"/>
                      <a:pt x="96" y="4150"/>
                    </a:cubicBezTo>
                    <a:lnTo>
                      <a:pt x="1668" y="12770"/>
                    </a:lnTo>
                    <a:cubicBezTo>
                      <a:pt x="1742" y="13206"/>
                      <a:pt x="2121" y="13510"/>
                      <a:pt x="2549" y="13510"/>
                    </a:cubicBezTo>
                    <a:cubicBezTo>
                      <a:pt x="2600" y="13510"/>
                      <a:pt x="2652" y="13505"/>
                      <a:pt x="2704" y="13496"/>
                    </a:cubicBezTo>
                    <a:lnTo>
                      <a:pt x="10038" y="12151"/>
                    </a:lnTo>
                    <a:cubicBezTo>
                      <a:pt x="10526" y="12056"/>
                      <a:pt x="10848" y="11591"/>
                      <a:pt x="10752" y="11115"/>
                    </a:cubicBezTo>
                    <a:lnTo>
                      <a:pt x="9181" y="2483"/>
                    </a:lnTo>
                    <a:cubicBezTo>
                      <a:pt x="9096" y="2047"/>
                      <a:pt x="8716" y="1744"/>
                      <a:pt x="8296" y="1744"/>
                    </a:cubicBezTo>
                    <a:cubicBezTo>
                      <a:pt x="8246" y="1744"/>
                      <a:pt x="8195" y="1748"/>
                      <a:pt x="8145" y="1757"/>
                    </a:cubicBezTo>
                    <a:lnTo>
                      <a:pt x="6859" y="1995"/>
                    </a:lnTo>
                    <a:lnTo>
                      <a:pt x="6811" y="1721"/>
                    </a:lnTo>
                    <a:cubicBezTo>
                      <a:pt x="6758" y="1436"/>
                      <a:pt x="6509" y="1235"/>
                      <a:pt x="6237" y="1235"/>
                    </a:cubicBezTo>
                    <a:cubicBezTo>
                      <a:pt x="6202" y="1235"/>
                      <a:pt x="6167" y="1238"/>
                      <a:pt x="6133" y="1245"/>
                    </a:cubicBezTo>
                    <a:lnTo>
                      <a:pt x="5180" y="1412"/>
                    </a:lnTo>
                    <a:cubicBezTo>
                      <a:pt x="5240" y="1245"/>
                      <a:pt x="5240" y="1066"/>
                      <a:pt x="5216" y="900"/>
                    </a:cubicBezTo>
                    <a:cubicBezTo>
                      <a:pt x="5121" y="370"/>
                      <a:pt x="4658" y="1"/>
                      <a:pt x="414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7" name="Google Shape;2847;p22"/>
              <p:cNvSpPr/>
              <p:nvPr/>
            </p:nvSpPr>
            <p:spPr>
              <a:xfrm>
                <a:off x="6269026" y="332975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6" y="1"/>
                    </a:moveTo>
                    <a:cubicBezTo>
                      <a:pt x="968" y="1"/>
                      <a:pt x="919" y="6"/>
                      <a:pt x="870" y="15"/>
                    </a:cubicBezTo>
                    <a:cubicBezTo>
                      <a:pt x="191" y="134"/>
                      <a:pt x="1" y="1015"/>
                      <a:pt x="560" y="1408"/>
                    </a:cubicBezTo>
                    <a:cubicBezTo>
                      <a:pt x="701" y="1505"/>
                      <a:pt x="854" y="1549"/>
                      <a:pt x="1002" y="1549"/>
                    </a:cubicBezTo>
                    <a:cubicBezTo>
                      <a:pt x="1454" y="1549"/>
                      <a:pt x="1861" y="1146"/>
                      <a:pt x="1763" y="634"/>
                    </a:cubicBezTo>
                    <a:cubicBezTo>
                      <a:pt x="1700" y="267"/>
                      <a:pt x="1377" y="1"/>
                      <a:pt x="1016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8" name="Google Shape;2848;p22"/>
              <p:cNvSpPr/>
              <p:nvPr/>
            </p:nvSpPr>
            <p:spPr>
              <a:xfrm>
                <a:off x="6336794" y="3314791"/>
                <a:ext cx="125182" cy="43931"/>
              </a:xfrm>
              <a:custGeom>
                <a:rect b="b" l="l" r="r" t="t"/>
                <a:pathLst>
                  <a:path extrusionOk="0" h="1362" w="3881">
                    <a:moveTo>
                      <a:pt x="3284" y="0"/>
                    </a:moveTo>
                    <a:cubicBezTo>
                      <a:pt x="3246" y="0"/>
                      <a:pt x="3205" y="5"/>
                      <a:pt x="3162" y="15"/>
                    </a:cubicBezTo>
                    <a:lnTo>
                      <a:pt x="3150" y="15"/>
                    </a:lnTo>
                    <a:lnTo>
                      <a:pt x="555" y="491"/>
                    </a:lnTo>
                    <a:cubicBezTo>
                      <a:pt x="0" y="580"/>
                      <a:pt x="107" y="1362"/>
                      <a:pt x="596" y="1362"/>
                    </a:cubicBezTo>
                    <a:cubicBezTo>
                      <a:pt x="632" y="1362"/>
                      <a:pt x="670" y="1357"/>
                      <a:pt x="710" y="1349"/>
                    </a:cubicBezTo>
                    <a:lnTo>
                      <a:pt x="3305" y="872"/>
                    </a:lnTo>
                    <a:cubicBezTo>
                      <a:pt x="3881" y="817"/>
                      <a:pt x="3787" y="0"/>
                      <a:pt x="328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9" name="Google Shape;2849;p22"/>
              <p:cNvSpPr/>
              <p:nvPr/>
            </p:nvSpPr>
            <p:spPr>
              <a:xfrm>
                <a:off x="6281702" y="3399267"/>
                <a:ext cx="59769" cy="49963"/>
              </a:xfrm>
              <a:custGeom>
                <a:rect b="b" l="l" r="r" t="t"/>
                <a:pathLst>
                  <a:path extrusionOk="0" h="1549" w="1853">
                    <a:moveTo>
                      <a:pt x="1015" y="1"/>
                    </a:moveTo>
                    <a:cubicBezTo>
                      <a:pt x="967" y="1"/>
                      <a:pt x="919" y="6"/>
                      <a:pt x="870" y="15"/>
                    </a:cubicBezTo>
                    <a:cubicBezTo>
                      <a:pt x="191" y="134"/>
                      <a:pt x="1" y="1015"/>
                      <a:pt x="560" y="1408"/>
                    </a:cubicBezTo>
                    <a:cubicBezTo>
                      <a:pt x="701" y="1505"/>
                      <a:pt x="853" y="1549"/>
                      <a:pt x="1000" y="1549"/>
                    </a:cubicBezTo>
                    <a:cubicBezTo>
                      <a:pt x="1449" y="1549"/>
                      <a:pt x="1852" y="1146"/>
                      <a:pt x="1763" y="635"/>
                    </a:cubicBezTo>
                    <a:cubicBezTo>
                      <a:pt x="1700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0" name="Google Shape;2850;p22"/>
              <p:cNvSpPr/>
              <p:nvPr/>
            </p:nvSpPr>
            <p:spPr>
              <a:xfrm>
                <a:off x="6351212" y="3384688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4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1" y="467"/>
                    </a:lnTo>
                    <a:cubicBezTo>
                      <a:pt x="0" y="619"/>
                      <a:pt x="125" y="1350"/>
                      <a:pt x="620" y="1350"/>
                    </a:cubicBezTo>
                    <a:cubicBezTo>
                      <a:pt x="632" y="1350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48" y="722"/>
                      <a:pt x="3639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1" name="Google Shape;2851;p22"/>
              <p:cNvSpPr/>
              <p:nvPr/>
            </p:nvSpPr>
            <p:spPr>
              <a:xfrm>
                <a:off x="6295152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4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5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2" name="Google Shape;2852;p22"/>
              <p:cNvSpPr/>
              <p:nvPr/>
            </p:nvSpPr>
            <p:spPr>
              <a:xfrm>
                <a:off x="6364404" y="3458777"/>
                <a:ext cx="121795" cy="43609"/>
              </a:xfrm>
              <a:custGeom>
                <a:rect b="b" l="l" r="r" t="t"/>
                <a:pathLst>
                  <a:path extrusionOk="0" h="1352" w="3776">
                    <a:moveTo>
                      <a:pt x="3162" y="1"/>
                    </a:moveTo>
                    <a:cubicBezTo>
                      <a:pt x="3143" y="1"/>
                      <a:pt x="3124" y="2"/>
                      <a:pt x="3104" y="4"/>
                    </a:cubicBezTo>
                    <a:lnTo>
                      <a:pt x="520" y="480"/>
                    </a:lnTo>
                    <a:cubicBezTo>
                      <a:pt x="1" y="619"/>
                      <a:pt x="120" y="1351"/>
                      <a:pt x="627" y="1351"/>
                    </a:cubicBezTo>
                    <a:cubicBezTo>
                      <a:pt x="643" y="1351"/>
                      <a:pt x="659" y="1351"/>
                      <a:pt x="675" y="1349"/>
                    </a:cubicBezTo>
                    <a:lnTo>
                      <a:pt x="3271" y="873"/>
                    </a:lnTo>
                    <a:cubicBezTo>
                      <a:pt x="3776" y="735"/>
                      <a:pt x="3661" y="1"/>
                      <a:pt x="316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3" name="Google Shape;2853;p22"/>
              <p:cNvSpPr/>
              <p:nvPr/>
            </p:nvSpPr>
            <p:spPr>
              <a:xfrm>
                <a:off x="6239093" y="3782231"/>
                <a:ext cx="249267" cy="224075"/>
              </a:xfrm>
              <a:custGeom>
                <a:rect b="b" l="l" r="r" t="t"/>
                <a:pathLst>
                  <a:path extrusionOk="0" h="6947" w="7728">
                    <a:moveTo>
                      <a:pt x="3895" y="1"/>
                    </a:moveTo>
                    <a:cubicBezTo>
                      <a:pt x="2864" y="1"/>
                      <a:pt x="1847" y="470"/>
                      <a:pt x="1179" y="1346"/>
                    </a:cubicBezTo>
                    <a:lnTo>
                      <a:pt x="6918" y="4978"/>
                    </a:lnTo>
                    <a:cubicBezTo>
                      <a:pt x="7727" y="3406"/>
                      <a:pt x="7203" y="1477"/>
                      <a:pt x="5703" y="525"/>
                    </a:cubicBezTo>
                    <a:cubicBezTo>
                      <a:pt x="5144" y="171"/>
                      <a:pt x="4517" y="1"/>
                      <a:pt x="3895" y="1"/>
                    </a:cubicBezTo>
                    <a:close/>
                    <a:moveTo>
                      <a:pt x="774" y="1989"/>
                    </a:moveTo>
                    <a:cubicBezTo>
                      <a:pt x="0" y="3561"/>
                      <a:pt x="488" y="5478"/>
                      <a:pt x="1953" y="6418"/>
                    </a:cubicBezTo>
                    <a:cubicBezTo>
                      <a:pt x="2521" y="6775"/>
                      <a:pt x="3157" y="6947"/>
                      <a:pt x="3786" y="6947"/>
                    </a:cubicBezTo>
                    <a:cubicBezTo>
                      <a:pt x="4817" y="6947"/>
                      <a:pt x="5833" y="6486"/>
                      <a:pt x="6513" y="5621"/>
                    </a:cubicBezTo>
                    <a:lnTo>
                      <a:pt x="774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4" name="Google Shape;2854;p22"/>
              <p:cNvSpPr/>
              <p:nvPr/>
            </p:nvSpPr>
            <p:spPr>
              <a:xfrm>
                <a:off x="6706823" y="3300663"/>
                <a:ext cx="196272" cy="181660"/>
              </a:xfrm>
              <a:custGeom>
                <a:rect b="b" l="l" r="r" t="t"/>
                <a:pathLst>
                  <a:path extrusionOk="0" h="5632" w="6085">
                    <a:moveTo>
                      <a:pt x="3620" y="1"/>
                    </a:moveTo>
                    <a:lnTo>
                      <a:pt x="1215" y="1632"/>
                    </a:lnTo>
                    <a:cubicBezTo>
                      <a:pt x="251" y="2275"/>
                      <a:pt x="1" y="3584"/>
                      <a:pt x="656" y="4549"/>
                    </a:cubicBezTo>
                    <a:lnTo>
                      <a:pt x="763" y="4715"/>
                    </a:lnTo>
                    <a:cubicBezTo>
                      <a:pt x="1172" y="5311"/>
                      <a:pt x="1837" y="5632"/>
                      <a:pt x="2514" y="5632"/>
                    </a:cubicBezTo>
                    <a:cubicBezTo>
                      <a:pt x="2920" y="5632"/>
                      <a:pt x="3330" y="5516"/>
                      <a:pt x="3692" y="5275"/>
                    </a:cubicBezTo>
                    <a:lnTo>
                      <a:pt x="6085" y="3644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5" name="Google Shape;2855;p22"/>
              <p:cNvSpPr/>
              <p:nvPr/>
            </p:nvSpPr>
            <p:spPr>
              <a:xfrm>
                <a:off x="6839327" y="3225154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77" y="0"/>
                    </a:moveTo>
                    <a:cubicBezTo>
                      <a:pt x="3169" y="0"/>
                      <a:pt x="2757" y="118"/>
                      <a:pt x="2394" y="365"/>
                    </a:cubicBezTo>
                    <a:lnTo>
                      <a:pt x="1" y="1996"/>
                    </a:lnTo>
                    <a:lnTo>
                      <a:pt x="2489" y="5640"/>
                    </a:lnTo>
                    <a:lnTo>
                      <a:pt x="4882" y="4008"/>
                    </a:lnTo>
                    <a:cubicBezTo>
                      <a:pt x="5835" y="3354"/>
                      <a:pt x="6085" y="2044"/>
                      <a:pt x="5430" y="1091"/>
                    </a:cubicBezTo>
                    <a:lnTo>
                      <a:pt x="5323" y="925"/>
                    </a:lnTo>
                    <a:cubicBezTo>
                      <a:pt x="4914" y="324"/>
                      <a:pt x="4252" y="0"/>
                      <a:pt x="35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6" name="Google Shape;2856;p22"/>
              <p:cNvSpPr/>
              <p:nvPr/>
            </p:nvSpPr>
            <p:spPr>
              <a:xfrm>
                <a:off x="6649603" y="3675789"/>
                <a:ext cx="345677" cy="344677"/>
              </a:xfrm>
              <a:custGeom>
                <a:rect b="b" l="l" r="r" t="t"/>
                <a:pathLst>
                  <a:path extrusionOk="0" h="10686" w="10717">
                    <a:moveTo>
                      <a:pt x="5017" y="0"/>
                    </a:moveTo>
                    <a:cubicBezTo>
                      <a:pt x="4832" y="0"/>
                      <a:pt x="4666" y="137"/>
                      <a:pt x="4644" y="324"/>
                    </a:cubicBezTo>
                    <a:lnTo>
                      <a:pt x="4180" y="3813"/>
                    </a:lnTo>
                    <a:lnTo>
                      <a:pt x="703" y="3349"/>
                    </a:lnTo>
                    <a:cubicBezTo>
                      <a:pt x="688" y="3347"/>
                      <a:pt x="674" y="3346"/>
                      <a:pt x="659" y="3346"/>
                    </a:cubicBezTo>
                    <a:cubicBezTo>
                      <a:pt x="474" y="3346"/>
                      <a:pt x="309" y="3482"/>
                      <a:pt x="287" y="3670"/>
                    </a:cubicBezTo>
                    <a:lnTo>
                      <a:pt x="37" y="5647"/>
                    </a:lnTo>
                    <a:cubicBezTo>
                      <a:pt x="1" y="5849"/>
                      <a:pt x="144" y="6028"/>
                      <a:pt x="346" y="6063"/>
                    </a:cubicBezTo>
                    <a:lnTo>
                      <a:pt x="3823" y="6528"/>
                    </a:lnTo>
                    <a:lnTo>
                      <a:pt x="3370" y="10004"/>
                    </a:lnTo>
                    <a:cubicBezTo>
                      <a:pt x="3335" y="10207"/>
                      <a:pt x="3477" y="10397"/>
                      <a:pt x="3692" y="10421"/>
                    </a:cubicBezTo>
                    <a:lnTo>
                      <a:pt x="5656" y="10683"/>
                    </a:lnTo>
                    <a:cubicBezTo>
                      <a:pt x="5671" y="10685"/>
                      <a:pt x="5686" y="10685"/>
                      <a:pt x="5700" y="10685"/>
                    </a:cubicBezTo>
                    <a:cubicBezTo>
                      <a:pt x="5886" y="10685"/>
                      <a:pt x="6051" y="10549"/>
                      <a:pt x="6073" y="10361"/>
                    </a:cubicBezTo>
                    <a:lnTo>
                      <a:pt x="6537" y="6873"/>
                    </a:lnTo>
                    <a:lnTo>
                      <a:pt x="10014" y="7337"/>
                    </a:lnTo>
                    <a:cubicBezTo>
                      <a:pt x="10029" y="7339"/>
                      <a:pt x="10044" y="7340"/>
                      <a:pt x="10058" y="7340"/>
                    </a:cubicBezTo>
                    <a:cubicBezTo>
                      <a:pt x="10243" y="7340"/>
                      <a:pt x="10409" y="7203"/>
                      <a:pt x="10431" y="7016"/>
                    </a:cubicBezTo>
                    <a:lnTo>
                      <a:pt x="10693" y="5039"/>
                    </a:lnTo>
                    <a:cubicBezTo>
                      <a:pt x="10716" y="4837"/>
                      <a:pt x="10574" y="4646"/>
                      <a:pt x="10371" y="4623"/>
                    </a:cubicBezTo>
                    <a:lnTo>
                      <a:pt x="6895" y="4170"/>
                    </a:lnTo>
                    <a:lnTo>
                      <a:pt x="7347" y="682"/>
                    </a:lnTo>
                    <a:cubicBezTo>
                      <a:pt x="7383" y="479"/>
                      <a:pt x="7240" y="301"/>
                      <a:pt x="7026" y="265"/>
                    </a:cubicBezTo>
                    <a:lnTo>
                      <a:pt x="5061" y="3"/>
                    </a:lnTo>
                    <a:cubicBezTo>
                      <a:pt x="5046" y="1"/>
                      <a:pt x="5031" y="0"/>
                      <a:pt x="501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7" name="Google Shape;2857;p22"/>
              <p:cNvSpPr/>
              <p:nvPr/>
            </p:nvSpPr>
            <p:spPr>
              <a:xfrm>
                <a:off x="6206806" y="4197965"/>
                <a:ext cx="349902" cy="435378"/>
              </a:xfrm>
              <a:custGeom>
                <a:rect b="b" l="l" r="r" t="t"/>
                <a:pathLst>
                  <a:path extrusionOk="0" h="13498" w="10848">
                    <a:moveTo>
                      <a:pt x="4157" y="412"/>
                    </a:moveTo>
                    <a:cubicBezTo>
                      <a:pt x="4443" y="412"/>
                      <a:pt x="4724" y="585"/>
                      <a:pt x="4775" y="971"/>
                    </a:cubicBezTo>
                    <a:cubicBezTo>
                      <a:pt x="4811" y="1161"/>
                      <a:pt x="4763" y="1364"/>
                      <a:pt x="4632" y="1519"/>
                    </a:cubicBezTo>
                    <a:lnTo>
                      <a:pt x="3835" y="1661"/>
                    </a:lnTo>
                    <a:cubicBezTo>
                      <a:pt x="3668" y="1566"/>
                      <a:pt x="3549" y="1411"/>
                      <a:pt x="3513" y="1221"/>
                    </a:cubicBezTo>
                    <a:lnTo>
                      <a:pt x="3513" y="1209"/>
                    </a:lnTo>
                    <a:cubicBezTo>
                      <a:pt x="3398" y="709"/>
                      <a:pt x="3782" y="412"/>
                      <a:pt x="4157" y="412"/>
                    </a:cubicBezTo>
                    <a:close/>
                    <a:moveTo>
                      <a:pt x="7856" y="2723"/>
                    </a:moveTo>
                    <a:cubicBezTo>
                      <a:pt x="8114" y="2723"/>
                      <a:pt x="8342" y="2911"/>
                      <a:pt x="8395" y="3173"/>
                    </a:cubicBezTo>
                    <a:lnTo>
                      <a:pt x="9788" y="10734"/>
                    </a:lnTo>
                    <a:cubicBezTo>
                      <a:pt x="9835" y="11043"/>
                      <a:pt x="9633" y="11329"/>
                      <a:pt x="9335" y="11377"/>
                    </a:cubicBezTo>
                    <a:lnTo>
                      <a:pt x="3073" y="12520"/>
                    </a:lnTo>
                    <a:cubicBezTo>
                      <a:pt x="3042" y="12525"/>
                      <a:pt x="3012" y="12527"/>
                      <a:pt x="2981" y="12527"/>
                    </a:cubicBezTo>
                    <a:cubicBezTo>
                      <a:pt x="2719" y="12527"/>
                      <a:pt x="2484" y="12346"/>
                      <a:pt x="2442" y="12079"/>
                    </a:cubicBezTo>
                    <a:lnTo>
                      <a:pt x="1061" y="4507"/>
                    </a:lnTo>
                    <a:cubicBezTo>
                      <a:pt x="1001" y="4209"/>
                      <a:pt x="1203" y="3924"/>
                      <a:pt x="1501" y="3876"/>
                    </a:cubicBezTo>
                    <a:lnTo>
                      <a:pt x="2251" y="3745"/>
                    </a:lnTo>
                    <a:cubicBezTo>
                      <a:pt x="2283" y="3945"/>
                      <a:pt x="2463" y="4098"/>
                      <a:pt x="2669" y="4098"/>
                    </a:cubicBezTo>
                    <a:cubicBezTo>
                      <a:pt x="2696" y="4098"/>
                      <a:pt x="2724" y="4096"/>
                      <a:pt x="2751" y="4090"/>
                    </a:cubicBezTo>
                    <a:lnTo>
                      <a:pt x="6668" y="3376"/>
                    </a:lnTo>
                    <a:cubicBezTo>
                      <a:pt x="6895" y="3328"/>
                      <a:pt x="7061" y="3102"/>
                      <a:pt x="7014" y="2864"/>
                    </a:cubicBezTo>
                    <a:lnTo>
                      <a:pt x="7752" y="2733"/>
                    </a:lnTo>
                    <a:cubicBezTo>
                      <a:pt x="7787" y="2726"/>
                      <a:pt x="7822" y="2723"/>
                      <a:pt x="7856" y="2723"/>
                    </a:cubicBezTo>
                    <a:close/>
                    <a:moveTo>
                      <a:pt x="4147" y="1"/>
                    </a:moveTo>
                    <a:cubicBezTo>
                      <a:pt x="4083" y="1"/>
                      <a:pt x="4019" y="6"/>
                      <a:pt x="3954" y="18"/>
                    </a:cubicBezTo>
                    <a:cubicBezTo>
                      <a:pt x="3358" y="125"/>
                      <a:pt x="2966" y="697"/>
                      <a:pt x="3073" y="1280"/>
                    </a:cubicBezTo>
                    <a:cubicBezTo>
                      <a:pt x="3108" y="1459"/>
                      <a:pt x="3180" y="1614"/>
                      <a:pt x="3287" y="1757"/>
                    </a:cubicBezTo>
                    <a:lnTo>
                      <a:pt x="2513" y="1900"/>
                    </a:lnTo>
                    <a:cubicBezTo>
                      <a:pt x="2192" y="1959"/>
                      <a:pt x="1989" y="2269"/>
                      <a:pt x="2037" y="2578"/>
                    </a:cubicBezTo>
                    <a:lnTo>
                      <a:pt x="2096" y="2864"/>
                    </a:lnTo>
                    <a:lnTo>
                      <a:pt x="811" y="3102"/>
                    </a:lnTo>
                    <a:cubicBezTo>
                      <a:pt x="322" y="3185"/>
                      <a:pt x="1" y="3650"/>
                      <a:pt x="96" y="4138"/>
                    </a:cubicBezTo>
                    <a:lnTo>
                      <a:pt x="1668" y="12770"/>
                    </a:lnTo>
                    <a:cubicBezTo>
                      <a:pt x="1742" y="13195"/>
                      <a:pt x="2121" y="13497"/>
                      <a:pt x="2549" y="13497"/>
                    </a:cubicBezTo>
                    <a:cubicBezTo>
                      <a:pt x="2600" y="13497"/>
                      <a:pt x="2652" y="13493"/>
                      <a:pt x="2704" y="13484"/>
                    </a:cubicBezTo>
                    <a:lnTo>
                      <a:pt x="10038" y="12139"/>
                    </a:lnTo>
                    <a:cubicBezTo>
                      <a:pt x="10526" y="12056"/>
                      <a:pt x="10848" y="11579"/>
                      <a:pt x="10752" y="11103"/>
                    </a:cubicBezTo>
                    <a:lnTo>
                      <a:pt x="9181" y="2471"/>
                    </a:lnTo>
                    <a:cubicBezTo>
                      <a:pt x="9097" y="2041"/>
                      <a:pt x="8726" y="1740"/>
                      <a:pt x="8313" y="1740"/>
                    </a:cubicBezTo>
                    <a:cubicBezTo>
                      <a:pt x="8257" y="1740"/>
                      <a:pt x="8201" y="1745"/>
                      <a:pt x="8145" y="1757"/>
                    </a:cubicBezTo>
                    <a:lnTo>
                      <a:pt x="6859" y="1995"/>
                    </a:lnTo>
                    <a:lnTo>
                      <a:pt x="6811" y="1709"/>
                    </a:lnTo>
                    <a:cubicBezTo>
                      <a:pt x="6757" y="1428"/>
                      <a:pt x="6498" y="1226"/>
                      <a:pt x="6219" y="1226"/>
                    </a:cubicBezTo>
                    <a:cubicBezTo>
                      <a:pt x="6191" y="1226"/>
                      <a:pt x="6162" y="1228"/>
                      <a:pt x="6133" y="1233"/>
                    </a:cubicBezTo>
                    <a:lnTo>
                      <a:pt x="5180" y="1411"/>
                    </a:lnTo>
                    <a:cubicBezTo>
                      <a:pt x="5240" y="1245"/>
                      <a:pt x="5240" y="1066"/>
                      <a:pt x="5216" y="887"/>
                    </a:cubicBezTo>
                    <a:cubicBezTo>
                      <a:pt x="5121" y="369"/>
                      <a:pt x="4658" y="1"/>
                      <a:pt x="414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8" name="Google Shape;2858;p22"/>
              <p:cNvSpPr/>
              <p:nvPr/>
            </p:nvSpPr>
            <p:spPr>
              <a:xfrm>
                <a:off x="6269026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3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1" y="1502"/>
                      <a:pt x="854" y="1545"/>
                      <a:pt x="1002" y="1545"/>
                    </a:cubicBezTo>
                    <a:cubicBezTo>
                      <a:pt x="1454" y="1545"/>
                      <a:pt x="1861" y="1142"/>
                      <a:pt x="1763" y="631"/>
                    </a:cubicBezTo>
                    <a:cubicBezTo>
                      <a:pt x="1699" y="259"/>
                      <a:pt x="1369" y="1"/>
                      <a:pt x="100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9" name="Google Shape;2859;p22"/>
              <p:cNvSpPr/>
              <p:nvPr/>
            </p:nvSpPr>
            <p:spPr>
              <a:xfrm>
                <a:off x="6337310" y="4339823"/>
                <a:ext cx="124020" cy="43383"/>
              </a:xfrm>
              <a:custGeom>
                <a:rect b="b" l="l" r="r" t="t"/>
                <a:pathLst>
                  <a:path extrusionOk="0" h="1345" w="3845">
                    <a:moveTo>
                      <a:pt x="3258" y="1"/>
                    </a:moveTo>
                    <a:cubicBezTo>
                      <a:pt x="3223" y="1"/>
                      <a:pt x="3186" y="5"/>
                      <a:pt x="3146" y="14"/>
                    </a:cubicBezTo>
                    <a:lnTo>
                      <a:pt x="3134" y="14"/>
                    </a:lnTo>
                    <a:lnTo>
                      <a:pt x="539" y="478"/>
                    </a:lnTo>
                    <a:cubicBezTo>
                      <a:pt x="1" y="579"/>
                      <a:pt x="106" y="1345"/>
                      <a:pt x="597" y="1345"/>
                    </a:cubicBezTo>
                    <a:cubicBezTo>
                      <a:pt x="628" y="1345"/>
                      <a:pt x="660" y="1342"/>
                      <a:pt x="694" y="1335"/>
                    </a:cubicBezTo>
                    <a:lnTo>
                      <a:pt x="3289" y="871"/>
                    </a:lnTo>
                    <a:cubicBezTo>
                      <a:pt x="3844" y="793"/>
                      <a:pt x="3747" y="1"/>
                      <a:pt x="325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0" name="Google Shape;2860;p22"/>
              <p:cNvSpPr/>
              <p:nvPr/>
            </p:nvSpPr>
            <p:spPr>
              <a:xfrm>
                <a:off x="6281702" y="4423976"/>
                <a:ext cx="59769" cy="49866"/>
              </a:xfrm>
              <a:custGeom>
                <a:rect b="b" l="l" r="r" t="t"/>
                <a:pathLst>
                  <a:path extrusionOk="0" h="1546" w="1853">
                    <a:moveTo>
                      <a:pt x="1002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1" y="1502"/>
                      <a:pt x="853" y="1546"/>
                      <a:pt x="1000" y="1546"/>
                    </a:cubicBezTo>
                    <a:cubicBezTo>
                      <a:pt x="1449" y="1546"/>
                      <a:pt x="1852" y="1142"/>
                      <a:pt x="1763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1" name="Google Shape;2861;p22"/>
              <p:cNvSpPr/>
              <p:nvPr/>
            </p:nvSpPr>
            <p:spPr>
              <a:xfrm>
                <a:off x="6351212" y="4409300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4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1" y="467"/>
                    </a:lnTo>
                    <a:cubicBezTo>
                      <a:pt x="0" y="618"/>
                      <a:pt x="125" y="1349"/>
                      <a:pt x="620" y="1349"/>
                    </a:cubicBezTo>
                    <a:cubicBezTo>
                      <a:pt x="632" y="1349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48" y="722"/>
                      <a:pt x="3639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2" name="Google Shape;2862;p22"/>
              <p:cNvSpPr/>
              <p:nvPr/>
            </p:nvSpPr>
            <p:spPr>
              <a:xfrm>
                <a:off x="6295152" y="4498130"/>
                <a:ext cx="60156" cy="50221"/>
              </a:xfrm>
              <a:custGeom>
                <a:rect b="b" l="l" r="r" t="t"/>
                <a:pathLst>
                  <a:path extrusionOk="0" h="1557" w="1865">
                    <a:moveTo>
                      <a:pt x="1010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191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700" y="268"/>
                      <a:pt x="1376" y="0"/>
                      <a:pt x="101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3" name="Google Shape;2863;p22"/>
              <p:cNvSpPr/>
              <p:nvPr/>
            </p:nvSpPr>
            <p:spPr>
              <a:xfrm>
                <a:off x="6364243" y="4483357"/>
                <a:ext cx="122214" cy="43706"/>
              </a:xfrm>
              <a:custGeom>
                <a:rect b="b" l="l" r="r" t="t"/>
                <a:pathLst>
                  <a:path extrusionOk="0" h="1355" w="3789">
                    <a:moveTo>
                      <a:pt x="3177" y="0"/>
                    </a:moveTo>
                    <a:cubicBezTo>
                      <a:pt x="3155" y="0"/>
                      <a:pt x="3133" y="2"/>
                      <a:pt x="3109" y="5"/>
                    </a:cubicBezTo>
                    <a:lnTo>
                      <a:pt x="525" y="481"/>
                    </a:lnTo>
                    <a:cubicBezTo>
                      <a:pt x="1" y="606"/>
                      <a:pt x="110" y="1355"/>
                      <a:pt x="612" y="1355"/>
                    </a:cubicBezTo>
                    <a:cubicBezTo>
                      <a:pt x="634" y="1355"/>
                      <a:pt x="657" y="1353"/>
                      <a:pt x="680" y="1350"/>
                    </a:cubicBezTo>
                    <a:lnTo>
                      <a:pt x="3276" y="886"/>
                    </a:lnTo>
                    <a:cubicBezTo>
                      <a:pt x="3789" y="749"/>
                      <a:pt x="3679" y="0"/>
                      <a:pt x="31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4" name="Google Shape;2864;p22"/>
              <p:cNvSpPr/>
              <p:nvPr/>
            </p:nvSpPr>
            <p:spPr>
              <a:xfrm>
                <a:off x="6237545" y="4806940"/>
                <a:ext cx="250815" cy="224592"/>
              </a:xfrm>
              <a:custGeom>
                <a:rect b="b" l="l" r="r" t="t"/>
                <a:pathLst>
                  <a:path extrusionOk="0" h="6963" w="7776">
                    <a:moveTo>
                      <a:pt x="3934" y="1"/>
                    </a:moveTo>
                    <a:cubicBezTo>
                      <a:pt x="2906" y="1"/>
                      <a:pt x="1893" y="469"/>
                      <a:pt x="1227" y="1343"/>
                    </a:cubicBezTo>
                    <a:lnTo>
                      <a:pt x="6966" y="4975"/>
                    </a:lnTo>
                    <a:cubicBezTo>
                      <a:pt x="7775" y="3403"/>
                      <a:pt x="7251" y="1474"/>
                      <a:pt x="5751" y="534"/>
                    </a:cubicBezTo>
                    <a:cubicBezTo>
                      <a:pt x="5189" y="174"/>
                      <a:pt x="4558" y="1"/>
                      <a:pt x="3934" y="1"/>
                    </a:cubicBezTo>
                    <a:close/>
                    <a:moveTo>
                      <a:pt x="822" y="1986"/>
                    </a:moveTo>
                    <a:lnTo>
                      <a:pt x="822" y="1986"/>
                    </a:lnTo>
                    <a:cubicBezTo>
                      <a:pt x="0" y="3558"/>
                      <a:pt x="524" y="5498"/>
                      <a:pt x="2024" y="6439"/>
                    </a:cubicBezTo>
                    <a:cubicBezTo>
                      <a:pt x="2584" y="6793"/>
                      <a:pt x="3213" y="6963"/>
                      <a:pt x="3836" y="6963"/>
                    </a:cubicBezTo>
                    <a:cubicBezTo>
                      <a:pt x="4871" y="6963"/>
                      <a:pt x="5892" y="6494"/>
                      <a:pt x="6561" y="5618"/>
                    </a:cubicBezTo>
                    <a:lnTo>
                      <a:pt x="822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5" name="Google Shape;2865;p22"/>
              <p:cNvSpPr/>
              <p:nvPr/>
            </p:nvSpPr>
            <p:spPr>
              <a:xfrm>
                <a:off x="6706823" y="4325276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620" y="0"/>
                    </a:moveTo>
                    <a:lnTo>
                      <a:pt x="1215" y="1632"/>
                    </a:lnTo>
                    <a:cubicBezTo>
                      <a:pt x="251" y="2286"/>
                      <a:pt x="1" y="3596"/>
                      <a:pt x="656" y="4560"/>
                    </a:cubicBezTo>
                    <a:lnTo>
                      <a:pt x="763" y="4715"/>
                    </a:lnTo>
                    <a:cubicBezTo>
                      <a:pt x="1171" y="5316"/>
                      <a:pt x="1833" y="5640"/>
                      <a:pt x="2508" y="5640"/>
                    </a:cubicBezTo>
                    <a:cubicBezTo>
                      <a:pt x="2916" y="5640"/>
                      <a:pt x="3328" y="5522"/>
                      <a:pt x="3692" y="5275"/>
                    </a:cubicBezTo>
                    <a:lnTo>
                      <a:pt x="6085" y="3644"/>
                    </a:lnTo>
                    <a:lnTo>
                      <a:pt x="3620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6" name="Google Shape;2866;p22"/>
              <p:cNvSpPr/>
              <p:nvPr/>
            </p:nvSpPr>
            <p:spPr>
              <a:xfrm>
                <a:off x="6839327" y="4249734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77" y="1"/>
                    </a:moveTo>
                    <a:cubicBezTo>
                      <a:pt x="3169" y="1"/>
                      <a:pt x="2757" y="119"/>
                      <a:pt x="2394" y="366"/>
                    </a:cubicBezTo>
                    <a:lnTo>
                      <a:pt x="1" y="1997"/>
                    </a:lnTo>
                    <a:lnTo>
                      <a:pt x="2489" y="5640"/>
                    </a:lnTo>
                    <a:lnTo>
                      <a:pt x="4882" y="4009"/>
                    </a:lnTo>
                    <a:cubicBezTo>
                      <a:pt x="5835" y="3354"/>
                      <a:pt x="6085" y="2045"/>
                      <a:pt x="5430" y="1092"/>
                    </a:cubicBezTo>
                    <a:lnTo>
                      <a:pt x="5323" y="926"/>
                    </a:lnTo>
                    <a:cubicBezTo>
                      <a:pt x="4914" y="325"/>
                      <a:pt x="4252" y="1"/>
                      <a:pt x="357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7" name="Google Shape;2867;p22"/>
              <p:cNvSpPr/>
              <p:nvPr/>
            </p:nvSpPr>
            <p:spPr>
              <a:xfrm>
                <a:off x="6649603" y="4700692"/>
                <a:ext cx="345677" cy="344387"/>
              </a:xfrm>
              <a:custGeom>
                <a:rect b="b" l="l" r="r" t="t"/>
                <a:pathLst>
                  <a:path extrusionOk="0" h="10677" w="10717">
                    <a:moveTo>
                      <a:pt x="4999" y="0"/>
                    </a:moveTo>
                    <a:cubicBezTo>
                      <a:pt x="4821" y="0"/>
                      <a:pt x="4666" y="135"/>
                      <a:pt x="4644" y="327"/>
                    </a:cubicBezTo>
                    <a:lnTo>
                      <a:pt x="4180" y="3804"/>
                    </a:lnTo>
                    <a:lnTo>
                      <a:pt x="703" y="3339"/>
                    </a:lnTo>
                    <a:cubicBezTo>
                      <a:pt x="688" y="3338"/>
                      <a:pt x="674" y="3337"/>
                      <a:pt x="659" y="3337"/>
                    </a:cubicBezTo>
                    <a:cubicBezTo>
                      <a:pt x="474" y="3337"/>
                      <a:pt x="309" y="3473"/>
                      <a:pt x="287" y="3661"/>
                    </a:cubicBezTo>
                    <a:lnTo>
                      <a:pt x="25" y="5637"/>
                    </a:lnTo>
                    <a:cubicBezTo>
                      <a:pt x="1" y="5840"/>
                      <a:pt x="144" y="6030"/>
                      <a:pt x="346" y="6054"/>
                    </a:cubicBezTo>
                    <a:lnTo>
                      <a:pt x="3823" y="6518"/>
                    </a:lnTo>
                    <a:lnTo>
                      <a:pt x="3370" y="9995"/>
                    </a:lnTo>
                    <a:cubicBezTo>
                      <a:pt x="3335" y="10197"/>
                      <a:pt x="3477" y="10388"/>
                      <a:pt x="3692" y="10412"/>
                    </a:cubicBezTo>
                    <a:lnTo>
                      <a:pt x="5656" y="10674"/>
                    </a:lnTo>
                    <a:cubicBezTo>
                      <a:pt x="5671" y="10675"/>
                      <a:pt x="5686" y="10676"/>
                      <a:pt x="5700" y="10676"/>
                    </a:cubicBezTo>
                    <a:cubicBezTo>
                      <a:pt x="5886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4" y="7331"/>
                      <a:pt x="10053" y="7333"/>
                      <a:pt x="10073" y="7333"/>
                    </a:cubicBezTo>
                    <a:cubicBezTo>
                      <a:pt x="10252" y="7333"/>
                      <a:pt x="10409" y="7189"/>
                      <a:pt x="10431" y="7007"/>
                    </a:cubicBezTo>
                    <a:lnTo>
                      <a:pt x="10693" y="5042"/>
                    </a:lnTo>
                    <a:cubicBezTo>
                      <a:pt x="10716" y="4828"/>
                      <a:pt x="10574" y="4649"/>
                      <a:pt x="10371" y="4613"/>
                    </a:cubicBezTo>
                    <a:lnTo>
                      <a:pt x="6895" y="4161"/>
                    </a:lnTo>
                    <a:lnTo>
                      <a:pt x="7347" y="684"/>
                    </a:lnTo>
                    <a:cubicBezTo>
                      <a:pt x="7383" y="482"/>
                      <a:pt x="7240" y="291"/>
                      <a:pt x="7026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8" name="Google Shape;2868;p22"/>
              <p:cNvSpPr/>
              <p:nvPr/>
            </p:nvSpPr>
            <p:spPr>
              <a:xfrm>
                <a:off x="5182226" y="3172611"/>
                <a:ext cx="349870" cy="436507"/>
              </a:xfrm>
              <a:custGeom>
                <a:rect b="b" l="l" r="r" t="t"/>
                <a:pathLst>
                  <a:path extrusionOk="0" h="13533" w="10847">
                    <a:moveTo>
                      <a:pt x="4151" y="435"/>
                    </a:moveTo>
                    <a:cubicBezTo>
                      <a:pt x="4440" y="435"/>
                      <a:pt x="4723" y="608"/>
                      <a:pt x="4774" y="994"/>
                    </a:cubicBezTo>
                    <a:cubicBezTo>
                      <a:pt x="4810" y="1196"/>
                      <a:pt x="4751" y="1387"/>
                      <a:pt x="4632" y="1542"/>
                    </a:cubicBezTo>
                    <a:lnTo>
                      <a:pt x="3834" y="1685"/>
                    </a:lnTo>
                    <a:cubicBezTo>
                      <a:pt x="3667" y="1589"/>
                      <a:pt x="3548" y="1423"/>
                      <a:pt x="3512" y="1232"/>
                    </a:cubicBezTo>
                    <a:lnTo>
                      <a:pt x="3500" y="1232"/>
                    </a:lnTo>
                    <a:cubicBezTo>
                      <a:pt x="3386" y="732"/>
                      <a:pt x="3773" y="435"/>
                      <a:pt x="4151" y="435"/>
                    </a:cubicBezTo>
                    <a:close/>
                    <a:moveTo>
                      <a:pt x="7872" y="2745"/>
                    </a:moveTo>
                    <a:cubicBezTo>
                      <a:pt x="8127" y="2745"/>
                      <a:pt x="8352" y="2924"/>
                      <a:pt x="8394" y="3185"/>
                    </a:cubicBezTo>
                    <a:lnTo>
                      <a:pt x="9787" y="10769"/>
                    </a:lnTo>
                    <a:cubicBezTo>
                      <a:pt x="9835" y="11067"/>
                      <a:pt x="9644" y="11341"/>
                      <a:pt x="9346" y="11400"/>
                    </a:cubicBezTo>
                    <a:lnTo>
                      <a:pt x="3084" y="12543"/>
                    </a:lnTo>
                    <a:cubicBezTo>
                      <a:pt x="3047" y="12550"/>
                      <a:pt x="3011" y="12553"/>
                      <a:pt x="2976" y="12553"/>
                    </a:cubicBezTo>
                    <a:cubicBezTo>
                      <a:pt x="2710" y="12553"/>
                      <a:pt x="2483" y="12364"/>
                      <a:pt x="2441" y="12091"/>
                    </a:cubicBezTo>
                    <a:lnTo>
                      <a:pt x="1060" y="4530"/>
                    </a:lnTo>
                    <a:cubicBezTo>
                      <a:pt x="1012" y="4233"/>
                      <a:pt x="1203" y="3947"/>
                      <a:pt x="1512" y="3887"/>
                    </a:cubicBezTo>
                    <a:lnTo>
                      <a:pt x="2250" y="3756"/>
                    </a:lnTo>
                    <a:cubicBezTo>
                      <a:pt x="2292" y="3965"/>
                      <a:pt x="2472" y="4110"/>
                      <a:pt x="2676" y="4110"/>
                    </a:cubicBezTo>
                    <a:cubicBezTo>
                      <a:pt x="2704" y="4110"/>
                      <a:pt x="2733" y="4107"/>
                      <a:pt x="2762" y="4102"/>
                    </a:cubicBezTo>
                    <a:lnTo>
                      <a:pt x="6668" y="3399"/>
                    </a:lnTo>
                    <a:cubicBezTo>
                      <a:pt x="6906" y="3351"/>
                      <a:pt x="7060" y="3125"/>
                      <a:pt x="7025" y="2887"/>
                    </a:cubicBezTo>
                    <a:lnTo>
                      <a:pt x="7763" y="2756"/>
                    </a:lnTo>
                    <a:cubicBezTo>
                      <a:pt x="7800" y="2749"/>
                      <a:pt x="7836" y="2745"/>
                      <a:pt x="7872" y="2745"/>
                    </a:cubicBezTo>
                    <a:close/>
                    <a:moveTo>
                      <a:pt x="4133" y="1"/>
                    </a:moveTo>
                    <a:cubicBezTo>
                      <a:pt x="4070" y="1"/>
                      <a:pt x="4005" y="6"/>
                      <a:pt x="3941" y="18"/>
                    </a:cubicBezTo>
                    <a:cubicBezTo>
                      <a:pt x="3346" y="125"/>
                      <a:pt x="2953" y="708"/>
                      <a:pt x="3072" y="1304"/>
                    </a:cubicBezTo>
                    <a:cubicBezTo>
                      <a:pt x="3108" y="1482"/>
                      <a:pt x="3179" y="1649"/>
                      <a:pt x="3286" y="1780"/>
                    </a:cubicBezTo>
                    <a:lnTo>
                      <a:pt x="2512" y="1935"/>
                    </a:lnTo>
                    <a:cubicBezTo>
                      <a:pt x="2191" y="1994"/>
                      <a:pt x="1988" y="2304"/>
                      <a:pt x="2036" y="2613"/>
                    </a:cubicBezTo>
                    <a:lnTo>
                      <a:pt x="2096" y="2899"/>
                    </a:lnTo>
                    <a:lnTo>
                      <a:pt x="798" y="3125"/>
                    </a:lnTo>
                    <a:cubicBezTo>
                      <a:pt x="322" y="3220"/>
                      <a:pt x="0" y="3685"/>
                      <a:pt x="83" y="4173"/>
                    </a:cubicBezTo>
                    <a:lnTo>
                      <a:pt x="1667" y="12793"/>
                    </a:lnTo>
                    <a:cubicBezTo>
                      <a:pt x="1741" y="13229"/>
                      <a:pt x="2120" y="13533"/>
                      <a:pt x="2548" y="13533"/>
                    </a:cubicBezTo>
                    <a:cubicBezTo>
                      <a:pt x="2599" y="13533"/>
                      <a:pt x="2651" y="13528"/>
                      <a:pt x="2703" y="13519"/>
                    </a:cubicBezTo>
                    <a:lnTo>
                      <a:pt x="10049" y="12174"/>
                    </a:lnTo>
                    <a:cubicBezTo>
                      <a:pt x="10525" y="12079"/>
                      <a:pt x="10847" y="11614"/>
                      <a:pt x="10763" y="11138"/>
                    </a:cubicBezTo>
                    <a:lnTo>
                      <a:pt x="9192" y="2506"/>
                    </a:lnTo>
                    <a:cubicBezTo>
                      <a:pt x="9107" y="2070"/>
                      <a:pt x="8727" y="1767"/>
                      <a:pt x="8298" y="1767"/>
                    </a:cubicBezTo>
                    <a:cubicBezTo>
                      <a:pt x="8247" y="1767"/>
                      <a:pt x="8196" y="1771"/>
                      <a:pt x="8144" y="1780"/>
                    </a:cubicBezTo>
                    <a:lnTo>
                      <a:pt x="6858" y="2018"/>
                    </a:lnTo>
                    <a:lnTo>
                      <a:pt x="6810" y="1744"/>
                    </a:lnTo>
                    <a:cubicBezTo>
                      <a:pt x="6758" y="1459"/>
                      <a:pt x="6508" y="1258"/>
                      <a:pt x="6228" y="1258"/>
                    </a:cubicBezTo>
                    <a:cubicBezTo>
                      <a:pt x="6192" y="1258"/>
                      <a:pt x="6156" y="1261"/>
                      <a:pt x="6120" y="1268"/>
                    </a:cubicBezTo>
                    <a:lnTo>
                      <a:pt x="5179" y="1435"/>
                    </a:lnTo>
                    <a:cubicBezTo>
                      <a:pt x="5227" y="1268"/>
                      <a:pt x="5239" y="1089"/>
                      <a:pt x="5215" y="923"/>
                    </a:cubicBezTo>
                    <a:cubicBezTo>
                      <a:pt x="5119" y="381"/>
                      <a:pt x="4655" y="1"/>
                      <a:pt x="413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9" name="Google Shape;2869;p22"/>
              <p:cNvSpPr/>
              <p:nvPr/>
            </p:nvSpPr>
            <p:spPr>
              <a:xfrm>
                <a:off x="5244414" y="3329886"/>
                <a:ext cx="60059" cy="49834"/>
              </a:xfrm>
              <a:custGeom>
                <a:rect b="b" l="l" r="r" t="t"/>
                <a:pathLst>
                  <a:path extrusionOk="0" h="1545" w="1862">
                    <a:moveTo>
                      <a:pt x="1002" y="0"/>
                    </a:moveTo>
                    <a:cubicBezTo>
                      <a:pt x="959" y="0"/>
                      <a:pt x="915" y="4"/>
                      <a:pt x="870" y="11"/>
                    </a:cubicBezTo>
                    <a:cubicBezTo>
                      <a:pt x="191" y="130"/>
                      <a:pt x="1" y="1011"/>
                      <a:pt x="560" y="1404"/>
                    </a:cubicBezTo>
                    <a:cubicBezTo>
                      <a:pt x="702" y="1501"/>
                      <a:pt x="854" y="1545"/>
                      <a:pt x="1002" y="1545"/>
                    </a:cubicBezTo>
                    <a:cubicBezTo>
                      <a:pt x="1454" y="1545"/>
                      <a:pt x="1862" y="1142"/>
                      <a:pt x="1763" y="630"/>
                    </a:cubicBezTo>
                    <a:cubicBezTo>
                      <a:pt x="1689" y="258"/>
                      <a:pt x="1367" y="0"/>
                      <a:pt x="100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0" name="Google Shape;2870;p22"/>
              <p:cNvSpPr/>
              <p:nvPr/>
            </p:nvSpPr>
            <p:spPr>
              <a:xfrm>
                <a:off x="5311601" y="3314856"/>
                <a:ext cx="125085" cy="43996"/>
              </a:xfrm>
              <a:custGeom>
                <a:rect b="b" l="l" r="r" t="t"/>
                <a:pathLst>
                  <a:path extrusionOk="0" h="1364" w="3878">
                    <a:moveTo>
                      <a:pt x="3271" y="0"/>
                    </a:moveTo>
                    <a:cubicBezTo>
                      <a:pt x="3235" y="0"/>
                      <a:pt x="3197" y="4"/>
                      <a:pt x="3157" y="13"/>
                    </a:cubicBezTo>
                    <a:lnTo>
                      <a:pt x="3169" y="13"/>
                    </a:lnTo>
                    <a:lnTo>
                      <a:pt x="573" y="489"/>
                    </a:lnTo>
                    <a:cubicBezTo>
                      <a:pt x="1" y="555"/>
                      <a:pt x="100" y="1364"/>
                      <a:pt x="597" y="1364"/>
                    </a:cubicBezTo>
                    <a:cubicBezTo>
                      <a:pt x="638" y="1364"/>
                      <a:pt x="682" y="1358"/>
                      <a:pt x="728" y="1347"/>
                    </a:cubicBezTo>
                    <a:lnTo>
                      <a:pt x="3311" y="870"/>
                    </a:lnTo>
                    <a:cubicBezTo>
                      <a:pt x="3878" y="793"/>
                      <a:pt x="3771" y="0"/>
                      <a:pt x="3271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1" name="Google Shape;2871;p22"/>
              <p:cNvSpPr/>
              <p:nvPr/>
            </p:nvSpPr>
            <p:spPr>
              <a:xfrm>
                <a:off x="5257090" y="3399267"/>
                <a:ext cx="59769" cy="49963"/>
              </a:xfrm>
              <a:custGeom>
                <a:rect b="b" l="l" r="r" t="t"/>
                <a:pathLst>
                  <a:path extrusionOk="0" h="1549" w="1853">
                    <a:moveTo>
                      <a:pt x="1016" y="1"/>
                    </a:moveTo>
                    <a:cubicBezTo>
                      <a:pt x="968" y="1"/>
                      <a:pt x="919" y="6"/>
                      <a:pt x="870" y="15"/>
                    </a:cubicBezTo>
                    <a:cubicBezTo>
                      <a:pt x="191" y="134"/>
                      <a:pt x="1" y="1015"/>
                      <a:pt x="560" y="1408"/>
                    </a:cubicBezTo>
                    <a:cubicBezTo>
                      <a:pt x="701" y="1505"/>
                      <a:pt x="853" y="1549"/>
                      <a:pt x="1000" y="1549"/>
                    </a:cubicBezTo>
                    <a:cubicBezTo>
                      <a:pt x="1449" y="1549"/>
                      <a:pt x="1853" y="1146"/>
                      <a:pt x="1763" y="635"/>
                    </a:cubicBezTo>
                    <a:cubicBezTo>
                      <a:pt x="1700" y="267"/>
                      <a:pt x="1377" y="1"/>
                      <a:pt x="1016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2" name="Google Shape;2872;p22"/>
              <p:cNvSpPr/>
              <p:nvPr/>
            </p:nvSpPr>
            <p:spPr>
              <a:xfrm>
                <a:off x="5326599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3" y="2"/>
                      <a:pt x="3096" y="3"/>
                    </a:cubicBezTo>
                    <a:lnTo>
                      <a:pt x="501" y="467"/>
                    </a:lnTo>
                    <a:cubicBezTo>
                      <a:pt x="1" y="619"/>
                      <a:pt x="126" y="1350"/>
                      <a:pt x="620" y="1350"/>
                    </a:cubicBezTo>
                    <a:cubicBezTo>
                      <a:pt x="632" y="1350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3" name="Google Shape;2873;p22"/>
              <p:cNvSpPr/>
              <p:nvPr/>
            </p:nvSpPr>
            <p:spPr>
              <a:xfrm>
                <a:off x="5270540" y="347348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0" y="1012"/>
                      <a:pt x="560" y="1405"/>
                    </a:cubicBezTo>
                    <a:cubicBezTo>
                      <a:pt x="701" y="1502"/>
                      <a:pt x="854" y="1546"/>
                      <a:pt x="1003" y="1546"/>
                    </a:cubicBezTo>
                    <a:cubicBezTo>
                      <a:pt x="1454" y="1546"/>
                      <a:pt x="1861" y="1145"/>
                      <a:pt x="1763" y="643"/>
                    </a:cubicBezTo>
                    <a:cubicBezTo>
                      <a:pt x="1699" y="260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4" name="Google Shape;2874;p22"/>
              <p:cNvSpPr/>
              <p:nvPr/>
            </p:nvSpPr>
            <p:spPr>
              <a:xfrm>
                <a:off x="5339792" y="3458810"/>
                <a:ext cx="121892" cy="43577"/>
              </a:xfrm>
              <a:custGeom>
                <a:rect b="b" l="l" r="r" t="t"/>
                <a:pathLst>
                  <a:path extrusionOk="0" h="1351" w="3779">
                    <a:moveTo>
                      <a:pt x="3152" y="1"/>
                    </a:moveTo>
                    <a:cubicBezTo>
                      <a:pt x="3136" y="1"/>
                      <a:pt x="3120" y="2"/>
                      <a:pt x="3104" y="3"/>
                    </a:cubicBezTo>
                    <a:lnTo>
                      <a:pt x="509" y="479"/>
                    </a:lnTo>
                    <a:cubicBezTo>
                      <a:pt x="0" y="618"/>
                      <a:pt x="120" y="1350"/>
                      <a:pt x="627" y="1350"/>
                    </a:cubicBezTo>
                    <a:cubicBezTo>
                      <a:pt x="643" y="1350"/>
                      <a:pt x="659" y="1350"/>
                      <a:pt x="675" y="1348"/>
                    </a:cubicBezTo>
                    <a:lnTo>
                      <a:pt x="3259" y="872"/>
                    </a:lnTo>
                    <a:cubicBezTo>
                      <a:pt x="3779" y="733"/>
                      <a:pt x="3660" y="1"/>
                      <a:pt x="315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22"/>
              <p:cNvSpPr/>
              <p:nvPr/>
            </p:nvSpPr>
            <p:spPr>
              <a:xfrm>
                <a:off x="5212933" y="3782714"/>
                <a:ext cx="249267" cy="224140"/>
              </a:xfrm>
              <a:custGeom>
                <a:rect b="b" l="l" r="r" t="t"/>
                <a:pathLst>
                  <a:path extrusionOk="0" h="6949" w="7728">
                    <a:moveTo>
                      <a:pt x="3944" y="0"/>
                    </a:moveTo>
                    <a:cubicBezTo>
                      <a:pt x="2914" y="0"/>
                      <a:pt x="1900" y="466"/>
                      <a:pt x="1227" y="1331"/>
                    </a:cubicBezTo>
                    <a:lnTo>
                      <a:pt x="6966" y="4963"/>
                    </a:lnTo>
                    <a:cubicBezTo>
                      <a:pt x="7728" y="3391"/>
                      <a:pt x="7251" y="1474"/>
                      <a:pt x="5775" y="534"/>
                    </a:cubicBezTo>
                    <a:cubicBezTo>
                      <a:pt x="5207" y="173"/>
                      <a:pt x="4572" y="0"/>
                      <a:pt x="3944" y="0"/>
                    </a:cubicBezTo>
                    <a:close/>
                    <a:moveTo>
                      <a:pt x="822" y="1974"/>
                    </a:moveTo>
                    <a:lnTo>
                      <a:pt x="822" y="1974"/>
                    </a:lnTo>
                    <a:cubicBezTo>
                      <a:pt x="1" y="3546"/>
                      <a:pt x="524" y="5475"/>
                      <a:pt x="2025" y="6415"/>
                    </a:cubicBezTo>
                    <a:cubicBezTo>
                      <a:pt x="2587" y="6775"/>
                      <a:pt x="3218" y="6948"/>
                      <a:pt x="3842" y="6948"/>
                    </a:cubicBezTo>
                    <a:cubicBezTo>
                      <a:pt x="4870" y="6948"/>
                      <a:pt x="5882" y="6480"/>
                      <a:pt x="6549" y="5606"/>
                    </a:cubicBezTo>
                    <a:lnTo>
                      <a:pt x="822" y="1974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6" name="Google Shape;2876;p22"/>
              <p:cNvSpPr/>
              <p:nvPr/>
            </p:nvSpPr>
            <p:spPr>
              <a:xfrm>
                <a:off x="5682211" y="3300663"/>
                <a:ext cx="196304" cy="181660"/>
              </a:xfrm>
              <a:custGeom>
                <a:rect b="b" l="l" r="r" t="t"/>
                <a:pathLst>
                  <a:path extrusionOk="0" h="5632" w="6086">
                    <a:moveTo>
                      <a:pt x="3609" y="1"/>
                    </a:moveTo>
                    <a:lnTo>
                      <a:pt x="1215" y="1632"/>
                    </a:lnTo>
                    <a:cubicBezTo>
                      <a:pt x="251" y="2275"/>
                      <a:pt x="1" y="3584"/>
                      <a:pt x="656" y="4549"/>
                    </a:cubicBezTo>
                    <a:lnTo>
                      <a:pt x="763" y="4715"/>
                    </a:lnTo>
                    <a:cubicBezTo>
                      <a:pt x="1172" y="5311"/>
                      <a:pt x="1837" y="5632"/>
                      <a:pt x="2514" y="5632"/>
                    </a:cubicBezTo>
                    <a:cubicBezTo>
                      <a:pt x="2920" y="5632"/>
                      <a:pt x="3330" y="5516"/>
                      <a:pt x="3692" y="5275"/>
                    </a:cubicBezTo>
                    <a:lnTo>
                      <a:pt x="6085" y="3644"/>
                    </a:lnTo>
                    <a:lnTo>
                      <a:pt x="3609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7" name="Google Shape;2877;p22"/>
              <p:cNvSpPr/>
              <p:nvPr/>
            </p:nvSpPr>
            <p:spPr>
              <a:xfrm>
                <a:off x="5814714" y="3225154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80" y="0"/>
                    </a:moveTo>
                    <a:cubicBezTo>
                      <a:pt x="3174" y="0"/>
                      <a:pt x="2765" y="118"/>
                      <a:pt x="2406" y="365"/>
                    </a:cubicBezTo>
                    <a:lnTo>
                      <a:pt x="1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35" y="3354"/>
                      <a:pt x="6085" y="2044"/>
                      <a:pt x="5430" y="1091"/>
                    </a:cubicBezTo>
                    <a:lnTo>
                      <a:pt x="5323" y="925"/>
                    </a:lnTo>
                    <a:cubicBezTo>
                      <a:pt x="4915" y="324"/>
                      <a:pt x="4252" y="0"/>
                      <a:pt x="358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8" name="Google Shape;2878;p22"/>
              <p:cNvSpPr/>
              <p:nvPr/>
            </p:nvSpPr>
            <p:spPr>
              <a:xfrm>
                <a:off x="5624636" y="3676079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10" y="0"/>
                    </a:moveTo>
                    <a:cubicBezTo>
                      <a:pt x="4832" y="0"/>
                      <a:pt x="4677" y="135"/>
                      <a:pt x="4655" y="327"/>
                    </a:cubicBezTo>
                    <a:lnTo>
                      <a:pt x="4191" y="3804"/>
                    </a:lnTo>
                    <a:lnTo>
                      <a:pt x="714" y="3340"/>
                    </a:lnTo>
                    <a:cubicBezTo>
                      <a:pt x="700" y="3338"/>
                      <a:pt x="685" y="3337"/>
                      <a:pt x="670" y="3337"/>
                    </a:cubicBezTo>
                    <a:cubicBezTo>
                      <a:pt x="485" y="3337"/>
                      <a:pt x="320" y="3473"/>
                      <a:pt x="298" y="3661"/>
                    </a:cubicBezTo>
                    <a:lnTo>
                      <a:pt x="36" y="5638"/>
                    </a:lnTo>
                    <a:cubicBezTo>
                      <a:pt x="0" y="5840"/>
                      <a:pt x="143" y="6030"/>
                      <a:pt x="357" y="6054"/>
                    </a:cubicBezTo>
                    <a:lnTo>
                      <a:pt x="3834" y="6519"/>
                    </a:lnTo>
                    <a:lnTo>
                      <a:pt x="3370" y="9995"/>
                    </a:lnTo>
                    <a:cubicBezTo>
                      <a:pt x="3346" y="10198"/>
                      <a:pt x="3489" y="10388"/>
                      <a:pt x="3691" y="10412"/>
                    </a:cubicBezTo>
                    <a:lnTo>
                      <a:pt x="5667" y="10674"/>
                    </a:lnTo>
                    <a:cubicBezTo>
                      <a:pt x="5682" y="10676"/>
                      <a:pt x="5697" y="10676"/>
                      <a:pt x="5712" y="10676"/>
                    </a:cubicBezTo>
                    <a:cubicBezTo>
                      <a:pt x="5897" y="10676"/>
                      <a:pt x="6062" y="10540"/>
                      <a:pt x="6084" y="10352"/>
                    </a:cubicBezTo>
                    <a:lnTo>
                      <a:pt x="6548" y="6876"/>
                    </a:lnTo>
                    <a:lnTo>
                      <a:pt x="10025" y="7328"/>
                    </a:lnTo>
                    <a:cubicBezTo>
                      <a:pt x="10046" y="7332"/>
                      <a:pt x="10067" y="7334"/>
                      <a:pt x="10087" y="7334"/>
                    </a:cubicBezTo>
                    <a:cubicBezTo>
                      <a:pt x="10265" y="7334"/>
                      <a:pt x="10420" y="7199"/>
                      <a:pt x="10442" y="7007"/>
                    </a:cubicBezTo>
                    <a:lnTo>
                      <a:pt x="10704" y="5042"/>
                    </a:lnTo>
                    <a:cubicBezTo>
                      <a:pt x="10728" y="4840"/>
                      <a:pt x="10585" y="4649"/>
                      <a:pt x="10382" y="4625"/>
                    </a:cubicBezTo>
                    <a:lnTo>
                      <a:pt x="6906" y="4161"/>
                    </a:lnTo>
                    <a:lnTo>
                      <a:pt x="7358" y="685"/>
                    </a:lnTo>
                    <a:cubicBezTo>
                      <a:pt x="7394" y="482"/>
                      <a:pt x="7239" y="292"/>
                      <a:pt x="7037" y="268"/>
                    </a:cubicBezTo>
                    <a:lnTo>
                      <a:pt x="5072" y="6"/>
                    </a:lnTo>
                    <a:cubicBezTo>
                      <a:pt x="5051" y="2"/>
                      <a:pt x="5030" y="0"/>
                      <a:pt x="501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22"/>
              <p:cNvSpPr/>
              <p:nvPr/>
            </p:nvSpPr>
            <p:spPr>
              <a:xfrm>
                <a:off x="5182226" y="4197223"/>
                <a:ext cx="349870" cy="436120"/>
              </a:xfrm>
              <a:custGeom>
                <a:rect b="b" l="l" r="r" t="t"/>
                <a:pathLst>
                  <a:path extrusionOk="0" h="13521" w="10847">
                    <a:moveTo>
                      <a:pt x="4151" y="435"/>
                    </a:moveTo>
                    <a:cubicBezTo>
                      <a:pt x="4440" y="435"/>
                      <a:pt x="4723" y="608"/>
                      <a:pt x="4774" y="994"/>
                    </a:cubicBezTo>
                    <a:cubicBezTo>
                      <a:pt x="4810" y="1184"/>
                      <a:pt x="4751" y="1387"/>
                      <a:pt x="4632" y="1542"/>
                    </a:cubicBezTo>
                    <a:lnTo>
                      <a:pt x="3834" y="1684"/>
                    </a:lnTo>
                    <a:cubicBezTo>
                      <a:pt x="3667" y="1589"/>
                      <a:pt x="3548" y="1434"/>
                      <a:pt x="3512" y="1244"/>
                    </a:cubicBezTo>
                    <a:lnTo>
                      <a:pt x="3500" y="1232"/>
                    </a:lnTo>
                    <a:cubicBezTo>
                      <a:pt x="3386" y="732"/>
                      <a:pt x="3773" y="435"/>
                      <a:pt x="4151" y="435"/>
                    </a:cubicBezTo>
                    <a:close/>
                    <a:moveTo>
                      <a:pt x="7867" y="2746"/>
                    </a:moveTo>
                    <a:cubicBezTo>
                      <a:pt x="8125" y="2746"/>
                      <a:pt x="8352" y="2934"/>
                      <a:pt x="8394" y="3196"/>
                    </a:cubicBezTo>
                    <a:lnTo>
                      <a:pt x="9787" y="10757"/>
                    </a:lnTo>
                    <a:cubicBezTo>
                      <a:pt x="9835" y="11055"/>
                      <a:pt x="9644" y="11340"/>
                      <a:pt x="9346" y="11400"/>
                    </a:cubicBezTo>
                    <a:lnTo>
                      <a:pt x="3084" y="12543"/>
                    </a:lnTo>
                    <a:cubicBezTo>
                      <a:pt x="3053" y="12548"/>
                      <a:pt x="3023" y="12550"/>
                      <a:pt x="2992" y="12550"/>
                    </a:cubicBezTo>
                    <a:cubicBezTo>
                      <a:pt x="2730" y="12550"/>
                      <a:pt x="2494" y="12369"/>
                      <a:pt x="2441" y="12102"/>
                    </a:cubicBezTo>
                    <a:lnTo>
                      <a:pt x="1060" y="4530"/>
                    </a:lnTo>
                    <a:cubicBezTo>
                      <a:pt x="1012" y="4232"/>
                      <a:pt x="1203" y="3947"/>
                      <a:pt x="1512" y="3899"/>
                    </a:cubicBezTo>
                    <a:lnTo>
                      <a:pt x="2250" y="3768"/>
                    </a:lnTo>
                    <a:cubicBezTo>
                      <a:pt x="2292" y="3968"/>
                      <a:pt x="2474" y="4121"/>
                      <a:pt x="2680" y="4121"/>
                    </a:cubicBezTo>
                    <a:cubicBezTo>
                      <a:pt x="2707" y="4121"/>
                      <a:pt x="2735" y="4119"/>
                      <a:pt x="2762" y="4113"/>
                    </a:cubicBezTo>
                    <a:lnTo>
                      <a:pt x="6668" y="3399"/>
                    </a:lnTo>
                    <a:cubicBezTo>
                      <a:pt x="6906" y="3351"/>
                      <a:pt x="7060" y="3125"/>
                      <a:pt x="7025" y="2887"/>
                    </a:cubicBezTo>
                    <a:lnTo>
                      <a:pt x="7763" y="2756"/>
                    </a:lnTo>
                    <a:cubicBezTo>
                      <a:pt x="7798" y="2749"/>
                      <a:pt x="7833" y="2746"/>
                      <a:pt x="7867" y="2746"/>
                    </a:cubicBezTo>
                    <a:close/>
                    <a:moveTo>
                      <a:pt x="4133" y="0"/>
                    </a:moveTo>
                    <a:cubicBezTo>
                      <a:pt x="4070" y="0"/>
                      <a:pt x="4006" y="6"/>
                      <a:pt x="3941" y="18"/>
                    </a:cubicBezTo>
                    <a:cubicBezTo>
                      <a:pt x="3346" y="125"/>
                      <a:pt x="2953" y="708"/>
                      <a:pt x="3072" y="1303"/>
                    </a:cubicBezTo>
                    <a:cubicBezTo>
                      <a:pt x="3108" y="1482"/>
                      <a:pt x="3179" y="1637"/>
                      <a:pt x="3286" y="1780"/>
                    </a:cubicBezTo>
                    <a:lnTo>
                      <a:pt x="2512" y="1923"/>
                    </a:lnTo>
                    <a:cubicBezTo>
                      <a:pt x="2191" y="1982"/>
                      <a:pt x="1988" y="2292"/>
                      <a:pt x="2036" y="2601"/>
                    </a:cubicBezTo>
                    <a:lnTo>
                      <a:pt x="2096" y="2887"/>
                    </a:lnTo>
                    <a:lnTo>
                      <a:pt x="798" y="3125"/>
                    </a:lnTo>
                    <a:cubicBezTo>
                      <a:pt x="322" y="3208"/>
                      <a:pt x="0" y="3673"/>
                      <a:pt x="83" y="4161"/>
                    </a:cubicBezTo>
                    <a:lnTo>
                      <a:pt x="1667" y="12793"/>
                    </a:lnTo>
                    <a:cubicBezTo>
                      <a:pt x="1741" y="13218"/>
                      <a:pt x="2120" y="13520"/>
                      <a:pt x="2548" y="13520"/>
                    </a:cubicBezTo>
                    <a:cubicBezTo>
                      <a:pt x="2599" y="13520"/>
                      <a:pt x="2651" y="13516"/>
                      <a:pt x="2703" y="13507"/>
                    </a:cubicBezTo>
                    <a:lnTo>
                      <a:pt x="10049" y="12162"/>
                    </a:lnTo>
                    <a:cubicBezTo>
                      <a:pt x="10525" y="12079"/>
                      <a:pt x="10847" y="11602"/>
                      <a:pt x="10763" y="11126"/>
                    </a:cubicBezTo>
                    <a:lnTo>
                      <a:pt x="9192" y="2494"/>
                    </a:lnTo>
                    <a:cubicBezTo>
                      <a:pt x="9108" y="2064"/>
                      <a:pt x="8737" y="1763"/>
                      <a:pt x="8316" y="1763"/>
                    </a:cubicBezTo>
                    <a:cubicBezTo>
                      <a:pt x="8259" y="1763"/>
                      <a:pt x="8202" y="1768"/>
                      <a:pt x="8144" y="1780"/>
                    </a:cubicBezTo>
                    <a:lnTo>
                      <a:pt x="6858" y="2018"/>
                    </a:lnTo>
                    <a:lnTo>
                      <a:pt x="6810" y="1732"/>
                    </a:lnTo>
                    <a:cubicBezTo>
                      <a:pt x="6756" y="1451"/>
                      <a:pt x="6497" y="1249"/>
                      <a:pt x="6210" y="1249"/>
                    </a:cubicBezTo>
                    <a:cubicBezTo>
                      <a:pt x="6180" y="1249"/>
                      <a:pt x="6150" y="1251"/>
                      <a:pt x="6120" y="1256"/>
                    </a:cubicBezTo>
                    <a:lnTo>
                      <a:pt x="5179" y="1434"/>
                    </a:lnTo>
                    <a:cubicBezTo>
                      <a:pt x="5227" y="1268"/>
                      <a:pt x="5239" y="1089"/>
                      <a:pt x="5215" y="910"/>
                    </a:cubicBezTo>
                    <a:cubicBezTo>
                      <a:pt x="5119" y="380"/>
                      <a:pt x="4655" y="0"/>
                      <a:pt x="413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22"/>
              <p:cNvSpPr/>
              <p:nvPr/>
            </p:nvSpPr>
            <p:spPr>
              <a:xfrm>
                <a:off x="5244414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9" y="1"/>
                      <a:pt x="915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2" y="1502"/>
                      <a:pt x="854" y="1545"/>
                      <a:pt x="1002" y="1545"/>
                    </a:cubicBezTo>
                    <a:cubicBezTo>
                      <a:pt x="1454" y="1545"/>
                      <a:pt x="1862" y="1142"/>
                      <a:pt x="1763" y="631"/>
                    </a:cubicBezTo>
                    <a:cubicBezTo>
                      <a:pt x="1689" y="259"/>
                      <a:pt x="1367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22"/>
              <p:cNvSpPr/>
              <p:nvPr/>
            </p:nvSpPr>
            <p:spPr>
              <a:xfrm>
                <a:off x="5312149" y="4339952"/>
                <a:ext cx="123988" cy="43383"/>
              </a:xfrm>
              <a:custGeom>
                <a:rect b="b" l="l" r="r" t="t"/>
                <a:pathLst>
                  <a:path extrusionOk="0" h="1345" w="3844">
                    <a:moveTo>
                      <a:pt x="3236" y="0"/>
                    </a:moveTo>
                    <a:cubicBezTo>
                      <a:pt x="3205" y="0"/>
                      <a:pt x="3173" y="3"/>
                      <a:pt x="3140" y="10"/>
                    </a:cubicBezTo>
                    <a:lnTo>
                      <a:pt x="3152" y="10"/>
                    </a:lnTo>
                    <a:lnTo>
                      <a:pt x="556" y="474"/>
                    </a:lnTo>
                    <a:cubicBezTo>
                      <a:pt x="1" y="552"/>
                      <a:pt x="98" y="1344"/>
                      <a:pt x="597" y="1344"/>
                    </a:cubicBezTo>
                    <a:cubicBezTo>
                      <a:pt x="633" y="1344"/>
                      <a:pt x="671" y="1340"/>
                      <a:pt x="711" y="1331"/>
                    </a:cubicBezTo>
                    <a:lnTo>
                      <a:pt x="3294" y="867"/>
                    </a:lnTo>
                    <a:cubicBezTo>
                      <a:pt x="3844" y="766"/>
                      <a:pt x="3728" y="0"/>
                      <a:pt x="3236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2" name="Google Shape;2882;p22"/>
              <p:cNvSpPr/>
              <p:nvPr/>
            </p:nvSpPr>
            <p:spPr>
              <a:xfrm>
                <a:off x="5257090" y="4423976"/>
                <a:ext cx="59769" cy="49866"/>
              </a:xfrm>
              <a:custGeom>
                <a:rect b="b" l="l" r="r" t="t"/>
                <a:pathLst>
                  <a:path extrusionOk="0" h="1546" w="1853">
                    <a:moveTo>
                      <a:pt x="1003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1" y="1502"/>
                      <a:pt x="853" y="1546"/>
                      <a:pt x="1000" y="1546"/>
                    </a:cubicBezTo>
                    <a:cubicBezTo>
                      <a:pt x="1449" y="1546"/>
                      <a:pt x="1853" y="1142"/>
                      <a:pt x="1763" y="631"/>
                    </a:cubicBezTo>
                    <a:cubicBezTo>
                      <a:pt x="1699" y="259"/>
                      <a:pt x="1369" y="1"/>
                      <a:pt x="100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3" name="Google Shape;2883;p22"/>
              <p:cNvSpPr/>
              <p:nvPr/>
            </p:nvSpPr>
            <p:spPr>
              <a:xfrm>
                <a:off x="5326599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3" y="1"/>
                      <a:pt x="3096" y="3"/>
                    </a:cubicBezTo>
                    <a:lnTo>
                      <a:pt x="501" y="467"/>
                    </a:lnTo>
                    <a:cubicBezTo>
                      <a:pt x="1" y="618"/>
                      <a:pt x="126" y="1349"/>
                      <a:pt x="620" y="1349"/>
                    </a:cubicBezTo>
                    <a:cubicBezTo>
                      <a:pt x="632" y="1349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4" name="Google Shape;2884;p22"/>
              <p:cNvSpPr/>
              <p:nvPr/>
            </p:nvSpPr>
            <p:spPr>
              <a:xfrm>
                <a:off x="5270540" y="4498130"/>
                <a:ext cx="60059" cy="50221"/>
              </a:xfrm>
              <a:custGeom>
                <a:rect b="b" l="l" r="r" t="t"/>
                <a:pathLst>
                  <a:path extrusionOk="0" h="1557" w="1862">
                    <a:moveTo>
                      <a:pt x="998" y="0"/>
                    </a:moveTo>
                    <a:cubicBezTo>
                      <a:pt x="956" y="0"/>
                      <a:pt x="913" y="4"/>
                      <a:pt x="870" y="11"/>
                    </a:cubicBezTo>
                    <a:cubicBezTo>
                      <a:pt x="191" y="130"/>
                      <a:pt x="0" y="1011"/>
                      <a:pt x="560" y="1416"/>
                    </a:cubicBezTo>
                    <a:cubicBezTo>
                      <a:pt x="701" y="1513"/>
                      <a:pt x="854" y="1556"/>
                      <a:pt x="1002" y="1556"/>
                    </a:cubicBezTo>
                    <a:cubicBezTo>
                      <a:pt x="1453" y="1556"/>
                      <a:pt x="1861" y="1153"/>
                      <a:pt x="1763" y="642"/>
                    </a:cubicBezTo>
                    <a:cubicBezTo>
                      <a:pt x="1699" y="268"/>
                      <a:pt x="1366" y="0"/>
                      <a:pt x="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5" name="Google Shape;2885;p22"/>
              <p:cNvSpPr/>
              <p:nvPr/>
            </p:nvSpPr>
            <p:spPr>
              <a:xfrm>
                <a:off x="5339630" y="4483390"/>
                <a:ext cx="122311" cy="43673"/>
              </a:xfrm>
              <a:custGeom>
                <a:rect b="b" l="l" r="r" t="t"/>
                <a:pathLst>
                  <a:path extrusionOk="0" h="1354" w="3792">
                    <a:moveTo>
                      <a:pt x="3168" y="1"/>
                    </a:moveTo>
                    <a:cubicBezTo>
                      <a:pt x="3149" y="1"/>
                      <a:pt x="3129" y="2"/>
                      <a:pt x="3109" y="4"/>
                    </a:cubicBezTo>
                    <a:lnTo>
                      <a:pt x="514" y="480"/>
                    </a:lnTo>
                    <a:cubicBezTo>
                      <a:pt x="0" y="605"/>
                      <a:pt x="110" y="1354"/>
                      <a:pt x="612" y="1354"/>
                    </a:cubicBezTo>
                    <a:cubicBezTo>
                      <a:pt x="634" y="1354"/>
                      <a:pt x="657" y="1352"/>
                      <a:pt x="680" y="1349"/>
                    </a:cubicBezTo>
                    <a:lnTo>
                      <a:pt x="3264" y="885"/>
                    </a:lnTo>
                    <a:cubicBezTo>
                      <a:pt x="3792" y="747"/>
                      <a:pt x="3678" y="1"/>
                      <a:pt x="316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6" name="Google Shape;2886;p22"/>
              <p:cNvSpPr/>
              <p:nvPr/>
            </p:nvSpPr>
            <p:spPr>
              <a:xfrm>
                <a:off x="5212933" y="4806843"/>
                <a:ext cx="250815" cy="224624"/>
              </a:xfrm>
              <a:custGeom>
                <a:rect b="b" l="l" r="r" t="t"/>
                <a:pathLst>
                  <a:path extrusionOk="0" h="6964" w="7776">
                    <a:moveTo>
                      <a:pt x="3943" y="1"/>
                    </a:moveTo>
                    <a:cubicBezTo>
                      <a:pt x="2906" y="1"/>
                      <a:pt x="1888" y="470"/>
                      <a:pt x="1227" y="1346"/>
                    </a:cubicBezTo>
                    <a:lnTo>
                      <a:pt x="6966" y="4978"/>
                    </a:lnTo>
                    <a:cubicBezTo>
                      <a:pt x="7775" y="3406"/>
                      <a:pt x="7251" y="1465"/>
                      <a:pt x="5763" y="525"/>
                    </a:cubicBezTo>
                    <a:cubicBezTo>
                      <a:pt x="5199" y="171"/>
                      <a:pt x="4568" y="1"/>
                      <a:pt x="3943" y="1"/>
                    </a:cubicBezTo>
                    <a:close/>
                    <a:moveTo>
                      <a:pt x="822" y="1989"/>
                    </a:moveTo>
                    <a:lnTo>
                      <a:pt x="822" y="1989"/>
                    </a:lnTo>
                    <a:cubicBezTo>
                      <a:pt x="1" y="3561"/>
                      <a:pt x="524" y="5490"/>
                      <a:pt x="2025" y="6430"/>
                    </a:cubicBezTo>
                    <a:cubicBezTo>
                      <a:pt x="2587" y="6790"/>
                      <a:pt x="3218" y="6963"/>
                      <a:pt x="3842" y="6963"/>
                    </a:cubicBezTo>
                    <a:cubicBezTo>
                      <a:pt x="4870" y="6963"/>
                      <a:pt x="5882" y="6495"/>
                      <a:pt x="6549" y="5621"/>
                    </a:cubicBezTo>
                    <a:lnTo>
                      <a:pt x="822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7" name="Google Shape;2887;p22"/>
              <p:cNvSpPr/>
              <p:nvPr/>
            </p:nvSpPr>
            <p:spPr>
              <a:xfrm>
                <a:off x="5682211" y="4325276"/>
                <a:ext cx="196304" cy="181918"/>
              </a:xfrm>
              <a:custGeom>
                <a:rect b="b" l="l" r="r" t="t"/>
                <a:pathLst>
                  <a:path extrusionOk="0" h="5640" w="6086">
                    <a:moveTo>
                      <a:pt x="3609" y="0"/>
                    </a:moveTo>
                    <a:lnTo>
                      <a:pt x="1215" y="1632"/>
                    </a:lnTo>
                    <a:cubicBezTo>
                      <a:pt x="251" y="2286"/>
                      <a:pt x="1" y="3596"/>
                      <a:pt x="656" y="4560"/>
                    </a:cubicBezTo>
                    <a:lnTo>
                      <a:pt x="763" y="4715"/>
                    </a:lnTo>
                    <a:cubicBezTo>
                      <a:pt x="1171" y="5316"/>
                      <a:pt x="1834" y="5640"/>
                      <a:pt x="2508" y="5640"/>
                    </a:cubicBezTo>
                    <a:cubicBezTo>
                      <a:pt x="2916" y="5640"/>
                      <a:pt x="3329" y="5522"/>
                      <a:pt x="3692" y="5275"/>
                    </a:cubicBezTo>
                    <a:lnTo>
                      <a:pt x="6085" y="3644"/>
                    </a:lnTo>
                    <a:lnTo>
                      <a:pt x="3609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8" name="Google Shape;2888;p22"/>
              <p:cNvSpPr/>
              <p:nvPr/>
            </p:nvSpPr>
            <p:spPr>
              <a:xfrm>
                <a:off x="5814714" y="4249734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80" y="1"/>
                    </a:moveTo>
                    <a:cubicBezTo>
                      <a:pt x="3174" y="1"/>
                      <a:pt x="2765" y="119"/>
                      <a:pt x="2406" y="366"/>
                    </a:cubicBezTo>
                    <a:lnTo>
                      <a:pt x="1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5" y="3354"/>
                      <a:pt x="6085" y="2045"/>
                      <a:pt x="5430" y="1092"/>
                    </a:cubicBezTo>
                    <a:lnTo>
                      <a:pt x="5323" y="926"/>
                    </a:lnTo>
                    <a:cubicBezTo>
                      <a:pt x="4915" y="325"/>
                      <a:pt x="4252" y="1"/>
                      <a:pt x="3580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9" name="Google Shape;2889;p22"/>
              <p:cNvSpPr/>
              <p:nvPr/>
            </p:nvSpPr>
            <p:spPr>
              <a:xfrm>
                <a:off x="5624636" y="4700692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07" y="0"/>
                    </a:moveTo>
                    <a:cubicBezTo>
                      <a:pt x="4823" y="0"/>
                      <a:pt x="4677" y="135"/>
                      <a:pt x="4655" y="327"/>
                    </a:cubicBezTo>
                    <a:lnTo>
                      <a:pt x="4191" y="3804"/>
                    </a:lnTo>
                    <a:lnTo>
                      <a:pt x="714" y="3339"/>
                    </a:lnTo>
                    <a:cubicBezTo>
                      <a:pt x="699" y="3338"/>
                      <a:pt x="683" y="3337"/>
                      <a:pt x="668" y="3337"/>
                    </a:cubicBezTo>
                    <a:cubicBezTo>
                      <a:pt x="475" y="3337"/>
                      <a:pt x="320" y="3473"/>
                      <a:pt x="298" y="3661"/>
                    </a:cubicBezTo>
                    <a:lnTo>
                      <a:pt x="36" y="5637"/>
                    </a:lnTo>
                    <a:cubicBezTo>
                      <a:pt x="0" y="5840"/>
                      <a:pt x="143" y="6030"/>
                      <a:pt x="357" y="6054"/>
                    </a:cubicBezTo>
                    <a:lnTo>
                      <a:pt x="3834" y="6518"/>
                    </a:lnTo>
                    <a:lnTo>
                      <a:pt x="3370" y="9995"/>
                    </a:lnTo>
                    <a:cubicBezTo>
                      <a:pt x="3346" y="10197"/>
                      <a:pt x="3489" y="10388"/>
                      <a:pt x="3691" y="10412"/>
                    </a:cubicBezTo>
                    <a:lnTo>
                      <a:pt x="5667" y="10674"/>
                    </a:lnTo>
                    <a:cubicBezTo>
                      <a:pt x="5682" y="10675"/>
                      <a:pt x="5697" y="10676"/>
                      <a:pt x="5712" y="10676"/>
                    </a:cubicBezTo>
                    <a:cubicBezTo>
                      <a:pt x="5897" y="10676"/>
                      <a:pt x="6062" y="10540"/>
                      <a:pt x="6084" y="10352"/>
                    </a:cubicBezTo>
                    <a:lnTo>
                      <a:pt x="6548" y="6876"/>
                    </a:lnTo>
                    <a:lnTo>
                      <a:pt x="10025" y="7328"/>
                    </a:lnTo>
                    <a:cubicBezTo>
                      <a:pt x="10045" y="7331"/>
                      <a:pt x="10064" y="7333"/>
                      <a:pt x="10084" y="7333"/>
                    </a:cubicBezTo>
                    <a:cubicBezTo>
                      <a:pt x="10263" y="7333"/>
                      <a:pt x="10420" y="7189"/>
                      <a:pt x="10442" y="7007"/>
                    </a:cubicBezTo>
                    <a:lnTo>
                      <a:pt x="10704" y="5042"/>
                    </a:lnTo>
                    <a:cubicBezTo>
                      <a:pt x="10728" y="4828"/>
                      <a:pt x="10585" y="4649"/>
                      <a:pt x="10382" y="4613"/>
                    </a:cubicBezTo>
                    <a:lnTo>
                      <a:pt x="6906" y="4161"/>
                    </a:lnTo>
                    <a:lnTo>
                      <a:pt x="7358" y="684"/>
                    </a:lnTo>
                    <a:cubicBezTo>
                      <a:pt x="7394" y="470"/>
                      <a:pt x="7239" y="291"/>
                      <a:pt x="7037" y="256"/>
                    </a:cubicBezTo>
                    <a:lnTo>
                      <a:pt x="5072" y="6"/>
                    </a:lnTo>
                    <a:cubicBezTo>
                      <a:pt x="5050" y="2"/>
                      <a:pt x="5028" y="0"/>
                      <a:pt x="500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0" name="Google Shape;2890;p22"/>
              <p:cNvSpPr/>
              <p:nvPr/>
            </p:nvSpPr>
            <p:spPr>
              <a:xfrm>
                <a:off x="4157614" y="3173353"/>
                <a:ext cx="349483" cy="435765"/>
              </a:xfrm>
              <a:custGeom>
                <a:rect b="b" l="l" r="r" t="t"/>
                <a:pathLst>
                  <a:path extrusionOk="0" h="13510" w="10835">
                    <a:moveTo>
                      <a:pt x="4152" y="412"/>
                    </a:moveTo>
                    <a:cubicBezTo>
                      <a:pt x="4440" y="412"/>
                      <a:pt x="4723" y="585"/>
                      <a:pt x="4775" y="971"/>
                    </a:cubicBezTo>
                    <a:cubicBezTo>
                      <a:pt x="4810" y="1173"/>
                      <a:pt x="4751" y="1364"/>
                      <a:pt x="4632" y="1519"/>
                    </a:cubicBezTo>
                    <a:lnTo>
                      <a:pt x="3834" y="1662"/>
                    </a:lnTo>
                    <a:cubicBezTo>
                      <a:pt x="3655" y="1566"/>
                      <a:pt x="3536" y="1400"/>
                      <a:pt x="3501" y="1209"/>
                    </a:cubicBezTo>
                    <a:cubicBezTo>
                      <a:pt x="3386" y="709"/>
                      <a:pt x="3773" y="412"/>
                      <a:pt x="4152" y="412"/>
                    </a:cubicBezTo>
                    <a:close/>
                    <a:moveTo>
                      <a:pt x="7860" y="2722"/>
                    </a:moveTo>
                    <a:cubicBezTo>
                      <a:pt x="8116" y="2722"/>
                      <a:pt x="8342" y="2901"/>
                      <a:pt x="8394" y="3162"/>
                    </a:cubicBezTo>
                    <a:lnTo>
                      <a:pt x="9775" y="10746"/>
                    </a:lnTo>
                    <a:cubicBezTo>
                      <a:pt x="9835" y="11044"/>
                      <a:pt x="9632" y="11329"/>
                      <a:pt x="9335" y="11377"/>
                    </a:cubicBezTo>
                    <a:lnTo>
                      <a:pt x="3072" y="12520"/>
                    </a:lnTo>
                    <a:cubicBezTo>
                      <a:pt x="3041" y="12525"/>
                      <a:pt x="3011" y="12527"/>
                      <a:pt x="2981" y="12527"/>
                    </a:cubicBezTo>
                    <a:cubicBezTo>
                      <a:pt x="2718" y="12527"/>
                      <a:pt x="2482" y="12345"/>
                      <a:pt x="2429" y="12068"/>
                    </a:cubicBezTo>
                    <a:lnTo>
                      <a:pt x="1048" y="4507"/>
                    </a:lnTo>
                    <a:cubicBezTo>
                      <a:pt x="1000" y="4210"/>
                      <a:pt x="1191" y="3924"/>
                      <a:pt x="1500" y="3864"/>
                    </a:cubicBezTo>
                    <a:lnTo>
                      <a:pt x="2239" y="3733"/>
                    </a:lnTo>
                    <a:cubicBezTo>
                      <a:pt x="2280" y="3942"/>
                      <a:pt x="2460" y="4087"/>
                      <a:pt x="2664" y="4087"/>
                    </a:cubicBezTo>
                    <a:cubicBezTo>
                      <a:pt x="2693" y="4087"/>
                      <a:pt x="2721" y="4084"/>
                      <a:pt x="2751" y="4079"/>
                    </a:cubicBezTo>
                    <a:lnTo>
                      <a:pt x="6656" y="3376"/>
                    </a:lnTo>
                    <a:cubicBezTo>
                      <a:pt x="6894" y="3328"/>
                      <a:pt x="7049" y="3102"/>
                      <a:pt x="7013" y="2864"/>
                    </a:cubicBezTo>
                    <a:lnTo>
                      <a:pt x="7751" y="2733"/>
                    </a:lnTo>
                    <a:cubicBezTo>
                      <a:pt x="7788" y="2726"/>
                      <a:pt x="7824" y="2722"/>
                      <a:pt x="7860" y="2722"/>
                    </a:cubicBezTo>
                    <a:close/>
                    <a:moveTo>
                      <a:pt x="4137" y="1"/>
                    </a:moveTo>
                    <a:cubicBezTo>
                      <a:pt x="4073" y="1"/>
                      <a:pt x="4007" y="7"/>
                      <a:pt x="3941" y="19"/>
                    </a:cubicBezTo>
                    <a:cubicBezTo>
                      <a:pt x="3358" y="126"/>
                      <a:pt x="2965" y="697"/>
                      <a:pt x="3072" y="1281"/>
                    </a:cubicBezTo>
                    <a:cubicBezTo>
                      <a:pt x="3096" y="1459"/>
                      <a:pt x="3179" y="1626"/>
                      <a:pt x="3286" y="1757"/>
                    </a:cubicBezTo>
                    <a:lnTo>
                      <a:pt x="2512" y="1912"/>
                    </a:lnTo>
                    <a:cubicBezTo>
                      <a:pt x="2191" y="1971"/>
                      <a:pt x="1977" y="2281"/>
                      <a:pt x="2036" y="2590"/>
                    </a:cubicBezTo>
                    <a:lnTo>
                      <a:pt x="2084" y="2876"/>
                    </a:lnTo>
                    <a:lnTo>
                      <a:pt x="798" y="3102"/>
                    </a:lnTo>
                    <a:cubicBezTo>
                      <a:pt x="310" y="3197"/>
                      <a:pt x="0" y="3662"/>
                      <a:pt x="84" y="4150"/>
                    </a:cubicBezTo>
                    <a:lnTo>
                      <a:pt x="1655" y="12770"/>
                    </a:lnTo>
                    <a:cubicBezTo>
                      <a:pt x="1740" y="13206"/>
                      <a:pt x="2120" y="13510"/>
                      <a:pt x="2540" y="13510"/>
                    </a:cubicBezTo>
                    <a:cubicBezTo>
                      <a:pt x="2590" y="13510"/>
                      <a:pt x="2640" y="13505"/>
                      <a:pt x="2691" y="13496"/>
                    </a:cubicBezTo>
                    <a:lnTo>
                      <a:pt x="10037" y="12151"/>
                    </a:lnTo>
                    <a:cubicBezTo>
                      <a:pt x="10513" y="12068"/>
                      <a:pt x="10835" y="11591"/>
                      <a:pt x="10752" y="11115"/>
                    </a:cubicBezTo>
                    <a:lnTo>
                      <a:pt x="9180" y="2483"/>
                    </a:lnTo>
                    <a:cubicBezTo>
                      <a:pt x="9095" y="2047"/>
                      <a:pt x="8715" y="1744"/>
                      <a:pt x="8287" y="1744"/>
                    </a:cubicBezTo>
                    <a:cubicBezTo>
                      <a:pt x="8236" y="1744"/>
                      <a:pt x="8184" y="1748"/>
                      <a:pt x="8132" y="1757"/>
                    </a:cubicBezTo>
                    <a:lnTo>
                      <a:pt x="6858" y="1995"/>
                    </a:lnTo>
                    <a:lnTo>
                      <a:pt x="6811" y="1721"/>
                    </a:lnTo>
                    <a:cubicBezTo>
                      <a:pt x="6747" y="1436"/>
                      <a:pt x="6506" y="1235"/>
                      <a:pt x="6227" y="1235"/>
                    </a:cubicBezTo>
                    <a:cubicBezTo>
                      <a:pt x="6192" y="1235"/>
                      <a:pt x="6156" y="1238"/>
                      <a:pt x="6120" y="1245"/>
                    </a:cubicBezTo>
                    <a:lnTo>
                      <a:pt x="5179" y="1412"/>
                    </a:lnTo>
                    <a:cubicBezTo>
                      <a:pt x="5227" y="1245"/>
                      <a:pt x="5239" y="1066"/>
                      <a:pt x="5203" y="900"/>
                    </a:cubicBezTo>
                    <a:cubicBezTo>
                      <a:pt x="5108" y="370"/>
                      <a:pt x="4655" y="1"/>
                      <a:pt x="413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1" name="Google Shape;2891;p22"/>
              <p:cNvSpPr/>
              <p:nvPr/>
            </p:nvSpPr>
            <p:spPr>
              <a:xfrm>
                <a:off x="4219446" y="3329757"/>
                <a:ext cx="60123" cy="49963"/>
              </a:xfrm>
              <a:custGeom>
                <a:rect b="b" l="l" r="r" t="t"/>
                <a:pathLst>
                  <a:path extrusionOk="0" h="1549" w="1864">
                    <a:moveTo>
                      <a:pt x="1026" y="1"/>
                    </a:moveTo>
                    <a:cubicBezTo>
                      <a:pt x="979" y="1"/>
                      <a:pt x="930" y="6"/>
                      <a:pt x="881" y="15"/>
                    </a:cubicBezTo>
                    <a:cubicBezTo>
                      <a:pt x="202" y="134"/>
                      <a:pt x="0" y="1015"/>
                      <a:pt x="572" y="1408"/>
                    </a:cubicBezTo>
                    <a:cubicBezTo>
                      <a:pt x="713" y="1505"/>
                      <a:pt x="865" y="1549"/>
                      <a:pt x="1012" y="1549"/>
                    </a:cubicBezTo>
                    <a:cubicBezTo>
                      <a:pt x="1460" y="1549"/>
                      <a:pt x="1864" y="1146"/>
                      <a:pt x="1774" y="634"/>
                    </a:cubicBezTo>
                    <a:cubicBezTo>
                      <a:pt x="1701" y="267"/>
                      <a:pt x="1386" y="1"/>
                      <a:pt x="1026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2" name="Google Shape;2892;p22"/>
              <p:cNvSpPr/>
              <p:nvPr/>
            </p:nvSpPr>
            <p:spPr>
              <a:xfrm>
                <a:off x="4287569" y="3315210"/>
                <a:ext cx="124924" cy="43512"/>
              </a:xfrm>
              <a:custGeom>
                <a:rect b="b" l="l" r="r" t="t"/>
                <a:pathLst>
                  <a:path extrusionOk="0" h="1349" w="3873">
                    <a:moveTo>
                      <a:pt x="3265" y="1"/>
                    </a:moveTo>
                    <a:cubicBezTo>
                      <a:pt x="3229" y="1"/>
                      <a:pt x="3191" y="5"/>
                      <a:pt x="3151" y="14"/>
                    </a:cubicBezTo>
                    <a:lnTo>
                      <a:pt x="3151" y="2"/>
                    </a:lnTo>
                    <a:lnTo>
                      <a:pt x="555" y="478"/>
                    </a:lnTo>
                    <a:cubicBezTo>
                      <a:pt x="0" y="567"/>
                      <a:pt x="107" y="1349"/>
                      <a:pt x="597" y="1349"/>
                    </a:cubicBezTo>
                    <a:cubicBezTo>
                      <a:pt x="632" y="1349"/>
                      <a:pt x="670" y="1344"/>
                      <a:pt x="710" y="1336"/>
                    </a:cubicBezTo>
                    <a:lnTo>
                      <a:pt x="3317" y="871"/>
                    </a:lnTo>
                    <a:cubicBezTo>
                      <a:pt x="3873" y="793"/>
                      <a:pt x="3765" y="1"/>
                      <a:pt x="326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3" name="Google Shape;2893;p22"/>
              <p:cNvSpPr/>
              <p:nvPr/>
            </p:nvSpPr>
            <p:spPr>
              <a:xfrm>
                <a:off x="4232090" y="3399267"/>
                <a:ext cx="60156" cy="49963"/>
              </a:xfrm>
              <a:custGeom>
                <a:rect b="b" l="l" r="r" t="t"/>
                <a:pathLst>
                  <a:path extrusionOk="0" h="1549" w="1865">
                    <a:moveTo>
                      <a:pt x="1027" y="1"/>
                    </a:moveTo>
                    <a:cubicBezTo>
                      <a:pt x="980" y="1"/>
                      <a:pt x="931" y="6"/>
                      <a:pt x="882" y="15"/>
                    </a:cubicBezTo>
                    <a:cubicBezTo>
                      <a:pt x="203" y="134"/>
                      <a:pt x="1" y="1015"/>
                      <a:pt x="572" y="1408"/>
                    </a:cubicBezTo>
                    <a:cubicBezTo>
                      <a:pt x="711" y="1505"/>
                      <a:pt x="861" y="1549"/>
                      <a:pt x="1008" y="1549"/>
                    </a:cubicBezTo>
                    <a:cubicBezTo>
                      <a:pt x="1455" y="1549"/>
                      <a:pt x="1865" y="1146"/>
                      <a:pt x="1775" y="635"/>
                    </a:cubicBezTo>
                    <a:cubicBezTo>
                      <a:pt x="1701" y="267"/>
                      <a:pt x="1387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4" name="Google Shape;2894;p22"/>
              <p:cNvSpPr/>
              <p:nvPr/>
            </p:nvSpPr>
            <p:spPr>
              <a:xfrm>
                <a:off x="4301987" y="3384688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3" y="1"/>
                    </a:moveTo>
                    <a:cubicBezTo>
                      <a:pt x="3128" y="1"/>
                      <a:pt x="3112" y="2"/>
                      <a:pt x="3097" y="3"/>
                    </a:cubicBezTo>
                    <a:lnTo>
                      <a:pt x="501" y="467"/>
                    </a:lnTo>
                    <a:cubicBezTo>
                      <a:pt x="1" y="619"/>
                      <a:pt x="114" y="1350"/>
                      <a:pt x="620" y="1350"/>
                    </a:cubicBezTo>
                    <a:cubicBezTo>
                      <a:pt x="631" y="1350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48" y="722"/>
                      <a:pt x="3628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5" name="Google Shape;2895;p22"/>
              <p:cNvSpPr/>
              <p:nvPr/>
            </p:nvSpPr>
            <p:spPr>
              <a:xfrm>
                <a:off x="4245928" y="347348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2" y="1502"/>
                      <a:pt x="855" y="1546"/>
                      <a:pt x="1003" y="1546"/>
                    </a:cubicBezTo>
                    <a:cubicBezTo>
                      <a:pt x="1454" y="1546"/>
                      <a:pt x="1861" y="1145"/>
                      <a:pt x="1763" y="643"/>
                    </a:cubicBezTo>
                    <a:cubicBezTo>
                      <a:pt x="1699" y="260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6" name="Google Shape;2896;p22"/>
              <p:cNvSpPr/>
              <p:nvPr/>
            </p:nvSpPr>
            <p:spPr>
              <a:xfrm>
                <a:off x="4315179" y="3458874"/>
                <a:ext cx="121795" cy="43512"/>
              </a:xfrm>
              <a:custGeom>
                <a:rect b="b" l="l" r="r" t="t"/>
                <a:pathLst>
                  <a:path extrusionOk="0" h="1349" w="3776">
                    <a:moveTo>
                      <a:pt x="3104" y="1"/>
                    </a:moveTo>
                    <a:lnTo>
                      <a:pt x="509" y="477"/>
                    </a:lnTo>
                    <a:cubicBezTo>
                      <a:pt x="0" y="616"/>
                      <a:pt x="120" y="1348"/>
                      <a:pt x="628" y="1348"/>
                    </a:cubicBezTo>
                    <a:cubicBezTo>
                      <a:pt x="643" y="1348"/>
                      <a:pt x="659" y="1348"/>
                      <a:pt x="675" y="1346"/>
                    </a:cubicBezTo>
                    <a:lnTo>
                      <a:pt x="3259" y="882"/>
                    </a:lnTo>
                    <a:cubicBezTo>
                      <a:pt x="3775" y="744"/>
                      <a:pt x="3661" y="10"/>
                      <a:pt x="3162" y="10"/>
                    </a:cubicBezTo>
                    <a:cubicBezTo>
                      <a:pt x="3144" y="10"/>
                      <a:pt x="3124" y="11"/>
                      <a:pt x="3104" y="13"/>
                    </a:cubicBezTo>
                    <a:lnTo>
                      <a:pt x="3104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7" name="Google Shape;2897;p22"/>
              <p:cNvSpPr/>
              <p:nvPr/>
            </p:nvSpPr>
            <p:spPr>
              <a:xfrm>
                <a:off x="4189869" y="3782231"/>
                <a:ext cx="248880" cy="224075"/>
              </a:xfrm>
              <a:custGeom>
                <a:rect b="b" l="l" r="r" t="t"/>
                <a:pathLst>
                  <a:path extrusionOk="0" h="6947" w="7716">
                    <a:moveTo>
                      <a:pt x="3892" y="1"/>
                    </a:moveTo>
                    <a:cubicBezTo>
                      <a:pt x="2858" y="1"/>
                      <a:pt x="1840" y="470"/>
                      <a:pt x="1179" y="1346"/>
                    </a:cubicBezTo>
                    <a:lnTo>
                      <a:pt x="6906" y="4978"/>
                    </a:lnTo>
                    <a:cubicBezTo>
                      <a:pt x="7716" y="3406"/>
                      <a:pt x="7192" y="1477"/>
                      <a:pt x="5703" y="525"/>
                    </a:cubicBezTo>
                    <a:cubicBezTo>
                      <a:pt x="5144" y="171"/>
                      <a:pt x="4515" y="1"/>
                      <a:pt x="3892" y="1"/>
                    </a:cubicBezTo>
                    <a:close/>
                    <a:moveTo>
                      <a:pt x="762" y="1989"/>
                    </a:moveTo>
                    <a:lnTo>
                      <a:pt x="762" y="1989"/>
                    </a:lnTo>
                    <a:cubicBezTo>
                      <a:pt x="0" y="3561"/>
                      <a:pt x="477" y="5478"/>
                      <a:pt x="1953" y="6418"/>
                    </a:cubicBezTo>
                    <a:cubicBezTo>
                      <a:pt x="2522" y="6775"/>
                      <a:pt x="3157" y="6947"/>
                      <a:pt x="3786" y="6947"/>
                    </a:cubicBezTo>
                    <a:cubicBezTo>
                      <a:pt x="4816" y="6947"/>
                      <a:pt x="5828" y="6486"/>
                      <a:pt x="6501" y="5621"/>
                    </a:cubicBezTo>
                    <a:lnTo>
                      <a:pt x="762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8" name="Google Shape;2898;p22"/>
              <p:cNvSpPr/>
              <p:nvPr/>
            </p:nvSpPr>
            <p:spPr>
              <a:xfrm>
                <a:off x="4657631" y="3300663"/>
                <a:ext cx="196272" cy="181660"/>
              </a:xfrm>
              <a:custGeom>
                <a:rect b="b" l="l" r="r" t="t"/>
                <a:pathLst>
                  <a:path extrusionOk="0" h="5632" w="6085">
                    <a:moveTo>
                      <a:pt x="3596" y="1"/>
                    </a:moveTo>
                    <a:lnTo>
                      <a:pt x="1215" y="1620"/>
                    </a:lnTo>
                    <a:cubicBezTo>
                      <a:pt x="250" y="2275"/>
                      <a:pt x="0" y="3584"/>
                      <a:pt x="655" y="4549"/>
                    </a:cubicBezTo>
                    <a:lnTo>
                      <a:pt x="774" y="4715"/>
                    </a:lnTo>
                    <a:cubicBezTo>
                      <a:pt x="1176" y="5311"/>
                      <a:pt x="1838" y="5632"/>
                      <a:pt x="2514" y="5632"/>
                    </a:cubicBezTo>
                    <a:cubicBezTo>
                      <a:pt x="2919" y="5632"/>
                      <a:pt x="3329" y="5516"/>
                      <a:pt x="3691" y="5275"/>
                    </a:cubicBezTo>
                    <a:lnTo>
                      <a:pt x="6084" y="3644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9" name="Google Shape;2899;p22"/>
              <p:cNvSpPr/>
              <p:nvPr/>
            </p:nvSpPr>
            <p:spPr>
              <a:xfrm>
                <a:off x="4790102" y="3225154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78" y="0"/>
                    </a:moveTo>
                    <a:cubicBezTo>
                      <a:pt x="3170" y="0"/>
                      <a:pt x="2757" y="118"/>
                      <a:pt x="2394" y="365"/>
                    </a:cubicBezTo>
                    <a:lnTo>
                      <a:pt x="1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35" y="3354"/>
                      <a:pt x="6085" y="2044"/>
                      <a:pt x="5430" y="1091"/>
                    </a:cubicBezTo>
                    <a:lnTo>
                      <a:pt x="5323" y="925"/>
                    </a:lnTo>
                    <a:cubicBezTo>
                      <a:pt x="4915" y="324"/>
                      <a:pt x="4252" y="0"/>
                      <a:pt x="357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0" name="Google Shape;2900;p22"/>
              <p:cNvSpPr/>
              <p:nvPr/>
            </p:nvSpPr>
            <p:spPr>
              <a:xfrm>
                <a:off x="4600023" y="3676079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07" y="0"/>
                    </a:moveTo>
                    <a:cubicBezTo>
                      <a:pt x="4823" y="0"/>
                      <a:pt x="4676" y="135"/>
                      <a:pt x="4644" y="327"/>
                    </a:cubicBezTo>
                    <a:lnTo>
                      <a:pt x="4191" y="3804"/>
                    </a:lnTo>
                    <a:lnTo>
                      <a:pt x="715" y="3340"/>
                    </a:lnTo>
                    <a:cubicBezTo>
                      <a:pt x="700" y="3338"/>
                      <a:pt x="685" y="3337"/>
                      <a:pt x="670" y="3337"/>
                    </a:cubicBezTo>
                    <a:cubicBezTo>
                      <a:pt x="485" y="3337"/>
                      <a:pt x="320" y="3473"/>
                      <a:pt x="298" y="3661"/>
                    </a:cubicBezTo>
                    <a:lnTo>
                      <a:pt x="24" y="5638"/>
                    </a:lnTo>
                    <a:cubicBezTo>
                      <a:pt x="0" y="5840"/>
                      <a:pt x="143" y="6019"/>
                      <a:pt x="345" y="6054"/>
                    </a:cubicBezTo>
                    <a:lnTo>
                      <a:pt x="3834" y="6519"/>
                    </a:lnTo>
                    <a:lnTo>
                      <a:pt x="3370" y="9995"/>
                    </a:lnTo>
                    <a:cubicBezTo>
                      <a:pt x="3346" y="10198"/>
                      <a:pt x="3489" y="10388"/>
                      <a:pt x="3691" y="10412"/>
                    </a:cubicBezTo>
                    <a:lnTo>
                      <a:pt x="5668" y="10674"/>
                    </a:lnTo>
                    <a:cubicBezTo>
                      <a:pt x="5682" y="10676"/>
                      <a:pt x="5697" y="10676"/>
                      <a:pt x="5712" y="10676"/>
                    </a:cubicBezTo>
                    <a:cubicBezTo>
                      <a:pt x="5895" y="10676"/>
                      <a:pt x="6051" y="10540"/>
                      <a:pt x="6084" y="10352"/>
                    </a:cubicBezTo>
                    <a:lnTo>
                      <a:pt x="6537" y="6876"/>
                    </a:lnTo>
                    <a:lnTo>
                      <a:pt x="10025" y="7328"/>
                    </a:lnTo>
                    <a:cubicBezTo>
                      <a:pt x="10046" y="7332"/>
                      <a:pt x="10067" y="7334"/>
                      <a:pt x="10087" y="7334"/>
                    </a:cubicBezTo>
                    <a:cubicBezTo>
                      <a:pt x="10265" y="7334"/>
                      <a:pt x="10421" y="7199"/>
                      <a:pt x="10442" y="7007"/>
                    </a:cubicBezTo>
                    <a:lnTo>
                      <a:pt x="10704" y="5042"/>
                    </a:lnTo>
                    <a:cubicBezTo>
                      <a:pt x="10728" y="4840"/>
                      <a:pt x="10585" y="4649"/>
                      <a:pt x="10382" y="4625"/>
                    </a:cubicBezTo>
                    <a:lnTo>
                      <a:pt x="6906" y="4161"/>
                    </a:lnTo>
                    <a:lnTo>
                      <a:pt x="7358" y="685"/>
                    </a:lnTo>
                    <a:cubicBezTo>
                      <a:pt x="7382" y="482"/>
                      <a:pt x="7239" y="292"/>
                      <a:pt x="7037" y="268"/>
                    </a:cubicBezTo>
                    <a:lnTo>
                      <a:pt x="5072" y="6"/>
                    </a:lnTo>
                    <a:cubicBezTo>
                      <a:pt x="5050" y="2"/>
                      <a:pt x="5028" y="0"/>
                      <a:pt x="500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1" name="Google Shape;2901;p22"/>
              <p:cNvSpPr/>
              <p:nvPr/>
            </p:nvSpPr>
            <p:spPr>
              <a:xfrm>
                <a:off x="4157614" y="4197965"/>
                <a:ext cx="349483" cy="435378"/>
              </a:xfrm>
              <a:custGeom>
                <a:rect b="b" l="l" r="r" t="t"/>
                <a:pathLst>
                  <a:path extrusionOk="0" h="13498" w="10835">
                    <a:moveTo>
                      <a:pt x="4152" y="412"/>
                    </a:moveTo>
                    <a:cubicBezTo>
                      <a:pt x="4440" y="412"/>
                      <a:pt x="4723" y="585"/>
                      <a:pt x="4775" y="971"/>
                    </a:cubicBezTo>
                    <a:cubicBezTo>
                      <a:pt x="4810" y="1161"/>
                      <a:pt x="4751" y="1364"/>
                      <a:pt x="4632" y="1519"/>
                    </a:cubicBezTo>
                    <a:lnTo>
                      <a:pt x="3834" y="1661"/>
                    </a:lnTo>
                    <a:cubicBezTo>
                      <a:pt x="3667" y="1566"/>
                      <a:pt x="3536" y="1411"/>
                      <a:pt x="3501" y="1221"/>
                    </a:cubicBezTo>
                    <a:lnTo>
                      <a:pt x="3501" y="1209"/>
                    </a:lnTo>
                    <a:cubicBezTo>
                      <a:pt x="3386" y="709"/>
                      <a:pt x="3773" y="412"/>
                      <a:pt x="4152" y="412"/>
                    </a:cubicBezTo>
                    <a:close/>
                    <a:moveTo>
                      <a:pt x="7856" y="2723"/>
                    </a:moveTo>
                    <a:cubicBezTo>
                      <a:pt x="8113" y="2723"/>
                      <a:pt x="8342" y="2911"/>
                      <a:pt x="8394" y="3173"/>
                    </a:cubicBezTo>
                    <a:lnTo>
                      <a:pt x="9775" y="10734"/>
                    </a:lnTo>
                    <a:cubicBezTo>
                      <a:pt x="9835" y="11043"/>
                      <a:pt x="9632" y="11329"/>
                      <a:pt x="9335" y="11377"/>
                    </a:cubicBezTo>
                    <a:lnTo>
                      <a:pt x="3072" y="12520"/>
                    </a:lnTo>
                    <a:cubicBezTo>
                      <a:pt x="3041" y="12525"/>
                      <a:pt x="3011" y="12527"/>
                      <a:pt x="2981" y="12527"/>
                    </a:cubicBezTo>
                    <a:cubicBezTo>
                      <a:pt x="2718" y="12527"/>
                      <a:pt x="2482" y="12346"/>
                      <a:pt x="2429" y="12079"/>
                    </a:cubicBezTo>
                    <a:lnTo>
                      <a:pt x="1048" y="4507"/>
                    </a:lnTo>
                    <a:cubicBezTo>
                      <a:pt x="1000" y="4209"/>
                      <a:pt x="1203" y="3924"/>
                      <a:pt x="1500" y="3876"/>
                    </a:cubicBezTo>
                    <a:lnTo>
                      <a:pt x="2239" y="3745"/>
                    </a:lnTo>
                    <a:cubicBezTo>
                      <a:pt x="2281" y="3945"/>
                      <a:pt x="2462" y="4098"/>
                      <a:pt x="2668" y="4098"/>
                    </a:cubicBezTo>
                    <a:cubicBezTo>
                      <a:pt x="2695" y="4098"/>
                      <a:pt x="2723" y="4096"/>
                      <a:pt x="2751" y="4090"/>
                    </a:cubicBezTo>
                    <a:lnTo>
                      <a:pt x="6656" y="3376"/>
                    </a:lnTo>
                    <a:cubicBezTo>
                      <a:pt x="6894" y="3328"/>
                      <a:pt x="7049" y="3102"/>
                      <a:pt x="7013" y="2864"/>
                    </a:cubicBezTo>
                    <a:lnTo>
                      <a:pt x="7751" y="2733"/>
                    </a:lnTo>
                    <a:cubicBezTo>
                      <a:pt x="7786" y="2726"/>
                      <a:pt x="7821" y="2723"/>
                      <a:pt x="7856" y="2723"/>
                    </a:cubicBezTo>
                    <a:close/>
                    <a:moveTo>
                      <a:pt x="4137" y="1"/>
                    </a:moveTo>
                    <a:cubicBezTo>
                      <a:pt x="4073" y="1"/>
                      <a:pt x="4007" y="6"/>
                      <a:pt x="3941" y="18"/>
                    </a:cubicBezTo>
                    <a:cubicBezTo>
                      <a:pt x="3358" y="125"/>
                      <a:pt x="2965" y="697"/>
                      <a:pt x="3072" y="1280"/>
                    </a:cubicBezTo>
                    <a:cubicBezTo>
                      <a:pt x="3096" y="1459"/>
                      <a:pt x="3179" y="1614"/>
                      <a:pt x="3286" y="1757"/>
                    </a:cubicBezTo>
                    <a:lnTo>
                      <a:pt x="2512" y="1900"/>
                    </a:lnTo>
                    <a:cubicBezTo>
                      <a:pt x="2191" y="1959"/>
                      <a:pt x="1977" y="2269"/>
                      <a:pt x="2036" y="2578"/>
                    </a:cubicBezTo>
                    <a:lnTo>
                      <a:pt x="2084" y="2864"/>
                    </a:lnTo>
                    <a:lnTo>
                      <a:pt x="798" y="3102"/>
                    </a:lnTo>
                    <a:cubicBezTo>
                      <a:pt x="322" y="3185"/>
                      <a:pt x="0" y="3650"/>
                      <a:pt x="84" y="4138"/>
                    </a:cubicBezTo>
                    <a:lnTo>
                      <a:pt x="1655" y="12770"/>
                    </a:lnTo>
                    <a:cubicBezTo>
                      <a:pt x="1740" y="13195"/>
                      <a:pt x="2120" y="13497"/>
                      <a:pt x="2540" y="13497"/>
                    </a:cubicBezTo>
                    <a:cubicBezTo>
                      <a:pt x="2590" y="13497"/>
                      <a:pt x="2640" y="13493"/>
                      <a:pt x="2691" y="13484"/>
                    </a:cubicBezTo>
                    <a:lnTo>
                      <a:pt x="10037" y="12139"/>
                    </a:lnTo>
                    <a:cubicBezTo>
                      <a:pt x="10513" y="12056"/>
                      <a:pt x="10835" y="11579"/>
                      <a:pt x="10752" y="11103"/>
                    </a:cubicBezTo>
                    <a:lnTo>
                      <a:pt x="9180" y="2471"/>
                    </a:lnTo>
                    <a:cubicBezTo>
                      <a:pt x="9096" y="2041"/>
                      <a:pt x="8725" y="1740"/>
                      <a:pt x="8304" y="1740"/>
                    </a:cubicBezTo>
                    <a:cubicBezTo>
                      <a:pt x="8247" y="1740"/>
                      <a:pt x="8190" y="1745"/>
                      <a:pt x="8132" y="1757"/>
                    </a:cubicBezTo>
                    <a:lnTo>
                      <a:pt x="6858" y="1995"/>
                    </a:lnTo>
                    <a:lnTo>
                      <a:pt x="6811" y="1709"/>
                    </a:lnTo>
                    <a:cubicBezTo>
                      <a:pt x="6746" y="1428"/>
                      <a:pt x="6495" y="1226"/>
                      <a:pt x="6210" y="1226"/>
                    </a:cubicBezTo>
                    <a:cubicBezTo>
                      <a:pt x="6180" y="1226"/>
                      <a:pt x="6150" y="1228"/>
                      <a:pt x="6120" y="1233"/>
                    </a:cubicBezTo>
                    <a:lnTo>
                      <a:pt x="5179" y="1411"/>
                    </a:lnTo>
                    <a:cubicBezTo>
                      <a:pt x="5227" y="1245"/>
                      <a:pt x="5239" y="1066"/>
                      <a:pt x="5203" y="887"/>
                    </a:cubicBezTo>
                    <a:cubicBezTo>
                      <a:pt x="5108" y="369"/>
                      <a:pt x="4655" y="1"/>
                      <a:pt x="413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2" name="Google Shape;2902;p22"/>
              <p:cNvSpPr/>
              <p:nvPr/>
            </p:nvSpPr>
            <p:spPr>
              <a:xfrm>
                <a:off x="4219446" y="435446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2" y="131"/>
                      <a:pt x="0" y="1012"/>
                      <a:pt x="572" y="1405"/>
                    </a:cubicBezTo>
                    <a:cubicBezTo>
                      <a:pt x="713" y="1502"/>
                      <a:pt x="865" y="1545"/>
                      <a:pt x="1012" y="1545"/>
                    </a:cubicBezTo>
                    <a:cubicBezTo>
                      <a:pt x="1460" y="1545"/>
                      <a:pt x="1864" y="1142"/>
                      <a:pt x="1774" y="631"/>
                    </a:cubicBezTo>
                    <a:cubicBezTo>
                      <a:pt x="1700" y="259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3" name="Google Shape;2903;p22"/>
              <p:cNvSpPr/>
              <p:nvPr/>
            </p:nvSpPr>
            <p:spPr>
              <a:xfrm>
                <a:off x="4288117" y="4339952"/>
                <a:ext cx="123827" cy="43254"/>
              </a:xfrm>
              <a:custGeom>
                <a:rect b="b" l="l" r="r" t="t"/>
                <a:pathLst>
                  <a:path extrusionOk="0" h="1341" w="3839">
                    <a:moveTo>
                      <a:pt x="3230" y="0"/>
                    </a:moveTo>
                    <a:cubicBezTo>
                      <a:pt x="3199" y="0"/>
                      <a:pt x="3167" y="3"/>
                      <a:pt x="3134" y="10"/>
                    </a:cubicBezTo>
                    <a:lnTo>
                      <a:pt x="538" y="474"/>
                    </a:lnTo>
                    <a:cubicBezTo>
                      <a:pt x="0" y="575"/>
                      <a:pt x="106" y="1341"/>
                      <a:pt x="597" y="1341"/>
                    </a:cubicBezTo>
                    <a:cubicBezTo>
                      <a:pt x="627" y="1341"/>
                      <a:pt x="659" y="1338"/>
                      <a:pt x="693" y="1331"/>
                    </a:cubicBezTo>
                    <a:lnTo>
                      <a:pt x="3300" y="867"/>
                    </a:lnTo>
                    <a:cubicBezTo>
                      <a:pt x="3838" y="766"/>
                      <a:pt x="3722" y="0"/>
                      <a:pt x="323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4232090" y="442397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1" y="1"/>
                      <a:pt x="927" y="5"/>
                      <a:pt x="882" y="12"/>
                    </a:cubicBezTo>
                    <a:cubicBezTo>
                      <a:pt x="203" y="131"/>
                      <a:pt x="1" y="1012"/>
                      <a:pt x="572" y="1405"/>
                    </a:cubicBezTo>
                    <a:cubicBezTo>
                      <a:pt x="711" y="1502"/>
                      <a:pt x="861" y="1546"/>
                      <a:pt x="1008" y="1546"/>
                    </a:cubicBezTo>
                    <a:cubicBezTo>
                      <a:pt x="1455" y="1546"/>
                      <a:pt x="1865" y="1142"/>
                      <a:pt x="1775" y="631"/>
                    </a:cubicBezTo>
                    <a:cubicBezTo>
                      <a:pt x="1701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4301987" y="4409300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3" y="1"/>
                    </a:moveTo>
                    <a:cubicBezTo>
                      <a:pt x="3128" y="1"/>
                      <a:pt x="3112" y="1"/>
                      <a:pt x="3097" y="3"/>
                    </a:cubicBezTo>
                    <a:lnTo>
                      <a:pt x="501" y="467"/>
                    </a:lnTo>
                    <a:cubicBezTo>
                      <a:pt x="1" y="618"/>
                      <a:pt x="114" y="1349"/>
                      <a:pt x="620" y="1349"/>
                    </a:cubicBezTo>
                    <a:cubicBezTo>
                      <a:pt x="631" y="1349"/>
                      <a:pt x="644" y="1349"/>
                      <a:pt x="656" y="1348"/>
                    </a:cubicBezTo>
                    <a:lnTo>
                      <a:pt x="3251" y="872"/>
                    </a:lnTo>
                    <a:cubicBezTo>
                      <a:pt x="3748" y="722"/>
                      <a:pt x="3628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6" name="Google Shape;2906;p22"/>
              <p:cNvSpPr/>
              <p:nvPr/>
            </p:nvSpPr>
            <p:spPr>
              <a:xfrm>
                <a:off x="4245928" y="4498130"/>
                <a:ext cx="60059" cy="50221"/>
              </a:xfrm>
              <a:custGeom>
                <a:rect b="b" l="l" r="r" t="t"/>
                <a:pathLst>
                  <a:path extrusionOk="0" h="1557" w="1862">
                    <a:moveTo>
                      <a:pt x="998" y="0"/>
                    </a:moveTo>
                    <a:cubicBezTo>
                      <a:pt x="956" y="0"/>
                      <a:pt x="913" y="4"/>
                      <a:pt x="870" y="11"/>
                    </a:cubicBezTo>
                    <a:cubicBezTo>
                      <a:pt x="191" y="130"/>
                      <a:pt x="1" y="1011"/>
                      <a:pt x="560" y="1416"/>
                    </a:cubicBezTo>
                    <a:cubicBezTo>
                      <a:pt x="701" y="1513"/>
                      <a:pt x="854" y="1556"/>
                      <a:pt x="1002" y="1556"/>
                    </a:cubicBezTo>
                    <a:cubicBezTo>
                      <a:pt x="1453" y="1556"/>
                      <a:pt x="1861" y="1153"/>
                      <a:pt x="1763" y="642"/>
                    </a:cubicBezTo>
                    <a:cubicBezTo>
                      <a:pt x="1699" y="268"/>
                      <a:pt x="1367" y="0"/>
                      <a:pt x="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7" name="Google Shape;2907;p22"/>
              <p:cNvSpPr/>
              <p:nvPr/>
            </p:nvSpPr>
            <p:spPr>
              <a:xfrm>
                <a:off x="4315018" y="4483357"/>
                <a:ext cx="122214" cy="43706"/>
              </a:xfrm>
              <a:custGeom>
                <a:rect b="b" l="l" r="r" t="t"/>
                <a:pathLst>
                  <a:path extrusionOk="0" h="1355" w="3789">
                    <a:moveTo>
                      <a:pt x="3178" y="0"/>
                    </a:moveTo>
                    <a:cubicBezTo>
                      <a:pt x="3156" y="0"/>
                      <a:pt x="3133" y="2"/>
                      <a:pt x="3109" y="5"/>
                    </a:cubicBezTo>
                    <a:lnTo>
                      <a:pt x="514" y="481"/>
                    </a:lnTo>
                    <a:cubicBezTo>
                      <a:pt x="0" y="606"/>
                      <a:pt x="110" y="1355"/>
                      <a:pt x="612" y="1355"/>
                    </a:cubicBezTo>
                    <a:cubicBezTo>
                      <a:pt x="634" y="1355"/>
                      <a:pt x="657" y="1353"/>
                      <a:pt x="680" y="1350"/>
                    </a:cubicBezTo>
                    <a:lnTo>
                      <a:pt x="3264" y="886"/>
                    </a:lnTo>
                    <a:cubicBezTo>
                      <a:pt x="3789" y="749"/>
                      <a:pt x="3680" y="0"/>
                      <a:pt x="317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8" name="Google Shape;2908;p22"/>
              <p:cNvSpPr/>
              <p:nvPr/>
            </p:nvSpPr>
            <p:spPr>
              <a:xfrm>
                <a:off x="4188320" y="4806940"/>
                <a:ext cx="250428" cy="224592"/>
              </a:xfrm>
              <a:custGeom>
                <a:rect b="b" l="l" r="r" t="t"/>
                <a:pathLst>
                  <a:path extrusionOk="0" h="6963" w="7764">
                    <a:moveTo>
                      <a:pt x="3931" y="1"/>
                    </a:moveTo>
                    <a:cubicBezTo>
                      <a:pt x="2900" y="1"/>
                      <a:pt x="1886" y="469"/>
                      <a:pt x="1227" y="1343"/>
                    </a:cubicBezTo>
                    <a:lnTo>
                      <a:pt x="6954" y="4975"/>
                    </a:lnTo>
                    <a:cubicBezTo>
                      <a:pt x="7764" y="3403"/>
                      <a:pt x="7240" y="1474"/>
                      <a:pt x="5751" y="534"/>
                    </a:cubicBezTo>
                    <a:cubicBezTo>
                      <a:pt x="5189" y="174"/>
                      <a:pt x="4557" y="1"/>
                      <a:pt x="3931" y="1"/>
                    </a:cubicBezTo>
                    <a:close/>
                    <a:moveTo>
                      <a:pt x="810" y="1986"/>
                    </a:moveTo>
                    <a:lnTo>
                      <a:pt x="810" y="1986"/>
                    </a:lnTo>
                    <a:cubicBezTo>
                      <a:pt x="1" y="3558"/>
                      <a:pt x="525" y="5498"/>
                      <a:pt x="2013" y="6439"/>
                    </a:cubicBezTo>
                    <a:cubicBezTo>
                      <a:pt x="2577" y="6793"/>
                      <a:pt x="3207" y="6963"/>
                      <a:pt x="3830" y="6963"/>
                    </a:cubicBezTo>
                    <a:cubicBezTo>
                      <a:pt x="4864" y="6963"/>
                      <a:pt x="5880" y="6494"/>
                      <a:pt x="6549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9" name="Google Shape;2909;p22"/>
              <p:cNvSpPr/>
              <p:nvPr/>
            </p:nvSpPr>
            <p:spPr>
              <a:xfrm>
                <a:off x="4657631" y="4325276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96" y="0"/>
                    </a:moveTo>
                    <a:lnTo>
                      <a:pt x="1215" y="1632"/>
                    </a:lnTo>
                    <a:cubicBezTo>
                      <a:pt x="250" y="2286"/>
                      <a:pt x="0" y="3596"/>
                      <a:pt x="655" y="4549"/>
                    </a:cubicBezTo>
                    <a:lnTo>
                      <a:pt x="774" y="4715"/>
                    </a:lnTo>
                    <a:cubicBezTo>
                      <a:pt x="1175" y="5316"/>
                      <a:pt x="1834" y="5640"/>
                      <a:pt x="2508" y="5640"/>
                    </a:cubicBezTo>
                    <a:cubicBezTo>
                      <a:pt x="2915" y="5640"/>
                      <a:pt x="3328" y="5522"/>
                      <a:pt x="3691" y="5275"/>
                    </a:cubicBezTo>
                    <a:lnTo>
                      <a:pt x="6084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0" name="Google Shape;2910;p22"/>
              <p:cNvSpPr/>
              <p:nvPr/>
            </p:nvSpPr>
            <p:spPr>
              <a:xfrm>
                <a:off x="4790102" y="4249734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78" y="1"/>
                    </a:moveTo>
                    <a:cubicBezTo>
                      <a:pt x="3170" y="1"/>
                      <a:pt x="2757" y="119"/>
                      <a:pt x="2394" y="366"/>
                    </a:cubicBezTo>
                    <a:lnTo>
                      <a:pt x="1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5" y="3354"/>
                      <a:pt x="6085" y="2045"/>
                      <a:pt x="5430" y="1092"/>
                    </a:cubicBezTo>
                    <a:lnTo>
                      <a:pt x="5323" y="926"/>
                    </a:lnTo>
                    <a:cubicBezTo>
                      <a:pt x="4915" y="325"/>
                      <a:pt x="4252" y="1"/>
                      <a:pt x="357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1" name="Google Shape;2911;p22"/>
              <p:cNvSpPr/>
              <p:nvPr/>
            </p:nvSpPr>
            <p:spPr>
              <a:xfrm>
                <a:off x="4600023" y="4700692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07" y="0"/>
                    </a:moveTo>
                    <a:cubicBezTo>
                      <a:pt x="4823" y="0"/>
                      <a:pt x="4676" y="135"/>
                      <a:pt x="4644" y="327"/>
                    </a:cubicBezTo>
                    <a:lnTo>
                      <a:pt x="4191" y="3804"/>
                    </a:lnTo>
                    <a:lnTo>
                      <a:pt x="715" y="3339"/>
                    </a:lnTo>
                    <a:cubicBezTo>
                      <a:pt x="700" y="3338"/>
                      <a:pt x="685" y="3337"/>
                      <a:pt x="670" y="3337"/>
                    </a:cubicBezTo>
                    <a:cubicBezTo>
                      <a:pt x="485" y="3337"/>
                      <a:pt x="320" y="3473"/>
                      <a:pt x="298" y="3661"/>
                    </a:cubicBezTo>
                    <a:lnTo>
                      <a:pt x="24" y="5637"/>
                    </a:lnTo>
                    <a:cubicBezTo>
                      <a:pt x="0" y="5840"/>
                      <a:pt x="143" y="6030"/>
                      <a:pt x="345" y="6054"/>
                    </a:cubicBezTo>
                    <a:lnTo>
                      <a:pt x="3834" y="6518"/>
                    </a:lnTo>
                    <a:lnTo>
                      <a:pt x="3370" y="9995"/>
                    </a:lnTo>
                    <a:cubicBezTo>
                      <a:pt x="3346" y="10197"/>
                      <a:pt x="3489" y="10388"/>
                      <a:pt x="3691" y="10412"/>
                    </a:cubicBezTo>
                    <a:lnTo>
                      <a:pt x="5668" y="10674"/>
                    </a:lnTo>
                    <a:cubicBezTo>
                      <a:pt x="5682" y="10675"/>
                      <a:pt x="5697" y="10676"/>
                      <a:pt x="5712" y="10676"/>
                    </a:cubicBezTo>
                    <a:cubicBezTo>
                      <a:pt x="5897" y="10676"/>
                      <a:pt x="6062" y="10540"/>
                      <a:pt x="6084" y="10352"/>
                    </a:cubicBezTo>
                    <a:lnTo>
                      <a:pt x="6537" y="6876"/>
                    </a:lnTo>
                    <a:lnTo>
                      <a:pt x="10025" y="7328"/>
                    </a:lnTo>
                    <a:cubicBezTo>
                      <a:pt x="10045" y="7331"/>
                      <a:pt x="10065" y="7333"/>
                      <a:pt x="10084" y="7333"/>
                    </a:cubicBezTo>
                    <a:cubicBezTo>
                      <a:pt x="10263" y="7333"/>
                      <a:pt x="10420" y="7189"/>
                      <a:pt x="10442" y="7007"/>
                    </a:cubicBezTo>
                    <a:lnTo>
                      <a:pt x="10704" y="5042"/>
                    </a:lnTo>
                    <a:cubicBezTo>
                      <a:pt x="10728" y="4828"/>
                      <a:pt x="10585" y="4649"/>
                      <a:pt x="10382" y="4613"/>
                    </a:cubicBezTo>
                    <a:lnTo>
                      <a:pt x="6906" y="4161"/>
                    </a:lnTo>
                    <a:lnTo>
                      <a:pt x="7358" y="684"/>
                    </a:lnTo>
                    <a:cubicBezTo>
                      <a:pt x="7382" y="482"/>
                      <a:pt x="7239" y="291"/>
                      <a:pt x="7037" y="256"/>
                    </a:cubicBezTo>
                    <a:lnTo>
                      <a:pt x="5072" y="6"/>
                    </a:lnTo>
                    <a:cubicBezTo>
                      <a:pt x="5050" y="2"/>
                      <a:pt x="5028" y="0"/>
                      <a:pt x="500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2" name="Google Shape;2912;p22"/>
              <p:cNvSpPr/>
              <p:nvPr/>
            </p:nvSpPr>
            <p:spPr>
              <a:xfrm>
                <a:off x="3133001" y="3172611"/>
                <a:ext cx="349870" cy="436249"/>
              </a:xfrm>
              <a:custGeom>
                <a:rect b="b" l="l" r="r" t="t"/>
                <a:pathLst>
                  <a:path extrusionOk="0" h="13525" w="10847">
                    <a:moveTo>
                      <a:pt x="4152" y="435"/>
                    </a:moveTo>
                    <a:cubicBezTo>
                      <a:pt x="4440" y="435"/>
                      <a:pt x="4723" y="608"/>
                      <a:pt x="4775" y="994"/>
                    </a:cubicBezTo>
                    <a:cubicBezTo>
                      <a:pt x="4810" y="1196"/>
                      <a:pt x="4751" y="1387"/>
                      <a:pt x="4620" y="1542"/>
                    </a:cubicBezTo>
                    <a:lnTo>
                      <a:pt x="3834" y="1685"/>
                    </a:lnTo>
                    <a:cubicBezTo>
                      <a:pt x="3656" y="1589"/>
                      <a:pt x="3536" y="1423"/>
                      <a:pt x="3501" y="1232"/>
                    </a:cubicBezTo>
                    <a:cubicBezTo>
                      <a:pt x="3386" y="732"/>
                      <a:pt x="3773" y="435"/>
                      <a:pt x="4152" y="435"/>
                    </a:cubicBezTo>
                    <a:close/>
                    <a:moveTo>
                      <a:pt x="7856" y="2746"/>
                    </a:moveTo>
                    <a:cubicBezTo>
                      <a:pt x="8113" y="2746"/>
                      <a:pt x="8342" y="2934"/>
                      <a:pt x="8394" y="3197"/>
                    </a:cubicBezTo>
                    <a:lnTo>
                      <a:pt x="9775" y="10769"/>
                    </a:lnTo>
                    <a:cubicBezTo>
                      <a:pt x="9823" y="11055"/>
                      <a:pt x="9632" y="11341"/>
                      <a:pt x="9347" y="11400"/>
                    </a:cubicBezTo>
                    <a:lnTo>
                      <a:pt x="3072" y="12543"/>
                    </a:lnTo>
                    <a:cubicBezTo>
                      <a:pt x="3043" y="12548"/>
                      <a:pt x="3014" y="12550"/>
                      <a:pt x="2985" y="12550"/>
                    </a:cubicBezTo>
                    <a:cubicBezTo>
                      <a:pt x="2721" y="12550"/>
                      <a:pt x="2484" y="12359"/>
                      <a:pt x="2441" y="12091"/>
                    </a:cubicBezTo>
                    <a:lnTo>
                      <a:pt x="1060" y="4518"/>
                    </a:lnTo>
                    <a:cubicBezTo>
                      <a:pt x="1000" y="4221"/>
                      <a:pt x="1203" y="3935"/>
                      <a:pt x="1500" y="3887"/>
                    </a:cubicBezTo>
                    <a:lnTo>
                      <a:pt x="2251" y="3756"/>
                    </a:lnTo>
                    <a:cubicBezTo>
                      <a:pt x="2282" y="3956"/>
                      <a:pt x="2472" y="4110"/>
                      <a:pt x="2680" y="4110"/>
                    </a:cubicBezTo>
                    <a:cubicBezTo>
                      <a:pt x="2707" y="4110"/>
                      <a:pt x="2735" y="4107"/>
                      <a:pt x="2763" y="4102"/>
                    </a:cubicBezTo>
                    <a:lnTo>
                      <a:pt x="6668" y="3399"/>
                    </a:lnTo>
                    <a:cubicBezTo>
                      <a:pt x="6894" y="3351"/>
                      <a:pt x="7061" y="3125"/>
                      <a:pt x="7013" y="2887"/>
                    </a:cubicBezTo>
                    <a:lnTo>
                      <a:pt x="7751" y="2756"/>
                    </a:lnTo>
                    <a:cubicBezTo>
                      <a:pt x="7786" y="2749"/>
                      <a:pt x="7821" y="2746"/>
                      <a:pt x="7856" y="2746"/>
                    </a:cubicBezTo>
                    <a:close/>
                    <a:moveTo>
                      <a:pt x="4133" y="0"/>
                    </a:moveTo>
                    <a:cubicBezTo>
                      <a:pt x="4070" y="0"/>
                      <a:pt x="4006" y="6"/>
                      <a:pt x="3941" y="18"/>
                    </a:cubicBezTo>
                    <a:cubicBezTo>
                      <a:pt x="3346" y="125"/>
                      <a:pt x="2953" y="708"/>
                      <a:pt x="3072" y="1304"/>
                    </a:cubicBezTo>
                    <a:cubicBezTo>
                      <a:pt x="3096" y="1470"/>
                      <a:pt x="3179" y="1637"/>
                      <a:pt x="3286" y="1780"/>
                    </a:cubicBezTo>
                    <a:lnTo>
                      <a:pt x="2513" y="1923"/>
                    </a:lnTo>
                    <a:cubicBezTo>
                      <a:pt x="2191" y="1994"/>
                      <a:pt x="1977" y="2292"/>
                      <a:pt x="2036" y="2613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10" y="3220"/>
                      <a:pt x="0" y="3685"/>
                      <a:pt x="84" y="4173"/>
                    </a:cubicBezTo>
                    <a:lnTo>
                      <a:pt x="1655" y="12793"/>
                    </a:lnTo>
                    <a:cubicBezTo>
                      <a:pt x="1739" y="13223"/>
                      <a:pt x="2110" y="13524"/>
                      <a:pt x="2531" y="13524"/>
                    </a:cubicBezTo>
                    <a:cubicBezTo>
                      <a:pt x="2588" y="13524"/>
                      <a:pt x="2645" y="13519"/>
                      <a:pt x="2703" y="13507"/>
                    </a:cubicBezTo>
                    <a:lnTo>
                      <a:pt x="10037" y="12174"/>
                    </a:lnTo>
                    <a:cubicBezTo>
                      <a:pt x="10525" y="12079"/>
                      <a:pt x="10847" y="11614"/>
                      <a:pt x="10752" y="11126"/>
                    </a:cubicBezTo>
                    <a:lnTo>
                      <a:pt x="9180" y="2494"/>
                    </a:lnTo>
                    <a:cubicBezTo>
                      <a:pt x="9107" y="2064"/>
                      <a:pt x="8737" y="1763"/>
                      <a:pt x="8316" y="1763"/>
                    </a:cubicBezTo>
                    <a:cubicBezTo>
                      <a:pt x="8260" y="1763"/>
                      <a:pt x="8202" y="1769"/>
                      <a:pt x="8144" y="1780"/>
                    </a:cubicBezTo>
                    <a:lnTo>
                      <a:pt x="6858" y="2018"/>
                    </a:lnTo>
                    <a:lnTo>
                      <a:pt x="6799" y="1744"/>
                    </a:lnTo>
                    <a:cubicBezTo>
                      <a:pt x="6746" y="1459"/>
                      <a:pt x="6506" y="1258"/>
                      <a:pt x="6227" y="1258"/>
                    </a:cubicBezTo>
                    <a:cubicBezTo>
                      <a:pt x="6192" y="1258"/>
                      <a:pt x="6156" y="1261"/>
                      <a:pt x="6120" y="1268"/>
                    </a:cubicBezTo>
                    <a:lnTo>
                      <a:pt x="5180" y="1435"/>
                    </a:lnTo>
                    <a:cubicBezTo>
                      <a:pt x="5227" y="1268"/>
                      <a:pt x="5239" y="1089"/>
                      <a:pt x="5203" y="911"/>
                    </a:cubicBezTo>
                    <a:cubicBezTo>
                      <a:pt x="5118" y="380"/>
                      <a:pt x="4655" y="0"/>
                      <a:pt x="413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3" name="Google Shape;2913;p22"/>
              <p:cNvSpPr/>
              <p:nvPr/>
            </p:nvSpPr>
            <p:spPr>
              <a:xfrm>
                <a:off x="3194834" y="3329886"/>
                <a:ext cx="60123" cy="49834"/>
              </a:xfrm>
              <a:custGeom>
                <a:rect b="b" l="l" r="r" t="t"/>
                <a:pathLst>
                  <a:path extrusionOk="0" h="1545" w="1864">
                    <a:moveTo>
                      <a:pt x="1014" y="0"/>
                    </a:moveTo>
                    <a:cubicBezTo>
                      <a:pt x="970" y="0"/>
                      <a:pt x="926" y="4"/>
                      <a:pt x="881" y="11"/>
                    </a:cubicBezTo>
                    <a:cubicBezTo>
                      <a:pt x="191" y="130"/>
                      <a:pt x="0" y="1011"/>
                      <a:pt x="572" y="1404"/>
                    </a:cubicBezTo>
                    <a:cubicBezTo>
                      <a:pt x="710" y="1501"/>
                      <a:pt x="860" y="1545"/>
                      <a:pt x="1007" y="1545"/>
                    </a:cubicBezTo>
                    <a:cubicBezTo>
                      <a:pt x="1454" y="1545"/>
                      <a:pt x="1864" y="1142"/>
                      <a:pt x="1774" y="630"/>
                    </a:cubicBezTo>
                    <a:cubicBezTo>
                      <a:pt x="1700" y="258"/>
                      <a:pt x="1378" y="0"/>
                      <a:pt x="101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4" name="Google Shape;2914;p22"/>
              <p:cNvSpPr/>
              <p:nvPr/>
            </p:nvSpPr>
            <p:spPr>
              <a:xfrm>
                <a:off x="3262570" y="3315178"/>
                <a:ext cx="125601" cy="43544"/>
              </a:xfrm>
              <a:custGeom>
                <a:rect b="b" l="l" r="r" t="t"/>
                <a:pathLst>
                  <a:path extrusionOk="0" h="1350" w="3894">
                    <a:moveTo>
                      <a:pt x="3284" y="0"/>
                    </a:moveTo>
                    <a:cubicBezTo>
                      <a:pt x="3246" y="0"/>
                      <a:pt x="3206" y="5"/>
                      <a:pt x="3163" y="15"/>
                    </a:cubicBezTo>
                    <a:lnTo>
                      <a:pt x="3163" y="3"/>
                    </a:lnTo>
                    <a:lnTo>
                      <a:pt x="567" y="479"/>
                    </a:lnTo>
                    <a:cubicBezTo>
                      <a:pt x="1" y="557"/>
                      <a:pt x="108" y="1349"/>
                      <a:pt x="608" y="1349"/>
                    </a:cubicBezTo>
                    <a:cubicBezTo>
                      <a:pt x="644" y="1349"/>
                      <a:pt x="682" y="1345"/>
                      <a:pt x="722" y="1337"/>
                    </a:cubicBezTo>
                    <a:lnTo>
                      <a:pt x="3318" y="872"/>
                    </a:lnTo>
                    <a:cubicBezTo>
                      <a:pt x="3893" y="817"/>
                      <a:pt x="3790" y="0"/>
                      <a:pt x="328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5" name="Google Shape;2915;p22"/>
              <p:cNvSpPr/>
              <p:nvPr/>
            </p:nvSpPr>
            <p:spPr>
              <a:xfrm>
                <a:off x="3207510" y="3399267"/>
                <a:ext cx="60123" cy="49963"/>
              </a:xfrm>
              <a:custGeom>
                <a:rect b="b" l="l" r="r" t="t"/>
                <a:pathLst>
                  <a:path extrusionOk="0" h="1549" w="1864">
                    <a:moveTo>
                      <a:pt x="1026" y="1"/>
                    </a:moveTo>
                    <a:cubicBezTo>
                      <a:pt x="979" y="1"/>
                      <a:pt x="930" y="6"/>
                      <a:pt x="881" y="15"/>
                    </a:cubicBezTo>
                    <a:cubicBezTo>
                      <a:pt x="203" y="134"/>
                      <a:pt x="0" y="1015"/>
                      <a:pt x="572" y="1408"/>
                    </a:cubicBezTo>
                    <a:cubicBezTo>
                      <a:pt x="710" y="1505"/>
                      <a:pt x="860" y="1549"/>
                      <a:pt x="1007" y="1549"/>
                    </a:cubicBezTo>
                    <a:cubicBezTo>
                      <a:pt x="1454" y="1549"/>
                      <a:pt x="1864" y="1146"/>
                      <a:pt x="1774" y="635"/>
                    </a:cubicBezTo>
                    <a:cubicBezTo>
                      <a:pt x="1701" y="267"/>
                      <a:pt x="1386" y="1"/>
                      <a:pt x="1026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6" name="Google Shape;2916;p22"/>
              <p:cNvSpPr/>
              <p:nvPr/>
            </p:nvSpPr>
            <p:spPr>
              <a:xfrm>
                <a:off x="3277020" y="3384688"/>
                <a:ext cx="121247" cy="43544"/>
              </a:xfrm>
              <a:custGeom>
                <a:rect b="b" l="l" r="r" t="t"/>
                <a:pathLst>
                  <a:path extrusionOk="0" h="1350" w="3759">
                    <a:moveTo>
                      <a:pt x="3154" y="1"/>
                    </a:moveTo>
                    <a:cubicBezTo>
                      <a:pt x="3139" y="1"/>
                      <a:pt x="3123" y="2"/>
                      <a:pt x="3108" y="3"/>
                    </a:cubicBezTo>
                    <a:lnTo>
                      <a:pt x="512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2" y="872"/>
                    </a:lnTo>
                    <a:cubicBezTo>
                      <a:pt x="3759" y="722"/>
                      <a:pt x="3640" y="1"/>
                      <a:pt x="315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7" name="Google Shape;2917;p22"/>
              <p:cNvSpPr/>
              <p:nvPr/>
            </p:nvSpPr>
            <p:spPr>
              <a:xfrm>
                <a:off x="3221315" y="3473486"/>
                <a:ext cx="59769" cy="49866"/>
              </a:xfrm>
              <a:custGeom>
                <a:rect b="b" l="l" r="r" t="t"/>
                <a:pathLst>
                  <a:path extrusionOk="0" h="1546" w="1853">
                    <a:moveTo>
                      <a:pt x="1002" y="1"/>
                    </a:moveTo>
                    <a:cubicBezTo>
                      <a:pt x="959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2" y="1502"/>
                      <a:pt x="854" y="1546"/>
                      <a:pt x="1001" y="1546"/>
                    </a:cubicBezTo>
                    <a:cubicBezTo>
                      <a:pt x="1450" y="1546"/>
                      <a:pt x="1852" y="1145"/>
                      <a:pt x="1763" y="643"/>
                    </a:cubicBezTo>
                    <a:cubicBezTo>
                      <a:pt x="1699" y="260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8" name="Google Shape;2918;p22"/>
              <p:cNvSpPr/>
              <p:nvPr/>
            </p:nvSpPr>
            <p:spPr>
              <a:xfrm>
                <a:off x="3290567" y="3458874"/>
                <a:ext cx="121795" cy="43512"/>
              </a:xfrm>
              <a:custGeom>
                <a:rect b="b" l="l" r="r" t="t"/>
                <a:pathLst>
                  <a:path extrusionOk="0" h="1349" w="3776">
                    <a:moveTo>
                      <a:pt x="3104" y="1"/>
                    </a:moveTo>
                    <a:lnTo>
                      <a:pt x="509" y="477"/>
                    </a:lnTo>
                    <a:cubicBezTo>
                      <a:pt x="1" y="616"/>
                      <a:pt x="120" y="1348"/>
                      <a:pt x="617" y="1348"/>
                    </a:cubicBezTo>
                    <a:cubicBezTo>
                      <a:pt x="632" y="1348"/>
                      <a:pt x="648" y="1348"/>
                      <a:pt x="664" y="1346"/>
                    </a:cubicBezTo>
                    <a:lnTo>
                      <a:pt x="3271" y="882"/>
                    </a:lnTo>
                    <a:cubicBezTo>
                      <a:pt x="3776" y="744"/>
                      <a:pt x="3662" y="10"/>
                      <a:pt x="3163" y="10"/>
                    </a:cubicBezTo>
                    <a:cubicBezTo>
                      <a:pt x="3144" y="10"/>
                      <a:pt x="3124" y="11"/>
                      <a:pt x="3104" y="13"/>
                    </a:cubicBezTo>
                    <a:lnTo>
                      <a:pt x="3104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9" name="Google Shape;2919;p22"/>
              <p:cNvSpPr/>
              <p:nvPr/>
            </p:nvSpPr>
            <p:spPr>
              <a:xfrm>
                <a:off x="3163708" y="3782714"/>
                <a:ext cx="249267" cy="224140"/>
              </a:xfrm>
              <a:custGeom>
                <a:rect b="b" l="l" r="r" t="t"/>
                <a:pathLst>
                  <a:path extrusionOk="0" h="6949" w="7728">
                    <a:moveTo>
                      <a:pt x="3944" y="0"/>
                    </a:moveTo>
                    <a:cubicBezTo>
                      <a:pt x="2912" y="0"/>
                      <a:pt x="1896" y="466"/>
                      <a:pt x="1215" y="1331"/>
                    </a:cubicBezTo>
                    <a:lnTo>
                      <a:pt x="6954" y="4963"/>
                    </a:lnTo>
                    <a:cubicBezTo>
                      <a:pt x="7728" y="3391"/>
                      <a:pt x="7240" y="1474"/>
                      <a:pt x="5775" y="534"/>
                    </a:cubicBezTo>
                    <a:cubicBezTo>
                      <a:pt x="5207" y="173"/>
                      <a:pt x="4573" y="0"/>
                      <a:pt x="3944" y="0"/>
                    </a:cubicBezTo>
                    <a:close/>
                    <a:moveTo>
                      <a:pt x="810" y="1974"/>
                    </a:moveTo>
                    <a:lnTo>
                      <a:pt x="810" y="1974"/>
                    </a:lnTo>
                    <a:cubicBezTo>
                      <a:pt x="1" y="3546"/>
                      <a:pt x="525" y="5475"/>
                      <a:pt x="2013" y="6415"/>
                    </a:cubicBezTo>
                    <a:cubicBezTo>
                      <a:pt x="2580" y="6775"/>
                      <a:pt x="3213" y="6948"/>
                      <a:pt x="3839" y="6948"/>
                    </a:cubicBezTo>
                    <a:cubicBezTo>
                      <a:pt x="4870" y="6948"/>
                      <a:pt x="5883" y="6480"/>
                      <a:pt x="6549" y="5606"/>
                    </a:cubicBezTo>
                    <a:lnTo>
                      <a:pt x="810" y="1974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0" name="Google Shape;2920;p22"/>
              <p:cNvSpPr/>
              <p:nvPr/>
            </p:nvSpPr>
            <p:spPr>
              <a:xfrm>
                <a:off x="3632631" y="3300276"/>
                <a:ext cx="196272" cy="182047"/>
              </a:xfrm>
              <a:custGeom>
                <a:rect b="b" l="l" r="r" t="t"/>
                <a:pathLst>
                  <a:path extrusionOk="0" h="5644" w="6085">
                    <a:moveTo>
                      <a:pt x="3608" y="1"/>
                    </a:moveTo>
                    <a:lnTo>
                      <a:pt x="1215" y="1632"/>
                    </a:lnTo>
                    <a:cubicBezTo>
                      <a:pt x="250" y="2287"/>
                      <a:pt x="0" y="3596"/>
                      <a:pt x="667" y="4561"/>
                    </a:cubicBezTo>
                    <a:lnTo>
                      <a:pt x="774" y="4727"/>
                    </a:lnTo>
                    <a:cubicBezTo>
                      <a:pt x="1184" y="5323"/>
                      <a:pt x="1849" y="5644"/>
                      <a:pt x="2525" y="5644"/>
                    </a:cubicBezTo>
                    <a:cubicBezTo>
                      <a:pt x="2931" y="5644"/>
                      <a:pt x="3342" y="5528"/>
                      <a:pt x="3703" y="5287"/>
                    </a:cubicBezTo>
                    <a:lnTo>
                      <a:pt x="6084" y="3656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1" name="Google Shape;2921;p22"/>
              <p:cNvSpPr/>
              <p:nvPr/>
            </p:nvSpPr>
            <p:spPr>
              <a:xfrm>
                <a:off x="3765490" y="3225154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78" y="0"/>
                    </a:moveTo>
                    <a:cubicBezTo>
                      <a:pt x="3170" y="0"/>
                      <a:pt x="2757" y="118"/>
                      <a:pt x="2394" y="365"/>
                    </a:cubicBezTo>
                    <a:lnTo>
                      <a:pt x="1" y="1996"/>
                    </a:lnTo>
                    <a:lnTo>
                      <a:pt x="2477" y="5640"/>
                    </a:lnTo>
                    <a:lnTo>
                      <a:pt x="4871" y="4008"/>
                    </a:lnTo>
                    <a:cubicBezTo>
                      <a:pt x="5835" y="3354"/>
                      <a:pt x="6085" y="2044"/>
                      <a:pt x="5430" y="1091"/>
                    </a:cubicBezTo>
                    <a:lnTo>
                      <a:pt x="5323" y="925"/>
                    </a:lnTo>
                    <a:cubicBezTo>
                      <a:pt x="4915" y="324"/>
                      <a:pt x="4252" y="0"/>
                      <a:pt x="357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2" name="Google Shape;2922;p22"/>
              <p:cNvSpPr/>
              <p:nvPr/>
            </p:nvSpPr>
            <p:spPr>
              <a:xfrm>
                <a:off x="3575411" y="3675789"/>
                <a:ext cx="346032" cy="344677"/>
              </a:xfrm>
              <a:custGeom>
                <a:rect b="b" l="l" r="r" t="t"/>
                <a:pathLst>
                  <a:path extrusionOk="0" h="10686" w="10728">
                    <a:moveTo>
                      <a:pt x="5016" y="0"/>
                    </a:moveTo>
                    <a:cubicBezTo>
                      <a:pt x="4831" y="0"/>
                      <a:pt x="4666" y="137"/>
                      <a:pt x="4644" y="324"/>
                    </a:cubicBezTo>
                    <a:lnTo>
                      <a:pt x="4191" y="3813"/>
                    </a:lnTo>
                    <a:lnTo>
                      <a:pt x="703" y="3349"/>
                    </a:lnTo>
                    <a:cubicBezTo>
                      <a:pt x="688" y="3347"/>
                      <a:pt x="673" y="3346"/>
                      <a:pt x="659" y="3346"/>
                    </a:cubicBezTo>
                    <a:cubicBezTo>
                      <a:pt x="473" y="3346"/>
                      <a:pt x="308" y="3482"/>
                      <a:pt x="286" y="3670"/>
                    </a:cubicBezTo>
                    <a:lnTo>
                      <a:pt x="24" y="5647"/>
                    </a:lnTo>
                    <a:cubicBezTo>
                      <a:pt x="0" y="5849"/>
                      <a:pt x="143" y="6028"/>
                      <a:pt x="346" y="6063"/>
                    </a:cubicBezTo>
                    <a:lnTo>
                      <a:pt x="3834" y="6528"/>
                    </a:lnTo>
                    <a:lnTo>
                      <a:pt x="3370" y="10004"/>
                    </a:lnTo>
                    <a:cubicBezTo>
                      <a:pt x="3334" y="10207"/>
                      <a:pt x="3477" y="10397"/>
                      <a:pt x="3691" y="10421"/>
                    </a:cubicBezTo>
                    <a:lnTo>
                      <a:pt x="5668" y="10683"/>
                    </a:lnTo>
                    <a:cubicBezTo>
                      <a:pt x="5682" y="10685"/>
                      <a:pt x="5697" y="10685"/>
                      <a:pt x="5712" y="10685"/>
                    </a:cubicBezTo>
                    <a:cubicBezTo>
                      <a:pt x="5895" y="10685"/>
                      <a:pt x="6051" y="10549"/>
                      <a:pt x="6084" y="10361"/>
                    </a:cubicBezTo>
                    <a:lnTo>
                      <a:pt x="6537" y="6873"/>
                    </a:lnTo>
                    <a:lnTo>
                      <a:pt x="10025" y="7337"/>
                    </a:lnTo>
                    <a:cubicBezTo>
                      <a:pt x="10040" y="7339"/>
                      <a:pt x="10055" y="7340"/>
                      <a:pt x="10069" y="7340"/>
                    </a:cubicBezTo>
                    <a:cubicBezTo>
                      <a:pt x="10253" y="7340"/>
                      <a:pt x="10409" y="7203"/>
                      <a:pt x="10442" y="7016"/>
                    </a:cubicBezTo>
                    <a:lnTo>
                      <a:pt x="10704" y="5039"/>
                    </a:lnTo>
                    <a:cubicBezTo>
                      <a:pt x="10728" y="4837"/>
                      <a:pt x="10585" y="4646"/>
                      <a:pt x="10383" y="4623"/>
                    </a:cubicBezTo>
                    <a:lnTo>
                      <a:pt x="6894" y="4170"/>
                    </a:lnTo>
                    <a:lnTo>
                      <a:pt x="7358" y="682"/>
                    </a:lnTo>
                    <a:cubicBezTo>
                      <a:pt x="7382" y="479"/>
                      <a:pt x="7239" y="289"/>
                      <a:pt x="7037" y="265"/>
                    </a:cubicBezTo>
                    <a:lnTo>
                      <a:pt x="5060" y="3"/>
                    </a:lnTo>
                    <a:cubicBezTo>
                      <a:pt x="5046" y="1"/>
                      <a:pt x="5031" y="0"/>
                      <a:pt x="5016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3" name="Google Shape;2923;p22"/>
              <p:cNvSpPr/>
              <p:nvPr/>
            </p:nvSpPr>
            <p:spPr>
              <a:xfrm>
                <a:off x="3133001" y="4197223"/>
                <a:ext cx="349870" cy="436120"/>
              </a:xfrm>
              <a:custGeom>
                <a:rect b="b" l="l" r="r" t="t"/>
                <a:pathLst>
                  <a:path extrusionOk="0" h="13521" w="10847">
                    <a:moveTo>
                      <a:pt x="4152" y="435"/>
                    </a:moveTo>
                    <a:cubicBezTo>
                      <a:pt x="4440" y="435"/>
                      <a:pt x="4723" y="608"/>
                      <a:pt x="4775" y="994"/>
                    </a:cubicBezTo>
                    <a:cubicBezTo>
                      <a:pt x="4810" y="1184"/>
                      <a:pt x="4751" y="1387"/>
                      <a:pt x="4620" y="1542"/>
                    </a:cubicBezTo>
                    <a:lnTo>
                      <a:pt x="3834" y="1684"/>
                    </a:lnTo>
                    <a:cubicBezTo>
                      <a:pt x="3667" y="1589"/>
                      <a:pt x="3536" y="1434"/>
                      <a:pt x="3501" y="1244"/>
                    </a:cubicBezTo>
                    <a:lnTo>
                      <a:pt x="3501" y="1232"/>
                    </a:lnTo>
                    <a:cubicBezTo>
                      <a:pt x="3386" y="732"/>
                      <a:pt x="3773" y="435"/>
                      <a:pt x="4152" y="435"/>
                    </a:cubicBezTo>
                    <a:close/>
                    <a:moveTo>
                      <a:pt x="7868" y="2746"/>
                    </a:moveTo>
                    <a:cubicBezTo>
                      <a:pt x="8125" y="2746"/>
                      <a:pt x="8352" y="2934"/>
                      <a:pt x="8394" y="3196"/>
                    </a:cubicBezTo>
                    <a:lnTo>
                      <a:pt x="9775" y="10757"/>
                    </a:lnTo>
                    <a:cubicBezTo>
                      <a:pt x="9835" y="11055"/>
                      <a:pt x="9632" y="11340"/>
                      <a:pt x="9335" y="11400"/>
                    </a:cubicBezTo>
                    <a:lnTo>
                      <a:pt x="3072" y="12543"/>
                    </a:lnTo>
                    <a:cubicBezTo>
                      <a:pt x="3041" y="12548"/>
                      <a:pt x="3011" y="12550"/>
                      <a:pt x="2981" y="12550"/>
                    </a:cubicBezTo>
                    <a:cubicBezTo>
                      <a:pt x="2718" y="12550"/>
                      <a:pt x="2484" y="12369"/>
                      <a:pt x="2441" y="12102"/>
                    </a:cubicBezTo>
                    <a:lnTo>
                      <a:pt x="1060" y="4530"/>
                    </a:lnTo>
                    <a:cubicBezTo>
                      <a:pt x="1000" y="4232"/>
                      <a:pt x="1203" y="3947"/>
                      <a:pt x="1500" y="3899"/>
                    </a:cubicBezTo>
                    <a:lnTo>
                      <a:pt x="2251" y="3768"/>
                    </a:lnTo>
                    <a:cubicBezTo>
                      <a:pt x="2282" y="3968"/>
                      <a:pt x="2463" y="4121"/>
                      <a:pt x="2669" y="4121"/>
                    </a:cubicBezTo>
                    <a:cubicBezTo>
                      <a:pt x="2696" y="4121"/>
                      <a:pt x="2723" y="4119"/>
                      <a:pt x="2751" y="4113"/>
                    </a:cubicBezTo>
                    <a:lnTo>
                      <a:pt x="6668" y="3399"/>
                    </a:lnTo>
                    <a:cubicBezTo>
                      <a:pt x="6906" y="3351"/>
                      <a:pt x="7061" y="3125"/>
                      <a:pt x="7013" y="2887"/>
                    </a:cubicBezTo>
                    <a:lnTo>
                      <a:pt x="7763" y="2756"/>
                    </a:lnTo>
                    <a:cubicBezTo>
                      <a:pt x="7798" y="2749"/>
                      <a:pt x="7833" y="2746"/>
                      <a:pt x="7868" y="2746"/>
                    </a:cubicBezTo>
                    <a:close/>
                    <a:moveTo>
                      <a:pt x="4133" y="0"/>
                    </a:moveTo>
                    <a:cubicBezTo>
                      <a:pt x="4070" y="0"/>
                      <a:pt x="4006" y="6"/>
                      <a:pt x="3941" y="18"/>
                    </a:cubicBezTo>
                    <a:cubicBezTo>
                      <a:pt x="3346" y="125"/>
                      <a:pt x="2953" y="708"/>
                      <a:pt x="3072" y="1303"/>
                    </a:cubicBezTo>
                    <a:cubicBezTo>
                      <a:pt x="3096" y="1482"/>
                      <a:pt x="3179" y="1637"/>
                      <a:pt x="3286" y="1780"/>
                    </a:cubicBezTo>
                    <a:lnTo>
                      <a:pt x="2513" y="1923"/>
                    </a:lnTo>
                    <a:cubicBezTo>
                      <a:pt x="2191" y="1982"/>
                      <a:pt x="1977" y="2292"/>
                      <a:pt x="2036" y="2601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22" y="3208"/>
                      <a:pt x="0" y="3673"/>
                      <a:pt x="84" y="4161"/>
                    </a:cubicBezTo>
                    <a:lnTo>
                      <a:pt x="1655" y="12793"/>
                    </a:lnTo>
                    <a:cubicBezTo>
                      <a:pt x="1740" y="13218"/>
                      <a:pt x="2120" y="13520"/>
                      <a:pt x="2548" y="13520"/>
                    </a:cubicBezTo>
                    <a:cubicBezTo>
                      <a:pt x="2599" y="13520"/>
                      <a:pt x="2651" y="13516"/>
                      <a:pt x="2703" y="13507"/>
                    </a:cubicBezTo>
                    <a:lnTo>
                      <a:pt x="10037" y="12162"/>
                    </a:lnTo>
                    <a:cubicBezTo>
                      <a:pt x="10525" y="12079"/>
                      <a:pt x="10847" y="11602"/>
                      <a:pt x="10752" y="11126"/>
                    </a:cubicBezTo>
                    <a:lnTo>
                      <a:pt x="9180" y="2494"/>
                    </a:lnTo>
                    <a:cubicBezTo>
                      <a:pt x="9107" y="2064"/>
                      <a:pt x="8737" y="1763"/>
                      <a:pt x="8316" y="1763"/>
                    </a:cubicBezTo>
                    <a:cubicBezTo>
                      <a:pt x="8260" y="1763"/>
                      <a:pt x="8202" y="1768"/>
                      <a:pt x="8144" y="1780"/>
                    </a:cubicBezTo>
                    <a:lnTo>
                      <a:pt x="6858" y="2018"/>
                    </a:lnTo>
                    <a:lnTo>
                      <a:pt x="6799" y="1732"/>
                    </a:lnTo>
                    <a:cubicBezTo>
                      <a:pt x="6745" y="1451"/>
                      <a:pt x="6495" y="1249"/>
                      <a:pt x="6210" y="1249"/>
                    </a:cubicBezTo>
                    <a:cubicBezTo>
                      <a:pt x="6180" y="1249"/>
                      <a:pt x="6150" y="1251"/>
                      <a:pt x="6120" y="1256"/>
                    </a:cubicBezTo>
                    <a:lnTo>
                      <a:pt x="5180" y="1434"/>
                    </a:lnTo>
                    <a:cubicBezTo>
                      <a:pt x="5227" y="1268"/>
                      <a:pt x="5239" y="1089"/>
                      <a:pt x="5203" y="910"/>
                    </a:cubicBezTo>
                    <a:cubicBezTo>
                      <a:pt x="5118" y="380"/>
                      <a:pt x="4655" y="0"/>
                      <a:pt x="413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4" name="Google Shape;2924;p22"/>
              <p:cNvSpPr/>
              <p:nvPr/>
            </p:nvSpPr>
            <p:spPr>
              <a:xfrm>
                <a:off x="3194834" y="435446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1" y="1"/>
                    </a:moveTo>
                    <a:cubicBezTo>
                      <a:pt x="968" y="1"/>
                      <a:pt x="924" y="5"/>
                      <a:pt x="881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0" y="1545"/>
                      <a:pt x="1007" y="1545"/>
                    </a:cubicBezTo>
                    <a:cubicBezTo>
                      <a:pt x="1454" y="1545"/>
                      <a:pt x="1864" y="1142"/>
                      <a:pt x="1774" y="631"/>
                    </a:cubicBezTo>
                    <a:cubicBezTo>
                      <a:pt x="1700" y="259"/>
                      <a:pt x="1369" y="1"/>
                      <a:pt x="1011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5" name="Google Shape;2925;p22"/>
              <p:cNvSpPr/>
              <p:nvPr/>
            </p:nvSpPr>
            <p:spPr>
              <a:xfrm>
                <a:off x="3263118" y="4339823"/>
                <a:ext cx="124343" cy="43383"/>
              </a:xfrm>
              <a:custGeom>
                <a:rect b="b" l="l" r="r" t="t"/>
                <a:pathLst>
                  <a:path extrusionOk="0" h="1345" w="3855">
                    <a:moveTo>
                      <a:pt x="3260" y="1"/>
                    </a:moveTo>
                    <a:cubicBezTo>
                      <a:pt x="3224" y="1"/>
                      <a:pt x="3186" y="5"/>
                      <a:pt x="3146" y="14"/>
                    </a:cubicBezTo>
                    <a:lnTo>
                      <a:pt x="550" y="478"/>
                    </a:lnTo>
                    <a:cubicBezTo>
                      <a:pt x="1" y="579"/>
                      <a:pt x="117" y="1345"/>
                      <a:pt x="609" y="1345"/>
                    </a:cubicBezTo>
                    <a:cubicBezTo>
                      <a:pt x="639" y="1345"/>
                      <a:pt x="671" y="1342"/>
                      <a:pt x="705" y="1335"/>
                    </a:cubicBezTo>
                    <a:lnTo>
                      <a:pt x="3289" y="871"/>
                    </a:lnTo>
                    <a:cubicBezTo>
                      <a:pt x="3855" y="793"/>
                      <a:pt x="3758" y="1"/>
                      <a:pt x="3260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6" name="Google Shape;2926;p22"/>
              <p:cNvSpPr/>
              <p:nvPr/>
            </p:nvSpPr>
            <p:spPr>
              <a:xfrm>
                <a:off x="3207510" y="442397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4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0" y="1546"/>
                      <a:pt x="1007" y="1546"/>
                    </a:cubicBezTo>
                    <a:cubicBezTo>
                      <a:pt x="1454" y="1546"/>
                      <a:pt x="1864" y="1142"/>
                      <a:pt x="1774" y="631"/>
                    </a:cubicBezTo>
                    <a:cubicBezTo>
                      <a:pt x="1700" y="259"/>
                      <a:pt x="1378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7" name="Google Shape;2927;p22"/>
              <p:cNvSpPr/>
              <p:nvPr/>
            </p:nvSpPr>
            <p:spPr>
              <a:xfrm>
                <a:off x="3277020" y="4409300"/>
                <a:ext cx="121247" cy="43544"/>
              </a:xfrm>
              <a:custGeom>
                <a:rect b="b" l="l" r="r" t="t"/>
                <a:pathLst>
                  <a:path extrusionOk="0" h="1350" w="3759">
                    <a:moveTo>
                      <a:pt x="3154" y="1"/>
                    </a:moveTo>
                    <a:cubicBezTo>
                      <a:pt x="3139" y="1"/>
                      <a:pt x="3123" y="1"/>
                      <a:pt x="3108" y="3"/>
                    </a:cubicBezTo>
                    <a:lnTo>
                      <a:pt x="512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2" y="872"/>
                    </a:lnTo>
                    <a:cubicBezTo>
                      <a:pt x="3759" y="722"/>
                      <a:pt x="3640" y="1"/>
                      <a:pt x="315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3221315" y="4498130"/>
                <a:ext cx="59769" cy="50221"/>
              </a:xfrm>
              <a:custGeom>
                <a:rect b="b" l="l" r="r" t="t"/>
                <a:pathLst>
                  <a:path extrusionOk="0" h="1557" w="1853">
                    <a:moveTo>
                      <a:pt x="998" y="0"/>
                    </a:moveTo>
                    <a:cubicBezTo>
                      <a:pt x="956" y="0"/>
                      <a:pt x="913" y="4"/>
                      <a:pt x="870" y="11"/>
                    </a:cubicBezTo>
                    <a:cubicBezTo>
                      <a:pt x="191" y="130"/>
                      <a:pt x="1" y="1011"/>
                      <a:pt x="560" y="1416"/>
                    </a:cubicBezTo>
                    <a:cubicBezTo>
                      <a:pt x="701" y="1513"/>
                      <a:pt x="853" y="1556"/>
                      <a:pt x="1000" y="1556"/>
                    </a:cubicBezTo>
                    <a:cubicBezTo>
                      <a:pt x="1449" y="1556"/>
                      <a:pt x="1853" y="1153"/>
                      <a:pt x="1763" y="642"/>
                    </a:cubicBezTo>
                    <a:cubicBezTo>
                      <a:pt x="1699" y="268"/>
                      <a:pt x="1367" y="0"/>
                      <a:pt x="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3290406" y="4483390"/>
                <a:ext cx="122343" cy="43673"/>
              </a:xfrm>
              <a:custGeom>
                <a:rect b="b" l="l" r="r" t="t"/>
                <a:pathLst>
                  <a:path extrusionOk="0" h="1354" w="3793">
                    <a:moveTo>
                      <a:pt x="3168" y="1"/>
                    </a:moveTo>
                    <a:cubicBezTo>
                      <a:pt x="3149" y="1"/>
                      <a:pt x="3129" y="2"/>
                      <a:pt x="3109" y="4"/>
                    </a:cubicBezTo>
                    <a:lnTo>
                      <a:pt x="514" y="480"/>
                    </a:lnTo>
                    <a:cubicBezTo>
                      <a:pt x="1" y="605"/>
                      <a:pt x="110" y="1354"/>
                      <a:pt x="602" y="1354"/>
                    </a:cubicBezTo>
                    <a:cubicBezTo>
                      <a:pt x="623" y="1354"/>
                      <a:pt x="646" y="1352"/>
                      <a:pt x="669" y="1349"/>
                    </a:cubicBezTo>
                    <a:lnTo>
                      <a:pt x="3276" y="885"/>
                    </a:lnTo>
                    <a:cubicBezTo>
                      <a:pt x="3793" y="747"/>
                      <a:pt x="3678" y="1"/>
                      <a:pt x="316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0" name="Google Shape;2930;p22"/>
              <p:cNvSpPr/>
              <p:nvPr/>
            </p:nvSpPr>
            <p:spPr>
              <a:xfrm>
                <a:off x="3163708" y="4806940"/>
                <a:ext cx="250428" cy="224527"/>
              </a:xfrm>
              <a:custGeom>
                <a:rect b="b" l="l" r="r" t="t"/>
                <a:pathLst>
                  <a:path extrusionOk="0" h="6961" w="7764">
                    <a:moveTo>
                      <a:pt x="3925" y="1"/>
                    </a:moveTo>
                    <a:cubicBezTo>
                      <a:pt x="2894" y="1"/>
                      <a:pt x="1882" y="469"/>
                      <a:pt x="1215" y="1343"/>
                    </a:cubicBezTo>
                    <a:lnTo>
                      <a:pt x="6954" y="4975"/>
                    </a:lnTo>
                    <a:cubicBezTo>
                      <a:pt x="7764" y="3403"/>
                      <a:pt x="7240" y="1474"/>
                      <a:pt x="5752" y="534"/>
                    </a:cubicBezTo>
                    <a:cubicBezTo>
                      <a:pt x="5185" y="174"/>
                      <a:pt x="4551" y="1"/>
                      <a:pt x="3925" y="1"/>
                    </a:cubicBezTo>
                    <a:close/>
                    <a:moveTo>
                      <a:pt x="810" y="1986"/>
                    </a:moveTo>
                    <a:lnTo>
                      <a:pt x="810" y="1986"/>
                    </a:lnTo>
                    <a:cubicBezTo>
                      <a:pt x="1" y="3558"/>
                      <a:pt x="525" y="5487"/>
                      <a:pt x="2013" y="6427"/>
                    </a:cubicBezTo>
                    <a:cubicBezTo>
                      <a:pt x="2580" y="6787"/>
                      <a:pt x="3213" y="6960"/>
                      <a:pt x="3839" y="6960"/>
                    </a:cubicBezTo>
                    <a:cubicBezTo>
                      <a:pt x="4870" y="6960"/>
                      <a:pt x="5883" y="6492"/>
                      <a:pt x="6549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1" name="Google Shape;2931;p22"/>
              <p:cNvSpPr/>
              <p:nvPr/>
            </p:nvSpPr>
            <p:spPr>
              <a:xfrm>
                <a:off x="3633018" y="4325276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96" y="0"/>
                    </a:moveTo>
                    <a:lnTo>
                      <a:pt x="1203" y="1632"/>
                    </a:lnTo>
                    <a:cubicBezTo>
                      <a:pt x="250" y="2286"/>
                      <a:pt x="0" y="3596"/>
                      <a:pt x="655" y="4560"/>
                    </a:cubicBezTo>
                    <a:lnTo>
                      <a:pt x="762" y="4715"/>
                    </a:lnTo>
                    <a:cubicBezTo>
                      <a:pt x="1170" y="5316"/>
                      <a:pt x="1833" y="5640"/>
                      <a:pt x="2507" y="5640"/>
                    </a:cubicBezTo>
                    <a:cubicBezTo>
                      <a:pt x="2915" y="5640"/>
                      <a:pt x="3328" y="5522"/>
                      <a:pt x="3691" y="5275"/>
                    </a:cubicBezTo>
                    <a:lnTo>
                      <a:pt x="6072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3765490" y="4249734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78" y="1"/>
                    </a:moveTo>
                    <a:cubicBezTo>
                      <a:pt x="3170" y="1"/>
                      <a:pt x="2757" y="119"/>
                      <a:pt x="2394" y="366"/>
                    </a:cubicBezTo>
                    <a:lnTo>
                      <a:pt x="1" y="1997"/>
                    </a:lnTo>
                    <a:lnTo>
                      <a:pt x="2477" y="5640"/>
                    </a:lnTo>
                    <a:lnTo>
                      <a:pt x="4871" y="4009"/>
                    </a:lnTo>
                    <a:cubicBezTo>
                      <a:pt x="5835" y="3354"/>
                      <a:pt x="6085" y="2045"/>
                      <a:pt x="5430" y="1092"/>
                    </a:cubicBezTo>
                    <a:lnTo>
                      <a:pt x="5323" y="926"/>
                    </a:lnTo>
                    <a:cubicBezTo>
                      <a:pt x="4915" y="325"/>
                      <a:pt x="4252" y="1"/>
                      <a:pt x="357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3575411" y="4700692"/>
                <a:ext cx="345645" cy="344387"/>
              </a:xfrm>
              <a:custGeom>
                <a:rect b="b" l="l" r="r" t="t"/>
                <a:pathLst>
                  <a:path extrusionOk="0" h="10677" w="10716">
                    <a:moveTo>
                      <a:pt x="4998" y="0"/>
                    </a:moveTo>
                    <a:cubicBezTo>
                      <a:pt x="4820" y="0"/>
                      <a:pt x="4665" y="135"/>
                      <a:pt x="4644" y="327"/>
                    </a:cubicBezTo>
                    <a:lnTo>
                      <a:pt x="4179" y="3804"/>
                    </a:lnTo>
                    <a:lnTo>
                      <a:pt x="703" y="3339"/>
                    </a:lnTo>
                    <a:cubicBezTo>
                      <a:pt x="688" y="3338"/>
                      <a:pt x="673" y="3337"/>
                      <a:pt x="659" y="3337"/>
                    </a:cubicBezTo>
                    <a:cubicBezTo>
                      <a:pt x="473" y="3337"/>
                      <a:pt x="308" y="3473"/>
                      <a:pt x="286" y="3661"/>
                    </a:cubicBezTo>
                    <a:lnTo>
                      <a:pt x="24" y="5637"/>
                    </a:lnTo>
                    <a:cubicBezTo>
                      <a:pt x="0" y="5840"/>
                      <a:pt x="143" y="6030"/>
                      <a:pt x="346" y="6054"/>
                    </a:cubicBezTo>
                    <a:lnTo>
                      <a:pt x="3834" y="6518"/>
                    </a:lnTo>
                    <a:lnTo>
                      <a:pt x="3370" y="9995"/>
                    </a:lnTo>
                    <a:cubicBezTo>
                      <a:pt x="3334" y="10197"/>
                      <a:pt x="3477" y="10388"/>
                      <a:pt x="3691" y="10412"/>
                    </a:cubicBezTo>
                    <a:lnTo>
                      <a:pt x="5656" y="10674"/>
                    </a:lnTo>
                    <a:cubicBezTo>
                      <a:pt x="5671" y="10675"/>
                      <a:pt x="5685" y="10676"/>
                      <a:pt x="5700" y="10676"/>
                    </a:cubicBezTo>
                    <a:cubicBezTo>
                      <a:pt x="5885" y="10676"/>
                      <a:pt x="6050" y="10540"/>
                      <a:pt x="6072" y="10352"/>
                    </a:cubicBezTo>
                    <a:lnTo>
                      <a:pt x="6537" y="6876"/>
                    </a:lnTo>
                    <a:lnTo>
                      <a:pt x="10013" y="7328"/>
                    </a:lnTo>
                    <a:cubicBezTo>
                      <a:pt x="10033" y="7331"/>
                      <a:pt x="10053" y="7333"/>
                      <a:pt x="10072" y="7333"/>
                    </a:cubicBezTo>
                    <a:cubicBezTo>
                      <a:pt x="10251" y="7333"/>
                      <a:pt x="10409" y="7189"/>
                      <a:pt x="10430" y="7007"/>
                    </a:cubicBezTo>
                    <a:lnTo>
                      <a:pt x="10692" y="5042"/>
                    </a:lnTo>
                    <a:cubicBezTo>
                      <a:pt x="10716" y="4828"/>
                      <a:pt x="10573" y="4649"/>
                      <a:pt x="10371" y="4613"/>
                    </a:cubicBezTo>
                    <a:lnTo>
                      <a:pt x="6894" y="4161"/>
                    </a:lnTo>
                    <a:lnTo>
                      <a:pt x="7358" y="684"/>
                    </a:lnTo>
                    <a:cubicBezTo>
                      <a:pt x="7382" y="470"/>
                      <a:pt x="7239" y="291"/>
                      <a:pt x="7037" y="256"/>
                    </a:cubicBezTo>
                    <a:lnTo>
                      <a:pt x="5060" y="6"/>
                    </a:lnTo>
                    <a:cubicBezTo>
                      <a:pt x="5040" y="2"/>
                      <a:pt x="5019" y="0"/>
                      <a:pt x="4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22"/>
              <p:cNvSpPr/>
              <p:nvPr/>
            </p:nvSpPr>
            <p:spPr>
              <a:xfrm>
                <a:off x="2108002" y="3173353"/>
                <a:ext cx="349902" cy="435765"/>
              </a:xfrm>
              <a:custGeom>
                <a:rect b="b" l="l" r="r" t="t"/>
                <a:pathLst>
                  <a:path extrusionOk="0" h="13510" w="10848">
                    <a:moveTo>
                      <a:pt x="4159" y="412"/>
                    </a:moveTo>
                    <a:cubicBezTo>
                      <a:pt x="4446" y="412"/>
                      <a:pt x="4730" y="585"/>
                      <a:pt x="4787" y="971"/>
                    </a:cubicBezTo>
                    <a:cubicBezTo>
                      <a:pt x="4811" y="1173"/>
                      <a:pt x="4763" y="1364"/>
                      <a:pt x="4632" y="1519"/>
                    </a:cubicBezTo>
                    <a:lnTo>
                      <a:pt x="3846" y="1662"/>
                    </a:lnTo>
                    <a:cubicBezTo>
                      <a:pt x="3668" y="1566"/>
                      <a:pt x="3549" y="1400"/>
                      <a:pt x="3513" y="1209"/>
                    </a:cubicBezTo>
                    <a:cubicBezTo>
                      <a:pt x="3398" y="709"/>
                      <a:pt x="3782" y="412"/>
                      <a:pt x="4159" y="412"/>
                    </a:cubicBezTo>
                    <a:close/>
                    <a:moveTo>
                      <a:pt x="7873" y="2722"/>
                    </a:moveTo>
                    <a:cubicBezTo>
                      <a:pt x="8128" y="2722"/>
                      <a:pt x="8353" y="2901"/>
                      <a:pt x="8394" y="3162"/>
                    </a:cubicBezTo>
                    <a:lnTo>
                      <a:pt x="9787" y="10746"/>
                    </a:lnTo>
                    <a:cubicBezTo>
                      <a:pt x="9835" y="11044"/>
                      <a:pt x="9645" y="11329"/>
                      <a:pt x="9335" y="11377"/>
                    </a:cubicBezTo>
                    <a:lnTo>
                      <a:pt x="3072" y="12520"/>
                    </a:lnTo>
                    <a:cubicBezTo>
                      <a:pt x="3042" y="12525"/>
                      <a:pt x="3011" y="12527"/>
                      <a:pt x="2981" y="12527"/>
                    </a:cubicBezTo>
                    <a:cubicBezTo>
                      <a:pt x="2719" y="12527"/>
                      <a:pt x="2484" y="12345"/>
                      <a:pt x="2441" y="12068"/>
                    </a:cubicBezTo>
                    <a:lnTo>
                      <a:pt x="1060" y="4507"/>
                    </a:lnTo>
                    <a:cubicBezTo>
                      <a:pt x="1001" y="4210"/>
                      <a:pt x="1203" y="3924"/>
                      <a:pt x="1501" y="3864"/>
                    </a:cubicBezTo>
                    <a:lnTo>
                      <a:pt x="2251" y="3733"/>
                    </a:lnTo>
                    <a:cubicBezTo>
                      <a:pt x="2282" y="3942"/>
                      <a:pt x="2460" y="4087"/>
                      <a:pt x="2665" y="4087"/>
                    </a:cubicBezTo>
                    <a:cubicBezTo>
                      <a:pt x="2693" y="4087"/>
                      <a:pt x="2722" y="4084"/>
                      <a:pt x="2751" y="4079"/>
                    </a:cubicBezTo>
                    <a:lnTo>
                      <a:pt x="6668" y="3376"/>
                    </a:lnTo>
                    <a:cubicBezTo>
                      <a:pt x="6906" y="3328"/>
                      <a:pt x="7061" y="3102"/>
                      <a:pt x="7013" y="2864"/>
                    </a:cubicBezTo>
                    <a:lnTo>
                      <a:pt x="7763" y="2733"/>
                    </a:lnTo>
                    <a:cubicBezTo>
                      <a:pt x="7800" y="2726"/>
                      <a:pt x="7837" y="2722"/>
                      <a:pt x="7873" y="2722"/>
                    </a:cubicBezTo>
                    <a:close/>
                    <a:moveTo>
                      <a:pt x="4146" y="1"/>
                    </a:moveTo>
                    <a:cubicBezTo>
                      <a:pt x="4083" y="1"/>
                      <a:pt x="4018" y="7"/>
                      <a:pt x="3953" y="19"/>
                    </a:cubicBezTo>
                    <a:cubicBezTo>
                      <a:pt x="3358" y="126"/>
                      <a:pt x="2965" y="697"/>
                      <a:pt x="3084" y="1281"/>
                    </a:cubicBezTo>
                    <a:cubicBezTo>
                      <a:pt x="3108" y="1459"/>
                      <a:pt x="3179" y="1626"/>
                      <a:pt x="3287" y="1757"/>
                    </a:cubicBezTo>
                    <a:lnTo>
                      <a:pt x="2513" y="1912"/>
                    </a:lnTo>
                    <a:cubicBezTo>
                      <a:pt x="2203" y="1971"/>
                      <a:pt x="1989" y="2281"/>
                      <a:pt x="2048" y="2590"/>
                    </a:cubicBezTo>
                    <a:lnTo>
                      <a:pt x="2096" y="2876"/>
                    </a:lnTo>
                    <a:lnTo>
                      <a:pt x="810" y="3102"/>
                    </a:lnTo>
                    <a:cubicBezTo>
                      <a:pt x="322" y="3197"/>
                      <a:pt x="1" y="3662"/>
                      <a:pt x="96" y="4150"/>
                    </a:cubicBezTo>
                    <a:lnTo>
                      <a:pt x="1667" y="12770"/>
                    </a:lnTo>
                    <a:cubicBezTo>
                      <a:pt x="1742" y="13206"/>
                      <a:pt x="2121" y="13510"/>
                      <a:pt x="2549" y="13510"/>
                    </a:cubicBezTo>
                    <a:cubicBezTo>
                      <a:pt x="2600" y="13510"/>
                      <a:pt x="2651" y="13505"/>
                      <a:pt x="2703" y="13496"/>
                    </a:cubicBezTo>
                    <a:lnTo>
                      <a:pt x="10037" y="12151"/>
                    </a:lnTo>
                    <a:cubicBezTo>
                      <a:pt x="10526" y="12068"/>
                      <a:pt x="10847" y="11591"/>
                      <a:pt x="10764" y="11115"/>
                    </a:cubicBezTo>
                    <a:lnTo>
                      <a:pt x="9180" y="2483"/>
                    </a:lnTo>
                    <a:cubicBezTo>
                      <a:pt x="9106" y="2047"/>
                      <a:pt x="8727" y="1744"/>
                      <a:pt x="8299" y="1744"/>
                    </a:cubicBezTo>
                    <a:cubicBezTo>
                      <a:pt x="8248" y="1744"/>
                      <a:pt x="8196" y="1748"/>
                      <a:pt x="8144" y="1757"/>
                    </a:cubicBezTo>
                    <a:lnTo>
                      <a:pt x="6859" y="1995"/>
                    </a:lnTo>
                    <a:lnTo>
                      <a:pt x="6811" y="1721"/>
                    </a:lnTo>
                    <a:cubicBezTo>
                      <a:pt x="6758" y="1436"/>
                      <a:pt x="6518" y="1235"/>
                      <a:pt x="6240" y="1235"/>
                    </a:cubicBezTo>
                    <a:cubicBezTo>
                      <a:pt x="6204" y="1235"/>
                      <a:pt x="6168" y="1238"/>
                      <a:pt x="6132" y="1245"/>
                    </a:cubicBezTo>
                    <a:lnTo>
                      <a:pt x="5180" y="1412"/>
                    </a:lnTo>
                    <a:cubicBezTo>
                      <a:pt x="5239" y="1245"/>
                      <a:pt x="5251" y="1066"/>
                      <a:pt x="5215" y="900"/>
                    </a:cubicBezTo>
                    <a:cubicBezTo>
                      <a:pt x="5120" y="370"/>
                      <a:pt x="4658" y="1"/>
                      <a:pt x="4146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22"/>
              <p:cNvSpPr/>
              <p:nvPr/>
            </p:nvSpPr>
            <p:spPr>
              <a:xfrm>
                <a:off x="2170222" y="332975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5" y="1"/>
                    </a:moveTo>
                    <a:cubicBezTo>
                      <a:pt x="967" y="1"/>
                      <a:pt x="918" y="6"/>
                      <a:pt x="869" y="15"/>
                    </a:cubicBezTo>
                    <a:cubicBezTo>
                      <a:pt x="191" y="134"/>
                      <a:pt x="0" y="1015"/>
                      <a:pt x="572" y="1408"/>
                    </a:cubicBezTo>
                    <a:cubicBezTo>
                      <a:pt x="710" y="1505"/>
                      <a:pt x="860" y="1549"/>
                      <a:pt x="1007" y="1549"/>
                    </a:cubicBezTo>
                    <a:cubicBezTo>
                      <a:pt x="1453" y="1549"/>
                      <a:pt x="1861" y="1146"/>
                      <a:pt x="1762" y="634"/>
                    </a:cubicBezTo>
                    <a:cubicBezTo>
                      <a:pt x="1699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2238344" y="3315210"/>
                <a:ext cx="124182" cy="43512"/>
              </a:xfrm>
              <a:custGeom>
                <a:rect b="b" l="l" r="r" t="t"/>
                <a:pathLst>
                  <a:path extrusionOk="0" h="1349" w="3850">
                    <a:moveTo>
                      <a:pt x="3253" y="1"/>
                    </a:moveTo>
                    <a:cubicBezTo>
                      <a:pt x="3217" y="1"/>
                      <a:pt x="3179" y="5"/>
                      <a:pt x="3139" y="14"/>
                    </a:cubicBezTo>
                    <a:lnTo>
                      <a:pt x="3151" y="2"/>
                    </a:lnTo>
                    <a:lnTo>
                      <a:pt x="555" y="478"/>
                    </a:lnTo>
                    <a:cubicBezTo>
                      <a:pt x="1" y="567"/>
                      <a:pt x="108" y="1349"/>
                      <a:pt x="597" y="1349"/>
                    </a:cubicBezTo>
                    <a:cubicBezTo>
                      <a:pt x="633" y="1349"/>
                      <a:pt x="670" y="1344"/>
                      <a:pt x="710" y="1336"/>
                    </a:cubicBezTo>
                    <a:lnTo>
                      <a:pt x="3294" y="871"/>
                    </a:lnTo>
                    <a:cubicBezTo>
                      <a:pt x="3849" y="793"/>
                      <a:pt x="3752" y="1"/>
                      <a:pt x="325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2182898" y="3399267"/>
                <a:ext cx="60123" cy="49963"/>
              </a:xfrm>
              <a:custGeom>
                <a:rect b="b" l="l" r="r" t="t"/>
                <a:pathLst>
                  <a:path extrusionOk="0" h="1549" w="1864">
                    <a:moveTo>
                      <a:pt x="1027" y="1"/>
                    </a:moveTo>
                    <a:cubicBezTo>
                      <a:pt x="979" y="1"/>
                      <a:pt x="930" y="6"/>
                      <a:pt x="881" y="15"/>
                    </a:cubicBezTo>
                    <a:cubicBezTo>
                      <a:pt x="191" y="134"/>
                      <a:pt x="0" y="1015"/>
                      <a:pt x="572" y="1408"/>
                    </a:cubicBezTo>
                    <a:cubicBezTo>
                      <a:pt x="710" y="1505"/>
                      <a:pt x="860" y="1549"/>
                      <a:pt x="1007" y="1549"/>
                    </a:cubicBezTo>
                    <a:cubicBezTo>
                      <a:pt x="1454" y="1549"/>
                      <a:pt x="1864" y="1146"/>
                      <a:pt x="1774" y="635"/>
                    </a:cubicBezTo>
                    <a:cubicBezTo>
                      <a:pt x="1701" y="267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22"/>
              <p:cNvSpPr/>
              <p:nvPr/>
            </p:nvSpPr>
            <p:spPr>
              <a:xfrm>
                <a:off x="2252408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3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0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22"/>
              <p:cNvSpPr/>
              <p:nvPr/>
            </p:nvSpPr>
            <p:spPr>
              <a:xfrm>
                <a:off x="2196316" y="347348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1" y="1"/>
                      <a:pt x="926" y="5"/>
                      <a:pt x="882" y="12"/>
                    </a:cubicBezTo>
                    <a:cubicBezTo>
                      <a:pt x="191" y="131"/>
                      <a:pt x="1" y="1012"/>
                      <a:pt x="572" y="1405"/>
                    </a:cubicBezTo>
                    <a:cubicBezTo>
                      <a:pt x="711" y="1502"/>
                      <a:pt x="862" y="1546"/>
                      <a:pt x="1008" y="1546"/>
                    </a:cubicBezTo>
                    <a:cubicBezTo>
                      <a:pt x="1455" y="1546"/>
                      <a:pt x="1865" y="1145"/>
                      <a:pt x="1775" y="643"/>
                    </a:cubicBezTo>
                    <a:cubicBezTo>
                      <a:pt x="1701" y="260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2265600" y="3458874"/>
                <a:ext cx="121795" cy="43512"/>
              </a:xfrm>
              <a:custGeom>
                <a:rect b="b" l="l" r="r" t="t"/>
                <a:pathLst>
                  <a:path extrusionOk="0" h="1349" w="3776">
                    <a:moveTo>
                      <a:pt x="3116" y="1"/>
                    </a:moveTo>
                    <a:lnTo>
                      <a:pt x="520" y="477"/>
                    </a:lnTo>
                    <a:cubicBezTo>
                      <a:pt x="0" y="616"/>
                      <a:pt x="119" y="1348"/>
                      <a:pt x="627" y="1348"/>
                    </a:cubicBezTo>
                    <a:cubicBezTo>
                      <a:pt x="642" y="1348"/>
                      <a:pt x="658" y="1348"/>
                      <a:pt x="675" y="1346"/>
                    </a:cubicBezTo>
                    <a:lnTo>
                      <a:pt x="3270" y="882"/>
                    </a:lnTo>
                    <a:cubicBezTo>
                      <a:pt x="3775" y="744"/>
                      <a:pt x="3661" y="10"/>
                      <a:pt x="3172" y="10"/>
                    </a:cubicBezTo>
                    <a:cubicBezTo>
                      <a:pt x="3154" y="10"/>
                      <a:pt x="3135" y="11"/>
                      <a:pt x="3116" y="13"/>
                    </a:cubicBezTo>
                    <a:lnTo>
                      <a:pt x="311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2140257" y="3782231"/>
                <a:ext cx="249267" cy="224075"/>
              </a:xfrm>
              <a:custGeom>
                <a:rect b="b" l="l" r="r" t="t"/>
                <a:pathLst>
                  <a:path extrusionOk="0" h="6947" w="7728">
                    <a:moveTo>
                      <a:pt x="3899" y="1"/>
                    </a:moveTo>
                    <a:cubicBezTo>
                      <a:pt x="2864" y="1"/>
                      <a:pt x="1848" y="470"/>
                      <a:pt x="1179" y="1346"/>
                    </a:cubicBezTo>
                    <a:lnTo>
                      <a:pt x="6918" y="4978"/>
                    </a:lnTo>
                    <a:cubicBezTo>
                      <a:pt x="7728" y="3406"/>
                      <a:pt x="7204" y="1477"/>
                      <a:pt x="5716" y="525"/>
                    </a:cubicBezTo>
                    <a:cubicBezTo>
                      <a:pt x="5152" y="171"/>
                      <a:pt x="4522" y="1"/>
                      <a:pt x="3899" y="1"/>
                    </a:cubicBezTo>
                    <a:close/>
                    <a:moveTo>
                      <a:pt x="775" y="1989"/>
                    </a:moveTo>
                    <a:cubicBezTo>
                      <a:pt x="1" y="3561"/>
                      <a:pt x="489" y="5478"/>
                      <a:pt x="1953" y="6418"/>
                    </a:cubicBezTo>
                    <a:cubicBezTo>
                      <a:pt x="2522" y="6775"/>
                      <a:pt x="3159" y="6947"/>
                      <a:pt x="3790" y="6947"/>
                    </a:cubicBezTo>
                    <a:cubicBezTo>
                      <a:pt x="4823" y="6947"/>
                      <a:pt x="5841" y="6486"/>
                      <a:pt x="6513" y="5621"/>
                    </a:cubicBezTo>
                    <a:lnTo>
                      <a:pt x="775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2" name="Google Shape;2942;p22"/>
              <p:cNvSpPr/>
              <p:nvPr/>
            </p:nvSpPr>
            <p:spPr>
              <a:xfrm>
                <a:off x="2608019" y="3300276"/>
                <a:ext cx="196272" cy="182338"/>
              </a:xfrm>
              <a:custGeom>
                <a:rect b="b" l="l" r="r" t="t"/>
                <a:pathLst>
                  <a:path extrusionOk="0" h="5653" w="6085">
                    <a:moveTo>
                      <a:pt x="3608" y="1"/>
                    </a:moveTo>
                    <a:lnTo>
                      <a:pt x="1215" y="1632"/>
                    </a:lnTo>
                    <a:cubicBezTo>
                      <a:pt x="250" y="2287"/>
                      <a:pt x="0" y="3596"/>
                      <a:pt x="655" y="4561"/>
                    </a:cubicBezTo>
                    <a:lnTo>
                      <a:pt x="762" y="4727"/>
                    </a:lnTo>
                    <a:cubicBezTo>
                      <a:pt x="1171" y="5328"/>
                      <a:pt x="1833" y="5652"/>
                      <a:pt x="2508" y="5652"/>
                    </a:cubicBezTo>
                    <a:cubicBezTo>
                      <a:pt x="2916" y="5652"/>
                      <a:pt x="3328" y="5534"/>
                      <a:pt x="3691" y="5287"/>
                    </a:cubicBezTo>
                    <a:lnTo>
                      <a:pt x="6085" y="3656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22"/>
              <p:cNvSpPr/>
              <p:nvPr/>
            </p:nvSpPr>
            <p:spPr>
              <a:xfrm>
                <a:off x="2740909" y="3225154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68" y="0"/>
                    </a:moveTo>
                    <a:cubicBezTo>
                      <a:pt x="3162" y="0"/>
                      <a:pt x="2752" y="118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22" y="3354"/>
                      <a:pt x="6072" y="2044"/>
                      <a:pt x="5429" y="1091"/>
                    </a:cubicBezTo>
                    <a:lnTo>
                      <a:pt x="5310" y="925"/>
                    </a:lnTo>
                    <a:cubicBezTo>
                      <a:pt x="4902" y="324"/>
                      <a:pt x="4240" y="0"/>
                      <a:pt x="356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2550799" y="3676079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07" y="0"/>
                    </a:moveTo>
                    <a:cubicBezTo>
                      <a:pt x="4823" y="0"/>
                      <a:pt x="4676" y="134"/>
                      <a:pt x="4644" y="315"/>
                    </a:cubicBezTo>
                    <a:lnTo>
                      <a:pt x="4191" y="3804"/>
                    </a:lnTo>
                    <a:lnTo>
                      <a:pt x="715" y="3340"/>
                    </a:lnTo>
                    <a:cubicBezTo>
                      <a:pt x="699" y="3338"/>
                      <a:pt x="684" y="3337"/>
                      <a:pt x="668" y="3337"/>
                    </a:cubicBezTo>
                    <a:cubicBezTo>
                      <a:pt x="475" y="3337"/>
                      <a:pt x="319" y="3473"/>
                      <a:pt x="286" y="3661"/>
                    </a:cubicBezTo>
                    <a:lnTo>
                      <a:pt x="36" y="5638"/>
                    </a:lnTo>
                    <a:cubicBezTo>
                      <a:pt x="0" y="5840"/>
                      <a:pt x="143" y="6019"/>
                      <a:pt x="346" y="6054"/>
                    </a:cubicBezTo>
                    <a:lnTo>
                      <a:pt x="3822" y="6519"/>
                    </a:lnTo>
                    <a:lnTo>
                      <a:pt x="3370" y="9995"/>
                    </a:lnTo>
                    <a:cubicBezTo>
                      <a:pt x="3334" y="10198"/>
                      <a:pt x="3489" y="10388"/>
                      <a:pt x="3691" y="10412"/>
                    </a:cubicBezTo>
                    <a:lnTo>
                      <a:pt x="5668" y="10674"/>
                    </a:lnTo>
                    <a:cubicBezTo>
                      <a:pt x="5683" y="10676"/>
                      <a:pt x="5697" y="10676"/>
                      <a:pt x="5712" y="10676"/>
                    </a:cubicBezTo>
                    <a:cubicBezTo>
                      <a:pt x="5896" y="10676"/>
                      <a:pt x="6051" y="10540"/>
                      <a:pt x="6085" y="10352"/>
                    </a:cubicBezTo>
                    <a:lnTo>
                      <a:pt x="6537" y="6864"/>
                    </a:lnTo>
                    <a:lnTo>
                      <a:pt x="10025" y="7328"/>
                    </a:lnTo>
                    <a:cubicBezTo>
                      <a:pt x="10040" y="7330"/>
                      <a:pt x="10055" y="7331"/>
                      <a:pt x="10069" y="7331"/>
                    </a:cubicBezTo>
                    <a:cubicBezTo>
                      <a:pt x="10253" y="7331"/>
                      <a:pt x="10409" y="7194"/>
                      <a:pt x="10442" y="7007"/>
                    </a:cubicBezTo>
                    <a:lnTo>
                      <a:pt x="10704" y="5030"/>
                    </a:lnTo>
                    <a:cubicBezTo>
                      <a:pt x="10728" y="4828"/>
                      <a:pt x="10585" y="4637"/>
                      <a:pt x="10383" y="4614"/>
                    </a:cubicBezTo>
                    <a:lnTo>
                      <a:pt x="6894" y="4161"/>
                    </a:lnTo>
                    <a:lnTo>
                      <a:pt x="7358" y="673"/>
                    </a:lnTo>
                    <a:cubicBezTo>
                      <a:pt x="7382" y="470"/>
                      <a:pt x="7239" y="280"/>
                      <a:pt x="7037" y="256"/>
                    </a:cubicBezTo>
                    <a:lnTo>
                      <a:pt x="5072" y="6"/>
                    </a:lnTo>
                    <a:cubicBezTo>
                      <a:pt x="5050" y="2"/>
                      <a:pt x="5028" y="0"/>
                      <a:pt x="500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2108389" y="4197965"/>
                <a:ext cx="349515" cy="435378"/>
              </a:xfrm>
              <a:custGeom>
                <a:rect b="b" l="l" r="r" t="t"/>
                <a:pathLst>
                  <a:path extrusionOk="0" h="13498" w="10836">
                    <a:moveTo>
                      <a:pt x="4147" y="412"/>
                    </a:moveTo>
                    <a:cubicBezTo>
                      <a:pt x="4434" y="412"/>
                      <a:pt x="4718" y="585"/>
                      <a:pt x="4775" y="971"/>
                    </a:cubicBezTo>
                    <a:cubicBezTo>
                      <a:pt x="4799" y="1161"/>
                      <a:pt x="4751" y="1364"/>
                      <a:pt x="4620" y="1519"/>
                    </a:cubicBezTo>
                    <a:lnTo>
                      <a:pt x="3834" y="1661"/>
                    </a:lnTo>
                    <a:cubicBezTo>
                      <a:pt x="3656" y="1566"/>
                      <a:pt x="3537" y="1411"/>
                      <a:pt x="3501" y="1221"/>
                    </a:cubicBezTo>
                    <a:lnTo>
                      <a:pt x="3501" y="1209"/>
                    </a:lnTo>
                    <a:cubicBezTo>
                      <a:pt x="3386" y="709"/>
                      <a:pt x="3770" y="412"/>
                      <a:pt x="4147" y="412"/>
                    </a:cubicBezTo>
                    <a:close/>
                    <a:moveTo>
                      <a:pt x="7856" y="2723"/>
                    </a:moveTo>
                    <a:cubicBezTo>
                      <a:pt x="8113" y="2723"/>
                      <a:pt x="8340" y="2911"/>
                      <a:pt x="8382" y="3173"/>
                    </a:cubicBezTo>
                    <a:lnTo>
                      <a:pt x="9775" y="10734"/>
                    </a:lnTo>
                    <a:cubicBezTo>
                      <a:pt x="9823" y="11043"/>
                      <a:pt x="9633" y="11329"/>
                      <a:pt x="9323" y="11377"/>
                    </a:cubicBezTo>
                    <a:lnTo>
                      <a:pt x="3060" y="12520"/>
                    </a:lnTo>
                    <a:cubicBezTo>
                      <a:pt x="3030" y="12525"/>
                      <a:pt x="2999" y="12527"/>
                      <a:pt x="2969" y="12527"/>
                    </a:cubicBezTo>
                    <a:cubicBezTo>
                      <a:pt x="2706" y="12527"/>
                      <a:pt x="2472" y="12346"/>
                      <a:pt x="2429" y="12079"/>
                    </a:cubicBezTo>
                    <a:lnTo>
                      <a:pt x="1048" y="4507"/>
                    </a:lnTo>
                    <a:cubicBezTo>
                      <a:pt x="989" y="4209"/>
                      <a:pt x="1191" y="3924"/>
                      <a:pt x="1489" y="3876"/>
                    </a:cubicBezTo>
                    <a:lnTo>
                      <a:pt x="2239" y="3745"/>
                    </a:lnTo>
                    <a:cubicBezTo>
                      <a:pt x="2270" y="3945"/>
                      <a:pt x="2451" y="4098"/>
                      <a:pt x="2657" y="4098"/>
                    </a:cubicBezTo>
                    <a:cubicBezTo>
                      <a:pt x="2684" y="4098"/>
                      <a:pt x="2711" y="4096"/>
                      <a:pt x="2739" y="4090"/>
                    </a:cubicBezTo>
                    <a:lnTo>
                      <a:pt x="6656" y="3376"/>
                    </a:lnTo>
                    <a:cubicBezTo>
                      <a:pt x="6894" y="3328"/>
                      <a:pt x="7049" y="3102"/>
                      <a:pt x="7001" y="2864"/>
                    </a:cubicBezTo>
                    <a:lnTo>
                      <a:pt x="7751" y="2733"/>
                    </a:lnTo>
                    <a:cubicBezTo>
                      <a:pt x="7787" y="2726"/>
                      <a:pt x="7822" y="2723"/>
                      <a:pt x="7856" y="2723"/>
                    </a:cubicBezTo>
                    <a:close/>
                    <a:moveTo>
                      <a:pt x="4135" y="1"/>
                    </a:moveTo>
                    <a:cubicBezTo>
                      <a:pt x="4071" y="1"/>
                      <a:pt x="4006" y="6"/>
                      <a:pt x="3941" y="18"/>
                    </a:cubicBezTo>
                    <a:cubicBezTo>
                      <a:pt x="3346" y="125"/>
                      <a:pt x="2953" y="697"/>
                      <a:pt x="3072" y="1280"/>
                    </a:cubicBezTo>
                    <a:cubicBezTo>
                      <a:pt x="3096" y="1459"/>
                      <a:pt x="3167" y="1614"/>
                      <a:pt x="3275" y="1757"/>
                    </a:cubicBezTo>
                    <a:lnTo>
                      <a:pt x="2501" y="1900"/>
                    </a:lnTo>
                    <a:cubicBezTo>
                      <a:pt x="2191" y="1959"/>
                      <a:pt x="1977" y="2269"/>
                      <a:pt x="2036" y="2578"/>
                    </a:cubicBezTo>
                    <a:lnTo>
                      <a:pt x="2084" y="2864"/>
                    </a:lnTo>
                    <a:lnTo>
                      <a:pt x="798" y="3102"/>
                    </a:lnTo>
                    <a:cubicBezTo>
                      <a:pt x="310" y="3185"/>
                      <a:pt x="0" y="3650"/>
                      <a:pt x="84" y="4138"/>
                    </a:cubicBezTo>
                    <a:lnTo>
                      <a:pt x="1655" y="12770"/>
                    </a:lnTo>
                    <a:cubicBezTo>
                      <a:pt x="1740" y="13195"/>
                      <a:pt x="2111" y="13497"/>
                      <a:pt x="2537" y="13497"/>
                    </a:cubicBezTo>
                    <a:cubicBezTo>
                      <a:pt x="2588" y="13497"/>
                      <a:pt x="2639" y="13493"/>
                      <a:pt x="2691" y="13484"/>
                    </a:cubicBezTo>
                    <a:lnTo>
                      <a:pt x="10025" y="12139"/>
                    </a:lnTo>
                    <a:cubicBezTo>
                      <a:pt x="10514" y="12056"/>
                      <a:pt x="10835" y="11579"/>
                      <a:pt x="10752" y="11103"/>
                    </a:cubicBezTo>
                    <a:lnTo>
                      <a:pt x="9168" y="2471"/>
                    </a:lnTo>
                    <a:cubicBezTo>
                      <a:pt x="9095" y="2041"/>
                      <a:pt x="8725" y="1740"/>
                      <a:pt x="8304" y="1740"/>
                    </a:cubicBezTo>
                    <a:cubicBezTo>
                      <a:pt x="8248" y="1740"/>
                      <a:pt x="8190" y="1745"/>
                      <a:pt x="8132" y="1757"/>
                    </a:cubicBezTo>
                    <a:lnTo>
                      <a:pt x="6847" y="1995"/>
                    </a:lnTo>
                    <a:lnTo>
                      <a:pt x="6799" y="1709"/>
                    </a:lnTo>
                    <a:cubicBezTo>
                      <a:pt x="6745" y="1428"/>
                      <a:pt x="6495" y="1226"/>
                      <a:pt x="6210" y="1226"/>
                    </a:cubicBezTo>
                    <a:cubicBezTo>
                      <a:pt x="6180" y="1226"/>
                      <a:pt x="6150" y="1228"/>
                      <a:pt x="6120" y="1233"/>
                    </a:cubicBezTo>
                    <a:lnTo>
                      <a:pt x="5168" y="1411"/>
                    </a:lnTo>
                    <a:cubicBezTo>
                      <a:pt x="5227" y="1245"/>
                      <a:pt x="5239" y="1066"/>
                      <a:pt x="5203" y="887"/>
                    </a:cubicBezTo>
                    <a:cubicBezTo>
                      <a:pt x="5108" y="369"/>
                      <a:pt x="4646" y="1"/>
                      <a:pt x="413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22"/>
              <p:cNvSpPr/>
              <p:nvPr/>
            </p:nvSpPr>
            <p:spPr>
              <a:xfrm>
                <a:off x="2170222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69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0" y="1545"/>
                      <a:pt x="1007" y="1545"/>
                    </a:cubicBezTo>
                    <a:cubicBezTo>
                      <a:pt x="1453" y="1545"/>
                      <a:pt x="1861" y="1142"/>
                      <a:pt x="1762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22"/>
              <p:cNvSpPr/>
              <p:nvPr/>
            </p:nvSpPr>
            <p:spPr>
              <a:xfrm>
                <a:off x="2238893" y="4339952"/>
                <a:ext cx="123053" cy="43254"/>
              </a:xfrm>
              <a:custGeom>
                <a:rect b="b" l="l" r="r" t="t"/>
                <a:pathLst>
                  <a:path extrusionOk="0" h="1341" w="3815">
                    <a:moveTo>
                      <a:pt x="3218" y="0"/>
                    </a:moveTo>
                    <a:cubicBezTo>
                      <a:pt x="3188" y="0"/>
                      <a:pt x="3155" y="3"/>
                      <a:pt x="3122" y="10"/>
                    </a:cubicBezTo>
                    <a:lnTo>
                      <a:pt x="3134" y="10"/>
                    </a:lnTo>
                    <a:lnTo>
                      <a:pt x="538" y="474"/>
                    </a:lnTo>
                    <a:cubicBezTo>
                      <a:pt x="0" y="575"/>
                      <a:pt x="106" y="1341"/>
                      <a:pt x="597" y="1341"/>
                    </a:cubicBezTo>
                    <a:cubicBezTo>
                      <a:pt x="628" y="1341"/>
                      <a:pt x="660" y="1338"/>
                      <a:pt x="693" y="1331"/>
                    </a:cubicBezTo>
                    <a:lnTo>
                      <a:pt x="3277" y="867"/>
                    </a:lnTo>
                    <a:cubicBezTo>
                      <a:pt x="3815" y="766"/>
                      <a:pt x="3709" y="0"/>
                      <a:pt x="321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2182898" y="442397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4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0" y="1546"/>
                      <a:pt x="1007" y="1546"/>
                    </a:cubicBezTo>
                    <a:cubicBezTo>
                      <a:pt x="1454" y="1546"/>
                      <a:pt x="1864" y="1142"/>
                      <a:pt x="1774" y="631"/>
                    </a:cubicBezTo>
                    <a:cubicBezTo>
                      <a:pt x="1700" y="259"/>
                      <a:pt x="1378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2252408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3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0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0" name="Google Shape;2950;p22"/>
              <p:cNvSpPr/>
              <p:nvPr/>
            </p:nvSpPr>
            <p:spPr>
              <a:xfrm>
                <a:off x="2196316" y="4498130"/>
                <a:ext cx="60156" cy="50221"/>
              </a:xfrm>
              <a:custGeom>
                <a:rect b="b" l="l" r="r" t="t"/>
                <a:pathLst>
                  <a:path extrusionOk="0" h="1557" w="1865">
                    <a:moveTo>
                      <a:pt x="1010" y="0"/>
                    </a:moveTo>
                    <a:cubicBezTo>
                      <a:pt x="968" y="0"/>
                      <a:pt x="925" y="4"/>
                      <a:pt x="882" y="11"/>
                    </a:cubicBezTo>
                    <a:cubicBezTo>
                      <a:pt x="191" y="130"/>
                      <a:pt x="1" y="1011"/>
                      <a:pt x="572" y="1416"/>
                    </a:cubicBezTo>
                    <a:cubicBezTo>
                      <a:pt x="711" y="1513"/>
                      <a:pt x="861" y="1556"/>
                      <a:pt x="1008" y="1556"/>
                    </a:cubicBezTo>
                    <a:cubicBezTo>
                      <a:pt x="1455" y="1556"/>
                      <a:pt x="1865" y="1153"/>
                      <a:pt x="1775" y="642"/>
                    </a:cubicBezTo>
                    <a:cubicBezTo>
                      <a:pt x="1700" y="268"/>
                      <a:pt x="1377" y="0"/>
                      <a:pt x="101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22"/>
              <p:cNvSpPr/>
              <p:nvPr/>
            </p:nvSpPr>
            <p:spPr>
              <a:xfrm>
                <a:off x="2265439" y="4483357"/>
                <a:ext cx="122214" cy="43706"/>
              </a:xfrm>
              <a:custGeom>
                <a:rect b="b" l="l" r="r" t="t"/>
                <a:pathLst>
                  <a:path extrusionOk="0" h="1355" w="3789">
                    <a:moveTo>
                      <a:pt x="3177" y="0"/>
                    </a:moveTo>
                    <a:cubicBezTo>
                      <a:pt x="3155" y="0"/>
                      <a:pt x="3132" y="2"/>
                      <a:pt x="3109" y="5"/>
                    </a:cubicBezTo>
                    <a:lnTo>
                      <a:pt x="3121" y="5"/>
                    </a:lnTo>
                    <a:lnTo>
                      <a:pt x="525" y="481"/>
                    </a:lnTo>
                    <a:cubicBezTo>
                      <a:pt x="0" y="606"/>
                      <a:pt x="109" y="1355"/>
                      <a:pt x="611" y="1355"/>
                    </a:cubicBezTo>
                    <a:cubicBezTo>
                      <a:pt x="633" y="1355"/>
                      <a:pt x="656" y="1353"/>
                      <a:pt x="680" y="1350"/>
                    </a:cubicBezTo>
                    <a:lnTo>
                      <a:pt x="3275" y="886"/>
                    </a:lnTo>
                    <a:cubicBezTo>
                      <a:pt x="3789" y="749"/>
                      <a:pt x="3679" y="0"/>
                      <a:pt x="31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2138741" y="4806940"/>
                <a:ext cx="250783" cy="224592"/>
              </a:xfrm>
              <a:custGeom>
                <a:rect b="b" l="l" r="r" t="t"/>
                <a:pathLst>
                  <a:path extrusionOk="0" h="6963" w="7775">
                    <a:moveTo>
                      <a:pt x="3936" y="1"/>
                    </a:moveTo>
                    <a:cubicBezTo>
                      <a:pt x="2905" y="1"/>
                      <a:pt x="1893" y="469"/>
                      <a:pt x="1226" y="1343"/>
                    </a:cubicBezTo>
                    <a:lnTo>
                      <a:pt x="6965" y="4975"/>
                    </a:lnTo>
                    <a:cubicBezTo>
                      <a:pt x="7775" y="3403"/>
                      <a:pt x="7251" y="1474"/>
                      <a:pt x="5763" y="534"/>
                    </a:cubicBezTo>
                    <a:cubicBezTo>
                      <a:pt x="5196" y="174"/>
                      <a:pt x="4562" y="1"/>
                      <a:pt x="3936" y="1"/>
                    </a:cubicBezTo>
                    <a:close/>
                    <a:moveTo>
                      <a:pt x="822" y="1986"/>
                    </a:moveTo>
                    <a:lnTo>
                      <a:pt x="822" y="1986"/>
                    </a:lnTo>
                    <a:cubicBezTo>
                      <a:pt x="0" y="3558"/>
                      <a:pt x="524" y="5498"/>
                      <a:pt x="2024" y="6439"/>
                    </a:cubicBezTo>
                    <a:cubicBezTo>
                      <a:pt x="2588" y="6793"/>
                      <a:pt x="3218" y="6963"/>
                      <a:pt x="3841" y="6963"/>
                    </a:cubicBezTo>
                    <a:cubicBezTo>
                      <a:pt x="4875" y="6963"/>
                      <a:pt x="5892" y="6494"/>
                      <a:pt x="6560" y="5618"/>
                    </a:cubicBezTo>
                    <a:lnTo>
                      <a:pt x="822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2608019" y="4325276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608" y="0"/>
                    </a:moveTo>
                    <a:lnTo>
                      <a:pt x="1215" y="1632"/>
                    </a:lnTo>
                    <a:cubicBezTo>
                      <a:pt x="250" y="2286"/>
                      <a:pt x="0" y="3596"/>
                      <a:pt x="655" y="4549"/>
                    </a:cubicBezTo>
                    <a:lnTo>
                      <a:pt x="762" y="4715"/>
                    </a:lnTo>
                    <a:cubicBezTo>
                      <a:pt x="1171" y="5316"/>
                      <a:pt x="1833" y="5640"/>
                      <a:pt x="2508" y="5640"/>
                    </a:cubicBezTo>
                    <a:cubicBezTo>
                      <a:pt x="2916" y="5640"/>
                      <a:pt x="3328" y="5522"/>
                      <a:pt x="3691" y="5275"/>
                    </a:cubicBezTo>
                    <a:lnTo>
                      <a:pt x="6085" y="3644"/>
                    </a:lnTo>
                    <a:lnTo>
                      <a:pt x="3608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22"/>
              <p:cNvSpPr/>
              <p:nvPr/>
            </p:nvSpPr>
            <p:spPr>
              <a:xfrm>
                <a:off x="2740909" y="4249734"/>
                <a:ext cx="195885" cy="181950"/>
              </a:xfrm>
              <a:custGeom>
                <a:rect b="b" l="l" r="r" t="t"/>
                <a:pathLst>
                  <a:path extrusionOk="0" h="5641" w="6073">
                    <a:moveTo>
                      <a:pt x="3568" y="1"/>
                    </a:moveTo>
                    <a:cubicBezTo>
                      <a:pt x="3162" y="1"/>
                      <a:pt x="2752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22" y="3354"/>
                      <a:pt x="6072" y="2045"/>
                      <a:pt x="5429" y="1092"/>
                    </a:cubicBezTo>
                    <a:lnTo>
                      <a:pt x="5310" y="926"/>
                    </a:lnTo>
                    <a:cubicBezTo>
                      <a:pt x="4902" y="325"/>
                      <a:pt x="4240" y="1"/>
                      <a:pt x="356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22"/>
              <p:cNvSpPr/>
              <p:nvPr/>
            </p:nvSpPr>
            <p:spPr>
              <a:xfrm>
                <a:off x="2550799" y="4700692"/>
                <a:ext cx="346032" cy="344387"/>
              </a:xfrm>
              <a:custGeom>
                <a:rect b="b" l="l" r="r" t="t"/>
                <a:pathLst>
                  <a:path extrusionOk="0" h="10677" w="10728">
                    <a:moveTo>
                      <a:pt x="5007" y="0"/>
                    </a:moveTo>
                    <a:cubicBezTo>
                      <a:pt x="4823" y="0"/>
                      <a:pt x="4676" y="135"/>
                      <a:pt x="4644" y="327"/>
                    </a:cubicBezTo>
                    <a:lnTo>
                      <a:pt x="4191" y="3804"/>
                    </a:lnTo>
                    <a:lnTo>
                      <a:pt x="715" y="3339"/>
                    </a:lnTo>
                    <a:cubicBezTo>
                      <a:pt x="699" y="3338"/>
                      <a:pt x="684" y="3337"/>
                      <a:pt x="668" y="3337"/>
                    </a:cubicBezTo>
                    <a:cubicBezTo>
                      <a:pt x="475" y="3337"/>
                      <a:pt x="319" y="3473"/>
                      <a:pt x="286" y="3661"/>
                    </a:cubicBezTo>
                    <a:lnTo>
                      <a:pt x="36" y="5637"/>
                    </a:lnTo>
                    <a:cubicBezTo>
                      <a:pt x="0" y="5840"/>
                      <a:pt x="143" y="6030"/>
                      <a:pt x="346" y="6054"/>
                    </a:cubicBezTo>
                    <a:lnTo>
                      <a:pt x="3822" y="6518"/>
                    </a:lnTo>
                    <a:lnTo>
                      <a:pt x="3370" y="9995"/>
                    </a:lnTo>
                    <a:cubicBezTo>
                      <a:pt x="3334" y="10197"/>
                      <a:pt x="3489" y="10388"/>
                      <a:pt x="3691" y="10412"/>
                    </a:cubicBezTo>
                    <a:lnTo>
                      <a:pt x="5656" y="10674"/>
                    </a:lnTo>
                    <a:cubicBezTo>
                      <a:pt x="5671" y="10675"/>
                      <a:pt x="5685" y="10676"/>
                      <a:pt x="5700" y="10676"/>
                    </a:cubicBezTo>
                    <a:cubicBezTo>
                      <a:pt x="5885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3" y="7331"/>
                      <a:pt x="10053" y="7333"/>
                      <a:pt x="10072" y="7333"/>
                    </a:cubicBezTo>
                    <a:cubicBezTo>
                      <a:pt x="10252" y="7333"/>
                      <a:pt x="10410" y="7189"/>
                      <a:pt x="10442" y="7007"/>
                    </a:cubicBezTo>
                    <a:lnTo>
                      <a:pt x="10692" y="5042"/>
                    </a:lnTo>
                    <a:cubicBezTo>
                      <a:pt x="10728" y="4828"/>
                      <a:pt x="10585" y="4649"/>
                      <a:pt x="10371" y="4613"/>
                    </a:cubicBezTo>
                    <a:lnTo>
                      <a:pt x="6894" y="4161"/>
                    </a:lnTo>
                    <a:lnTo>
                      <a:pt x="7358" y="684"/>
                    </a:lnTo>
                    <a:cubicBezTo>
                      <a:pt x="7382" y="470"/>
                      <a:pt x="7239" y="291"/>
                      <a:pt x="7037" y="256"/>
                    </a:cubicBezTo>
                    <a:lnTo>
                      <a:pt x="5072" y="6"/>
                    </a:lnTo>
                    <a:cubicBezTo>
                      <a:pt x="5050" y="2"/>
                      <a:pt x="5029" y="0"/>
                      <a:pt x="500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22"/>
              <p:cNvSpPr/>
              <p:nvPr/>
            </p:nvSpPr>
            <p:spPr>
              <a:xfrm>
                <a:off x="1083390" y="3172611"/>
                <a:ext cx="349902" cy="436507"/>
              </a:xfrm>
              <a:custGeom>
                <a:rect b="b" l="l" r="r" t="t"/>
                <a:pathLst>
                  <a:path extrusionOk="0" h="13533" w="10848">
                    <a:moveTo>
                      <a:pt x="4159" y="435"/>
                    </a:moveTo>
                    <a:cubicBezTo>
                      <a:pt x="4446" y="435"/>
                      <a:pt x="4730" y="608"/>
                      <a:pt x="4787" y="994"/>
                    </a:cubicBezTo>
                    <a:cubicBezTo>
                      <a:pt x="4811" y="1196"/>
                      <a:pt x="4763" y="1387"/>
                      <a:pt x="4632" y="1542"/>
                    </a:cubicBezTo>
                    <a:lnTo>
                      <a:pt x="3846" y="1685"/>
                    </a:lnTo>
                    <a:cubicBezTo>
                      <a:pt x="3668" y="1589"/>
                      <a:pt x="3549" y="1423"/>
                      <a:pt x="3513" y="1232"/>
                    </a:cubicBezTo>
                    <a:cubicBezTo>
                      <a:pt x="3398" y="732"/>
                      <a:pt x="3782" y="435"/>
                      <a:pt x="4159" y="435"/>
                    </a:cubicBezTo>
                    <a:close/>
                    <a:moveTo>
                      <a:pt x="7876" y="2734"/>
                    </a:moveTo>
                    <a:cubicBezTo>
                      <a:pt x="8125" y="2734"/>
                      <a:pt x="8354" y="2922"/>
                      <a:pt x="8406" y="3185"/>
                    </a:cubicBezTo>
                    <a:lnTo>
                      <a:pt x="9788" y="10757"/>
                    </a:lnTo>
                    <a:cubicBezTo>
                      <a:pt x="9835" y="11055"/>
                      <a:pt x="9645" y="11341"/>
                      <a:pt x="9347" y="11400"/>
                    </a:cubicBezTo>
                    <a:lnTo>
                      <a:pt x="3084" y="12543"/>
                    </a:lnTo>
                    <a:cubicBezTo>
                      <a:pt x="3055" y="12548"/>
                      <a:pt x="3026" y="12550"/>
                      <a:pt x="2997" y="12550"/>
                    </a:cubicBezTo>
                    <a:cubicBezTo>
                      <a:pt x="2733" y="12550"/>
                      <a:pt x="2496" y="12359"/>
                      <a:pt x="2453" y="12091"/>
                    </a:cubicBezTo>
                    <a:lnTo>
                      <a:pt x="1072" y="4530"/>
                    </a:lnTo>
                    <a:cubicBezTo>
                      <a:pt x="1013" y="4221"/>
                      <a:pt x="1215" y="3935"/>
                      <a:pt x="1513" y="3887"/>
                    </a:cubicBezTo>
                    <a:lnTo>
                      <a:pt x="2263" y="3756"/>
                    </a:lnTo>
                    <a:cubicBezTo>
                      <a:pt x="2294" y="3965"/>
                      <a:pt x="2472" y="4110"/>
                      <a:pt x="2677" y="4110"/>
                    </a:cubicBezTo>
                    <a:cubicBezTo>
                      <a:pt x="2705" y="4110"/>
                      <a:pt x="2734" y="4107"/>
                      <a:pt x="2763" y="4102"/>
                    </a:cubicBezTo>
                    <a:lnTo>
                      <a:pt x="6680" y="3387"/>
                    </a:lnTo>
                    <a:cubicBezTo>
                      <a:pt x="6906" y="3351"/>
                      <a:pt x="7073" y="3113"/>
                      <a:pt x="7025" y="2887"/>
                    </a:cubicBezTo>
                    <a:lnTo>
                      <a:pt x="7775" y="2744"/>
                    </a:lnTo>
                    <a:cubicBezTo>
                      <a:pt x="7809" y="2737"/>
                      <a:pt x="7843" y="2734"/>
                      <a:pt x="7876" y="2734"/>
                    </a:cubicBezTo>
                    <a:close/>
                    <a:moveTo>
                      <a:pt x="4137" y="1"/>
                    </a:moveTo>
                    <a:cubicBezTo>
                      <a:pt x="4073" y="1"/>
                      <a:pt x="4007" y="6"/>
                      <a:pt x="3942" y="18"/>
                    </a:cubicBezTo>
                    <a:cubicBezTo>
                      <a:pt x="3346" y="125"/>
                      <a:pt x="2953" y="708"/>
                      <a:pt x="3072" y="1304"/>
                    </a:cubicBezTo>
                    <a:cubicBezTo>
                      <a:pt x="3108" y="1482"/>
                      <a:pt x="3180" y="1649"/>
                      <a:pt x="3287" y="1780"/>
                    </a:cubicBezTo>
                    <a:lnTo>
                      <a:pt x="2513" y="1935"/>
                    </a:lnTo>
                    <a:cubicBezTo>
                      <a:pt x="2203" y="1994"/>
                      <a:pt x="1989" y="2304"/>
                      <a:pt x="2049" y="2613"/>
                    </a:cubicBezTo>
                    <a:lnTo>
                      <a:pt x="2096" y="2899"/>
                    </a:lnTo>
                    <a:lnTo>
                      <a:pt x="810" y="3125"/>
                    </a:lnTo>
                    <a:cubicBezTo>
                      <a:pt x="322" y="3220"/>
                      <a:pt x="1" y="3685"/>
                      <a:pt x="96" y="4173"/>
                    </a:cubicBezTo>
                    <a:lnTo>
                      <a:pt x="1668" y="12793"/>
                    </a:lnTo>
                    <a:cubicBezTo>
                      <a:pt x="1742" y="13229"/>
                      <a:pt x="2121" y="13533"/>
                      <a:pt x="2549" y="13533"/>
                    </a:cubicBezTo>
                    <a:cubicBezTo>
                      <a:pt x="2600" y="13533"/>
                      <a:pt x="2651" y="13528"/>
                      <a:pt x="2703" y="13519"/>
                    </a:cubicBezTo>
                    <a:lnTo>
                      <a:pt x="10038" y="12174"/>
                    </a:lnTo>
                    <a:cubicBezTo>
                      <a:pt x="10526" y="12079"/>
                      <a:pt x="10847" y="11614"/>
                      <a:pt x="10752" y="11138"/>
                    </a:cubicBezTo>
                    <a:lnTo>
                      <a:pt x="9192" y="2494"/>
                    </a:lnTo>
                    <a:cubicBezTo>
                      <a:pt x="9108" y="2064"/>
                      <a:pt x="8738" y="1763"/>
                      <a:pt x="8316" y="1763"/>
                    </a:cubicBezTo>
                    <a:cubicBezTo>
                      <a:pt x="8260" y="1763"/>
                      <a:pt x="8202" y="1769"/>
                      <a:pt x="8145" y="1780"/>
                    </a:cubicBezTo>
                    <a:lnTo>
                      <a:pt x="6859" y="2018"/>
                    </a:lnTo>
                    <a:lnTo>
                      <a:pt x="6811" y="1744"/>
                    </a:lnTo>
                    <a:cubicBezTo>
                      <a:pt x="6758" y="1459"/>
                      <a:pt x="6508" y="1258"/>
                      <a:pt x="6237" y="1258"/>
                    </a:cubicBezTo>
                    <a:cubicBezTo>
                      <a:pt x="6202" y="1258"/>
                      <a:pt x="6167" y="1261"/>
                      <a:pt x="6132" y="1268"/>
                    </a:cubicBezTo>
                    <a:lnTo>
                      <a:pt x="5180" y="1435"/>
                    </a:lnTo>
                    <a:cubicBezTo>
                      <a:pt x="5239" y="1268"/>
                      <a:pt x="5251" y="1089"/>
                      <a:pt x="5216" y="923"/>
                    </a:cubicBezTo>
                    <a:cubicBezTo>
                      <a:pt x="5131" y="381"/>
                      <a:pt x="4667" y="1"/>
                      <a:pt x="413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22"/>
              <p:cNvSpPr/>
              <p:nvPr/>
            </p:nvSpPr>
            <p:spPr>
              <a:xfrm>
                <a:off x="1145609" y="3329886"/>
                <a:ext cx="60059" cy="49834"/>
              </a:xfrm>
              <a:custGeom>
                <a:rect b="b" l="l" r="r" t="t"/>
                <a:pathLst>
                  <a:path extrusionOk="0" h="1545" w="1862">
                    <a:moveTo>
                      <a:pt x="1002" y="0"/>
                    </a:moveTo>
                    <a:cubicBezTo>
                      <a:pt x="958" y="0"/>
                      <a:pt x="914" y="4"/>
                      <a:pt x="870" y="11"/>
                    </a:cubicBezTo>
                    <a:cubicBezTo>
                      <a:pt x="191" y="130"/>
                      <a:pt x="0" y="1011"/>
                      <a:pt x="572" y="1404"/>
                    </a:cubicBezTo>
                    <a:cubicBezTo>
                      <a:pt x="710" y="1501"/>
                      <a:pt x="861" y="1545"/>
                      <a:pt x="1007" y="1545"/>
                    </a:cubicBezTo>
                    <a:cubicBezTo>
                      <a:pt x="1453" y="1545"/>
                      <a:pt x="1861" y="1142"/>
                      <a:pt x="1763" y="630"/>
                    </a:cubicBezTo>
                    <a:cubicBezTo>
                      <a:pt x="1699" y="258"/>
                      <a:pt x="1369" y="0"/>
                      <a:pt x="100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1213345" y="3315178"/>
                <a:ext cx="125214" cy="43544"/>
              </a:xfrm>
              <a:custGeom>
                <a:rect b="b" l="l" r="r" t="t"/>
                <a:pathLst>
                  <a:path extrusionOk="0" h="1350" w="3882">
                    <a:moveTo>
                      <a:pt x="3284" y="0"/>
                    </a:moveTo>
                    <a:cubicBezTo>
                      <a:pt x="3246" y="0"/>
                      <a:pt x="3206" y="5"/>
                      <a:pt x="3163" y="15"/>
                    </a:cubicBezTo>
                    <a:lnTo>
                      <a:pt x="3151" y="3"/>
                    </a:lnTo>
                    <a:lnTo>
                      <a:pt x="556" y="479"/>
                    </a:lnTo>
                    <a:cubicBezTo>
                      <a:pt x="0" y="557"/>
                      <a:pt x="108" y="1349"/>
                      <a:pt x="608" y="1349"/>
                    </a:cubicBezTo>
                    <a:cubicBezTo>
                      <a:pt x="644" y="1349"/>
                      <a:pt x="682" y="1345"/>
                      <a:pt x="722" y="1337"/>
                    </a:cubicBezTo>
                    <a:lnTo>
                      <a:pt x="3306" y="872"/>
                    </a:lnTo>
                    <a:cubicBezTo>
                      <a:pt x="3881" y="817"/>
                      <a:pt x="3788" y="0"/>
                      <a:pt x="328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22"/>
              <p:cNvSpPr/>
              <p:nvPr/>
            </p:nvSpPr>
            <p:spPr>
              <a:xfrm>
                <a:off x="1158286" y="339926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5" y="1"/>
                    </a:moveTo>
                    <a:cubicBezTo>
                      <a:pt x="967" y="1"/>
                      <a:pt x="918" y="6"/>
                      <a:pt x="870" y="15"/>
                    </a:cubicBezTo>
                    <a:cubicBezTo>
                      <a:pt x="191" y="134"/>
                      <a:pt x="0" y="1015"/>
                      <a:pt x="560" y="1408"/>
                    </a:cubicBezTo>
                    <a:cubicBezTo>
                      <a:pt x="701" y="1505"/>
                      <a:pt x="854" y="1549"/>
                      <a:pt x="1002" y="1549"/>
                    </a:cubicBezTo>
                    <a:cubicBezTo>
                      <a:pt x="1453" y="1549"/>
                      <a:pt x="1861" y="1146"/>
                      <a:pt x="1762" y="635"/>
                    </a:cubicBezTo>
                    <a:cubicBezTo>
                      <a:pt x="1699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22"/>
              <p:cNvSpPr/>
              <p:nvPr/>
            </p:nvSpPr>
            <p:spPr>
              <a:xfrm>
                <a:off x="1227795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3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0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1171736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2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4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1241342" y="3458874"/>
                <a:ext cx="121440" cy="43512"/>
              </a:xfrm>
              <a:custGeom>
                <a:rect b="b" l="l" r="r" t="t"/>
                <a:pathLst>
                  <a:path extrusionOk="0" h="1349" w="3765">
                    <a:moveTo>
                      <a:pt x="3105" y="1"/>
                    </a:moveTo>
                    <a:lnTo>
                      <a:pt x="509" y="477"/>
                    </a:lnTo>
                    <a:cubicBezTo>
                      <a:pt x="1" y="616"/>
                      <a:pt x="109" y="1348"/>
                      <a:pt x="616" y="1348"/>
                    </a:cubicBezTo>
                    <a:cubicBezTo>
                      <a:pt x="632" y="1348"/>
                      <a:pt x="648" y="1348"/>
                      <a:pt x="664" y="1346"/>
                    </a:cubicBezTo>
                    <a:lnTo>
                      <a:pt x="3259" y="882"/>
                    </a:lnTo>
                    <a:cubicBezTo>
                      <a:pt x="3764" y="744"/>
                      <a:pt x="3650" y="10"/>
                      <a:pt x="3151" y="10"/>
                    </a:cubicBezTo>
                    <a:cubicBezTo>
                      <a:pt x="3132" y="10"/>
                      <a:pt x="3113" y="11"/>
                      <a:pt x="3093" y="13"/>
                    </a:cubicBezTo>
                    <a:lnTo>
                      <a:pt x="3105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1114516" y="3782714"/>
                <a:ext cx="249267" cy="224140"/>
              </a:xfrm>
              <a:custGeom>
                <a:rect b="b" l="l" r="r" t="t"/>
                <a:pathLst>
                  <a:path extrusionOk="0" h="6949" w="7728">
                    <a:moveTo>
                      <a:pt x="3940" y="0"/>
                    </a:moveTo>
                    <a:cubicBezTo>
                      <a:pt x="2906" y="0"/>
                      <a:pt x="1888" y="466"/>
                      <a:pt x="1214" y="1331"/>
                    </a:cubicBezTo>
                    <a:lnTo>
                      <a:pt x="6953" y="4963"/>
                    </a:lnTo>
                    <a:cubicBezTo>
                      <a:pt x="7727" y="3391"/>
                      <a:pt x="7239" y="1474"/>
                      <a:pt x="5775" y="534"/>
                    </a:cubicBezTo>
                    <a:cubicBezTo>
                      <a:pt x="5207" y="173"/>
                      <a:pt x="4570" y="0"/>
                      <a:pt x="3940" y="0"/>
                    </a:cubicBezTo>
                    <a:close/>
                    <a:moveTo>
                      <a:pt x="810" y="1974"/>
                    </a:moveTo>
                    <a:lnTo>
                      <a:pt x="810" y="1974"/>
                    </a:lnTo>
                    <a:cubicBezTo>
                      <a:pt x="0" y="3546"/>
                      <a:pt x="524" y="5475"/>
                      <a:pt x="2012" y="6415"/>
                    </a:cubicBezTo>
                    <a:cubicBezTo>
                      <a:pt x="2579" y="6775"/>
                      <a:pt x="3212" y="6948"/>
                      <a:pt x="3839" y="6948"/>
                    </a:cubicBezTo>
                    <a:cubicBezTo>
                      <a:pt x="4870" y="6948"/>
                      <a:pt x="5882" y="6480"/>
                      <a:pt x="6548" y="5606"/>
                    </a:cubicBezTo>
                    <a:lnTo>
                      <a:pt x="810" y="1974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4" name="Google Shape;2964;p22"/>
              <p:cNvSpPr/>
              <p:nvPr/>
            </p:nvSpPr>
            <p:spPr>
              <a:xfrm>
                <a:off x="1583407" y="3300276"/>
                <a:ext cx="196272" cy="182047"/>
              </a:xfrm>
              <a:custGeom>
                <a:rect b="b" l="l" r="r" t="t"/>
                <a:pathLst>
                  <a:path extrusionOk="0" h="5644" w="6085">
                    <a:moveTo>
                      <a:pt x="3608" y="1"/>
                    </a:moveTo>
                    <a:lnTo>
                      <a:pt x="1215" y="1632"/>
                    </a:lnTo>
                    <a:cubicBezTo>
                      <a:pt x="251" y="2287"/>
                      <a:pt x="1" y="3596"/>
                      <a:pt x="655" y="4561"/>
                    </a:cubicBezTo>
                    <a:lnTo>
                      <a:pt x="763" y="4727"/>
                    </a:lnTo>
                    <a:cubicBezTo>
                      <a:pt x="1172" y="5323"/>
                      <a:pt x="1837" y="5644"/>
                      <a:pt x="2514" y="5644"/>
                    </a:cubicBezTo>
                    <a:cubicBezTo>
                      <a:pt x="2920" y="5644"/>
                      <a:pt x="3330" y="5528"/>
                      <a:pt x="3692" y="5287"/>
                    </a:cubicBezTo>
                    <a:lnTo>
                      <a:pt x="6085" y="3656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5" name="Google Shape;2965;p22"/>
              <p:cNvSpPr/>
              <p:nvPr/>
            </p:nvSpPr>
            <p:spPr>
              <a:xfrm>
                <a:off x="1716297" y="3225154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68" y="0"/>
                    </a:moveTo>
                    <a:cubicBezTo>
                      <a:pt x="3162" y="0"/>
                      <a:pt x="2752" y="118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22" y="3354"/>
                      <a:pt x="6072" y="2044"/>
                      <a:pt x="5417" y="1091"/>
                    </a:cubicBezTo>
                    <a:lnTo>
                      <a:pt x="5310" y="925"/>
                    </a:lnTo>
                    <a:cubicBezTo>
                      <a:pt x="4902" y="324"/>
                      <a:pt x="4240" y="0"/>
                      <a:pt x="356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1526186" y="3675789"/>
                <a:ext cx="345677" cy="344677"/>
              </a:xfrm>
              <a:custGeom>
                <a:rect b="b" l="l" r="r" t="t"/>
                <a:pathLst>
                  <a:path extrusionOk="0" h="10686" w="10717">
                    <a:moveTo>
                      <a:pt x="5017" y="0"/>
                    </a:moveTo>
                    <a:cubicBezTo>
                      <a:pt x="4831" y="0"/>
                      <a:pt x="4666" y="137"/>
                      <a:pt x="4644" y="324"/>
                    </a:cubicBezTo>
                    <a:lnTo>
                      <a:pt x="4180" y="3813"/>
                    </a:lnTo>
                    <a:lnTo>
                      <a:pt x="703" y="3349"/>
                    </a:lnTo>
                    <a:cubicBezTo>
                      <a:pt x="688" y="3347"/>
                      <a:pt x="673" y="3346"/>
                      <a:pt x="659" y="3346"/>
                    </a:cubicBezTo>
                    <a:cubicBezTo>
                      <a:pt x="474" y="3346"/>
                      <a:pt x="308" y="3482"/>
                      <a:pt x="286" y="3670"/>
                    </a:cubicBezTo>
                    <a:lnTo>
                      <a:pt x="24" y="5647"/>
                    </a:lnTo>
                    <a:cubicBezTo>
                      <a:pt x="1" y="5849"/>
                      <a:pt x="143" y="6028"/>
                      <a:pt x="346" y="6063"/>
                    </a:cubicBezTo>
                    <a:lnTo>
                      <a:pt x="3822" y="6528"/>
                    </a:lnTo>
                    <a:lnTo>
                      <a:pt x="3370" y="10004"/>
                    </a:lnTo>
                    <a:cubicBezTo>
                      <a:pt x="3334" y="10207"/>
                      <a:pt x="3477" y="10397"/>
                      <a:pt x="3691" y="10421"/>
                    </a:cubicBezTo>
                    <a:lnTo>
                      <a:pt x="5656" y="10683"/>
                    </a:lnTo>
                    <a:cubicBezTo>
                      <a:pt x="5671" y="10685"/>
                      <a:pt x="5686" y="10685"/>
                      <a:pt x="5700" y="10685"/>
                    </a:cubicBezTo>
                    <a:cubicBezTo>
                      <a:pt x="5885" y="10685"/>
                      <a:pt x="6051" y="10549"/>
                      <a:pt x="6073" y="10361"/>
                    </a:cubicBezTo>
                    <a:lnTo>
                      <a:pt x="6537" y="6873"/>
                    </a:lnTo>
                    <a:lnTo>
                      <a:pt x="10014" y="7337"/>
                    </a:lnTo>
                    <a:cubicBezTo>
                      <a:pt x="10028" y="7339"/>
                      <a:pt x="10043" y="7340"/>
                      <a:pt x="10058" y="7340"/>
                    </a:cubicBezTo>
                    <a:cubicBezTo>
                      <a:pt x="10243" y="7340"/>
                      <a:pt x="10408" y="7203"/>
                      <a:pt x="10430" y="7016"/>
                    </a:cubicBezTo>
                    <a:lnTo>
                      <a:pt x="10692" y="5039"/>
                    </a:lnTo>
                    <a:cubicBezTo>
                      <a:pt x="10716" y="4837"/>
                      <a:pt x="10573" y="4646"/>
                      <a:pt x="10371" y="4623"/>
                    </a:cubicBezTo>
                    <a:lnTo>
                      <a:pt x="6894" y="4170"/>
                    </a:lnTo>
                    <a:lnTo>
                      <a:pt x="7347" y="682"/>
                    </a:lnTo>
                    <a:cubicBezTo>
                      <a:pt x="7382" y="479"/>
                      <a:pt x="7240" y="289"/>
                      <a:pt x="7025" y="265"/>
                    </a:cubicBezTo>
                    <a:lnTo>
                      <a:pt x="5061" y="3"/>
                    </a:lnTo>
                    <a:cubicBezTo>
                      <a:pt x="5046" y="1"/>
                      <a:pt x="5031" y="0"/>
                      <a:pt x="501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1083390" y="4197223"/>
                <a:ext cx="349902" cy="436120"/>
              </a:xfrm>
              <a:custGeom>
                <a:rect b="b" l="l" r="r" t="t"/>
                <a:pathLst>
                  <a:path extrusionOk="0" h="13521" w="10848">
                    <a:moveTo>
                      <a:pt x="4159" y="435"/>
                    </a:moveTo>
                    <a:cubicBezTo>
                      <a:pt x="4446" y="435"/>
                      <a:pt x="4730" y="608"/>
                      <a:pt x="4787" y="994"/>
                    </a:cubicBezTo>
                    <a:cubicBezTo>
                      <a:pt x="4811" y="1184"/>
                      <a:pt x="4763" y="1387"/>
                      <a:pt x="4632" y="1542"/>
                    </a:cubicBezTo>
                    <a:lnTo>
                      <a:pt x="3846" y="1684"/>
                    </a:lnTo>
                    <a:cubicBezTo>
                      <a:pt x="3668" y="1589"/>
                      <a:pt x="3549" y="1434"/>
                      <a:pt x="3513" y="1244"/>
                    </a:cubicBezTo>
                    <a:lnTo>
                      <a:pt x="3513" y="1232"/>
                    </a:lnTo>
                    <a:cubicBezTo>
                      <a:pt x="3398" y="732"/>
                      <a:pt x="3782" y="435"/>
                      <a:pt x="4159" y="435"/>
                    </a:cubicBezTo>
                    <a:close/>
                    <a:moveTo>
                      <a:pt x="7880" y="2746"/>
                    </a:moveTo>
                    <a:cubicBezTo>
                      <a:pt x="8137" y="2746"/>
                      <a:pt x="8364" y="2934"/>
                      <a:pt x="8406" y="3196"/>
                    </a:cubicBezTo>
                    <a:lnTo>
                      <a:pt x="9788" y="10757"/>
                    </a:lnTo>
                    <a:cubicBezTo>
                      <a:pt x="9835" y="11055"/>
                      <a:pt x="9645" y="11340"/>
                      <a:pt x="9347" y="11400"/>
                    </a:cubicBezTo>
                    <a:lnTo>
                      <a:pt x="3084" y="12543"/>
                    </a:lnTo>
                    <a:cubicBezTo>
                      <a:pt x="3054" y="12548"/>
                      <a:pt x="3023" y="12550"/>
                      <a:pt x="2993" y="12550"/>
                    </a:cubicBezTo>
                    <a:cubicBezTo>
                      <a:pt x="2730" y="12550"/>
                      <a:pt x="2496" y="12369"/>
                      <a:pt x="2453" y="12102"/>
                    </a:cubicBezTo>
                    <a:lnTo>
                      <a:pt x="1072" y="4530"/>
                    </a:lnTo>
                    <a:cubicBezTo>
                      <a:pt x="1013" y="4232"/>
                      <a:pt x="1215" y="3947"/>
                      <a:pt x="1513" y="3899"/>
                    </a:cubicBezTo>
                    <a:lnTo>
                      <a:pt x="2263" y="3768"/>
                    </a:lnTo>
                    <a:cubicBezTo>
                      <a:pt x="2294" y="3968"/>
                      <a:pt x="2475" y="4121"/>
                      <a:pt x="2681" y="4121"/>
                    </a:cubicBezTo>
                    <a:cubicBezTo>
                      <a:pt x="2708" y="4121"/>
                      <a:pt x="2735" y="4119"/>
                      <a:pt x="2763" y="4113"/>
                    </a:cubicBezTo>
                    <a:lnTo>
                      <a:pt x="6680" y="3399"/>
                    </a:lnTo>
                    <a:cubicBezTo>
                      <a:pt x="6906" y="3351"/>
                      <a:pt x="7073" y="3125"/>
                      <a:pt x="7025" y="2887"/>
                    </a:cubicBezTo>
                    <a:lnTo>
                      <a:pt x="7775" y="2756"/>
                    </a:lnTo>
                    <a:cubicBezTo>
                      <a:pt x="7811" y="2749"/>
                      <a:pt x="7846" y="2746"/>
                      <a:pt x="7880" y="2746"/>
                    </a:cubicBezTo>
                    <a:close/>
                    <a:moveTo>
                      <a:pt x="4137" y="0"/>
                    </a:moveTo>
                    <a:cubicBezTo>
                      <a:pt x="4073" y="0"/>
                      <a:pt x="4007" y="6"/>
                      <a:pt x="3942" y="18"/>
                    </a:cubicBezTo>
                    <a:cubicBezTo>
                      <a:pt x="3346" y="125"/>
                      <a:pt x="2953" y="708"/>
                      <a:pt x="3072" y="1303"/>
                    </a:cubicBezTo>
                    <a:cubicBezTo>
                      <a:pt x="3108" y="1482"/>
                      <a:pt x="3180" y="1637"/>
                      <a:pt x="3287" y="1780"/>
                    </a:cubicBezTo>
                    <a:lnTo>
                      <a:pt x="2513" y="1923"/>
                    </a:lnTo>
                    <a:cubicBezTo>
                      <a:pt x="2203" y="1982"/>
                      <a:pt x="1989" y="2292"/>
                      <a:pt x="2049" y="2601"/>
                    </a:cubicBezTo>
                    <a:lnTo>
                      <a:pt x="2096" y="2887"/>
                    </a:lnTo>
                    <a:lnTo>
                      <a:pt x="810" y="3125"/>
                    </a:lnTo>
                    <a:cubicBezTo>
                      <a:pt x="322" y="3208"/>
                      <a:pt x="1" y="3673"/>
                      <a:pt x="96" y="4161"/>
                    </a:cubicBezTo>
                    <a:lnTo>
                      <a:pt x="1668" y="12793"/>
                    </a:lnTo>
                    <a:cubicBezTo>
                      <a:pt x="1742" y="13218"/>
                      <a:pt x="2121" y="13520"/>
                      <a:pt x="2549" y="13520"/>
                    </a:cubicBezTo>
                    <a:cubicBezTo>
                      <a:pt x="2600" y="13520"/>
                      <a:pt x="2651" y="13516"/>
                      <a:pt x="2703" y="13507"/>
                    </a:cubicBezTo>
                    <a:lnTo>
                      <a:pt x="10038" y="12162"/>
                    </a:lnTo>
                    <a:cubicBezTo>
                      <a:pt x="10526" y="12079"/>
                      <a:pt x="10847" y="11602"/>
                      <a:pt x="10752" y="11126"/>
                    </a:cubicBezTo>
                    <a:lnTo>
                      <a:pt x="9180" y="2494"/>
                    </a:lnTo>
                    <a:cubicBezTo>
                      <a:pt x="9107" y="2064"/>
                      <a:pt x="8728" y="1763"/>
                      <a:pt x="8313" y="1763"/>
                    </a:cubicBezTo>
                    <a:cubicBezTo>
                      <a:pt x="8257" y="1763"/>
                      <a:pt x="8201" y="1768"/>
                      <a:pt x="8145" y="1780"/>
                    </a:cubicBezTo>
                    <a:lnTo>
                      <a:pt x="6859" y="2018"/>
                    </a:lnTo>
                    <a:lnTo>
                      <a:pt x="6811" y="1732"/>
                    </a:lnTo>
                    <a:cubicBezTo>
                      <a:pt x="6757" y="1451"/>
                      <a:pt x="6498" y="1249"/>
                      <a:pt x="6219" y="1249"/>
                    </a:cubicBezTo>
                    <a:cubicBezTo>
                      <a:pt x="6190" y="1249"/>
                      <a:pt x="6161" y="1251"/>
                      <a:pt x="6132" y="1256"/>
                    </a:cubicBezTo>
                    <a:lnTo>
                      <a:pt x="5180" y="1434"/>
                    </a:lnTo>
                    <a:cubicBezTo>
                      <a:pt x="5239" y="1268"/>
                      <a:pt x="5251" y="1089"/>
                      <a:pt x="5216" y="910"/>
                    </a:cubicBezTo>
                    <a:cubicBezTo>
                      <a:pt x="5131" y="380"/>
                      <a:pt x="4667" y="0"/>
                      <a:pt x="413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1145609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3" y="1545"/>
                      <a:pt x="1861" y="1142"/>
                      <a:pt x="1763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9" name="Google Shape;2969;p22"/>
              <p:cNvSpPr/>
              <p:nvPr/>
            </p:nvSpPr>
            <p:spPr>
              <a:xfrm>
                <a:off x="1213893" y="4339823"/>
                <a:ext cx="124375" cy="43383"/>
              </a:xfrm>
              <a:custGeom>
                <a:rect b="b" l="l" r="r" t="t"/>
                <a:pathLst>
                  <a:path extrusionOk="0" h="1345" w="3856">
                    <a:moveTo>
                      <a:pt x="3258" y="1"/>
                    </a:moveTo>
                    <a:cubicBezTo>
                      <a:pt x="3223" y="1"/>
                      <a:pt x="3185" y="5"/>
                      <a:pt x="3146" y="14"/>
                    </a:cubicBezTo>
                    <a:lnTo>
                      <a:pt x="3134" y="14"/>
                    </a:lnTo>
                    <a:lnTo>
                      <a:pt x="539" y="478"/>
                    </a:lnTo>
                    <a:cubicBezTo>
                      <a:pt x="1" y="579"/>
                      <a:pt x="106" y="1345"/>
                      <a:pt x="607" y="1345"/>
                    </a:cubicBezTo>
                    <a:cubicBezTo>
                      <a:pt x="638" y="1345"/>
                      <a:pt x="671" y="1342"/>
                      <a:pt x="705" y="1335"/>
                    </a:cubicBezTo>
                    <a:lnTo>
                      <a:pt x="3289" y="871"/>
                    </a:lnTo>
                    <a:cubicBezTo>
                      <a:pt x="3855" y="793"/>
                      <a:pt x="3748" y="1"/>
                      <a:pt x="325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0" name="Google Shape;2970;p22"/>
              <p:cNvSpPr/>
              <p:nvPr/>
            </p:nvSpPr>
            <p:spPr>
              <a:xfrm>
                <a:off x="1158286" y="442397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0" y="1012"/>
                      <a:pt x="560" y="1405"/>
                    </a:cubicBezTo>
                    <a:cubicBezTo>
                      <a:pt x="701" y="1502"/>
                      <a:pt x="854" y="1546"/>
                      <a:pt x="1002" y="1546"/>
                    </a:cubicBezTo>
                    <a:cubicBezTo>
                      <a:pt x="1453" y="1546"/>
                      <a:pt x="1861" y="1142"/>
                      <a:pt x="1762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1227795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3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0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1171736" y="4498130"/>
                <a:ext cx="60123" cy="50221"/>
              </a:xfrm>
              <a:custGeom>
                <a:rect b="b" l="l" r="r" t="t"/>
                <a:pathLst>
                  <a:path extrusionOk="0" h="1557" w="1864">
                    <a:moveTo>
                      <a:pt x="1009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202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699" y="268"/>
                      <a:pt x="1376" y="0"/>
                      <a:pt x="100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1240826" y="4483390"/>
                <a:ext cx="122311" cy="43673"/>
              </a:xfrm>
              <a:custGeom>
                <a:rect b="b" l="l" r="r" t="t"/>
                <a:pathLst>
                  <a:path extrusionOk="0" h="1354" w="3792">
                    <a:moveTo>
                      <a:pt x="3178" y="1"/>
                    </a:moveTo>
                    <a:cubicBezTo>
                      <a:pt x="3159" y="1"/>
                      <a:pt x="3140" y="2"/>
                      <a:pt x="3121" y="4"/>
                    </a:cubicBezTo>
                    <a:lnTo>
                      <a:pt x="525" y="480"/>
                    </a:lnTo>
                    <a:cubicBezTo>
                      <a:pt x="0" y="605"/>
                      <a:pt x="120" y="1354"/>
                      <a:pt x="613" y="1354"/>
                    </a:cubicBezTo>
                    <a:cubicBezTo>
                      <a:pt x="634" y="1354"/>
                      <a:pt x="657" y="1352"/>
                      <a:pt x="680" y="1349"/>
                    </a:cubicBezTo>
                    <a:lnTo>
                      <a:pt x="3275" y="885"/>
                    </a:lnTo>
                    <a:cubicBezTo>
                      <a:pt x="3792" y="747"/>
                      <a:pt x="3678" y="1"/>
                      <a:pt x="317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4" name="Google Shape;2974;p22"/>
              <p:cNvSpPr/>
              <p:nvPr/>
            </p:nvSpPr>
            <p:spPr>
              <a:xfrm>
                <a:off x="1114516" y="4806940"/>
                <a:ext cx="250396" cy="224527"/>
              </a:xfrm>
              <a:custGeom>
                <a:rect b="b" l="l" r="r" t="t"/>
                <a:pathLst>
                  <a:path extrusionOk="0" h="6961" w="7763">
                    <a:moveTo>
                      <a:pt x="3924" y="1"/>
                    </a:moveTo>
                    <a:cubicBezTo>
                      <a:pt x="2893" y="1"/>
                      <a:pt x="1881" y="469"/>
                      <a:pt x="1214" y="1343"/>
                    </a:cubicBezTo>
                    <a:lnTo>
                      <a:pt x="6953" y="4975"/>
                    </a:lnTo>
                    <a:cubicBezTo>
                      <a:pt x="7763" y="3403"/>
                      <a:pt x="7239" y="1474"/>
                      <a:pt x="5751" y="534"/>
                    </a:cubicBezTo>
                    <a:cubicBezTo>
                      <a:pt x="5184" y="174"/>
                      <a:pt x="4551" y="1"/>
                      <a:pt x="3924" y="1"/>
                    </a:cubicBezTo>
                    <a:close/>
                    <a:moveTo>
                      <a:pt x="810" y="1986"/>
                    </a:moveTo>
                    <a:lnTo>
                      <a:pt x="810" y="1986"/>
                    </a:lnTo>
                    <a:cubicBezTo>
                      <a:pt x="0" y="3558"/>
                      <a:pt x="524" y="5487"/>
                      <a:pt x="2012" y="6427"/>
                    </a:cubicBezTo>
                    <a:cubicBezTo>
                      <a:pt x="2579" y="6787"/>
                      <a:pt x="3212" y="6960"/>
                      <a:pt x="3839" y="6960"/>
                    </a:cubicBezTo>
                    <a:cubicBezTo>
                      <a:pt x="4870" y="6960"/>
                      <a:pt x="5882" y="6492"/>
                      <a:pt x="6548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5" name="Google Shape;2975;p22"/>
              <p:cNvSpPr/>
              <p:nvPr/>
            </p:nvSpPr>
            <p:spPr>
              <a:xfrm>
                <a:off x="1583407" y="4325276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608" y="0"/>
                    </a:moveTo>
                    <a:lnTo>
                      <a:pt x="1215" y="1632"/>
                    </a:lnTo>
                    <a:cubicBezTo>
                      <a:pt x="251" y="2286"/>
                      <a:pt x="1" y="3596"/>
                      <a:pt x="655" y="4560"/>
                    </a:cubicBezTo>
                    <a:lnTo>
                      <a:pt x="763" y="4715"/>
                    </a:lnTo>
                    <a:cubicBezTo>
                      <a:pt x="1171" y="5316"/>
                      <a:pt x="1833" y="5640"/>
                      <a:pt x="2508" y="5640"/>
                    </a:cubicBezTo>
                    <a:cubicBezTo>
                      <a:pt x="2916" y="5640"/>
                      <a:pt x="3328" y="5522"/>
                      <a:pt x="3692" y="5275"/>
                    </a:cubicBezTo>
                    <a:lnTo>
                      <a:pt x="6085" y="3644"/>
                    </a:lnTo>
                    <a:lnTo>
                      <a:pt x="3608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22"/>
              <p:cNvSpPr/>
              <p:nvPr/>
            </p:nvSpPr>
            <p:spPr>
              <a:xfrm>
                <a:off x="1716297" y="4249734"/>
                <a:ext cx="195885" cy="181950"/>
              </a:xfrm>
              <a:custGeom>
                <a:rect b="b" l="l" r="r" t="t"/>
                <a:pathLst>
                  <a:path extrusionOk="0" h="5641" w="6073">
                    <a:moveTo>
                      <a:pt x="3568" y="1"/>
                    </a:moveTo>
                    <a:cubicBezTo>
                      <a:pt x="3162" y="1"/>
                      <a:pt x="2752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22" y="3354"/>
                      <a:pt x="6072" y="2045"/>
                      <a:pt x="5417" y="1092"/>
                    </a:cubicBezTo>
                    <a:lnTo>
                      <a:pt x="5310" y="926"/>
                    </a:lnTo>
                    <a:cubicBezTo>
                      <a:pt x="4902" y="325"/>
                      <a:pt x="4240" y="1"/>
                      <a:pt x="356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22"/>
              <p:cNvSpPr/>
              <p:nvPr/>
            </p:nvSpPr>
            <p:spPr>
              <a:xfrm>
                <a:off x="1526186" y="4700692"/>
                <a:ext cx="345677" cy="344387"/>
              </a:xfrm>
              <a:custGeom>
                <a:rect b="b" l="l" r="r" t="t"/>
                <a:pathLst>
                  <a:path extrusionOk="0" h="10677" w="10717">
                    <a:moveTo>
                      <a:pt x="4999" y="0"/>
                    </a:moveTo>
                    <a:cubicBezTo>
                      <a:pt x="4821" y="0"/>
                      <a:pt x="4665" y="135"/>
                      <a:pt x="4644" y="327"/>
                    </a:cubicBezTo>
                    <a:lnTo>
                      <a:pt x="4180" y="3804"/>
                    </a:lnTo>
                    <a:lnTo>
                      <a:pt x="703" y="3339"/>
                    </a:lnTo>
                    <a:cubicBezTo>
                      <a:pt x="688" y="3338"/>
                      <a:pt x="673" y="3337"/>
                      <a:pt x="659" y="3337"/>
                    </a:cubicBezTo>
                    <a:cubicBezTo>
                      <a:pt x="474" y="3337"/>
                      <a:pt x="308" y="3473"/>
                      <a:pt x="286" y="3661"/>
                    </a:cubicBezTo>
                    <a:lnTo>
                      <a:pt x="24" y="5637"/>
                    </a:lnTo>
                    <a:cubicBezTo>
                      <a:pt x="1" y="5840"/>
                      <a:pt x="143" y="6030"/>
                      <a:pt x="346" y="6054"/>
                    </a:cubicBezTo>
                    <a:lnTo>
                      <a:pt x="3822" y="6518"/>
                    </a:lnTo>
                    <a:lnTo>
                      <a:pt x="3370" y="9995"/>
                    </a:lnTo>
                    <a:cubicBezTo>
                      <a:pt x="3334" y="10197"/>
                      <a:pt x="3477" y="10388"/>
                      <a:pt x="3691" y="10412"/>
                    </a:cubicBezTo>
                    <a:lnTo>
                      <a:pt x="5656" y="10674"/>
                    </a:lnTo>
                    <a:cubicBezTo>
                      <a:pt x="5671" y="10675"/>
                      <a:pt x="5686" y="10676"/>
                      <a:pt x="5700" y="10676"/>
                    </a:cubicBezTo>
                    <a:cubicBezTo>
                      <a:pt x="5885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3" y="7331"/>
                      <a:pt x="10053" y="7333"/>
                      <a:pt x="10072" y="7333"/>
                    </a:cubicBezTo>
                    <a:cubicBezTo>
                      <a:pt x="10252" y="7333"/>
                      <a:pt x="10409" y="7189"/>
                      <a:pt x="10430" y="7007"/>
                    </a:cubicBezTo>
                    <a:lnTo>
                      <a:pt x="10692" y="5042"/>
                    </a:lnTo>
                    <a:cubicBezTo>
                      <a:pt x="10716" y="4828"/>
                      <a:pt x="10573" y="4649"/>
                      <a:pt x="10371" y="4613"/>
                    </a:cubicBezTo>
                    <a:lnTo>
                      <a:pt x="6894" y="4161"/>
                    </a:lnTo>
                    <a:lnTo>
                      <a:pt x="7347" y="684"/>
                    </a:lnTo>
                    <a:cubicBezTo>
                      <a:pt x="7382" y="470"/>
                      <a:pt x="7240" y="291"/>
                      <a:pt x="7025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58777" y="3173353"/>
                <a:ext cx="349902" cy="435120"/>
              </a:xfrm>
              <a:custGeom>
                <a:rect b="b" l="l" r="r" t="t"/>
                <a:pathLst>
                  <a:path extrusionOk="0" h="13490" w="10848">
                    <a:moveTo>
                      <a:pt x="4152" y="412"/>
                    </a:moveTo>
                    <a:cubicBezTo>
                      <a:pt x="4441" y="412"/>
                      <a:pt x="4724" y="585"/>
                      <a:pt x="4775" y="971"/>
                    </a:cubicBezTo>
                    <a:cubicBezTo>
                      <a:pt x="4811" y="1173"/>
                      <a:pt x="4763" y="1364"/>
                      <a:pt x="4632" y="1519"/>
                    </a:cubicBezTo>
                    <a:lnTo>
                      <a:pt x="3835" y="1662"/>
                    </a:lnTo>
                    <a:cubicBezTo>
                      <a:pt x="3668" y="1566"/>
                      <a:pt x="3549" y="1400"/>
                      <a:pt x="3501" y="1209"/>
                    </a:cubicBezTo>
                    <a:cubicBezTo>
                      <a:pt x="3386" y="709"/>
                      <a:pt x="3774" y="412"/>
                      <a:pt x="4152" y="412"/>
                    </a:cubicBezTo>
                    <a:close/>
                    <a:moveTo>
                      <a:pt x="7876" y="2723"/>
                    </a:moveTo>
                    <a:cubicBezTo>
                      <a:pt x="8126" y="2723"/>
                      <a:pt x="8354" y="2911"/>
                      <a:pt x="8407" y="3174"/>
                    </a:cubicBezTo>
                    <a:lnTo>
                      <a:pt x="9788" y="10746"/>
                    </a:lnTo>
                    <a:cubicBezTo>
                      <a:pt x="9835" y="11044"/>
                      <a:pt x="9633" y="11329"/>
                      <a:pt x="9335" y="11377"/>
                    </a:cubicBezTo>
                    <a:lnTo>
                      <a:pt x="3073" y="12520"/>
                    </a:lnTo>
                    <a:cubicBezTo>
                      <a:pt x="3042" y="12525"/>
                      <a:pt x="3012" y="12527"/>
                      <a:pt x="2982" y="12527"/>
                    </a:cubicBezTo>
                    <a:cubicBezTo>
                      <a:pt x="2719" y="12527"/>
                      <a:pt x="2483" y="12345"/>
                      <a:pt x="2430" y="12068"/>
                    </a:cubicBezTo>
                    <a:lnTo>
                      <a:pt x="1072" y="4507"/>
                    </a:lnTo>
                    <a:cubicBezTo>
                      <a:pt x="1013" y="4210"/>
                      <a:pt x="1215" y="3924"/>
                      <a:pt x="1513" y="3876"/>
                    </a:cubicBezTo>
                    <a:lnTo>
                      <a:pt x="2263" y="3733"/>
                    </a:lnTo>
                    <a:cubicBezTo>
                      <a:pt x="2295" y="3948"/>
                      <a:pt x="2483" y="4096"/>
                      <a:pt x="2695" y="4096"/>
                    </a:cubicBezTo>
                    <a:cubicBezTo>
                      <a:pt x="2717" y="4096"/>
                      <a:pt x="2740" y="4094"/>
                      <a:pt x="2763" y="4090"/>
                    </a:cubicBezTo>
                    <a:lnTo>
                      <a:pt x="6680" y="3376"/>
                    </a:lnTo>
                    <a:cubicBezTo>
                      <a:pt x="6906" y="3328"/>
                      <a:pt x="7073" y="3102"/>
                      <a:pt x="7025" y="2864"/>
                    </a:cubicBezTo>
                    <a:lnTo>
                      <a:pt x="7776" y="2733"/>
                    </a:lnTo>
                    <a:cubicBezTo>
                      <a:pt x="7809" y="2726"/>
                      <a:pt x="7843" y="2723"/>
                      <a:pt x="7876" y="2723"/>
                    </a:cubicBezTo>
                    <a:close/>
                    <a:moveTo>
                      <a:pt x="4138" y="1"/>
                    </a:moveTo>
                    <a:cubicBezTo>
                      <a:pt x="4073" y="1"/>
                      <a:pt x="4008" y="7"/>
                      <a:pt x="3942" y="19"/>
                    </a:cubicBezTo>
                    <a:cubicBezTo>
                      <a:pt x="3358" y="126"/>
                      <a:pt x="2965" y="685"/>
                      <a:pt x="3073" y="1281"/>
                    </a:cubicBezTo>
                    <a:cubicBezTo>
                      <a:pt x="3108" y="1447"/>
                      <a:pt x="3180" y="1614"/>
                      <a:pt x="3287" y="1757"/>
                    </a:cubicBezTo>
                    <a:lnTo>
                      <a:pt x="2513" y="1900"/>
                    </a:lnTo>
                    <a:cubicBezTo>
                      <a:pt x="2192" y="1971"/>
                      <a:pt x="1989" y="2269"/>
                      <a:pt x="2037" y="2590"/>
                    </a:cubicBezTo>
                    <a:lnTo>
                      <a:pt x="2096" y="2864"/>
                    </a:lnTo>
                    <a:lnTo>
                      <a:pt x="798" y="3102"/>
                    </a:lnTo>
                    <a:cubicBezTo>
                      <a:pt x="322" y="3197"/>
                      <a:pt x="1" y="3662"/>
                      <a:pt x="84" y="4150"/>
                    </a:cubicBezTo>
                    <a:lnTo>
                      <a:pt x="1668" y="12758"/>
                    </a:lnTo>
                    <a:cubicBezTo>
                      <a:pt x="1741" y="13188"/>
                      <a:pt x="2111" y="13489"/>
                      <a:pt x="2532" y="13489"/>
                    </a:cubicBezTo>
                    <a:cubicBezTo>
                      <a:pt x="2588" y="13489"/>
                      <a:pt x="2646" y="13484"/>
                      <a:pt x="2703" y="13473"/>
                    </a:cubicBezTo>
                    <a:lnTo>
                      <a:pt x="10050" y="12139"/>
                    </a:lnTo>
                    <a:cubicBezTo>
                      <a:pt x="10526" y="12044"/>
                      <a:pt x="10847" y="11579"/>
                      <a:pt x="10764" y="11091"/>
                    </a:cubicBezTo>
                    <a:lnTo>
                      <a:pt x="9180" y="2459"/>
                    </a:lnTo>
                    <a:cubicBezTo>
                      <a:pt x="9107" y="2029"/>
                      <a:pt x="8737" y="1728"/>
                      <a:pt x="8317" y="1728"/>
                    </a:cubicBezTo>
                    <a:cubicBezTo>
                      <a:pt x="8260" y="1728"/>
                      <a:pt x="8202" y="1734"/>
                      <a:pt x="8145" y="1745"/>
                    </a:cubicBezTo>
                    <a:lnTo>
                      <a:pt x="6859" y="1995"/>
                    </a:lnTo>
                    <a:lnTo>
                      <a:pt x="6811" y="1721"/>
                    </a:lnTo>
                    <a:cubicBezTo>
                      <a:pt x="6757" y="1430"/>
                      <a:pt x="6498" y="1226"/>
                      <a:pt x="6219" y="1226"/>
                    </a:cubicBezTo>
                    <a:cubicBezTo>
                      <a:pt x="6190" y="1226"/>
                      <a:pt x="6161" y="1228"/>
                      <a:pt x="6132" y="1233"/>
                    </a:cubicBezTo>
                    <a:lnTo>
                      <a:pt x="5180" y="1412"/>
                    </a:lnTo>
                    <a:cubicBezTo>
                      <a:pt x="5228" y="1245"/>
                      <a:pt x="5240" y="1066"/>
                      <a:pt x="5216" y="888"/>
                    </a:cubicBezTo>
                    <a:cubicBezTo>
                      <a:pt x="5110" y="369"/>
                      <a:pt x="4656" y="1"/>
                      <a:pt x="413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22"/>
              <p:cNvSpPr/>
              <p:nvPr/>
            </p:nvSpPr>
            <p:spPr>
              <a:xfrm>
                <a:off x="120997" y="332975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5" y="1"/>
                    </a:moveTo>
                    <a:cubicBezTo>
                      <a:pt x="967" y="1"/>
                      <a:pt x="919" y="6"/>
                      <a:pt x="870" y="15"/>
                    </a:cubicBezTo>
                    <a:cubicBezTo>
                      <a:pt x="191" y="134"/>
                      <a:pt x="1" y="1015"/>
                      <a:pt x="560" y="1408"/>
                    </a:cubicBezTo>
                    <a:cubicBezTo>
                      <a:pt x="701" y="1505"/>
                      <a:pt x="854" y="1549"/>
                      <a:pt x="1002" y="1549"/>
                    </a:cubicBezTo>
                    <a:cubicBezTo>
                      <a:pt x="1453" y="1549"/>
                      <a:pt x="1861" y="1146"/>
                      <a:pt x="1763" y="634"/>
                    </a:cubicBezTo>
                    <a:cubicBezTo>
                      <a:pt x="1700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22"/>
              <p:cNvSpPr/>
              <p:nvPr/>
            </p:nvSpPr>
            <p:spPr>
              <a:xfrm>
                <a:off x="188733" y="3315178"/>
                <a:ext cx="125214" cy="43544"/>
              </a:xfrm>
              <a:custGeom>
                <a:rect b="b" l="l" r="r" t="t"/>
                <a:pathLst>
                  <a:path extrusionOk="0" h="1350" w="3882">
                    <a:moveTo>
                      <a:pt x="3282" y="0"/>
                    </a:moveTo>
                    <a:cubicBezTo>
                      <a:pt x="3245" y="0"/>
                      <a:pt x="3205" y="5"/>
                      <a:pt x="3163" y="15"/>
                    </a:cubicBezTo>
                    <a:lnTo>
                      <a:pt x="3151" y="3"/>
                    </a:lnTo>
                    <a:lnTo>
                      <a:pt x="556" y="479"/>
                    </a:lnTo>
                    <a:cubicBezTo>
                      <a:pt x="1" y="568"/>
                      <a:pt x="108" y="1350"/>
                      <a:pt x="597" y="1350"/>
                    </a:cubicBezTo>
                    <a:cubicBezTo>
                      <a:pt x="633" y="1350"/>
                      <a:pt x="671" y="1345"/>
                      <a:pt x="710" y="1337"/>
                    </a:cubicBezTo>
                    <a:lnTo>
                      <a:pt x="3306" y="872"/>
                    </a:lnTo>
                    <a:cubicBezTo>
                      <a:pt x="3882" y="817"/>
                      <a:pt x="3778" y="0"/>
                      <a:pt x="328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22"/>
              <p:cNvSpPr/>
              <p:nvPr/>
            </p:nvSpPr>
            <p:spPr>
              <a:xfrm>
                <a:off x="133673" y="3399267"/>
                <a:ext cx="60059" cy="49963"/>
              </a:xfrm>
              <a:custGeom>
                <a:rect b="b" l="l" r="r" t="t"/>
                <a:pathLst>
                  <a:path extrusionOk="0" h="1549" w="1862">
                    <a:moveTo>
                      <a:pt x="1015" y="1"/>
                    </a:moveTo>
                    <a:cubicBezTo>
                      <a:pt x="967" y="1"/>
                      <a:pt x="919" y="6"/>
                      <a:pt x="870" y="15"/>
                    </a:cubicBezTo>
                    <a:cubicBezTo>
                      <a:pt x="191" y="134"/>
                      <a:pt x="0" y="1015"/>
                      <a:pt x="560" y="1408"/>
                    </a:cubicBezTo>
                    <a:cubicBezTo>
                      <a:pt x="701" y="1505"/>
                      <a:pt x="854" y="1549"/>
                      <a:pt x="1002" y="1549"/>
                    </a:cubicBezTo>
                    <a:cubicBezTo>
                      <a:pt x="1453" y="1549"/>
                      <a:pt x="1861" y="1146"/>
                      <a:pt x="1763" y="635"/>
                    </a:cubicBezTo>
                    <a:cubicBezTo>
                      <a:pt x="1700" y="267"/>
                      <a:pt x="1377" y="1"/>
                      <a:pt x="1015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22"/>
              <p:cNvSpPr/>
              <p:nvPr/>
            </p:nvSpPr>
            <p:spPr>
              <a:xfrm>
                <a:off x="203183" y="3384688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4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1" y="467"/>
                    </a:lnTo>
                    <a:cubicBezTo>
                      <a:pt x="0" y="619"/>
                      <a:pt x="125" y="1350"/>
                      <a:pt x="620" y="1350"/>
                    </a:cubicBezTo>
                    <a:cubicBezTo>
                      <a:pt x="632" y="1350"/>
                      <a:pt x="643" y="1349"/>
                      <a:pt x="655" y="1348"/>
                    </a:cubicBezTo>
                    <a:lnTo>
                      <a:pt x="3251" y="872"/>
                    </a:lnTo>
                    <a:cubicBezTo>
                      <a:pt x="3747" y="722"/>
                      <a:pt x="3639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147124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4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216375" y="3458874"/>
                <a:ext cx="121795" cy="43512"/>
              </a:xfrm>
              <a:custGeom>
                <a:rect b="b" l="l" r="r" t="t"/>
                <a:pathLst>
                  <a:path extrusionOk="0" h="1349" w="3776">
                    <a:moveTo>
                      <a:pt x="3104" y="1"/>
                    </a:moveTo>
                    <a:lnTo>
                      <a:pt x="508" y="477"/>
                    </a:lnTo>
                    <a:cubicBezTo>
                      <a:pt x="0" y="616"/>
                      <a:pt x="119" y="1348"/>
                      <a:pt x="627" y="1348"/>
                    </a:cubicBezTo>
                    <a:cubicBezTo>
                      <a:pt x="643" y="1348"/>
                      <a:pt x="659" y="1348"/>
                      <a:pt x="675" y="1346"/>
                    </a:cubicBezTo>
                    <a:lnTo>
                      <a:pt x="3271" y="882"/>
                    </a:lnTo>
                    <a:cubicBezTo>
                      <a:pt x="3775" y="744"/>
                      <a:pt x="3661" y="10"/>
                      <a:pt x="3162" y="10"/>
                    </a:cubicBezTo>
                    <a:cubicBezTo>
                      <a:pt x="3143" y="10"/>
                      <a:pt x="3124" y="11"/>
                      <a:pt x="3104" y="13"/>
                    </a:cubicBezTo>
                    <a:lnTo>
                      <a:pt x="3104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91032" y="3782231"/>
                <a:ext cx="249299" cy="224075"/>
              </a:xfrm>
              <a:custGeom>
                <a:rect b="b" l="l" r="r" t="t"/>
                <a:pathLst>
                  <a:path extrusionOk="0" h="6947" w="7729">
                    <a:moveTo>
                      <a:pt x="3896" y="1"/>
                    </a:moveTo>
                    <a:cubicBezTo>
                      <a:pt x="2865" y="1"/>
                      <a:pt x="1848" y="470"/>
                      <a:pt x="1180" y="1346"/>
                    </a:cubicBezTo>
                    <a:lnTo>
                      <a:pt x="6918" y="4978"/>
                    </a:lnTo>
                    <a:cubicBezTo>
                      <a:pt x="7728" y="3406"/>
                      <a:pt x="7204" y="1477"/>
                      <a:pt x="5704" y="525"/>
                    </a:cubicBezTo>
                    <a:cubicBezTo>
                      <a:pt x="5144" y="171"/>
                      <a:pt x="4517" y="1"/>
                      <a:pt x="3896" y="1"/>
                    </a:cubicBezTo>
                    <a:close/>
                    <a:moveTo>
                      <a:pt x="775" y="1989"/>
                    </a:moveTo>
                    <a:cubicBezTo>
                      <a:pt x="1" y="3561"/>
                      <a:pt x="489" y="5478"/>
                      <a:pt x="1954" y="6418"/>
                    </a:cubicBezTo>
                    <a:cubicBezTo>
                      <a:pt x="2522" y="6775"/>
                      <a:pt x="3157" y="6947"/>
                      <a:pt x="3787" y="6947"/>
                    </a:cubicBezTo>
                    <a:cubicBezTo>
                      <a:pt x="4818" y="6947"/>
                      <a:pt x="5833" y="6486"/>
                      <a:pt x="6514" y="5621"/>
                    </a:cubicBezTo>
                    <a:lnTo>
                      <a:pt x="775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558794" y="3300276"/>
                <a:ext cx="196272" cy="182047"/>
              </a:xfrm>
              <a:custGeom>
                <a:rect b="b" l="l" r="r" t="t"/>
                <a:pathLst>
                  <a:path extrusionOk="0" h="5644" w="6085">
                    <a:moveTo>
                      <a:pt x="3608" y="1"/>
                    </a:moveTo>
                    <a:lnTo>
                      <a:pt x="1215" y="1632"/>
                    </a:lnTo>
                    <a:cubicBezTo>
                      <a:pt x="251" y="2287"/>
                      <a:pt x="1" y="3596"/>
                      <a:pt x="656" y="4561"/>
                    </a:cubicBezTo>
                    <a:lnTo>
                      <a:pt x="763" y="4727"/>
                    </a:lnTo>
                    <a:cubicBezTo>
                      <a:pt x="1172" y="5323"/>
                      <a:pt x="1837" y="5644"/>
                      <a:pt x="2514" y="5644"/>
                    </a:cubicBezTo>
                    <a:cubicBezTo>
                      <a:pt x="2920" y="5644"/>
                      <a:pt x="3330" y="5528"/>
                      <a:pt x="3692" y="5287"/>
                    </a:cubicBezTo>
                    <a:lnTo>
                      <a:pt x="6085" y="3656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691298" y="3225154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577" y="0"/>
                    </a:moveTo>
                    <a:cubicBezTo>
                      <a:pt x="3169" y="0"/>
                      <a:pt x="2757" y="118"/>
                      <a:pt x="2394" y="365"/>
                    </a:cubicBezTo>
                    <a:lnTo>
                      <a:pt x="0" y="1996"/>
                    </a:lnTo>
                    <a:lnTo>
                      <a:pt x="2489" y="5640"/>
                    </a:lnTo>
                    <a:lnTo>
                      <a:pt x="4870" y="4008"/>
                    </a:lnTo>
                    <a:cubicBezTo>
                      <a:pt x="5834" y="3354"/>
                      <a:pt x="6084" y="2044"/>
                      <a:pt x="5430" y="1091"/>
                    </a:cubicBezTo>
                    <a:lnTo>
                      <a:pt x="5322" y="925"/>
                    </a:lnTo>
                    <a:cubicBezTo>
                      <a:pt x="4914" y="324"/>
                      <a:pt x="4252" y="0"/>
                      <a:pt x="35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22"/>
              <p:cNvSpPr/>
              <p:nvPr/>
            </p:nvSpPr>
            <p:spPr>
              <a:xfrm>
                <a:off x="501574" y="3676079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4998" y="0"/>
                    </a:moveTo>
                    <a:cubicBezTo>
                      <a:pt x="4821" y="0"/>
                      <a:pt x="4665" y="134"/>
                      <a:pt x="4644" y="315"/>
                    </a:cubicBezTo>
                    <a:lnTo>
                      <a:pt x="4180" y="3804"/>
                    </a:lnTo>
                    <a:lnTo>
                      <a:pt x="703" y="3340"/>
                    </a:lnTo>
                    <a:cubicBezTo>
                      <a:pt x="688" y="3338"/>
                      <a:pt x="674" y="3337"/>
                      <a:pt x="659" y="3337"/>
                    </a:cubicBezTo>
                    <a:cubicBezTo>
                      <a:pt x="474" y="3337"/>
                      <a:pt x="308" y="3473"/>
                      <a:pt x="286" y="3661"/>
                    </a:cubicBezTo>
                    <a:lnTo>
                      <a:pt x="24" y="5638"/>
                    </a:lnTo>
                    <a:cubicBezTo>
                      <a:pt x="1" y="5840"/>
                      <a:pt x="144" y="6019"/>
                      <a:pt x="346" y="6054"/>
                    </a:cubicBezTo>
                    <a:lnTo>
                      <a:pt x="3823" y="6519"/>
                    </a:lnTo>
                    <a:lnTo>
                      <a:pt x="3358" y="9995"/>
                    </a:lnTo>
                    <a:cubicBezTo>
                      <a:pt x="3334" y="10198"/>
                      <a:pt x="3477" y="10388"/>
                      <a:pt x="3680" y="10412"/>
                    </a:cubicBezTo>
                    <a:lnTo>
                      <a:pt x="5656" y="10674"/>
                    </a:lnTo>
                    <a:cubicBezTo>
                      <a:pt x="5671" y="10676"/>
                      <a:pt x="5686" y="10676"/>
                      <a:pt x="5700" y="10676"/>
                    </a:cubicBezTo>
                    <a:cubicBezTo>
                      <a:pt x="5886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29" y="7330"/>
                      <a:pt x="10043" y="7331"/>
                      <a:pt x="10058" y="7331"/>
                    </a:cubicBezTo>
                    <a:cubicBezTo>
                      <a:pt x="10243" y="7331"/>
                      <a:pt x="10409" y="7194"/>
                      <a:pt x="10442" y="7007"/>
                    </a:cubicBezTo>
                    <a:lnTo>
                      <a:pt x="10692" y="5042"/>
                    </a:lnTo>
                    <a:cubicBezTo>
                      <a:pt x="10728" y="4828"/>
                      <a:pt x="10585" y="4649"/>
                      <a:pt x="10371" y="4614"/>
                    </a:cubicBezTo>
                    <a:lnTo>
                      <a:pt x="6894" y="4161"/>
                    </a:lnTo>
                    <a:lnTo>
                      <a:pt x="7359" y="685"/>
                    </a:lnTo>
                    <a:cubicBezTo>
                      <a:pt x="7383" y="470"/>
                      <a:pt x="7240" y="292"/>
                      <a:pt x="7037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22"/>
              <p:cNvSpPr/>
              <p:nvPr/>
            </p:nvSpPr>
            <p:spPr>
              <a:xfrm>
                <a:off x="58777" y="4197965"/>
                <a:ext cx="349902" cy="435120"/>
              </a:xfrm>
              <a:custGeom>
                <a:rect b="b" l="l" r="r" t="t"/>
                <a:pathLst>
                  <a:path extrusionOk="0" h="13490" w="10848">
                    <a:moveTo>
                      <a:pt x="4152" y="412"/>
                    </a:moveTo>
                    <a:cubicBezTo>
                      <a:pt x="4441" y="412"/>
                      <a:pt x="4724" y="585"/>
                      <a:pt x="4775" y="971"/>
                    </a:cubicBezTo>
                    <a:cubicBezTo>
                      <a:pt x="4811" y="1161"/>
                      <a:pt x="4751" y="1364"/>
                      <a:pt x="4632" y="1519"/>
                    </a:cubicBezTo>
                    <a:lnTo>
                      <a:pt x="3835" y="1661"/>
                    </a:lnTo>
                    <a:cubicBezTo>
                      <a:pt x="3668" y="1566"/>
                      <a:pt x="3549" y="1411"/>
                      <a:pt x="3501" y="1221"/>
                    </a:cubicBezTo>
                    <a:lnTo>
                      <a:pt x="3501" y="1209"/>
                    </a:lnTo>
                    <a:cubicBezTo>
                      <a:pt x="3386" y="709"/>
                      <a:pt x="3774" y="412"/>
                      <a:pt x="4152" y="412"/>
                    </a:cubicBezTo>
                    <a:close/>
                    <a:moveTo>
                      <a:pt x="7880" y="2723"/>
                    </a:moveTo>
                    <a:cubicBezTo>
                      <a:pt x="8137" y="2723"/>
                      <a:pt x="8365" y="2911"/>
                      <a:pt x="8407" y="3173"/>
                    </a:cubicBezTo>
                    <a:lnTo>
                      <a:pt x="9788" y="10734"/>
                    </a:lnTo>
                    <a:cubicBezTo>
                      <a:pt x="9835" y="11043"/>
                      <a:pt x="9633" y="11329"/>
                      <a:pt x="9335" y="11377"/>
                    </a:cubicBezTo>
                    <a:lnTo>
                      <a:pt x="3073" y="12520"/>
                    </a:lnTo>
                    <a:cubicBezTo>
                      <a:pt x="3042" y="12525"/>
                      <a:pt x="3011" y="12527"/>
                      <a:pt x="2981" y="12527"/>
                    </a:cubicBezTo>
                    <a:cubicBezTo>
                      <a:pt x="2718" y="12527"/>
                      <a:pt x="2483" y="12346"/>
                      <a:pt x="2430" y="12079"/>
                    </a:cubicBezTo>
                    <a:lnTo>
                      <a:pt x="1072" y="4507"/>
                    </a:lnTo>
                    <a:cubicBezTo>
                      <a:pt x="1013" y="4209"/>
                      <a:pt x="1215" y="3924"/>
                      <a:pt x="1513" y="3876"/>
                    </a:cubicBezTo>
                    <a:lnTo>
                      <a:pt x="2263" y="3745"/>
                    </a:lnTo>
                    <a:cubicBezTo>
                      <a:pt x="2295" y="3945"/>
                      <a:pt x="2475" y="4098"/>
                      <a:pt x="2681" y="4098"/>
                    </a:cubicBezTo>
                    <a:cubicBezTo>
                      <a:pt x="2708" y="4098"/>
                      <a:pt x="2735" y="4096"/>
                      <a:pt x="2763" y="4090"/>
                    </a:cubicBezTo>
                    <a:lnTo>
                      <a:pt x="6680" y="3376"/>
                    </a:lnTo>
                    <a:cubicBezTo>
                      <a:pt x="6906" y="3328"/>
                      <a:pt x="7073" y="3102"/>
                      <a:pt x="7025" y="2864"/>
                    </a:cubicBezTo>
                    <a:lnTo>
                      <a:pt x="7776" y="2733"/>
                    </a:lnTo>
                    <a:cubicBezTo>
                      <a:pt x="7811" y="2726"/>
                      <a:pt x="7846" y="2723"/>
                      <a:pt x="7880" y="2723"/>
                    </a:cubicBezTo>
                    <a:close/>
                    <a:moveTo>
                      <a:pt x="4138" y="1"/>
                    </a:moveTo>
                    <a:cubicBezTo>
                      <a:pt x="4073" y="1"/>
                      <a:pt x="4008" y="6"/>
                      <a:pt x="3942" y="18"/>
                    </a:cubicBezTo>
                    <a:cubicBezTo>
                      <a:pt x="3358" y="125"/>
                      <a:pt x="2965" y="697"/>
                      <a:pt x="3073" y="1280"/>
                    </a:cubicBezTo>
                    <a:cubicBezTo>
                      <a:pt x="3108" y="1459"/>
                      <a:pt x="3180" y="1614"/>
                      <a:pt x="3287" y="1757"/>
                    </a:cubicBezTo>
                    <a:lnTo>
                      <a:pt x="2513" y="1900"/>
                    </a:lnTo>
                    <a:cubicBezTo>
                      <a:pt x="2192" y="1959"/>
                      <a:pt x="1989" y="2269"/>
                      <a:pt x="2037" y="2578"/>
                    </a:cubicBezTo>
                    <a:lnTo>
                      <a:pt x="2096" y="2864"/>
                    </a:lnTo>
                    <a:lnTo>
                      <a:pt x="798" y="3102"/>
                    </a:lnTo>
                    <a:cubicBezTo>
                      <a:pt x="322" y="3185"/>
                      <a:pt x="1" y="3650"/>
                      <a:pt x="84" y="4138"/>
                    </a:cubicBezTo>
                    <a:lnTo>
                      <a:pt x="1668" y="12770"/>
                    </a:lnTo>
                    <a:cubicBezTo>
                      <a:pt x="1741" y="13190"/>
                      <a:pt x="2110" y="13489"/>
                      <a:pt x="2531" y="13489"/>
                    </a:cubicBezTo>
                    <a:cubicBezTo>
                      <a:pt x="2588" y="13489"/>
                      <a:pt x="2646" y="13484"/>
                      <a:pt x="2703" y="13472"/>
                    </a:cubicBezTo>
                    <a:lnTo>
                      <a:pt x="10050" y="12139"/>
                    </a:lnTo>
                    <a:cubicBezTo>
                      <a:pt x="10526" y="12044"/>
                      <a:pt x="10847" y="11579"/>
                      <a:pt x="10764" y="11091"/>
                    </a:cubicBezTo>
                    <a:lnTo>
                      <a:pt x="9180" y="2459"/>
                    </a:lnTo>
                    <a:cubicBezTo>
                      <a:pt x="9107" y="2029"/>
                      <a:pt x="8737" y="1728"/>
                      <a:pt x="8317" y="1728"/>
                    </a:cubicBezTo>
                    <a:cubicBezTo>
                      <a:pt x="8260" y="1728"/>
                      <a:pt x="8202" y="1733"/>
                      <a:pt x="8145" y="1745"/>
                    </a:cubicBezTo>
                    <a:lnTo>
                      <a:pt x="6859" y="1995"/>
                    </a:lnTo>
                    <a:lnTo>
                      <a:pt x="6811" y="1709"/>
                    </a:lnTo>
                    <a:cubicBezTo>
                      <a:pt x="6758" y="1434"/>
                      <a:pt x="6509" y="1235"/>
                      <a:pt x="6237" y="1235"/>
                    </a:cubicBezTo>
                    <a:cubicBezTo>
                      <a:pt x="6202" y="1235"/>
                      <a:pt x="6167" y="1238"/>
                      <a:pt x="6132" y="1245"/>
                    </a:cubicBezTo>
                    <a:lnTo>
                      <a:pt x="5180" y="1411"/>
                    </a:lnTo>
                    <a:cubicBezTo>
                      <a:pt x="5228" y="1245"/>
                      <a:pt x="5240" y="1066"/>
                      <a:pt x="5216" y="887"/>
                    </a:cubicBezTo>
                    <a:cubicBezTo>
                      <a:pt x="5110" y="369"/>
                      <a:pt x="4656" y="1"/>
                      <a:pt x="413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0" name="Google Shape;2990;p22"/>
              <p:cNvSpPr/>
              <p:nvPr/>
            </p:nvSpPr>
            <p:spPr>
              <a:xfrm>
                <a:off x="120997" y="435446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1" y="1012"/>
                      <a:pt x="560" y="1405"/>
                    </a:cubicBezTo>
                    <a:cubicBezTo>
                      <a:pt x="701" y="1502"/>
                      <a:pt x="854" y="1545"/>
                      <a:pt x="1002" y="1545"/>
                    </a:cubicBezTo>
                    <a:cubicBezTo>
                      <a:pt x="1453" y="1545"/>
                      <a:pt x="1861" y="1142"/>
                      <a:pt x="1763" y="631"/>
                    </a:cubicBezTo>
                    <a:cubicBezTo>
                      <a:pt x="1688" y="259"/>
                      <a:pt x="1367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1" name="Google Shape;2991;p22"/>
              <p:cNvSpPr/>
              <p:nvPr/>
            </p:nvSpPr>
            <p:spPr>
              <a:xfrm>
                <a:off x="189281" y="4339823"/>
                <a:ext cx="124020" cy="43383"/>
              </a:xfrm>
              <a:custGeom>
                <a:rect b="b" l="l" r="r" t="t"/>
                <a:pathLst>
                  <a:path extrusionOk="0" h="1345" w="3845">
                    <a:moveTo>
                      <a:pt x="3258" y="1"/>
                    </a:moveTo>
                    <a:cubicBezTo>
                      <a:pt x="3223" y="1"/>
                      <a:pt x="3185" y="5"/>
                      <a:pt x="3146" y="14"/>
                    </a:cubicBezTo>
                    <a:lnTo>
                      <a:pt x="3134" y="14"/>
                    </a:lnTo>
                    <a:lnTo>
                      <a:pt x="539" y="478"/>
                    </a:lnTo>
                    <a:cubicBezTo>
                      <a:pt x="1" y="579"/>
                      <a:pt x="106" y="1345"/>
                      <a:pt x="597" y="1345"/>
                    </a:cubicBezTo>
                    <a:cubicBezTo>
                      <a:pt x="628" y="1345"/>
                      <a:pt x="660" y="1342"/>
                      <a:pt x="693" y="1335"/>
                    </a:cubicBezTo>
                    <a:lnTo>
                      <a:pt x="3289" y="871"/>
                    </a:lnTo>
                    <a:cubicBezTo>
                      <a:pt x="3844" y="793"/>
                      <a:pt x="3747" y="1"/>
                      <a:pt x="325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2" name="Google Shape;2992;p22"/>
              <p:cNvSpPr/>
              <p:nvPr/>
            </p:nvSpPr>
            <p:spPr>
              <a:xfrm>
                <a:off x="133673" y="4423976"/>
                <a:ext cx="60059" cy="49866"/>
              </a:xfrm>
              <a:custGeom>
                <a:rect b="b" l="l" r="r" t="t"/>
                <a:pathLst>
                  <a:path extrusionOk="0" h="1546" w="1862">
                    <a:moveTo>
                      <a:pt x="1002" y="1"/>
                    </a:moveTo>
                    <a:cubicBezTo>
                      <a:pt x="958" y="1"/>
                      <a:pt x="914" y="5"/>
                      <a:pt x="870" y="12"/>
                    </a:cubicBezTo>
                    <a:cubicBezTo>
                      <a:pt x="191" y="131"/>
                      <a:pt x="0" y="1012"/>
                      <a:pt x="560" y="1405"/>
                    </a:cubicBezTo>
                    <a:cubicBezTo>
                      <a:pt x="701" y="1502"/>
                      <a:pt x="854" y="1546"/>
                      <a:pt x="1002" y="1546"/>
                    </a:cubicBezTo>
                    <a:cubicBezTo>
                      <a:pt x="1453" y="1546"/>
                      <a:pt x="1861" y="1142"/>
                      <a:pt x="1763" y="631"/>
                    </a:cubicBezTo>
                    <a:cubicBezTo>
                      <a:pt x="1699" y="259"/>
                      <a:pt x="1369" y="1"/>
                      <a:pt x="100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22"/>
              <p:cNvSpPr/>
              <p:nvPr/>
            </p:nvSpPr>
            <p:spPr>
              <a:xfrm>
                <a:off x="203183" y="4409300"/>
                <a:ext cx="120892" cy="43544"/>
              </a:xfrm>
              <a:custGeom>
                <a:rect b="b" l="l" r="r" t="t"/>
                <a:pathLst>
                  <a:path extrusionOk="0" h="1350" w="3748">
                    <a:moveTo>
                      <a:pt x="3144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1" y="467"/>
                    </a:lnTo>
                    <a:cubicBezTo>
                      <a:pt x="0" y="618"/>
                      <a:pt x="125" y="1349"/>
                      <a:pt x="620" y="1349"/>
                    </a:cubicBezTo>
                    <a:cubicBezTo>
                      <a:pt x="632" y="1349"/>
                      <a:pt x="643" y="1349"/>
                      <a:pt x="655" y="1348"/>
                    </a:cubicBezTo>
                    <a:lnTo>
                      <a:pt x="3251" y="872"/>
                    </a:lnTo>
                    <a:cubicBezTo>
                      <a:pt x="3747" y="722"/>
                      <a:pt x="3639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22"/>
              <p:cNvSpPr/>
              <p:nvPr/>
            </p:nvSpPr>
            <p:spPr>
              <a:xfrm>
                <a:off x="147124" y="4498130"/>
                <a:ext cx="60123" cy="50221"/>
              </a:xfrm>
              <a:custGeom>
                <a:rect b="b" l="l" r="r" t="t"/>
                <a:pathLst>
                  <a:path extrusionOk="0" h="1557" w="1864">
                    <a:moveTo>
                      <a:pt x="1009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191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699" y="268"/>
                      <a:pt x="1376" y="0"/>
                      <a:pt x="100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22"/>
              <p:cNvSpPr/>
              <p:nvPr/>
            </p:nvSpPr>
            <p:spPr>
              <a:xfrm>
                <a:off x="216214" y="4483357"/>
                <a:ext cx="122214" cy="43706"/>
              </a:xfrm>
              <a:custGeom>
                <a:rect b="b" l="l" r="r" t="t"/>
                <a:pathLst>
                  <a:path extrusionOk="0" h="1355" w="3789">
                    <a:moveTo>
                      <a:pt x="3177" y="0"/>
                    </a:moveTo>
                    <a:cubicBezTo>
                      <a:pt x="3155" y="0"/>
                      <a:pt x="3132" y="2"/>
                      <a:pt x="3109" y="5"/>
                    </a:cubicBezTo>
                    <a:lnTo>
                      <a:pt x="513" y="481"/>
                    </a:lnTo>
                    <a:cubicBezTo>
                      <a:pt x="0" y="606"/>
                      <a:pt x="110" y="1355"/>
                      <a:pt x="612" y="1355"/>
                    </a:cubicBezTo>
                    <a:cubicBezTo>
                      <a:pt x="634" y="1355"/>
                      <a:pt x="656" y="1353"/>
                      <a:pt x="680" y="1350"/>
                    </a:cubicBezTo>
                    <a:lnTo>
                      <a:pt x="3276" y="886"/>
                    </a:lnTo>
                    <a:cubicBezTo>
                      <a:pt x="3789" y="749"/>
                      <a:pt x="3679" y="0"/>
                      <a:pt x="31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6" name="Google Shape;2996;p22"/>
              <p:cNvSpPr/>
              <p:nvPr/>
            </p:nvSpPr>
            <p:spPr>
              <a:xfrm>
                <a:off x="89903" y="4806940"/>
                <a:ext cx="250428" cy="224527"/>
              </a:xfrm>
              <a:custGeom>
                <a:rect b="b" l="l" r="r" t="t"/>
                <a:pathLst>
                  <a:path extrusionOk="0" h="6961" w="7764">
                    <a:moveTo>
                      <a:pt x="3921" y="1"/>
                    </a:moveTo>
                    <a:cubicBezTo>
                      <a:pt x="2893" y="1"/>
                      <a:pt x="1881" y="469"/>
                      <a:pt x="1215" y="1343"/>
                    </a:cubicBezTo>
                    <a:lnTo>
                      <a:pt x="6953" y="4975"/>
                    </a:lnTo>
                    <a:cubicBezTo>
                      <a:pt x="7763" y="3403"/>
                      <a:pt x="7239" y="1474"/>
                      <a:pt x="5739" y="534"/>
                    </a:cubicBezTo>
                    <a:cubicBezTo>
                      <a:pt x="5177" y="174"/>
                      <a:pt x="4546" y="1"/>
                      <a:pt x="3921" y="1"/>
                    </a:cubicBezTo>
                    <a:close/>
                    <a:moveTo>
                      <a:pt x="810" y="1986"/>
                    </a:moveTo>
                    <a:cubicBezTo>
                      <a:pt x="0" y="3558"/>
                      <a:pt x="524" y="5487"/>
                      <a:pt x="2012" y="6427"/>
                    </a:cubicBezTo>
                    <a:cubicBezTo>
                      <a:pt x="2575" y="6787"/>
                      <a:pt x="3207" y="6960"/>
                      <a:pt x="3834" y="6960"/>
                    </a:cubicBezTo>
                    <a:cubicBezTo>
                      <a:pt x="4865" y="6960"/>
                      <a:pt x="5882" y="6492"/>
                      <a:pt x="6549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7" name="Google Shape;2997;p22"/>
              <p:cNvSpPr/>
              <p:nvPr/>
            </p:nvSpPr>
            <p:spPr>
              <a:xfrm>
                <a:off x="558794" y="4325276"/>
                <a:ext cx="196272" cy="181918"/>
              </a:xfrm>
              <a:custGeom>
                <a:rect b="b" l="l" r="r" t="t"/>
                <a:pathLst>
                  <a:path extrusionOk="0" h="5640" w="6085">
                    <a:moveTo>
                      <a:pt x="3608" y="0"/>
                    </a:moveTo>
                    <a:lnTo>
                      <a:pt x="1215" y="1632"/>
                    </a:lnTo>
                    <a:cubicBezTo>
                      <a:pt x="251" y="2286"/>
                      <a:pt x="1" y="3596"/>
                      <a:pt x="656" y="4560"/>
                    </a:cubicBezTo>
                    <a:lnTo>
                      <a:pt x="763" y="4715"/>
                    </a:lnTo>
                    <a:cubicBezTo>
                      <a:pt x="1171" y="5316"/>
                      <a:pt x="1833" y="5640"/>
                      <a:pt x="2508" y="5640"/>
                    </a:cubicBezTo>
                    <a:cubicBezTo>
                      <a:pt x="2916" y="5640"/>
                      <a:pt x="3328" y="5522"/>
                      <a:pt x="3692" y="5275"/>
                    </a:cubicBezTo>
                    <a:lnTo>
                      <a:pt x="6085" y="3644"/>
                    </a:lnTo>
                    <a:lnTo>
                      <a:pt x="3608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8" name="Google Shape;2998;p22"/>
              <p:cNvSpPr/>
              <p:nvPr/>
            </p:nvSpPr>
            <p:spPr>
              <a:xfrm>
                <a:off x="691298" y="4249734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77" y="1"/>
                    </a:moveTo>
                    <a:cubicBezTo>
                      <a:pt x="3169" y="1"/>
                      <a:pt x="2757" y="119"/>
                      <a:pt x="2394" y="366"/>
                    </a:cubicBezTo>
                    <a:lnTo>
                      <a:pt x="0" y="1997"/>
                    </a:lnTo>
                    <a:lnTo>
                      <a:pt x="2489" y="5640"/>
                    </a:lnTo>
                    <a:lnTo>
                      <a:pt x="4870" y="4009"/>
                    </a:lnTo>
                    <a:cubicBezTo>
                      <a:pt x="5834" y="3354"/>
                      <a:pt x="6084" y="2045"/>
                      <a:pt x="5430" y="1092"/>
                    </a:cubicBezTo>
                    <a:lnTo>
                      <a:pt x="5322" y="926"/>
                    </a:lnTo>
                    <a:cubicBezTo>
                      <a:pt x="4914" y="325"/>
                      <a:pt x="4252" y="1"/>
                      <a:pt x="357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9" name="Google Shape;2999;p22"/>
              <p:cNvSpPr/>
              <p:nvPr/>
            </p:nvSpPr>
            <p:spPr>
              <a:xfrm>
                <a:off x="501187" y="4700692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5011" y="0"/>
                    </a:moveTo>
                    <a:cubicBezTo>
                      <a:pt x="4833" y="0"/>
                      <a:pt x="4677" y="135"/>
                      <a:pt x="4656" y="327"/>
                    </a:cubicBezTo>
                    <a:lnTo>
                      <a:pt x="4192" y="3804"/>
                    </a:lnTo>
                    <a:lnTo>
                      <a:pt x="715" y="3339"/>
                    </a:lnTo>
                    <a:cubicBezTo>
                      <a:pt x="700" y="3338"/>
                      <a:pt x="686" y="3337"/>
                      <a:pt x="671" y="3337"/>
                    </a:cubicBezTo>
                    <a:cubicBezTo>
                      <a:pt x="486" y="3337"/>
                      <a:pt x="320" y="3473"/>
                      <a:pt x="298" y="3661"/>
                    </a:cubicBezTo>
                    <a:lnTo>
                      <a:pt x="36" y="5637"/>
                    </a:lnTo>
                    <a:cubicBezTo>
                      <a:pt x="1" y="5840"/>
                      <a:pt x="144" y="6030"/>
                      <a:pt x="358" y="6054"/>
                    </a:cubicBezTo>
                    <a:lnTo>
                      <a:pt x="3835" y="6518"/>
                    </a:lnTo>
                    <a:lnTo>
                      <a:pt x="3370" y="9995"/>
                    </a:lnTo>
                    <a:cubicBezTo>
                      <a:pt x="3346" y="10197"/>
                      <a:pt x="3489" y="10388"/>
                      <a:pt x="3692" y="10412"/>
                    </a:cubicBezTo>
                    <a:lnTo>
                      <a:pt x="5668" y="10674"/>
                    </a:lnTo>
                    <a:cubicBezTo>
                      <a:pt x="5683" y="10675"/>
                      <a:pt x="5698" y="10676"/>
                      <a:pt x="5712" y="10676"/>
                    </a:cubicBezTo>
                    <a:cubicBezTo>
                      <a:pt x="5898" y="10676"/>
                      <a:pt x="6063" y="10540"/>
                      <a:pt x="6085" y="10352"/>
                    </a:cubicBezTo>
                    <a:lnTo>
                      <a:pt x="6549" y="6876"/>
                    </a:lnTo>
                    <a:lnTo>
                      <a:pt x="10026" y="7328"/>
                    </a:lnTo>
                    <a:cubicBezTo>
                      <a:pt x="10046" y="7331"/>
                      <a:pt x="10065" y="7333"/>
                      <a:pt x="10084" y="7333"/>
                    </a:cubicBezTo>
                    <a:cubicBezTo>
                      <a:pt x="10264" y="7333"/>
                      <a:pt x="10421" y="7189"/>
                      <a:pt x="10443" y="7007"/>
                    </a:cubicBezTo>
                    <a:lnTo>
                      <a:pt x="10704" y="5042"/>
                    </a:lnTo>
                    <a:cubicBezTo>
                      <a:pt x="10728" y="4828"/>
                      <a:pt x="10585" y="4649"/>
                      <a:pt x="10383" y="4613"/>
                    </a:cubicBezTo>
                    <a:lnTo>
                      <a:pt x="6906" y="4161"/>
                    </a:lnTo>
                    <a:lnTo>
                      <a:pt x="7359" y="684"/>
                    </a:lnTo>
                    <a:cubicBezTo>
                      <a:pt x="7395" y="470"/>
                      <a:pt x="7252" y="291"/>
                      <a:pt x="7037" y="256"/>
                    </a:cubicBezTo>
                    <a:lnTo>
                      <a:pt x="5073" y="6"/>
                    </a:lnTo>
                    <a:cubicBezTo>
                      <a:pt x="5052" y="2"/>
                      <a:pt x="5031" y="0"/>
                      <a:pt x="5011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000" name="Google Shape;3000;p22"/>
          <p:cNvSpPr txBox="1"/>
          <p:nvPr>
            <p:ph type="title"/>
          </p:nvPr>
        </p:nvSpPr>
        <p:spPr>
          <a:xfrm>
            <a:off x="989600" y="2916100"/>
            <a:ext cx="18387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01" name="Google Shape;3001;p22"/>
          <p:cNvSpPr txBox="1"/>
          <p:nvPr>
            <p:ph idx="1" type="subTitle"/>
          </p:nvPr>
        </p:nvSpPr>
        <p:spPr>
          <a:xfrm>
            <a:off x="989600" y="3567075"/>
            <a:ext cx="18387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02" name="Google Shape;3002;p22"/>
          <p:cNvSpPr txBox="1"/>
          <p:nvPr>
            <p:ph idx="2" type="title"/>
          </p:nvPr>
        </p:nvSpPr>
        <p:spPr>
          <a:xfrm>
            <a:off x="3652650" y="2916100"/>
            <a:ext cx="18387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03" name="Google Shape;3003;p22"/>
          <p:cNvSpPr txBox="1"/>
          <p:nvPr>
            <p:ph idx="3" type="subTitle"/>
          </p:nvPr>
        </p:nvSpPr>
        <p:spPr>
          <a:xfrm>
            <a:off x="3652650" y="3567075"/>
            <a:ext cx="18387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04" name="Google Shape;3004;p22"/>
          <p:cNvSpPr txBox="1"/>
          <p:nvPr>
            <p:ph idx="4" type="title"/>
          </p:nvPr>
        </p:nvSpPr>
        <p:spPr>
          <a:xfrm>
            <a:off x="6315700" y="2916100"/>
            <a:ext cx="18387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05" name="Google Shape;3005;p22"/>
          <p:cNvSpPr txBox="1"/>
          <p:nvPr>
            <p:ph idx="5" type="subTitle"/>
          </p:nvPr>
        </p:nvSpPr>
        <p:spPr>
          <a:xfrm>
            <a:off x="6315700" y="3567075"/>
            <a:ext cx="18387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06" name="Google Shape;3006;p22"/>
          <p:cNvSpPr txBox="1"/>
          <p:nvPr>
            <p:ph idx="6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07" name="Google Shape;3007;p22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 ">
  <p:cSld name="TITLE_AND_BODY_2_2_1">
    <p:spTree>
      <p:nvGrpSpPr>
        <p:cNvPr id="3008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3009;p23"/>
          <p:cNvSpPr txBox="1"/>
          <p:nvPr>
            <p:ph type="title"/>
          </p:nvPr>
        </p:nvSpPr>
        <p:spPr>
          <a:xfrm>
            <a:off x="1767775" y="2987250"/>
            <a:ext cx="2290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10" name="Google Shape;3010;p23"/>
          <p:cNvSpPr txBox="1"/>
          <p:nvPr>
            <p:ph idx="1" type="subTitle"/>
          </p:nvPr>
        </p:nvSpPr>
        <p:spPr>
          <a:xfrm>
            <a:off x="1767775" y="3638225"/>
            <a:ext cx="22908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3011" name="Google Shape;3011;p23"/>
          <p:cNvGrpSpPr/>
          <p:nvPr/>
        </p:nvGrpSpPr>
        <p:grpSpPr>
          <a:xfrm>
            <a:off x="150741" y="98419"/>
            <a:ext cx="829179" cy="4946659"/>
            <a:chOff x="8256031" y="98419"/>
            <a:chExt cx="829179" cy="4946659"/>
          </a:xfrm>
        </p:grpSpPr>
        <p:sp>
          <p:nvSpPr>
            <p:cNvPr id="3012" name="Google Shape;3012;p23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23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23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23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23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23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23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23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23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23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23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23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23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23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23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23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23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23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23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23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23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23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23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23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23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23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23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23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23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23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23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23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23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23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23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23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23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23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23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23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23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23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23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23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23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23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23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23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67" name="Google Shape;3067;p23"/>
          <p:cNvGrpSpPr/>
          <p:nvPr/>
        </p:nvGrpSpPr>
        <p:grpSpPr>
          <a:xfrm>
            <a:off x="8256031" y="98419"/>
            <a:ext cx="829179" cy="4946659"/>
            <a:chOff x="8256031" y="98419"/>
            <a:chExt cx="829179" cy="4946659"/>
          </a:xfrm>
        </p:grpSpPr>
        <p:sp>
          <p:nvSpPr>
            <p:cNvPr id="3068" name="Google Shape;3068;p23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23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23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23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3" name="Google Shape;3123;p23"/>
          <p:cNvSpPr txBox="1"/>
          <p:nvPr>
            <p:ph idx="2" type="title"/>
          </p:nvPr>
        </p:nvSpPr>
        <p:spPr>
          <a:xfrm>
            <a:off x="5085418" y="2987250"/>
            <a:ext cx="2290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24" name="Google Shape;3124;p23"/>
          <p:cNvSpPr txBox="1"/>
          <p:nvPr>
            <p:ph idx="3" type="subTitle"/>
          </p:nvPr>
        </p:nvSpPr>
        <p:spPr>
          <a:xfrm>
            <a:off x="5085418" y="3638225"/>
            <a:ext cx="2290800" cy="12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25" name="Google Shape;3125;p23"/>
          <p:cNvSpPr txBox="1"/>
          <p:nvPr>
            <p:ph idx="4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26" name="Google Shape;3126;p23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BIG_NUMBER_1_1_1">
    <p:spTree>
      <p:nvGrpSpPr>
        <p:cNvPr id="3127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p24"/>
          <p:cNvSpPr txBox="1"/>
          <p:nvPr>
            <p:ph idx="1" type="subTitle"/>
          </p:nvPr>
        </p:nvSpPr>
        <p:spPr>
          <a:xfrm>
            <a:off x="1091338" y="2313025"/>
            <a:ext cx="208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129" name="Google Shape;3129;p24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130" name="Google Shape;3130;p24"/>
          <p:cNvGrpSpPr/>
          <p:nvPr/>
        </p:nvGrpSpPr>
        <p:grpSpPr>
          <a:xfrm>
            <a:off x="58777" y="98419"/>
            <a:ext cx="9026433" cy="1461087"/>
            <a:chOff x="58777" y="98419"/>
            <a:chExt cx="9026433" cy="1461087"/>
          </a:xfrm>
        </p:grpSpPr>
        <p:sp>
          <p:nvSpPr>
            <p:cNvPr id="3131" name="Google Shape;3131;p24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24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p24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24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24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24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24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24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24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24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24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24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24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24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24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24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24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24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24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24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24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24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24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24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24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24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24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24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24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24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24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24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24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24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24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24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24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24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24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24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24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24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24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24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24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24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24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24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24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24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24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24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24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24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24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24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24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24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24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24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24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24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p24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24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24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24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24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24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24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24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24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24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24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p24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p24"/>
            <p:cNvSpPr/>
            <p:nvPr/>
          </p:nvSpPr>
          <p:spPr>
            <a:xfrm>
              <a:off x="4157614" y="99161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24"/>
            <p:cNvSpPr/>
            <p:nvPr/>
          </p:nvSpPr>
          <p:spPr>
            <a:xfrm>
              <a:off x="4219446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24"/>
            <p:cNvSpPr/>
            <p:nvPr/>
          </p:nvSpPr>
          <p:spPr>
            <a:xfrm>
              <a:off x="4287988" y="241148"/>
              <a:ext cx="123956" cy="43577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p24"/>
            <p:cNvSpPr/>
            <p:nvPr/>
          </p:nvSpPr>
          <p:spPr>
            <a:xfrm>
              <a:off x="4232090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5" name="Google Shape;3215;p24"/>
            <p:cNvSpPr/>
            <p:nvPr/>
          </p:nvSpPr>
          <p:spPr>
            <a:xfrm>
              <a:off x="4301987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p24"/>
            <p:cNvSpPr/>
            <p:nvPr/>
          </p:nvSpPr>
          <p:spPr>
            <a:xfrm>
              <a:off x="4245928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24"/>
            <p:cNvSpPr/>
            <p:nvPr/>
          </p:nvSpPr>
          <p:spPr>
            <a:xfrm>
              <a:off x="4314889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24"/>
            <p:cNvSpPr/>
            <p:nvPr/>
          </p:nvSpPr>
          <p:spPr>
            <a:xfrm>
              <a:off x="4188320" y="708297"/>
              <a:ext cx="250428" cy="224721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24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24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24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24"/>
            <p:cNvSpPr/>
            <p:nvPr/>
          </p:nvSpPr>
          <p:spPr>
            <a:xfrm>
              <a:off x="4157614" y="1123773"/>
              <a:ext cx="349483" cy="435733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24"/>
            <p:cNvSpPr/>
            <p:nvPr/>
          </p:nvSpPr>
          <p:spPr>
            <a:xfrm>
              <a:off x="4219446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24"/>
            <p:cNvSpPr/>
            <p:nvPr/>
          </p:nvSpPr>
          <p:spPr>
            <a:xfrm>
              <a:off x="4287537" y="1265566"/>
              <a:ext cx="124859" cy="43931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24"/>
            <p:cNvSpPr/>
            <p:nvPr/>
          </p:nvSpPr>
          <p:spPr>
            <a:xfrm>
              <a:off x="4232090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24"/>
            <p:cNvSpPr/>
            <p:nvPr/>
          </p:nvSpPr>
          <p:spPr>
            <a:xfrm>
              <a:off x="4302116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24"/>
            <p:cNvSpPr/>
            <p:nvPr/>
          </p:nvSpPr>
          <p:spPr>
            <a:xfrm>
              <a:off x="4245928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24"/>
            <p:cNvSpPr/>
            <p:nvPr/>
          </p:nvSpPr>
          <p:spPr>
            <a:xfrm>
              <a:off x="4315179" y="1409230"/>
              <a:ext cx="121892" cy="43931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24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24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24"/>
            <p:cNvSpPr/>
            <p:nvPr/>
          </p:nvSpPr>
          <p:spPr>
            <a:xfrm>
              <a:off x="3132614" y="98419"/>
              <a:ext cx="350257" cy="436217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24"/>
            <p:cNvSpPr/>
            <p:nvPr/>
          </p:nvSpPr>
          <p:spPr>
            <a:xfrm>
              <a:off x="3194834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24"/>
            <p:cNvSpPr/>
            <p:nvPr/>
          </p:nvSpPr>
          <p:spPr>
            <a:xfrm>
              <a:off x="3263021" y="241019"/>
              <a:ext cx="124440" cy="43706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24"/>
            <p:cNvSpPr/>
            <p:nvPr/>
          </p:nvSpPr>
          <p:spPr>
            <a:xfrm>
              <a:off x="3207510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24"/>
            <p:cNvSpPr/>
            <p:nvPr/>
          </p:nvSpPr>
          <p:spPr>
            <a:xfrm>
              <a:off x="3277020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24"/>
            <p:cNvSpPr/>
            <p:nvPr/>
          </p:nvSpPr>
          <p:spPr>
            <a:xfrm>
              <a:off x="3221315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24"/>
            <p:cNvSpPr/>
            <p:nvPr/>
          </p:nvSpPr>
          <p:spPr>
            <a:xfrm>
              <a:off x="3290277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p24"/>
            <p:cNvSpPr/>
            <p:nvPr/>
          </p:nvSpPr>
          <p:spPr>
            <a:xfrm>
              <a:off x="3163708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24"/>
            <p:cNvSpPr/>
            <p:nvPr/>
          </p:nvSpPr>
          <p:spPr>
            <a:xfrm>
              <a:off x="3633018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0" name="Google Shape;3240;p24"/>
            <p:cNvSpPr/>
            <p:nvPr/>
          </p:nvSpPr>
          <p:spPr>
            <a:xfrm>
              <a:off x="3765490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1" name="Google Shape;3241;p24"/>
            <p:cNvSpPr/>
            <p:nvPr/>
          </p:nvSpPr>
          <p:spPr>
            <a:xfrm>
              <a:off x="3575411" y="602242"/>
              <a:ext cx="345645" cy="344032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2" name="Google Shape;3242;p24"/>
            <p:cNvSpPr/>
            <p:nvPr/>
          </p:nvSpPr>
          <p:spPr>
            <a:xfrm>
              <a:off x="3133001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3" name="Google Shape;3243;p24"/>
            <p:cNvSpPr/>
            <p:nvPr/>
          </p:nvSpPr>
          <p:spPr>
            <a:xfrm>
              <a:off x="3194834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24"/>
            <p:cNvSpPr/>
            <p:nvPr/>
          </p:nvSpPr>
          <p:spPr>
            <a:xfrm>
              <a:off x="3262570" y="1265502"/>
              <a:ext cx="125472" cy="43996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24"/>
            <p:cNvSpPr/>
            <p:nvPr/>
          </p:nvSpPr>
          <p:spPr>
            <a:xfrm>
              <a:off x="3207510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24"/>
            <p:cNvSpPr/>
            <p:nvPr/>
          </p:nvSpPr>
          <p:spPr>
            <a:xfrm>
              <a:off x="3277149" y="133514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24"/>
            <p:cNvSpPr/>
            <p:nvPr/>
          </p:nvSpPr>
          <p:spPr>
            <a:xfrm>
              <a:off x="3221315" y="1424293"/>
              <a:ext cx="59769" cy="49834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24"/>
            <p:cNvSpPr/>
            <p:nvPr/>
          </p:nvSpPr>
          <p:spPr>
            <a:xfrm>
              <a:off x="3290567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24"/>
            <p:cNvSpPr/>
            <p:nvPr/>
          </p:nvSpPr>
          <p:spPr>
            <a:xfrm>
              <a:off x="3632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0" name="Google Shape;3250;p24"/>
            <p:cNvSpPr/>
            <p:nvPr/>
          </p:nvSpPr>
          <p:spPr>
            <a:xfrm>
              <a:off x="3765490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1" name="Google Shape;3251;p24"/>
            <p:cNvSpPr/>
            <p:nvPr/>
          </p:nvSpPr>
          <p:spPr>
            <a:xfrm>
              <a:off x="2108389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24"/>
            <p:cNvSpPr/>
            <p:nvPr/>
          </p:nvSpPr>
          <p:spPr>
            <a:xfrm>
              <a:off x="2170222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24"/>
            <p:cNvSpPr/>
            <p:nvPr/>
          </p:nvSpPr>
          <p:spPr>
            <a:xfrm>
              <a:off x="2238409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24"/>
            <p:cNvSpPr/>
            <p:nvPr/>
          </p:nvSpPr>
          <p:spPr>
            <a:xfrm>
              <a:off x="2182898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24"/>
            <p:cNvSpPr/>
            <p:nvPr/>
          </p:nvSpPr>
          <p:spPr>
            <a:xfrm>
              <a:off x="2252408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p24"/>
            <p:cNvSpPr/>
            <p:nvPr/>
          </p:nvSpPr>
          <p:spPr>
            <a:xfrm>
              <a:off x="219631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p24"/>
            <p:cNvSpPr/>
            <p:nvPr/>
          </p:nvSpPr>
          <p:spPr>
            <a:xfrm>
              <a:off x="2265310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24"/>
            <p:cNvSpPr/>
            <p:nvPr/>
          </p:nvSpPr>
          <p:spPr>
            <a:xfrm>
              <a:off x="2138741" y="708297"/>
              <a:ext cx="250783" cy="224721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24"/>
            <p:cNvSpPr/>
            <p:nvPr/>
          </p:nvSpPr>
          <p:spPr>
            <a:xfrm>
              <a:off x="2608019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24"/>
            <p:cNvSpPr/>
            <p:nvPr/>
          </p:nvSpPr>
          <p:spPr>
            <a:xfrm>
              <a:off x="2740909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24"/>
            <p:cNvSpPr/>
            <p:nvPr/>
          </p:nvSpPr>
          <p:spPr>
            <a:xfrm>
              <a:off x="2550799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24"/>
            <p:cNvSpPr/>
            <p:nvPr/>
          </p:nvSpPr>
          <p:spPr>
            <a:xfrm>
              <a:off x="2108002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24"/>
            <p:cNvSpPr/>
            <p:nvPr/>
          </p:nvSpPr>
          <p:spPr>
            <a:xfrm>
              <a:off x="2170222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24"/>
            <p:cNvSpPr/>
            <p:nvPr/>
          </p:nvSpPr>
          <p:spPr>
            <a:xfrm>
              <a:off x="2238344" y="1265566"/>
              <a:ext cx="124053" cy="43931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24"/>
            <p:cNvSpPr/>
            <p:nvPr/>
          </p:nvSpPr>
          <p:spPr>
            <a:xfrm>
              <a:off x="2182898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24"/>
            <p:cNvSpPr/>
            <p:nvPr/>
          </p:nvSpPr>
          <p:spPr>
            <a:xfrm>
              <a:off x="2252504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24"/>
            <p:cNvSpPr/>
            <p:nvPr/>
          </p:nvSpPr>
          <p:spPr>
            <a:xfrm>
              <a:off x="2196316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24"/>
            <p:cNvSpPr/>
            <p:nvPr/>
          </p:nvSpPr>
          <p:spPr>
            <a:xfrm>
              <a:off x="2265568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24"/>
            <p:cNvSpPr/>
            <p:nvPr/>
          </p:nvSpPr>
          <p:spPr>
            <a:xfrm>
              <a:off x="2608019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24"/>
            <p:cNvSpPr/>
            <p:nvPr/>
          </p:nvSpPr>
          <p:spPr>
            <a:xfrm>
              <a:off x="2740909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24"/>
            <p:cNvSpPr/>
            <p:nvPr/>
          </p:nvSpPr>
          <p:spPr>
            <a:xfrm>
              <a:off x="1083390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24"/>
            <p:cNvSpPr/>
            <p:nvPr/>
          </p:nvSpPr>
          <p:spPr>
            <a:xfrm>
              <a:off x="1145609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24"/>
            <p:cNvSpPr/>
            <p:nvPr/>
          </p:nvSpPr>
          <p:spPr>
            <a:xfrm>
              <a:off x="1213797" y="241019"/>
              <a:ext cx="124472" cy="43706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24"/>
            <p:cNvSpPr/>
            <p:nvPr/>
          </p:nvSpPr>
          <p:spPr>
            <a:xfrm>
              <a:off x="1158286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24"/>
            <p:cNvSpPr/>
            <p:nvPr/>
          </p:nvSpPr>
          <p:spPr>
            <a:xfrm>
              <a:off x="1227795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6" name="Google Shape;3276;p24"/>
            <p:cNvSpPr/>
            <p:nvPr/>
          </p:nvSpPr>
          <p:spPr>
            <a:xfrm>
              <a:off x="117173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7" name="Google Shape;3277;p24"/>
            <p:cNvSpPr/>
            <p:nvPr/>
          </p:nvSpPr>
          <p:spPr>
            <a:xfrm>
              <a:off x="1240697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8" name="Google Shape;3278;p24"/>
            <p:cNvSpPr/>
            <p:nvPr/>
          </p:nvSpPr>
          <p:spPr>
            <a:xfrm>
              <a:off x="1114516" y="708297"/>
              <a:ext cx="250396" cy="22443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24"/>
            <p:cNvSpPr/>
            <p:nvPr/>
          </p:nvSpPr>
          <p:spPr>
            <a:xfrm>
              <a:off x="1583407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24"/>
            <p:cNvSpPr/>
            <p:nvPr/>
          </p:nvSpPr>
          <p:spPr>
            <a:xfrm>
              <a:off x="171629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24"/>
            <p:cNvSpPr/>
            <p:nvPr/>
          </p:nvSpPr>
          <p:spPr>
            <a:xfrm>
              <a:off x="1526186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24"/>
            <p:cNvSpPr/>
            <p:nvPr/>
          </p:nvSpPr>
          <p:spPr>
            <a:xfrm>
              <a:off x="1083390" y="1123290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24"/>
            <p:cNvSpPr/>
            <p:nvPr/>
          </p:nvSpPr>
          <p:spPr>
            <a:xfrm>
              <a:off x="1145609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24"/>
            <p:cNvSpPr/>
            <p:nvPr/>
          </p:nvSpPr>
          <p:spPr>
            <a:xfrm>
              <a:off x="1213345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24"/>
            <p:cNvSpPr/>
            <p:nvPr/>
          </p:nvSpPr>
          <p:spPr>
            <a:xfrm>
              <a:off x="1158286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24"/>
            <p:cNvSpPr/>
            <p:nvPr/>
          </p:nvSpPr>
          <p:spPr>
            <a:xfrm>
              <a:off x="1227892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24"/>
            <p:cNvSpPr/>
            <p:nvPr/>
          </p:nvSpPr>
          <p:spPr>
            <a:xfrm>
              <a:off x="1171736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24"/>
            <p:cNvSpPr/>
            <p:nvPr/>
          </p:nvSpPr>
          <p:spPr>
            <a:xfrm>
              <a:off x="1241342" y="1409230"/>
              <a:ext cx="121537" cy="43931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24"/>
            <p:cNvSpPr/>
            <p:nvPr/>
          </p:nvSpPr>
          <p:spPr>
            <a:xfrm>
              <a:off x="1583407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24"/>
            <p:cNvSpPr/>
            <p:nvPr/>
          </p:nvSpPr>
          <p:spPr>
            <a:xfrm>
              <a:off x="1716297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24"/>
            <p:cNvSpPr/>
            <p:nvPr/>
          </p:nvSpPr>
          <p:spPr>
            <a:xfrm>
              <a:off x="58777" y="99161"/>
              <a:ext cx="349902" cy="435088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24"/>
            <p:cNvSpPr/>
            <p:nvPr/>
          </p:nvSpPr>
          <p:spPr>
            <a:xfrm>
              <a:off x="120997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24"/>
            <p:cNvSpPr/>
            <p:nvPr/>
          </p:nvSpPr>
          <p:spPr>
            <a:xfrm>
              <a:off x="189184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24"/>
            <p:cNvSpPr/>
            <p:nvPr/>
          </p:nvSpPr>
          <p:spPr>
            <a:xfrm>
              <a:off x="133673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24"/>
            <p:cNvSpPr/>
            <p:nvPr/>
          </p:nvSpPr>
          <p:spPr>
            <a:xfrm>
              <a:off x="203183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24"/>
            <p:cNvSpPr/>
            <p:nvPr/>
          </p:nvSpPr>
          <p:spPr>
            <a:xfrm>
              <a:off x="147124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24"/>
            <p:cNvSpPr/>
            <p:nvPr/>
          </p:nvSpPr>
          <p:spPr>
            <a:xfrm>
              <a:off x="216085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24"/>
            <p:cNvSpPr/>
            <p:nvPr/>
          </p:nvSpPr>
          <p:spPr>
            <a:xfrm>
              <a:off x="89903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24"/>
            <p:cNvSpPr/>
            <p:nvPr/>
          </p:nvSpPr>
          <p:spPr>
            <a:xfrm>
              <a:off x="558794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24"/>
            <p:cNvSpPr/>
            <p:nvPr/>
          </p:nvSpPr>
          <p:spPr>
            <a:xfrm>
              <a:off x="691298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24"/>
            <p:cNvSpPr/>
            <p:nvPr/>
          </p:nvSpPr>
          <p:spPr>
            <a:xfrm>
              <a:off x="501187" y="602242"/>
              <a:ext cx="346451" cy="344032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24"/>
            <p:cNvSpPr/>
            <p:nvPr/>
          </p:nvSpPr>
          <p:spPr>
            <a:xfrm>
              <a:off x="58777" y="1123773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24"/>
            <p:cNvSpPr/>
            <p:nvPr/>
          </p:nvSpPr>
          <p:spPr>
            <a:xfrm>
              <a:off x="120997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24"/>
            <p:cNvSpPr/>
            <p:nvPr/>
          </p:nvSpPr>
          <p:spPr>
            <a:xfrm>
              <a:off x="188733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24"/>
            <p:cNvSpPr/>
            <p:nvPr/>
          </p:nvSpPr>
          <p:spPr>
            <a:xfrm>
              <a:off x="133673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24"/>
            <p:cNvSpPr/>
            <p:nvPr/>
          </p:nvSpPr>
          <p:spPr>
            <a:xfrm>
              <a:off x="203312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24"/>
            <p:cNvSpPr/>
            <p:nvPr/>
          </p:nvSpPr>
          <p:spPr>
            <a:xfrm>
              <a:off x="147124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24"/>
            <p:cNvSpPr/>
            <p:nvPr/>
          </p:nvSpPr>
          <p:spPr>
            <a:xfrm>
              <a:off x="216343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24"/>
            <p:cNvSpPr/>
            <p:nvPr/>
          </p:nvSpPr>
          <p:spPr>
            <a:xfrm>
              <a:off x="558794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24"/>
            <p:cNvSpPr/>
            <p:nvPr/>
          </p:nvSpPr>
          <p:spPr>
            <a:xfrm>
              <a:off x="691298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1" name="Google Shape;3311;p24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2" name="Google Shape;3312;p24"/>
          <p:cNvSpPr txBox="1"/>
          <p:nvPr>
            <p:ph idx="2" type="subTitle"/>
          </p:nvPr>
        </p:nvSpPr>
        <p:spPr>
          <a:xfrm>
            <a:off x="1091338" y="3715950"/>
            <a:ext cx="208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13" name="Google Shape;3313;p24"/>
          <p:cNvSpPr txBox="1"/>
          <p:nvPr>
            <p:ph idx="3" type="subTitle"/>
          </p:nvPr>
        </p:nvSpPr>
        <p:spPr>
          <a:xfrm>
            <a:off x="5965563" y="2313025"/>
            <a:ext cx="208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14" name="Google Shape;3314;p24"/>
          <p:cNvSpPr txBox="1"/>
          <p:nvPr>
            <p:ph idx="4" type="subTitle"/>
          </p:nvPr>
        </p:nvSpPr>
        <p:spPr>
          <a:xfrm>
            <a:off x="5965563" y="3715950"/>
            <a:ext cx="208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15" name="Google Shape;3315;p24"/>
          <p:cNvSpPr txBox="1"/>
          <p:nvPr>
            <p:ph idx="5" type="title"/>
          </p:nvPr>
        </p:nvSpPr>
        <p:spPr>
          <a:xfrm>
            <a:off x="1091344" y="3143250"/>
            <a:ext cx="2087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16" name="Google Shape;3316;p24"/>
          <p:cNvSpPr txBox="1"/>
          <p:nvPr>
            <p:ph idx="6" type="title"/>
          </p:nvPr>
        </p:nvSpPr>
        <p:spPr>
          <a:xfrm>
            <a:off x="1091339" y="1740325"/>
            <a:ext cx="2087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17" name="Google Shape;3317;p24"/>
          <p:cNvSpPr txBox="1"/>
          <p:nvPr>
            <p:ph idx="7" type="title"/>
          </p:nvPr>
        </p:nvSpPr>
        <p:spPr>
          <a:xfrm>
            <a:off x="5965563" y="1740325"/>
            <a:ext cx="1781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18" name="Google Shape;3318;p24"/>
          <p:cNvSpPr txBox="1"/>
          <p:nvPr>
            <p:ph idx="8" type="title"/>
          </p:nvPr>
        </p:nvSpPr>
        <p:spPr>
          <a:xfrm>
            <a:off x="5965563" y="3143250"/>
            <a:ext cx="1781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  1">
  <p:cSld name="TITLE_AND_BODY_2_2_1_1"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0" name="Google Shape;3320;p25"/>
          <p:cNvGrpSpPr/>
          <p:nvPr/>
        </p:nvGrpSpPr>
        <p:grpSpPr>
          <a:xfrm>
            <a:off x="58777" y="98419"/>
            <a:ext cx="9026433" cy="4946659"/>
            <a:chOff x="311925" y="921250"/>
            <a:chExt cx="6996150" cy="3834025"/>
          </a:xfrm>
        </p:grpSpPr>
        <p:sp>
          <p:nvSpPr>
            <p:cNvPr id="3321" name="Google Shape;3321;p25"/>
            <p:cNvSpPr/>
            <p:nvPr/>
          </p:nvSpPr>
          <p:spPr>
            <a:xfrm>
              <a:off x="6665700" y="921250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6713625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6766750" y="1031775"/>
              <a:ext cx="96225" cy="33875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67234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6777325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67338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678762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6689525" y="1393950"/>
              <a:ext cx="194075" cy="174175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705325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715595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700860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6665400" y="1716100"/>
              <a:ext cx="271200" cy="337600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6713625" y="18372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67664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67234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6777400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673387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678782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6690400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7053250" y="181492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715595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7008600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6665700" y="2509825"/>
              <a:ext cx="270900" cy="337750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6713625" y="2631725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67668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67234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6777400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673387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6787625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6689525" y="2982275"/>
              <a:ext cx="194075" cy="17422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705325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715595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700860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6665400" y="33045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25"/>
            <p:cNvSpPr/>
            <p:nvPr/>
          </p:nvSpPr>
          <p:spPr>
            <a:xfrm>
              <a:off x="6713625" y="3425775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25"/>
            <p:cNvSpPr/>
            <p:nvPr/>
          </p:nvSpPr>
          <p:spPr>
            <a:xfrm>
              <a:off x="6766425" y="34141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7234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77732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7338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87825" y="3525775"/>
              <a:ext cx="94125" cy="33800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690400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7053250" y="3403225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715595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700860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65700" y="4098125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713625" y="4220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7668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7234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77732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73387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787700" y="4319900"/>
              <a:ext cx="94750" cy="33875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689525" y="4570700"/>
              <a:ext cx="194075" cy="174075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705325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715595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7008600" y="4488125"/>
              <a:ext cx="268225" cy="267150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25"/>
            <p:cNvSpPr/>
            <p:nvPr/>
          </p:nvSpPr>
          <p:spPr>
            <a:xfrm>
              <a:off x="5871550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25"/>
            <p:cNvSpPr/>
            <p:nvPr/>
          </p:nvSpPr>
          <p:spPr>
            <a:xfrm>
              <a:off x="59194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25"/>
            <p:cNvSpPr/>
            <p:nvPr/>
          </p:nvSpPr>
          <p:spPr>
            <a:xfrm>
              <a:off x="5972325" y="1031775"/>
              <a:ext cx="96500" cy="33875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25"/>
            <p:cNvSpPr/>
            <p:nvPr/>
          </p:nvSpPr>
          <p:spPr>
            <a:xfrm>
              <a:off x="5929300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25"/>
            <p:cNvSpPr/>
            <p:nvPr/>
          </p:nvSpPr>
          <p:spPr>
            <a:xfrm>
              <a:off x="59831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25"/>
            <p:cNvSpPr/>
            <p:nvPr/>
          </p:nvSpPr>
          <p:spPr>
            <a:xfrm>
              <a:off x="593972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25"/>
            <p:cNvSpPr/>
            <p:nvPr/>
          </p:nvSpPr>
          <p:spPr>
            <a:xfrm>
              <a:off x="59931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25"/>
            <p:cNvSpPr/>
            <p:nvPr/>
          </p:nvSpPr>
          <p:spPr>
            <a:xfrm>
              <a:off x="5895375" y="1393750"/>
              <a:ext cx="194100" cy="174150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25"/>
            <p:cNvSpPr/>
            <p:nvPr/>
          </p:nvSpPr>
          <p:spPr>
            <a:xfrm>
              <a:off x="625910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25"/>
            <p:cNvSpPr/>
            <p:nvPr/>
          </p:nvSpPr>
          <p:spPr>
            <a:xfrm>
              <a:off x="63618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621445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5871250" y="1715600"/>
              <a:ext cx="271500" cy="338100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59194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5972000" y="18258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5929300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59832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593972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599367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58953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25880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36180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214450" y="210567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5871550" y="2509825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59194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724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5929300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59832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593972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59932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5895375" y="2982050"/>
              <a:ext cx="194100" cy="174250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5910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36180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21445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5871250" y="3303975"/>
              <a:ext cx="271500" cy="338325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59194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5972000" y="34141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5929300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59831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593972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5993675" y="3525800"/>
              <a:ext cx="94200" cy="33775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58953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625880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636180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621445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5871550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59194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25"/>
            <p:cNvSpPr/>
            <p:nvPr/>
          </p:nvSpPr>
          <p:spPr>
            <a:xfrm>
              <a:off x="59724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25"/>
            <p:cNvSpPr/>
            <p:nvPr/>
          </p:nvSpPr>
          <p:spPr>
            <a:xfrm>
              <a:off x="5929300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59831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593972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59932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5895375" y="4570625"/>
              <a:ext cx="194100" cy="174100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625910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636180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6214450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5077400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512532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5178175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513515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51890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51455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519905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5100925" y="1393950"/>
              <a:ext cx="194400" cy="174175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5464650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55673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5420300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5077100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512532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51778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513515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51891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25"/>
            <p:cNvSpPr/>
            <p:nvPr/>
          </p:nvSpPr>
          <p:spPr>
            <a:xfrm>
              <a:off x="51455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25"/>
            <p:cNvSpPr/>
            <p:nvPr/>
          </p:nvSpPr>
          <p:spPr>
            <a:xfrm>
              <a:off x="519925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25"/>
            <p:cNvSpPr/>
            <p:nvPr/>
          </p:nvSpPr>
          <p:spPr>
            <a:xfrm>
              <a:off x="51021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25"/>
            <p:cNvSpPr/>
            <p:nvPr/>
          </p:nvSpPr>
          <p:spPr>
            <a:xfrm>
              <a:off x="546465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p25"/>
            <p:cNvSpPr/>
            <p:nvPr/>
          </p:nvSpPr>
          <p:spPr>
            <a:xfrm>
              <a:off x="55673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2" name="Google Shape;3452;p25"/>
            <p:cNvSpPr/>
            <p:nvPr/>
          </p:nvSpPr>
          <p:spPr>
            <a:xfrm>
              <a:off x="5420300" y="210567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p25"/>
            <p:cNvSpPr/>
            <p:nvPr/>
          </p:nvSpPr>
          <p:spPr>
            <a:xfrm>
              <a:off x="5077100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25"/>
            <p:cNvSpPr/>
            <p:nvPr/>
          </p:nvSpPr>
          <p:spPr>
            <a:xfrm>
              <a:off x="512532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25"/>
            <p:cNvSpPr/>
            <p:nvPr/>
          </p:nvSpPr>
          <p:spPr>
            <a:xfrm>
              <a:off x="51782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25"/>
            <p:cNvSpPr/>
            <p:nvPr/>
          </p:nvSpPr>
          <p:spPr>
            <a:xfrm>
              <a:off x="513515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25"/>
            <p:cNvSpPr/>
            <p:nvPr/>
          </p:nvSpPr>
          <p:spPr>
            <a:xfrm>
              <a:off x="51891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25"/>
            <p:cNvSpPr/>
            <p:nvPr/>
          </p:nvSpPr>
          <p:spPr>
            <a:xfrm>
              <a:off x="51455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25"/>
            <p:cNvSpPr/>
            <p:nvPr/>
          </p:nvSpPr>
          <p:spPr>
            <a:xfrm>
              <a:off x="51990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25"/>
            <p:cNvSpPr/>
            <p:nvPr/>
          </p:nvSpPr>
          <p:spPr>
            <a:xfrm>
              <a:off x="5100925" y="2982275"/>
              <a:ext cx="194400" cy="17422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25"/>
            <p:cNvSpPr/>
            <p:nvPr/>
          </p:nvSpPr>
          <p:spPr>
            <a:xfrm>
              <a:off x="5464650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25"/>
            <p:cNvSpPr/>
            <p:nvPr/>
          </p:nvSpPr>
          <p:spPr>
            <a:xfrm>
              <a:off x="55673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p25"/>
            <p:cNvSpPr/>
            <p:nvPr/>
          </p:nvSpPr>
          <p:spPr>
            <a:xfrm>
              <a:off x="5420300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25"/>
            <p:cNvSpPr/>
            <p:nvPr/>
          </p:nvSpPr>
          <p:spPr>
            <a:xfrm>
              <a:off x="5077100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25"/>
            <p:cNvSpPr/>
            <p:nvPr/>
          </p:nvSpPr>
          <p:spPr>
            <a:xfrm>
              <a:off x="5125325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25"/>
            <p:cNvSpPr/>
            <p:nvPr/>
          </p:nvSpPr>
          <p:spPr>
            <a:xfrm>
              <a:off x="5177850" y="341417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25"/>
            <p:cNvSpPr/>
            <p:nvPr/>
          </p:nvSpPr>
          <p:spPr>
            <a:xfrm>
              <a:off x="513515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25"/>
            <p:cNvSpPr/>
            <p:nvPr/>
          </p:nvSpPr>
          <p:spPr>
            <a:xfrm>
              <a:off x="51890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25"/>
            <p:cNvSpPr/>
            <p:nvPr/>
          </p:nvSpPr>
          <p:spPr>
            <a:xfrm>
              <a:off x="51455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25"/>
            <p:cNvSpPr/>
            <p:nvPr/>
          </p:nvSpPr>
          <p:spPr>
            <a:xfrm>
              <a:off x="5199250" y="3525775"/>
              <a:ext cx="94400" cy="33800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25"/>
            <p:cNvSpPr/>
            <p:nvPr/>
          </p:nvSpPr>
          <p:spPr>
            <a:xfrm>
              <a:off x="51021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25"/>
            <p:cNvSpPr/>
            <p:nvPr/>
          </p:nvSpPr>
          <p:spPr>
            <a:xfrm>
              <a:off x="546465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25"/>
            <p:cNvSpPr/>
            <p:nvPr/>
          </p:nvSpPr>
          <p:spPr>
            <a:xfrm>
              <a:off x="55673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25"/>
            <p:cNvSpPr/>
            <p:nvPr/>
          </p:nvSpPr>
          <p:spPr>
            <a:xfrm>
              <a:off x="5420300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25"/>
            <p:cNvSpPr/>
            <p:nvPr/>
          </p:nvSpPr>
          <p:spPr>
            <a:xfrm>
              <a:off x="5077100" y="4098700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25"/>
            <p:cNvSpPr/>
            <p:nvPr/>
          </p:nvSpPr>
          <p:spPr>
            <a:xfrm>
              <a:off x="512532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25"/>
            <p:cNvSpPr/>
            <p:nvPr/>
          </p:nvSpPr>
          <p:spPr>
            <a:xfrm>
              <a:off x="51782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25"/>
            <p:cNvSpPr/>
            <p:nvPr/>
          </p:nvSpPr>
          <p:spPr>
            <a:xfrm>
              <a:off x="513515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25"/>
            <p:cNvSpPr/>
            <p:nvPr/>
          </p:nvSpPr>
          <p:spPr>
            <a:xfrm>
              <a:off x="51890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25"/>
            <p:cNvSpPr/>
            <p:nvPr/>
          </p:nvSpPr>
          <p:spPr>
            <a:xfrm>
              <a:off x="51455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25"/>
            <p:cNvSpPr/>
            <p:nvPr/>
          </p:nvSpPr>
          <p:spPr>
            <a:xfrm>
              <a:off x="51991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25"/>
            <p:cNvSpPr/>
            <p:nvPr/>
          </p:nvSpPr>
          <p:spPr>
            <a:xfrm>
              <a:off x="5100925" y="4570700"/>
              <a:ext cx="194400" cy="174075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25"/>
            <p:cNvSpPr/>
            <p:nvPr/>
          </p:nvSpPr>
          <p:spPr>
            <a:xfrm>
              <a:off x="5464650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25"/>
            <p:cNvSpPr/>
            <p:nvPr/>
          </p:nvSpPr>
          <p:spPr>
            <a:xfrm>
              <a:off x="55673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25"/>
            <p:cNvSpPr/>
            <p:nvPr/>
          </p:nvSpPr>
          <p:spPr>
            <a:xfrm>
              <a:off x="5420300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25"/>
            <p:cNvSpPr/>
            <p:nvPr/>
          </p:nvSpPr>
          <p:spPr>
            <a:xfrm>
              <a:off x="4282975" y="921250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25"/>
            <p:cNvSpPr/>
            <p:nvPr/>
          </p:nvSpPr>
          <p:spPr>
            <a:xfrm>
              <a:off x="43311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25"/>
            <p:cNvSpPr/>
            <p:nvPr/>
          </p:nvSpPr>
          <p:spPr>
            <a:xfrm>
              <a:off x="4383600" y="10318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25"/>
            <p:cNvSpPr/>
            <p:nvPr/>
          </p:nvSpPr>
          <p:spPr>
            <a:xfrm>
              <a:off x="434100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25"/>
            <p:cNvSpPr/>
            <p:nvPr/>
          </p:nvSpPr>
          <p:spPr>
            <a:xfrm>
              <a:off x="43948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25"/>
            <p:cNvSpPr/>
            <p:nvPr/>
          </p:nvSpPr>
          <p:spPr>
            <a:xfrm>
              <a:off x="43514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25"/>
            <p:cNvSpPr/>
            <p:nvPr/>
          </p:nvSpPr>
          <p:spPr>
            <a:xfrm>
              <a:off x="440487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25"/>
            <p:cNvSpPr/>
            <p:nvPr/>
          </p:nvSpPr>
          <p:spPr>
            <a:xfrm>
              <a:off x="4306775" y="1393750"/>
              <a:ext cx="194400" cy="174150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25"/>
            <p:cNvSpPr/>
            <p:nvPr/>
          </p:nvSpPr>
          <p:spPr>
            <a:xfrm>
              <a:off x="4670500" y="1020500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25"/>
            <p:cNvSpPr/>
            <p:nvPr/>
          </p:nvSpPr>
          <p:spPr>
            <a:xfrm>
              <a:off x="47732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25"/>
            <p:cNvSpPr/>
            <p:nvPr/>
          </p:nvSpPr>
          <p:spPr>
            <a:xfrm>
              <a:off x="462587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25"/>
            <p:cNvSpPr/>
            <p:nvPr/>
          </p:nvSpPr>
          <p:spPr>
            <a:xfrm>
              <a:off x="42829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25"/>
            <p:cNvSpPr/>
            <p:nvPr/>
          </p:nvSpPr>
          <p:spPr>
            <a:xfrm>
              <a:off x="43311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25"/>
            <p:cNvSpPr/>
            <p:nvPr/>
          </p:nvSpPr>
          <p:spPr>
            <a:xfrm>
              <a:off x="4383175" y="182592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p25"/>
            <p:cNvSpPr/>
            <p:nvPr/>
          </p:nvSpPr>
          <p:spPr>
            <a:xfrm>
              <a:off x="434100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p25"/>
            <p:cNvSpPr/>
            <p:nvPr/>
          </p:nvSpPr>
          <p:spPr>
            <a:xfrm>
              <a:off x="43949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25"/>
            <p:cNvSpPr/>
            <p:nvPr/>
          </p:nvSpPr>
          <p:spPr>
            <a:xfrm>
              <a:off x="435142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25"/>
            <p:cNvSpPr/>
            <p:nvPr/>
          </p:nvSpPr>
          <p:spPr>
            <a:xfrm>
              <a:off x="440510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25"/>
            <p:cNvSpPr/>
            <p:nvPr/>
          </p:nvSpPr>
          <p:spPr>
            <a:xfrm>
              <a:off x="43067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25"/>
            <p:cNvSpPr/>
            <p:nvPr/>
          </p:nvSpPr>
          <p:spPr>
            <a:xfrm>
              <a:off x="4670500" y="181492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25"/>
            <p:cNvSpPr/>
            <p:nvPr/>
          </p:nvSpPr>
          <p:spPr>
            <a:xfrm>
              <a:off x="47732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25"/>
            <p:cNvSpPr/>
            <p:nvPr/>
          </p:nvSpPr>
          <p:spPr>
            <a:xfrm>
              <a:off x="462587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25"/>
            <p:cNvSpPr/>
            <p:nvPr/>
          </p:nvSpPr>
          <p:spPr>
            <a:xfrm>
              <a:off x="42829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25"/>
            <p:cNvSpPr/>
            <p:nvPr/>
          </p:nvSpPr>
          <p:spPr>
            <a:xfrm>
              <a:off x="43311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25"/>
            <p:cNvSpPr/>
            <p:nvPr/>
          </p:nvSpPr>
          <p:spPr>
            <a:xfrm>
              <a:off x="4383600" y="26201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p25"/>
            <p:cNvSpPr/>
            <p:nvPr/>
          </p:nvSpPr>
          <p:spPr>
            <a:xfrm>
              <a:off x="434100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p25"/>
            <p:cNvSpPr/>
            <p:nvPr/>
          </p:nvSpPr>
          <p:spPr>
            <a:xfrm>
              <a:off x="43949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25"/>
            <p:cNvSpPr/>
            <p:nvPr/>
          </p:nvSpPr>
          <p:spPr>
            <a:xfrm>
              <a:off x="43514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25"/>
            <p:cNvSpPr/>
            <p:nvPr/>
          </p:nvSpPr>
          <p:spPr>
            <a:xfrm>
              <a:off x="44049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25"/>
            <p:cNvSpPr/>
            <p:nvPr/>
          </p:nvSpPr>
          <p:spPr>
            <a:xfrm>
              <a:off x="4306775" y="2982050"/>
              <a:ext cx="194400" cy="174250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25"/>
            <p:cNvSpPr/>
            <p:nvPr/>
          </p:nvSpPr>
          <p:spPr>
            <a:xfrm>
              <a:off x="4670500" y="260907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25"/>
            <p:cNvSpPr/>
            <p:nvPr/>
          </p:nvSpPr>
          <p:spPr>
            <a:xfrm>
              <a:off x="47732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25"/>
            <p:cNvSpPr/>
            <p:nvPr/>
          </p:nvSpPr>
          <p:spPr>
            <a:xfrm>
              <a:off x="46258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25"/>
            <p:cNvSpPr/>
            <p:nvPr/>
          </p:nvSpPr>
          <p:spPr>
            <a:xfrm>
              <a:off x="4282975" y="3303975"/>
              <a:ext cx="271175" cy="338325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25"/>
            <p:cNvSpPr/>
            <p:nvPr/>
          </p:nvSpPr>
          <p:spPr>
            <a:xfrm>
              <a:off x="43311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25"/>
            <p:cNvSpPr/>
            <p:nvPr/>
          </p:nvSpPr>
          <p:spPr>
            <a:xfrm>
              <a:off x="4383250" y="3414225"/>
              <a:ext cx="96950" cy="34100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25"/>
            <p:cNvSpPr/>
            <p:nvPr/>
          </p:nvSpPr>
          <p:spPr>
            <a:xfrm>
              <a:off x="434100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25"/>
            <p:cNvSpPr/>
            <p:nvPr/>
          </p:nvSpPr>
          <p:spPr>
            <a:xfrm>
              <a:off x="43948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25"/>
            <p:cNvSpPr/>
            <p:nvPr/>
          </p:nvSpPr>
          <p:spPr>
            <a:xfrm>
              <a:off x="435142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p25"/>
            <p:cNvSpPr/>
            <p:nvPr/>
          </p:nvSpPr>
          <p:spPr>
            <a:xfrm>
              <a:off x="4405100" y="3525800"/>
              <a:ext cx="94475" cy="33775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p25"/>
            <p:cNvSpPr/>
            <p:nvPr/>
          </p:nvSpPr>
          <p:spPr>
            <a:xfrm>
              <a:off x="43067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p25"/>
            <p:cNvSpPr/>
            <p:nvPr/>
          </p:nvSpPr>
          <p:spPr>
            <a:xfrm>
              <a:off x="4670500" y="3403225"/>
              <a:ext cx="152150" cy="14080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25"/>
            <p:cNvSpPr/>
            <p:nvPr/>
          </p:nvSpPr>
          <p:spPr>
            <a:xfrm>
              <a:off x="47732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25"/>
            <p:cNvSpPr/>
            <p:nvPr/>
          </p:nvSpPr>
          <p:spPr>
            <a:xfrm>
              <a:off x="462587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25"/>
            <p:cNvSpPr/>
            <p:nvPr/>
          </p:nvSpPr>
          <p:spPr>
            <a:xfrm>
              <a:off x="42829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25"/>
            <p:cNvSpPr/>
            <p:nvPr/>
          </p:nvSpPr>
          <p:spPr>
            <a:xfrm>
              <a:off x="43311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25"/>
            <p:cNvSpPr/>
            <p:nvPr/>
          </p:nvSpPr>
          <p:spPr>
            <a:xfrm>
              <a:off x="4383675" y="4208750"/>
              <a:ext cx="96100" cy="33625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25"/>
            <p:cNvSpPr/>
            <p:nvPr/>
          </p:nvSpPr>
          <p:spPr>
            <a:xfrm>
              <a:off x="434100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25"/>
            <p:cNvSpPr/>
            <p:nvPr/>
          </p:nvSpPr>
          <p:spPr>
            <a:xfrm>
              <a:off x="43948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25"/>
            <p:cNvSpPr/>
            <p:nvPr/>
          </p:nvSpPr>
          <p:spPr>
            <a:xfrm>
              <a:off x="435142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25"/>
            <p:cNvSpPr/>
            <p:nvPr/>
          </p:nvSpPr>
          <p:spPr>
            <a:xfrm>
              <a:off x="4404975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25"/>
            <p:cNvSpPr/>
            <p:nvPr/>
          </p:nvSpPr>
          <p:spPr>
            <a:xfrm>
              <a:off x="4306775" y="4570625"/>
              <a:ext cx="194400" cy="174100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p25"/>
            <p:cNvSpPr/>
            <p:nvPr/>
          </p:nvSpPr>
          <p:spPr>
            <a:xfrm>
              <a:off x="4670500" y="4197375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p25"/>
            <p:cNvSpPr/>
            <p:nvPr/>
          </p:nvSpPr>
          <p:spPr>
            <a:xfrm>
              <a:off x="47732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p25"/>
            <p:cNvSpPr/>
            <p:nvPr/>
          </p:nvSpPr>
          <p:spPr>
            <a:xfrm>
              <a:off x="462587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p25"/>
            <p:cNvSpPr/>
            <p:nvPr/>
          </p:nvSpPr>
          <p:spPr>
            <a:xfrm>
              <a:off x="3488825" y="921825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p25"/>
            <p:cNvSpPr/>
            <p:nvPr/>
          </p:nvSpPr>
          <p:spPr>
            <a:xfrm>
              <a:off x="353675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p25"/>
            <p:cNvSpPr/>
            <p:nvPr/>
          </p:nvSpPr>
          <p:spPr>
            <a:xfrm>
              <a:off x="3589875" y="1031875"/>
              <a:ext cx="96075" cy="33775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p25"/>
            <p:cNvSpPr/>
            <p:nvPr/>
          </p:nvSpPr>
          <p:spPr>
            <a:xfrm>
              <a:off x="35465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25"/>
            <p:cNvSpPr/>
            <p:nvPr/>
          </p:nvSpPr>
          <p:spPr>
            <a:xfrm>
              <a:off x="36007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p25"/>
            <p:cNvSpPr/>
            <p:nvPr/>
          </p:nvSpPr>
          <p:spPr>
            <a:xfrm>
              <a:off x="355727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p25"/>
            <p:cNvSpPr/>
            <p:nvPr/>
          </p:nvSpPr>
          <p:spPr>
            <a:xfrm>
              <a:off x="361072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25"/>
            <p:cNvSpPr/>
            <p:nvPr/>
          </p:nvSpPr>
          <p:spPr>
            <a:xfrm>
              <a:off x="3512625" y="1393950"/>
              <a:ext cx="194100" cy="174175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p25"/>
            <p:cNvSpPr/>
            <p:nvPr/>
          </p:nvSpPr>
          <p:spPr>
            <a:xfrm>
              <a:off x="38763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25"/>
            <p:cNvSpPr/>
            <p:nvPr/>
          </p:nvSpPr>
          <p:spPr>
            <a:xfrm>
              <a:off x="39790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25"/>
            <p:cNvSpPr/>
            <p:nvPr/>
          </p:nvSpPr>
          <p:spPr>
            <a:xfrm>
              <a:off x="38317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p25"/>
            <p:cNvSpPr/>
            <p:nvPr/>
          </p:nvSpPr>
          <p:spPr>
            <a:xfrm>
              <a:off x="3488825" y="1715975"/>
              <a:ext cx="270875" cy="337725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p25"/>
            <p:cNvSpPr/>
            <p:nvPr/>
          </p:nvSpPr>
          <p:spPr>
            <a:xfrm>
              <a:off x="353675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25"/>
            <p:cNvSpPr/>
            <p:nvPr/>
          </p:nvSpPr>
          <p:spPr>
            <a:xfrm>
              <a:off x="3589525" y="1825875"/>
              <a:ext cx="96775" cy="34050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p25"/>
            <p:cNvSpPr/>
            <p:nvPr/>
          </p:nvSpPr>
          <p:spPr>
            <a:xfrm>
              <a:off x="35465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6" name="Google Shape;3556;p25"/>
            <p:cNvSpPr/>
            <p:nvPr/>
          </p:nvSpPr>
          <p:spPr>
            <a:xfrm>
              <a:off x="36008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25"/>
            <p:cNvSpPr/>
            <p:nvPr/>
          </p:nvSpPr>
          <p:spPr>
            <a:xfrm>
              <a:off x="355727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25"/>
            <p:cNvSpPr/>
            <p:nvPr/>
          </p:nvSpPr>
          <p:spPr>
            <a:xfrm>
              <a:off x="3610950" y="1937225"/>
              <a:ext cx="94475" cy="34050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25"/>
            <p:cNvSpPr/>
            <p:nvPr/>
          </p:nvSpPr>
          <p:spPr>
            <a:xfrm>
              <a:off x="3513825" y="2188200"/>
              <a:ext cx="192900" cy="173650"/>
            </a:xfrm>
            <a:custGeom>
              <a:rect b="b" l="l" r="r" t="t"/>
              <a:pathLst>
                <a:path extrusionOk="0" h="6946" w="7716">
                  <a:moveTo>
                    <a:pt x="3892" y="0"/>
                  </a:moveTo>
                  <a:cubicBezTo>
                    <a:pt x="2858" y="0"/>
                    <a:pt x="1840" y="469"/>
                    <a:pt x="1179" y="1346"/>
                  </a:cubicBezTo>
                  <a:lnTo>
                    <a:pt x="6906" y="4965"/>
                  </a:lnTo>
                  <a:cubicBezTo>
                    <a:pt x="7716" y="3394"/>
                    <a:pt x="7192" y="1465"/>
                    <a:pt x="5703" y="524"/>
                  </a:cubicBezTo>
                  <a:cubicBezTo>
                    <a:pt x="5144" y="171"/>
                    <a:pt x="4515" y="0"/>
                    <a:pt x="3892" y="0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48"/>
                    <a:pt x="477" y="5477"/>
                    <a:pt x="1953" y="6418"/>
                  </a:cubicBezTo>
                  <a:cubicBezTo>
                    <a:pt x="2520" y="6774"/>
                    <a:pt x="3155" y="6945"/>
                    <a:pt x="3782" y="6945"/>
                  </a:cubicBezTo>
                  <a:cubicBezTo>
                    <a:pt x="4813" y="6945"/>
                    <a:pt x="5828" y="6482"/>
                    <a:pt x="6501" y="5608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0" name="Google Shape;3560;p25"/>
            <p:cNvSpPr/>
            <p:nvPr/>
          </p:nvSpPr>
          <p:spPr>
            <a:xfrm>
              <a:off x="38763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1" name="Google Shape;3561;p25"/>
            <p:cNvSpPr/>
            <p:nvPr/>
          </p:nvSpPr>
          <p:spPr>
            <a:xfrm>
              <a:off x="39790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25"/>
            <p:cNvSpPr/>
            <p:nvPr/>
          </p:nvSpPr>
          <p:spPr>
            <a:xfrm>
              <a:off x="383172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25"/>
            <p:cNvSpPr/>
            <p:nvPr/>
          </p:nvSpPr>
          <p:spPr>
            <a:xfrm>
              <a:off x="3488825" y="2510400"/>
              <a:ext cx="270875" cy="337175"/>
            </a:xfrm>
            <a:custGeom>
              <a:rect b="b" l="l" r="r" t="t"/>
              <a:pathLst>
                <a:path extrusionOk="0" h="13487" w="10835">
                  <a:moveTo>
                    <a:pt x="4145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0" y="1162"/>
                    <a:pt x="4751" y="1364"/>
                    <a:pt x="4632" y="1507"/>
                  </a:cubicBezTo>
                  <a:lnTo>
                    <a:pt x="3834" y="1662"/>
                  </a:lnTo>
                  <a:cubicBezTo>
                    <a:pt x="3667" y="1567"/>
                    <a:pt x="3536" y="1400"/>
                    <a:pt x="3501" y="1209"/>
                  </a:cubicBezTo>
                  <a:lnTo>
                    <a:pt x="3501" y="1197"/>
                  </a:lnTo>
                  <a:cubicBezTo>
                    <a:pt x="3386" y="700"/>
                    <a:pt x="3769" y="408"/>
                    <a:pt x="4145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2" y="2899"/>
                    <a:pt x="8394" y="3162"/>
                  </a:cubicBezTo>
                  <a:lnTo>
                    <a:pt x="9775" y="10734"/>
                  </a:lnTo>
                  <a:cubicBezTo>
                    <a:pt x="9835" y="11032"/>
                    <a:pt x="9632" y="11318"/>
                    <a:pt x="9335" y="11365"/>
                  </a:cubicBezTo>
                  <a:lnTo>
                    <a:pt x="3072" y="12508"/>
                  </a:lnTo>
                  <a:cubicBezTo>
                    <a:pt x="3037" y="12515"/>
                    <a:pt x="3002" y="12519"/>
                    <a:pt x="2967" y="12519"/>
                  </a:cubicBezTo>
                  <a:cubicBezTo>
                    <a:pt x="2708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1000" y="4198"/>
                    <a:pt x="1203" y="3912"/>
                    <a:pt x="1500" y="3864"/>
                  </a:cubicBezTo>
                  <a:lnTo>
                    <a:pt x="2239" y="3722"/>
                  </a:lnTo>
                  <a:cubicBezTo>
                    <a:pt x="2281" y="3932"/>
                    <a:pt x="2462" y="4087"/>
                    <a:pt x="2669" y="4087"/>
                  </a:cubicBezTo>
                  <a:cubicBezTo>
                    <a:pt x="2696" y="4087"/>
                    <a:pt x="2723" y="4084"/>
                    <a:pt x="2751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13" y="2852"/>
                  </a:cubicBezTo>
                  <a:lnTo>
                    <a:pt x="7751" y="2721"/>
                  </a:lnTo>
                  <a:cubicBezTo>
                    <a:pt x="7786" y="2714"/>
                    <a:pt x="7821" y="2711"/>
                    <a:pt x="7856" y="2711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1" y="19"/>
                  </a:cubicBezTo>
                  <a:cubicBezTo>
                    <a:pt x="3358" y="126"/>
                    <a:pt x="2965" y="685"/>
                    <a:pt x="3072" y="1281"/>
                  </a:cubicBezTo>
                  <a:cubicBezTo>
                    <a:pt x="3096" y="1447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22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18" y="13486"/>
                    <a:pt x="2536" y="13486"/>
                  </a:cubicBezTo>
                  <a:cubicBezTo>
                    <a:pt x="2587" y="13486"/>
                    <a:pt x="2639" y="13482"/>
                    <a:pt x="2691" y="13473"/>
                  </a:cubicBezTo>
                  <a:lnTo>
                    <a:pt x="10037" y="12139"/>
                  </a:lnTo>
                  <a:cubicBezTo>
                    <a:pt x="10513" y="12044"/>
                    <a:pt x="10835" y="11580"/>
                    <a:pt x="10752" y="11091"/>
                  </a:cubicBezTo>
                  <a:lnTo>
                    <a:pt x="9180" y="2459"/>
                  </a:lnTo>
                  <a:cubicBezTo>
                    <a:pt x="9095" y="2025"/>
                    <a:pt x="8717" y="1732"/>
                    <a:pt x="8291" y="1732"/>
                  </a:cubicBezTo>
                  <a:cubicBezTo>
                    <a:pt x="8239" y="1732"/>
                    <a:pt x="8185" y="1736"/>
                    <a:pt x="8132" y="1745"/>
                  </a:cubicBezTo>
                  <a:lnTo>
                    <a:pt x="6858" y="1983"/>
                  </a:lnTo>
                  <a:lnTo>
                    <a:pt x="6811" y="1709"/>
                  </a:lnTo>
                  <a:cubicBezTo>
                    <a:pt x="6746" y="1419"/>
                    <a:pt x="6497" y="1226"/>
                    <a:pt x="6213" y="1226"/>
                  </a:cubicBezTo>
                  <a:cubicBezTo>
                    <a:pt x="6183" y="1226"/>
                    <a:pt x="6151" y="1228"/>
                    <a:pt x="6120" y="1233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25"/>
            <p:cNvSpPr/>
            <p:nvPr/>
          </p:nvSpPr>
          <p:spPr>
            <a:xfrm>
              <a:off x="353675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25"/>
            <p:cNvSpPr/>
            <p:nvPr/>
          </p:nvSpPr>
          <p:spPr>
            <a:xfrm>
              <a:off x="3589975" y="2620175"/>
              <a:ext cx="95975" cy="33800"/>
            </a:xfrm>
            <a:custGeom>
              <a:rect b="b" l="l" r="r" t="t"/>
              <a:pathLst>
                <a:path extrusionOk="0" h="1352" w="3839">
                  <a:moveTo>
                    <a:pt x="3229" y="0"/>
                  </a:moveTo>
                  <a:cubicBezTo>
                    <a:pt x="3198" y="0"/>
                    <a:pt x="3167" y="3"/>
                    <a:pt x="3134" y="9"/>
                  </a:cubicBez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7" y="1352"/>
                    <a:pt x="659" y="1349"/>
                    <a:pt x="693" y="1343"/>
                  </a:cubicBezTo>
                  <a:lnTo>
                    <a:pt x="3300" y="866"/>
                  </a:lnTo>
                  <a:cubicBezTo>
                    <a:pt x="3839" y="777"/>
                    <a:pt x="3722" y="0"/>
                    <a:pt x="3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25"/>
            <p:cNvSpPr/>
            <p:nvPr/>
          </p:nvSpPr>
          <p:spPr>
            <a:xfrm>
              <a:off x="35465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80" y="0"/>
                    <a:pt x="931" y="5"/>
                    <a:pt x="882" y="15"/>
                  </a:cubicBezTo>
                  <a:cubicBezTo>
                    <a:pt x="203" y="122"/>
                    <a:pt x="1" y="1015"/>
                    <a:pt x="572" y="1408"/>
                  </a:cubicBezTo>
                  <a:cubicBezTo>
                    <a:pt x="711" y="1505"/>
                    <a:pt x="861" y="1548"/>
                    <a:pt x="1008" y="1548"/>
                  </a:cubicBezTo>
                  <a:cubicBezTo>
                    <a:pt x="1455" y="1548"/>
                    <a:pt x="1865" y="1145"/>
                    <a:pt x="1775" y="634"/>
                  </a:cubicBezTo>
                  <a:cubicBezTo>
                    <a:pt x="1701" y="266"/>
                    <a:pt x="1387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25"/>
            <p:cNvSpPr/>
            <p:nvPr/>
          </p:nvSpPr>
          <p:spPr>
            <a:xfrm>
              <a:off x="36008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25"/>
            <p:cNvSpPr/>
            <p:nvPr/>
          </p:nvSpPr>
          <p:spPr>
            <a:xfrm>
              <a:off x="355727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25"/>
            <p:cNvSpPr/>
            <p:nvPr/>
          </p:nvSpPr>
          <p:spPr>
            <a:xfrm>
              <a:off x="36107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25"/>
            <p:cNvSpPr/>
            <p:nvPr/>
          </p:nvSpPr>
          <p:spPr>
            <a:xfrm>
              <a:off x="3512625" y="2982275"/>
              <a:ext cx="194100" cy="17422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25"/>
            <p:cNvSpPr/>
            <p:nvPr/>
          </p:nvSpPr>
          <p:spPr>
            <a:xfrm>
              <a:off x="38763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p25"/>
            <p:cNvSpPr/>
            <p:nvPr/>
          </p:nvSpPr>
          <p:spPr>
            <a:xfrm>
              <a:off x="39790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p25"/>
            <p:cNvSpPr/>
            <p:nvPr/>
          </p:nvSpPr>
          <p:spPr>
            <a:xfrm>
              <a:off x="3831725" y="2900125"/>
              <a:ext cx="268200" cy="266625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4" name="Google Shape;3574;p25"/>
            <p:cNvSpPr/>
            <p:nvPr/>
          </p:nvSpPr>
          <p:spPr>
            <a:xfrm>
              <a:off x="3488825" y="3304550"/>
              <a:ext cx="270875" cy="337750"/>
            </a:xfrm>
            <a:custGeom>
              <a:rect b="b" l="l" r="r" t="t"/>
              <a:pathLst>
                <a:path extrusionOk="0" h="13510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73"/>
                    <a:pt x="4751" y="1364"/>
                    <a:pt x="4632" y="1519"/>
                  </a:cubicBezTo>
                  <a:lnTo>
                    <a:pt x="3834" y="1662"/>
                  </a:lnTo>
                  <a:cubicBezTo>
                    <a:pt x="3655" y="1566"/>
                    <a:pt x="3536" y="1400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60" y="2722"/>
                  </a:moveTo>
                  <a:cubicBezTo>
                    <a:pt x="8116" y="2722"/>
                    <a:pt x="8342" y="2901"/>
                    <a:pt x="8394" y="3162"/>
                  </a:cubicBezTo>
                  <a:lnTo>
                    <a:pt x="9775" y="10746"/>
                  </a:lnTo>
                  <a:cubicBezTo>
                    <a:pt x="9835" y="11044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5"/>
                    <a:pt x="2429" y="12068"/>
                  </a:cubicBezTo>
                  <a:lnTo>
                    <a:pt x="1048" y="4507"/>
                  </a:lnTo>
                  <a:cubicBezTo>
                    <a:pt x="1000" y="4210"/>
                    <a:pt x="1191" y="3924"/>
                    <a:pt x="1500" y="3864"/>
                  </a:cubicBezTo>
                  <a:lnTo>
                    <a:pt x="2239" y="3733"/>
                  </a:lnTo>
                  <a:cubicBezTo>
                    <a:pt x="2280" y="3942"/>
                    <a:pt x="2460" y="4087"/>
                    <a:pt x="2664" y="4087"/>
                  </a:cubicBezTo>
                  <a:cubicBezTo>
                    <a:pt x="2693" y="4087"/>
                    <a:pt x="2721" y="4084"/>
                    <a:pt x="2751" y="4079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8" y="2726"/>
                    <a:pt x="7824" y="2722"/>
                    <a:pt x="7860" y="2722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7"/>
                    <a:pt x="3941" y="19"/>
                  </a:cubicBezTo>
                  <a:cubicBezTo>
                    <a:pt x="3358" y="126"/>
                    <a:pt x="2965" y="697"/>
                    <a:pt x="3072" y="1281"/>
                  </a:cubicBezTo>
                  <a:cubicBezTo>
                    <a:pt x="3096" y="1459"/>
                    <a:pt x="3179" y="1626"/>
                    <a:pt x="3286" y="1757"/>
                  </a:cubicBezTo>
                  <a:lnTo>
                    <a:pt x="2512" y="1912"/>
                  </a:lnTo>
                  <a:cubicBezTo>
                    <a:pt x="2191" y="1971"/>
                    <a:pt x="1977" y="2281"/>
                    <a:pt x="2036" y="2590"/>
                  </a:cubicBezTo>
                  <a:lnTo>
                    <a:pt x="2084" y="2876"/>
                  </a:lnTo>
                  <a:lnTo>
                    <a:pt x="798" y="3102"/>
                  </a:lnTo>
                  <a:cubicBezTo>
                    <a:pt x="310" y="3197"/>
                    <a:pt x="0" y="3662"/>
                    <a:pt x="84" y="4150"/>
                  </a:cubicBezTo>
                  <a:lnTo>
                    <a:pt x="1655" y="12770"/>
                  </a:lnTo>
                  <a:cubicBezTo>
                    <a:pt x="1740" y="13206"/>
                    <a:pt x="2120" y="13510"/>
                    <a:pt x="2540" y="13510"/>
                  </a:cubicBezTo>
                  <a:cubicBezTo>
                    <a:pt x="2590" y="13510"/>
                    <a:pt x="2640" y="13505"/>
                    <a:pt x="2691" y="13496"/>
                  </a:cubicBezTo>
                  <a:lnTo>
                    <a:pt x="10037" y="12151"/>
                  </a:lnTo>
                  <a:cubicBezTo>
                    <a:pt x="10513" y="12068"/>
                    <a:pt x="10835" y="11591"/>
                    <a:pt x="10752" y="11115"/>
                  </a:cubicBezTo>
                  <a:lnTo>
                    <a:pt x="9180" y="2483"/>
                  </a:lnTo>
                  <a:cubicBezTo>
                    <a:pt x="9095" y="2047"/>
                    <a:pt x="8715" y="1744"/>
                    <a:pt x="8287" y="1744"/>
                  </a:cubicBezTo>
                  <a:cubicBezTo>
                    <a:pt x="8236" y="1744"/>
                    <a:pt x="8184" y="1748"/>
                    <a:pt x="8132" y="1757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6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900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25"/>
            <p:cNvSpPr/>
            <p:nvPr/>
          </p:nvSpPr>
          <p:spPr>
            <a:xfrm>
              <a:off x="3536750" y="3425775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3" y="1505"/>
                    <a:pt x="865" y="1549"/>
                    <a:pt x="1012" y="1549"/>
                  </a:cubicBezTo>
                  <a:cubicBezTo>
                    <a:pt x="1460" y="1549"/>
                    <a:pt x="1864" y="1146"/>
                    <a:pt x="1774" y="634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25"/>
            <p:cNvSpPr/>
            <p:nvPr/>
          </p:nvSpPr>
          <p:spPr>
            <a:xfrm>
              <a:off x="3589550" y="3414500"/>
              <a:ext cx="96825" cy="33725"/>
            </a:xfrm>
            <a:custGeom>
              <a:rect b="b" l="l" r="r" t="t"/>
              <a:pathLst>
                <a:path extrusionOk="0" h="1349" w="3873">
                  <a:moveTo>
                    <a:pt x="3265" y="1"/>
                  </a:moveTo>
                  <a:cubicBezTo>
                    <a:pt x="3229" y="1"/>
                    <a:pt x="3191" y="5"/>
                    <a:pt x="3151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0" y="567"/>
                    <a:pt x="107" y="1349"/>
                    <a:pt x="597" y="1349"/>
                  </a:cubicBezTo>
                  <a:cubicBezTo>
                    <a:pt x="632" y="1349"/>
                    <a:pt x="670" y="1344"/>
                    <a:pt x="710" y="1336"/>
                  </a:cubicBezTo>
                  <a:lnTo>
                    <a:pt x="3317" y="871"/>
                  </a:lnTo>
                  <a:cubicBezTo>
                    <a:pt x="3873" y="793"/>
                    <a:pt x="3765" y="1"/>
                    <a:pt x="326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25"/>
            <p:cNvSpPr/>
            <p:nvPr/>
          </p:nvSpPr>
          <p:spPr>
            <a:xfrm>
              <a:off x="35465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80" y="1"/>
                    <a:pt x="931" y="6"/>
                    <a:pt x="882" y="15"/>
                  </a:cubicBezTo>
                  <a:cubicBezTo>
                    <a:pt x="203" y="134"/>
                    <a:pt x="1" y="1015"/>
                    <a:pt x="572" y="1408"/>
                  </a:cubicBezTo>
                  <a:cubicBezTo>
                    <a:pt x="711" y="1505"/>
                    <a:pt x="861" y="1549"/>
                    <a:pt x="1008" y="1549"/>
                  </a:cubicBezTo>
                  <a:cubicBezTo>
                    <a:pt x="1455" y="1549"/>
                    <a:pt x="1865" y="1146"/>
                    <a:pt x="1775" y="635"/>
                  </a:cubicBezTo>
                  <a:cubicBezTo>
                    <a:pt x="1701" y="267"/>
                    <a:pt x="1387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25"/>
            <p:cNvSpPr/>
            <p:nvPr/>
          </p:nvSpPr>
          <p:spPr>
            <a:xfrm>
              <a:off x="36007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2"/>
                    <a:pt x="3097" y="3"/>
                  </a:cubicBezTo>
                  <a:lnTo>
                    <a:pt x="501" y="467"/>
                  </a:lnTo>
                  <a:cubicBezTo>
                    <a:pt x="1" y="619"/>
                    <a:pt x="114" y="1350"/>
                    <a:pt x="620" y="1350"/>
                  </a:cubicBezTo>
                  <a:cubicBezTo>
                    <a:pt x="631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25"/>
            <p:cNvSpPr/>
            <p:nvPr/>
          </p:nvSpPr>
          <p:spPr>
            <a:xfrm>
              <a:off x="355727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5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25"/>
            <p:cNvSpPr/>
            <p:nvPr/>
          </p:nvSpPr>
          <p:spPr>
            <a:xfrm>
              <a:off x="361095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0" y="616"/>
                    <a:pt x="120" y="1348"/>
                    <a:pt x="628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59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25"/>
            <p:cNvSpPr/>
            <p:nvPr/>
          </p:nvSpPr>
          <p:spPr>
            <a:xfrm>
              <a:off x="3513825" y="3776475"/>
              <a:ext cx="192900" cy="173675"/>
            </a:xfrm>
            <a:custGeom>
              <a:rect b="b" l="l" r="r" t="t"/>
              <a:pathLst>
                <a:path extrusionOk="0" h="6947" w="7716">
                  <a:moveTo>
                    <a:pt x="3892" y="1"/>
                  </a:moveTo>
                  <a:cubicBezTo>
                    <a:pt x="2858" y="1"/>
                    <a:pt x="1840" y="470"/>
                    <a:pt x="1179" y="1346"/>
                  </a:cubicBezTo>
                  <a:lnTo>
                    <a:pt x="6906" y="4978"/>
                  </a:lnTo>
                  <a:cubicBezTo>
                    <a:pt x="7716" y="3406"/>
                    <a:pt x="7192" y="1477"/>
                    <a:pt x="5703" y="525"/>
                  </a:cubicBezTo>
                  <a:cubicBezTo>
                    <a:pt x="5144" y="171"/>
                    <a:pt x="4515" y="1"/>
                    <a:pt x="3892" y="1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61"/>
                    <a:pt x="477" y="5478"/>
                    <a:pt x="1953" y="6418"/>
                  </a:cubicBezTo>
                  <a:cubicBezTo>
                    <a:pt x="2522" y="6775"/>
                    <a:pt x="3157" y="6947"/>
                    <a:pt x="3786" y="6947"/>
                  </a:cubicBezTo>
                  <a:cubicBezTo>
                    <a:pt x="4816" y="6947"/>
                    <a:pt x="5828" y="6486"/>
                    <a:pt x="6501" y="5621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25"/>
            <p:cNvSpPr/>
            <p:nvPr/>
          </p:nvSpPr>
          <p:spPr>
            <a:xfrm>
              <a:off x="3876375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25"/>
            <p:cNvSpPr/>
            <p:nvPr/>
          </p:nvSpPr>
          <p:spPr>
            <a:xfrm>
              <a:off x="39790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25"/>
            <p:cNvSpPr/>
            <p:nvPr/>
          </p:nvSpPr>
          <p:spPr>
            <a:xfrm>
              <a:off x="38317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25"/>
            <p:cNvSpPr/>
            <p:nvPr/>
          </p:nvSpPr>
          <p:spPr>
            <a:xfrm>
              <a:off x="3488825" y="4098700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25"/>
            <p:cNvSpPr/>
            <p:nvPr/>
          </p:nvSpPr>
          <p:spPr>
            <a:xfrm>
              <a:off x="353675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25"/>
            <p:cNvSpPr/>
            <p:nvPr/>
          </p:nvSpPr>
          <p:spPr>
            <a:xfrm>
              <a:off x="3589975" y="4208750"/>
              <a:ext cx="95975" cy="33525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25"/>
            <p:cNvSpPr/>
            <p:nvPr/>
          </p:nvSpPr>
          <p:spPr>
            <a:xfrm>
              <a:off x="35465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p25"/>
            <p:cNvSpPr/>
            <p:nvPr/>
          </p:nvSpPr>
          <p:spPr>
            <a:xfrm>
              <a:off x="36007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p25"/>
            <p:cNvSpPr/>
            <p:nvPr/>
          </p:nvSpPr>
          <p:spPr>
            <a:xfrm>
              <a:off x="355727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25"/>
            <p:cNvSpPr/>
            <p:nvPr/>
          </p:nvSpPr>
          <p:spPr>
            <a:xfrm>
              <a:off x="36108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25"/>
            <p:cNvSpPr/>
            <p:nvPr/>
          </p:nvSpPr>
          <p:spPr>
            <a:xfrm>
              <a:off x="3512625" y="4570700"/>
              <a:ext cx="194100" cy="174075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25"/>
            <p:cNvSpPr/>
            <p:nvPr/>
          </p:nvSpPr>
          <p:spPr>
            <a:xfrm>
              <a:off x="38763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p25"/>
            <p:cNvSpPr/>
            <p:nvPr/>
          </p:nvSpPr>
          <p:spPr>
            <a:xfrm>
              <a:off x="39790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p25"/>
            <p:cNvSpPr/>
            <p:nvPr/>
          </p:nvSpPr>
          <p:spPr>
            <a:xfrm>
              <a:off x="38317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p25"/>
            <p:cNvSpPr/>
            <p:nvPr/>
          </p:nvSpPr>
          <p:spPr>
            <a:xfrm>
              <a:off x="2694375" y="921250"/>
              <a:ext cx="271475" cy="338100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p25"/>
            <p:cNvSpPr/>
            <p:nvPr/>
          </p:nvSpPr>
          <p:spPr>
            <a:xfrm>
              <a:off x="274260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p25"/>
            <p:cNvSpPr/>
            <p:nvPr/>
          </p:nvSpPr>
          <p:spPr>
            <a:xfrm>
              <a:off x="2795450" y="1031775"/>
              <a:ext cx="96450" cy="33875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p25"/>
            <p:cNvSpPr/>
            <p:nvPr/>
          </p:nvSpPr>
          <p:spPr>
            <a:xfrm>
              <a:off x="275242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p25"/>
            <p:cNvSpPr/>
            <p:nvPr/>
          </p:nvSpPr>
          <p:spPr>
            <a:xfrm>
              <a:off x="28063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p25"/>
            <p:cNvSpPr/>
            <p:nvPr/>
          </p:nvSpPr>
          <p:spPr>
            <a:xfrm>
              <a:off x="27631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p25"/>
            <p:cNvSpPr/>
            <p:nvPr/>
          </p:nvSpPr>
          <p:spPr>
            <a:xfrm>
              <a:off x="28165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p25"/>
            <p:cNvSpPr/>
            <p:nvPr/>
          </p:nvSpPr>
          <p:spPr>
            <a:xfrm>
              <a:off x="2718475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p25"/>
            <p:cNvSpPr/>
            <p:nvPr/>
          </p:nvSpPr>
          <p:spPr>
            <a:xfrm>
              <a:off x="3082225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25"/>
            <p:cNvSpPr/>
            <p:nvPr/>
          </p:nvSpPr>
          <p:spPr>
            <a:xfrm>
              <a:off x="318490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25"/>
            <p:cNvSpPr/>
            <p:nvPr/>
          </p:nvSpPr>
          <p:spPr>
            <a:xfrm>
              <a:off x="3037575" y="1311750"/>
              <a:ext cx="267900" cy="266650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25"/>
            <p:cNvSpPr/>
            <p:nvPr/>
          </p:nvSpPr>
          <p:spPr>
            <a:xfrm>
              <a:off x="26946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p25"/>
            <p:cNvSpPr/>
            <p:nvPr/>
          </p:nvSpPr>
          <p:spPr>
            <a:xfrm>
              <a:off x="274260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p25"/>
            <p:cNvSpPr/>
            <p:nvPr/>
          </p:nvSpPr>
          <p:spPr>
            <a:xfrm>
              <a:off x="2795100" y="1825825"/>
              <a:ext cx="97250" cy="34100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25"/>
            <p:cNvSpPr/>
            <p:nvPr/>
          </p:nvSpPr>
          <p:spPr>
            <a:xfrm>
              <a:off x="275242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25"/>
            <p:cNvSpPr/>
            <p:nvPr/>
          </p:nvSpPr>
          <p:spPr>
            <a:xfrm>
              <a:off x="2806400" y="18798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25"/>
            <p:cNvSpPr/>
            <p:nvPr/>
          </p:nvSpPr>
          <p:spPr>
            <a:xfrm>
              <a:off x="2763125" y="1948900"/>
              <a:ext cx="46325" cy="38625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25"/>
            <p:cNvSpPr/>
            <p:nvPr/>
          </p:nvSpPr>
          <p:spPr>
            <a:xfrm>
              <a:off x="281680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25"/>
            <p:cNvSpPr/>
            <p:nvPr/>
          </p:nvSpPr>
          <p:spPr>
            <a:xfrm>
              <a:off x="27184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5" y="0"/>
                  </a:moveTo>
                  <a:cubicBezTo>
                    <a:pt x="2913" y="0"/>
                    <a:pt x="1896" y="464"/>
                    <a:pt x="1215" y="1338"/>
                  </a:cubicBezTo>
                  <a:lnTo>
                    <a:pt x="6954" y="4957"/>
                  </a:lnTo>
                  <a:cubicBezTo>
                    <a:pt x="7728" y="3398"/>
                    <a:pt x="7240" y="1469"/>
                    <a:pt x="5775" y="528"/>
                  </a:cubicBezTo>
                  <a:cubicBezTo>
                    <a:pt x="5208" y="172"/>
                    <a:pt x="4574" y="0"/>
                    <a:pt x="3945" y="0"/>
                  </a:cubicBezTo>
                  <a:close/>
                  <a:moveTo>
                    <a:pt x="810" y="1981"/>
                  </a:moveTo>
                  <a:cubicBezTo>
                    <a:pt x="1" y="3552"/>
                    <a:pt x="525" y="5481"/>
                    <a:pt x="2013" y="6422"/>
                  </a:cubicBezTo>
                  <a:cubicBezTo>
                    <a:pt x="2577" y="6775"/>
                    <a:pt x="3207" y="6946"/>
                    <a:pt x="3830" y="6946"/>
                  </a:cubicBezTo>
                  <a:cubicBezTo>
                    <a:pt x="4864" y="6946"/>
                    <a:pt x="5881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25"/>
            <p:cNvSpPr/>
            <p:nvPr/>
          </p:nvSpPr>
          <p:spPr>
            <a:xfrm>
              <a:off x="30819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p25"/>
            <p:cNvSpPr/>
            <p:nvPr/>
          </p:nvSpPr>
          <p:spPr>
            <a:xfrm>
              <a:off x="31849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p25"/>
            <p:cNvSpPr/>
            <p:nvPr/>
          </p:nvSpPr>
          <p:spPr>
            <a:xfrm>
              <a:off x="3037575" y="2105900"/>
              <a:ext cx="267900" cy="266700"/>
            </a:xfrm>
            <a:custGeom>
              <a:rect b="b" l="l" r="r" t="t"/>
              <a:pathLst>
                <a:path extrusionOk="0" h="10668" w="10716">
                  <a:moveTo>
                    <a:pt x="4998" y="1"/>
                  </a:moveTo>
                  <a:cubicBezTo>
                    <a:pt x="4820" y="1"/>
                    <a:pt x="4665" y="134"/>
                    <a:pt x="4644" y="316"/>
                  </a:cubicBezTo>
                  <a:lnTo>
                    <a:pt x="4191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7" y="10668"/>
                    <a:pt x="5718" y="10668"/>
                  </a:cubicBezTo>
                  <a:cubicBezTo>
                    <a:pt x="5896" y="10668"/>
                    <a:pt x="6051" y="10533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85"/>
                  </a:lnTo>
                  <a:cubicBezTo>
                    <a:pt x="7382" y="471"/>
                    <a:pt x="7239" y="292"/>
                    <a:pt x="7037" y="256"/>
                  </a:cubicBezTo>
                  <a:lnTo>
                    <a:pt x="5060" y="6"/>
                  </a:lnTo>
                  <a:cubicBezTo>
                    <a:pt x="5039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25"/>
            <p:cNvSpPr/>
            <p:nvPr/>
          </p:nvSpPr>
          <p:spPr>
            <a:xfrm>
              <a:off x="26946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5" y="994"/>
                  </a:cubicBezTo>
                  <a:cubicBezTo>
                    <a:pt x="4810" y="1185"/>
                    <a:pt x="4751" y="1387"/>
                    <a:pt x="4620" y="1530"/>
                  </a:cubicBezTo>
                  <a:lnTo>
                    <a:pt x="3834" y="1685"/>
                  </a:lnTo>
                  <a:cubicBezTo>
                    <a:pt x="3667" y="1590"/>
                    <a:pt x="3536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9" y="431"/>
                    <a:pt x="4145" y="431"/>
                  </a:cubicBezTo>
                  <a:close/>
                  <a:moveTo>
                    <a:pt x="7860" y="2745"/>
                  </a:moveTo>
                  <a:cubicBezTo>
                    <a:pt x="8116" y="2745"/>
                    <a:pt x="8342" y="2924"/>
                    <a:pt x="8394" y="3185"/>
                  </a:cubicBezTo>
                  <a:lnTo>
                    <a:pt x="9775" y="10757"/>
                  </a:lnTo>
                  <a:cubicBezTo>
                    <a:pt x="9835" y="11055"/>
                    <a:pt x="9632" y="11341"/>
                    <a:pt x="9335" y="11388"/>
                  </a:cubicBezTo>
                  <a:lnTo>
                    <a:pt x="3072" y="12531"/>
                  </a:lnTo>
                  <a:cubicBezTo>
                    <a:pt x="3037" y="12538"/>
                    <a:pt x="3002" y="12542"/>
                    <a:pt x="2968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45"/>
                  </a:lnTo>
                  <a:cubicBezTo>
                    <a:pt x="2282" y="3955"/>
                    <a:pt x="2463" y="4110"/>
                    <a:pt x="2669" y="4110"/>
                  </a:cubicBezTo>
                  <a:cubicBezTo>
                    <a:pt x="2696" y="4110"/>
                    <a:pt x="2723" y="4107"/>
                    <a:pt x="2751" y="4102"/>
                  </a:cubicBezTo>
                  <a:lnTo>
                    <a:pt x="6668" y="3399"/>
                  </a:lnTo>
                  <a:cubicBezTo>
                    <a:pt x="6894" y="3352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8" y="2749"/>
                    <a:pt x="7825" y="2745"/>
                    <a:pt x="7860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80"/>
                    <a:pt x="2036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4" y="4149"/>
                  </a:cubicBezTo>
                  <a:lnTo>
                    <a:pt x="1655" y="12781"/>
                  </a:lnTo>
                  <a:cubicBezTo>
                    <a:pt x="1739" y="13212"/>
                    <a:pt x="2110" y="13512"/>
                    <a:pt x="2531" y="13512"/>
                  </a:cubicBezTo>
                  <a:cubicBezTo>
                    <a:pt x="2588" y="13512"/>
                    <a:pt x="2645" y="13507"/>
                    <a:pt x="2703" y="13496"/>
                  </a:cubicBezTo>
                  <a:lnTo>
                    <a:pt x="10037" y="12162"/>
                  </a:lnTo>
                  <a:cubicBezTo>
                    <a:pt x="10525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9" y="1755"/>
                    <a:pt x="8303" y="1755"/>
                  </a:cubicBezTo>
                  <a:cubicBezTo>
                    <a:pt x="8251" y="1755"/>
                    <a:pt x="8198" y="1759"/>
                    <a:pt x="8144" y="1768"/>
                  </a:cubicBezTo>
                  <a:lnTo>
                    <a:pt x="6858" y="2006"/>
                  </a:lnTo>
                  <a:lnTo>
                    <a:pt x="6799" y="1732"/>
                  </a:lnTo>
                  <a:cubicBezTo>
                    <a:pt x="6745" y="1442"/>
                    <a:pt x="6497" y="1249"/>
                    <a:pt x="6213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25"/>
            <p:cNvSpPr/>
            <p:nvPr/>
          </p:nvSpPr>
          <p:spPr>
            <a:xfrm>
              <a:off x="274260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1" y="0"/>
                  </a:moveTo>
                  <a:cubicBezTo>
                    <a:pt x="968" y="0"/>
                    <a:pt x="924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69" y="0"/>
                    <a:pt x="1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25"/>
            <p:cNvSpPr/>
            <p:nvPr/>
          </p:nvSpPr>
          <p:spPr>
            <a:xfrm>
              <a:off x="2795525" y="2620125"/>
              <a:ext cx="96450" cy="33850"/>
            </a:xfrm>
            <a:custGeom>
              <a:rect b="b" l="l" r="r" t="t"/>
              <a:pathLst>
                <a:path extrusionOk="0" h="1354" w="3858">
                  <a:moveTo>
                    <a:pt x="3252" y="0"/>
                  </a:moveTo>
                  <a:cubicBezTo>
                    <a:pt x="3218" y="0"/>
                    <a:pt x="3183" y="4"/>
                    <a:pt x="3146" y="11"/>
                  </a:cubicBezTo>
                  <a:lnTo>
                    <a:pt x="550" y="487"/>
                  </a:lnTo>
                  <a:cubicBezTo>
                    <a:pt x="1" y="588"/>
                    <a:pt x="117" y="1354"/>
                    <a:pt x="609" y="1354"/>
                  </a:cubicBezTo>
                  <a:cubicBezTo>
                    <a:pt x="639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57" y="0"/>
                    <a:pt x="32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25"/>
            <p:cNvSpPr/>
            <p:nvPr/>
          </p:nvSpPr>
          <p:spPr>
            <a:xfrm>
              <a:off x="275242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6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25"/>
            <p:cNvSpPr/>
            <p:nvPr/>
          </p:nvSpPr>
          <p:spPr>
            <a:xfrm>
              <a:off x="2806400" y="2673950"/>
              <a:ext cx="93975" cy="33725"/>
            </a:xfrm>
            <a:custGeom>
              <a:rect b="b" l="l" r="r" t="t"/>
              <a:pathLst>
                <a:path extrusionOk="0" h="1349" w="3759">
                  <a:moveTo>
                    <a:pt x="3139" y="0"/>
                  </a:moveTo>
                  <a:cubicBezTo>
                    <a:pt x="3127" y="0"/>
                    <a:pt x="3116" y="1"/>
                    <a:pt x="3104" y="1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25"/>
            <p:cNvSpPr/>
            <p:nvPr/>
          </p:nvSpPr>
          <p:spPr>
            <a:xfrm>
              <a:off x="27631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p25"/>
            <p:cNvSpPr/>
            <p:nvPr/>
          </p:nvSpPr>
          <p:spPr>
            <a:xfrm>
              <a:off x="281660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5" y="1354"/>
                    <a:pt x="614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79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25"/>
            <p:cNvSpPr/>
            <p:nvPr/>
          </p:nvSpPr>
          <p:spPr>
            <a:xfrm>
              <a:off x="2718475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25"/>
            <p:cNvSpPr/>
            <p:nvPr/>
          </p:nvSpPr>
          <p:spPr>
            <a:xfrm>
              <a:off x="3082225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70" y="5308"/>
                    <a:pt x="1831" y="5629"/>
                    <a:pt x="2504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72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25"/>
            <p:cNvSpPr/>
            <p:nvPr/>
          </p:nvSpPr>
          <p:spPr>
            <a:xfrm>
              <a:off x="31849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25"/>
            <p:cNvSpPr/>
            <p:nvPr/>
          </p:nvSpPr>
          <p:spPr>
            <a:xfrm>
              <a:off x="30375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25"/>
            <p:cNvSpPr/>
            <p:nvPr/>
          </p:nvSpPr>
          <p:spPr>
            <a:xfrm>
              <a:off x="2694675" y="3303975"/>
              <a:ext cx="271175" cy="338125"/>
            </a:xfrm>
            <a:custGeom>
              <a:rect b="b" l="l" r="r" t="t"/>
              <a:pathLst>
                <a:path extrusionOk="0" h="13525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96"/>
                    <a:pt x="4751" y="1387"/>
                    <a:pt x="4620" y="1542"/>
                  </a:cubicBezTo>
                  <a:lnTo>
                    <a:pt x="3834" y="1685"/>
                  </a:lnTo>
                  <a:cubicBezTo>
                    <a:pt x="3656" y="1589"/>
                    <a:pt x="3536" y="1423"/>
                    <a:pt x="3501" y="1232"/>
                  </a:cubicBez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2" y="2934"/>
                    <a:pt x="8394" y="3197"/>
                  </a:cubicBezTo>
                  <a:lnTo>
                    <a:pt x="9775" y="10769"/>
                  </a:lnTo>
                  <a:cubicBezTo>
                    <a:pt x="9823" y="11055"/>
                    <a:pt x="9632" y="11341"/>
                    <a:pt x="9347" y="11400"/>
                  </a:cubicBezTo>
                  <a:lnTo>
                    <a:pt x="3072" y="12543"/>
                  </a:lnTo>
                  <a:cubicBezTo>
                    <a:pt x="3043" y="12548"/>
                    <a:pt x="3014" y="12550"/>
                    <a:pt x="2985" y="12550"/>
                  </a:cubicBezTo>
                  <a:cubicBezTo>
                    <a:pt x="2721" y="12550"/>
                    <a:pt x="2484" y="12359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56"/>
                  </a:lnTo>
                  <a:cubicBezTo>
                    <a:pt x="2282" y="3956"/>
                    <a:pt x="2472" y="4110"/>
                    <a:pt x="2680" y="4110"/>
                  </a:cubicBezTo>
                  <a:cubicBezTo>
                    <a:pt x="2707" y="4110"/>
                    <a:pt x="2735" y="4107"/>
                    <a:pt x="2763" y="4102"/>
                  </a:cubicBezTo>
                  <a:lnTo>
                    <a:pt x="6668" y="3399"/>
                  </a:lnTo>
                  <a:cubicBezTo>
                    <a:pt x="6894" y="3351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6" y="2749"/>
                    <a:pt x="7821" y="2746"/>
                    <a:pt x="7856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94"/>
                    <a:pt x="1977" y="2292"/>
                    <a:pt x="2036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20"/>
                    <a:pt x="0" y="3685"/>
                    <a:pt x="84" y="4173"/>
                  </a:cubicBezTo>
                  <a:lnTo>
                    <a:pt x="1655" y="12793"/>
                  </a:lnTo>
                  <a:cubicBezTo>
                    <a:pt x="1739" y="13223"/>
                    <a:pt x="2110" y="13524"/>
                    <a:pt x="2531" y="13524"/>
                  </a:cubicBezTo>
                  <a:cubicBezTo>
                    <a:pt x="2588" y="13524"/>
                    <a:pt x="2645" y="13519"/>
                    <a:pt x="2703" y="13507"/>
                  </a:cubicBezTo>
                  <a:lnTo>
                    <a:pt x="10037" y="12174"/>
                  </a:lnTo>
                  <a:cubicBezTo>
                    <a:pt x="10525" y="12079"/>
                    <a:pt x="10847" y="11614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9"/>
                    <a:pt x="8144" y="1780"/>
                  </a:cubicBezTo>
                  <a:lnTo>
                    <a:pt x="6858" y="2018"/>
                  </a:lnTo>
                  <a:lnTo>
                    <a:pt x="6799" y="1744"/>
                  </a:lnTo>
                  <a:cubicBezTo>
                    <a:pt x="6746" y="1459"/>
                    <a:pt x="6506" y="1258"/>
                    <a:pt x="6227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25"/>
            <p:cNvSpPr/>
            <p:nvPr/>
          </p:nvSpPr>
          <p:spPr>
            <a:xfrm>
              <a:off x="2742600" y="342587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0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25"/>
            <p:cNvSpPr/>
            <p:nvPr/>
          </p:nvSpPr>
          <p:spPr>
            <a:xfrm>
              <a:off x="2795100" y="3414475"/>
              <a:ext cx="97350" cy="33750"/>
            </a:xfrm>
            <a:custGeom>
              <a:rect b="b" l="l" r="r" t="t"/>
              <a:pathLst>
                <a:path extrusionOk="0" h="1350" w="3894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63" y="3"/>
                  </a:lnTo>
                  <a:lnTo>
                    <a:pt x="567" y="479"/>
                  </a:lnTo>
                  <a:cubicBezTo>
                    <a:pt x="1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18" y="872"/>
                  </a:lnTo>
                  <a:cubicBezTo>
                    <a:pt x="3893" y="817"/>
                    <a:pt x="3790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25"/>
            <p:cNvSpPr/>
            <p:nvPr/>
          </p:nvSpPr>
          <p:spPr>
            <a:xfrm>
              <a:off x="275242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25"/>
            <p:cNvSpPr/>
            <p:nvPr/>
          </p:nvSpPr>
          <p:spPr>
            <a:xfrm>
              <a:off x="2806300" y="346835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2"/>
                    <a:pt x="3108" y="3"/>
                  </a:cubicBezTo>
                  <a:lnTo>
                    <a:pt x="512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25"/>
            <p:cNvSpPr/>
            <p:nvPr/>
          </p:nvSpPr>
          <p:spPr>
            <a:xfrm>
              <a:off x="2763125" y="35371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6"/>
                    <a:pt x="1001" y="1546"/>
                  </a:cubicBezTo>
                  <a:cubicBezTo>
                    <a:pt x="1450" y="1546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25"/>
            <p:cNvSpPr/>
            <p:nvPr/>
          </p:nvSpPr>
          <p:spPr>
            <a:xfrm>
              <a:off x="281680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1" y="616"/>
                    <a:pt x="120" y="1348"/>
                    <a:pt x="617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71" y="882"/>
                  </a:lnTo>
                  <a:cubicBezTo>
                    <a:pt x="3776" y="744"/>
                    <a:pt x="3662" y="10"/>
                    <a:pt x="3163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25"/>
            <p:cNvSpPr/>
            <p:nvPr/>
          </p:nvSpPr>
          <p:spPr>
            <a:xfrm>
              <a:off x="27184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2" y="0"/>
                    <a:pt x="1896" y="466"/>
                    <a:pt x="1215" y="1331"/>
                  </a:cubicBezTo>
                  <a:lnTo>
                    <a:pt x="6954" y="4963"/>
                  </a:lnTo>
                  <a:cubicBezTo>
                    <a:pt x="7728" y="3391"/>
                    <a:pt x="7240" y="1474"/>
                    <a:pt x="5775" y="534"/>
                  </a:cubicBezTo>
                  <a:cubicBezTo>
                    <a:pt x="5207" y="173"/>
                    <a:pt x="4573" y="0"/>
                    <a:pt x="3944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1" y="3546"/>
                    <a:pt x="525" y="5475"/>
                    <a:pt x="2013" y="6415"/>
                  </a:cubicBezTo>
                  <a:cubicBezTo>
                    <a:pt x="2580" y="6775"/>
                    <a:pt x="3213" y="6948"/>
                    <a:pt x="3839" y="6948"/>
                  </a:cubicBezTo>
                  <a:cubicBezTo>
                    <a:pt x="4870" y="6948"/>
                    <a:pt x="5883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25"/>
            <p:cNvSpPr/>
            <p:nvPr/>
          </p:nvSpPr>
          <p:spPr>
            <a:xfrm>
              <a:off x="30819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67" y="4561"/>
                  </a:cubicBezTo>
                  <a:lnTo>
                    <a:pt x="774" y="4727"/>
                  </a:lnTo>
                  <a:cubicBezTo>
                    <a:pt x="1184" y="5323"/>
                    <a:pt x="1849" y="5644"/>
                    <a:pt x="2525" y="5644"/>
                  </a:cubicBezTo>
                  <a:cubicBezTo>
                    <a:pt x="2931" y="5644"/>
                    <a:pt x="3342" y="5528"/>
                    <a:pt x="3703" y="5287"/>
                  </a:cubicBezTo>
                  <a:lnTo>
                    <a:pt x="6084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25"/>
            <p:cNvSpPr/>
            <p:nvPr/>
          </p:nvSpPr>
          <p:spPr>
            <a:xfrm>
              <a:off x="31849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25"/>
            <p:cNvSpPr/>
            <p:nvPr/>
          </p:nvSpPr>
          <p:spPr>
            <a:xfrm>
              <a:off x="3037575" y="3693975"/>
              <a:ext cx="268200" cy="267150"/>
            </a:xfrm>
            <a:custGeom>
              <a:rect b="b" l="l" r="r" t="t"/>
              <a:pathLst>
                <a:path extrusionOk="0" h="10686" w="10728">
                  <a:moveTo>
                    <a:pt x="5016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1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34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68" y="10683"/>
                  </a:lnTo>
                  <a:cubicBezTo>
                    <a:pt x="5682" y="10685"/>
                    <a:pt x="5697" y="10685"/>
                    <a:pt x="5712" y="10685"/>
                  </a:cubicBezTo>
                  <a:cubicBezTo>
                    <a:pt x="5895" y="10685"/>
                    <a:pt x="6051" y="10549"/>
                    <a:pt x="6084" y="10361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3"/>
                  </a:cubicBezTo>
                  <a:lnTo>
                    <a:pt x="6894" y="4170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0"/>
                    <a:pt x="5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25"/>
            <p:cNvSpPr/>
            <p:nvPr/>
          </p:nvSpPr>
          <p:spPr>
            <a:xfrm>
              <a:off x="26946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25"/>
            <p:cNvSpPr/>
            <p:nvPr/>
          </p:nvSpPr>
          <p:spPr>
            <a:xfrm>
              <a:off x="274260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25"/>
            <p:cNvSpPr/>
            <p:nvPr/>
          </p:nvSpPr>
          <p:spPr>
            <a:xfrm>
              <a:off x="2795525" y="4208650"/>
              <a:ext cx="96375" cy="33625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25"/>
            <p:cNvSpPr/>
            <p:nvPr/>
          </p:nvSpPr>
          <p:spPr>
            <a:xfrm>
              <a:off x="275242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25"/>
            <p:cNvSpPr/>
            <p:nvPr/>
          </p:nvSpPr>
          <p:spPr>
            <a:xfrm>
              <a:off x="2806300" y="42625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25"/>
            <p:cNvSpPr/>
            <p:nvPr/>
          </p:nvSpPr>
          <p:spPr>
            <a:xfrm>
              <a:off x="2763125" y="4331350"/>
              <a:ext cx="46325" cy="38925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25"/>
            <p:cNvSpPr/>
            <p:nvPr/>
          </p:nvSpPr>
          <p:spPr>
            <a:xfrm>
              <a:off x="28166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25"/>
            <p:cNvSpPr/>
            <p:nvPr/>
          </p:nvSpPr>
          <p:spPr>
            <a:xfrm>
              <a:off x="2718475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25"/>
            <p:cNvSpPr/>
            <p:nvPr/>
          </p:nvSpPr>
          <p:spPr>
            <a:xfrm>
              <a:off x="3082225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p25"/>
            <p:cNvSpPr/>
            <p:nvPr/>
          </p:nvSpPr>
          <p:spPr>
            <a:xfrm>
              <a:off x="31849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p25"/>
            <p:cNvSpPr/>
            <p:nvPr/>
          </p:nvSpPr>
          <p:spPr>
            <a:xfrm>
              <a:off x="3037575" y="4488350"/>
              <a:ext cx="267900" cy="266925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25"/>
            <p:cNvSpPr/>
            <p:nvPr/>
          </p:nvSpPr>
          <p:spPr>
            <a:xfrm>
              <a:off x="1900525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p25"/>
            <p:cNvSpPr/>
            <p:nvPr/>
          </p:nvSpPr>
          <p:spPr>
            <a:xfrm>
              <a:off x="19484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p25"/>
            <p:cNvSpPr/>
            <p:nvPr/>
          </p:nvSpPr>
          <p:spPr>
            <a:xfrm>
              <a:off x="20013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25"/>
            <p:cNvSpPr/>
            <p:nvPr/>
          </p:nvSpPr>
          <p:spPr>
            <a:xfrm>
              <a:off x="195827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25"/>
            <p:cNvSpPr/>
            <p:nvPr/>
          </p:nvSpPr>
          <p:spPr>
            <a:xfrm>
              <a:off x="201215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25"/>
            <p:cNvSpPr/>
            <p:nvPr/>
          </p:nvSpPr>
          <p:spPr>
            <a:xfrm>
              <a:off x="19686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25"/>
            <p:cNvSpPr/>
            <p:nvPr/>
          </p:nvSpPr>
          <p:spPr>
            <a:xfrm>
              <a:off x="20221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25"/>
            <p:cNvSpPr/>
            <p:nvPr/>
          </p:nvSpPr>
          <p:spPr>
            <a:xfrm>
              <a:off x="1924050" y="1393950"/>
              <a:ext cx="194375" cy="174175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25"/>
            <p:cNvSpPr/>
            <p:nvPr/>
          </p:nvSpPr>
          <p:spPr>
            <a:xfrm>
              <a:off x="22877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25"/>
            <p:cNvSpPr/>
            <p:nvPr/>
          </p:nvSpPr>
          <p:spPr>
            <a:xfrm>
              <a:off x="23907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25"/>
            <p:cNvSpPr/>
            <p:nvPr/>
          </p:nvSpPr>
          <p:spPr>
            <a:xfrm>
              <a:off x="22434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p25"/>
            <p:cNvSpPr/>
            <p:nvPr/>
          </p:nvSpPr>
          <p:spPr>
            <a:xfrm>
              <a:off x="1900225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p25"/>
            <p:cNvSpPr/>
            <p:nvPr/>
          </p:nvSpPr>
          <p:spPr>
            <a:xfrm>
              <a:off x="19484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25"/>
            <p:cNvSpPr/>
            <p:nvPr/>
          </p:nvSpPr>
          <p:spPr>
            <a:xfrm>
              <a:off x="2001250" y="1825875"/>
              <a:ext cx="96150" cy="34050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25"/>
            <p:cNvSpPr/>
            <p:nvPr/>
          </p:nvSpPr>
          <p:spPr>
            <a:xfrm>
              <a:off x="195827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25"/>
            <p:cNvSpPr/>
            <p:nvPr/>
          </p:nvSpPr>
          <p:spPr>
            <a:xfrm>
              <a:off x="201222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25"/>
            <p:cNvSpPr/>
            <p:nvPr/>
          </p:nvSpPr>
          <p:spPr>
            <a:xfrm>
              <a:off x="19686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p25"/>
            <p:cNvSpPr/>
            <p:nvPr/>
          </p:nvSpPr>
          <p:spPr>
            <a:xfrm>
              <a:off x="20223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p25"/>
            <p:cNvSpPr/>
            <p:nvPr/>
          </p:nvSpPr>
          <p:spPr>
            <a:xfrm>
              <a:off x="19252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4" y="0"/>
                    <a:pt x="1848" y="469"/>
                    <a:pt x="1179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3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p25"/>
            <p:cNvSpPr/>
            <p:nvPr/>
          </p:nvSpPr>
          <p:spPr>
            <a:xfrm>
              <a:off x="22877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25"/>
            <p:cNvSpPr/>
            <p:nvPr/>
          </p:nvSpPr>
          <p:spPr>
            <a:xfrm>
              <a:off x="239077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25"/>
            <p:cNvSpPr/>
            <p:nvPr/>
          </p:nvSpPr>
          <p:spPr>
            <a:xfrm>
              <a:off x="2243425" y="2105675"/>
              <a:ext cx="268200" cy="266875"/>
            </a:xfrm>
            <a:custGeom>
              <a:rect b="b" l="l" r="r" t="t"/>
              <a:pathLst>
                <a:path extrusionOk="0" h="10675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3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40"/>
                    <a:pt x="346" y="6064"/>
                  </a:cubicBezTo>
                  <a:lnTo>
                    <a:pt x="346" y="6052"/>
                  </a:lnTo>
                  <a:lnTo>
                    <a:pt x="3822" y="6516"/>
                  </a:lnTo>
                  <a:lnTo>
                    <a:pt x="3370" y="9993"/>
                  </a:lnTo>
                  <a:cubicBezTo>
                    <a:pt x="3334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3" y="10673"/>
                    <a:pt x="5698" y="10674"/>
                    <a:pt x="5713" y="10674"/>
                  </a:cubicBezTo>
                  <a:cubicBezTo>
                    <a:pt x="5887" y="10674"/>
                    <a:pt x="6051" y="10548"/>
                    <a:pt x="6073" y="10362"/>
                  </a:cubicBezTo>
                  <a:lnTo>
                    <a:pt x="6537" y="6885"/>
                  </a:lnTo>
                  <a:lnTo>
                    <a:pt x="10014" y="7338"/>
                  </a:lnTo>
                  <a:cubicBezTo>
                    <a:pt x="10034" y="7341"/>
                    <a:pt x="10055" y="7343"/>
                    <a:pt x="10076" y="7343"/>
                  </a:cubicBezTo>
                  <a:cubicBezTo>
                    <a:pt x="10254" y="7343"/>
                    <a:pt x="10410" y="7208"/>
                    <a:pt x="10442" y="7016"/>
                  </a:cubicBezTo>
                  <a:lnTo>
                    <a:pt x="10692" y="5052"/>
                  </a:lnTo>
                  <a:cubicBezTo>
                    <a:pt x="10728" y="4849"/>
                    <a:pt x="10585" y="4659"/>
                    <a:pt x="10371" y="4635"/>
                  </a:cubicBezTo>
                  <a:lnTo>
                    <a:pt x="6894" y="4171"/>
                  </a:lnTo>
                  <a:lnTo>
                    <a:pt x="7358" y="694"/>
                  </a:lnTo>
                  <a:cubicBezTo>
                    <a:pt x="7382" y="480"/>
                    <a:pt x="7239" y="301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25"/>
            <p:cNvSpPr/>
            <p:nvPr/>
          </p:nvSpPr>
          <p:spPr>
            <a:xfrm>
              <a:off x="1900525" y="2510400"/>
              <a:ext cx="270900" cy="337175"/>
            </a:xfrm>
            <a:custGeom>
              <a:rect b="b" l="l" r="r" t="t"/>
              <a:pathLst>
                <a:path extrusionOk="0" h="13487" w="10836">
                  <a:moveTo>
                    <a:pt x="4140" y="408"/>
                  </a:moveTo>
                  <a:cubicBezTo>
                    <a:pt x="4430" y="408"/>
                    <a:pt x="4718" y="582"/>
                    <a:pt x="4775" y="971"/>
                  </a:cubicBezTo>
                  <a:cubicBezTo>
                    <a:pt x="4799" y="1162"/>
                    <a:pt x="4751" y="1364"/>
                    <a:pt x="4620" y="1507"/>
                  </a:cubicBezTo>
                  <a:lnTo>
                    <a:pt x="3834" y="1662"/>
                  </a:lnTo>
                  <a:cubicBezTo>
                    <a:pt x="3656" y="1567"/>
                    <a:pt x="3537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5" y="408"/>
                    <a:pt x="4140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0" y="2899"/>
                    <a:pt x="8382" y="3162"/>
                  </a:cubicBezTo>
                  <a:lnTo>
                    <a:pt x="9775" y="10734"/>
                  </a:lnTo>
                  <a:cubicBezTo>
                    <a:pt x="9823" y="11032"/>
                    <a:pt x="9633" y="11318"/>
                    <a:pt x="9323" y="11365"/>
                  </a:cubicBezTo>
                  <a:lnTo>
                    <a:pt x="3060" y="12508"/>
                  </a:lnTo>
                  <a:cubicBezTo>
                    <a:pt x="3025" y="12515"/>
                    <a:pt x="2990" y="12519"/>
                    <a:pt x="2956" y="12519"/>
                  </a:cubicBezTo>
                  <a:cubicBezTo>
                    <a:pt x="2699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989" y="4198"/>
                    <a:pt x="1191" y="3912"/>
                    <a:pt x="1489" y="3864"/>
                  </a:cubicBezTo>
                  <a:lnTo>
                    <a:pt x="2239" y="3722"/>
                  </a:lnTo>
                  <a:cubicBezTo>
                    <a:pt x="2270" y="3932"/>
                    <a:pt x="2451" y="4087"/>
                    <a:pt x="2657" y="4087"/>
                  </a:cubicBezTo>
                  <a:cubicBezTo>
                    <a:pt x="2684" y="4087"/>
                    <a:pt x="2711" y="4084"/>
                    <a:pt x="2739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01" y="2852"/>
                  </a:cubicBezTo>
                  <a:lnTo>
                    <a:pt x="7751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39" y="1"/>
                  </a:moveTo>
                  <a:cubicBezTo>
                    <a:pt x="4073" y="1"/>
                    <a:pt x="4008" y="7"/>
                    <a:pt x="3941" y="19"/>
                  </a:cubicBezTo>
                  <a:cubicBezTo>
                    <a:pt x="3346" y="126"/>
                    <a:pt x="2953" y="685"/>
                    <a:pt x="3072" y="1281"/>
                  </a:cubicBezTo>
                  <a:cubicBezTo>
                    <a:pt x="3096" y="1447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10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08" y="13486"/>
                    <a:pt x="2533" y="13486"/>
                  </a:cubicBezTo>
                  <a:cubicBezTo>
                    <a:pt x="2585" y="13486"/>
                    <a:pt x="2638" y="13482"/>
                    <a:pt x="2691" y="13473"/>
                  </a:cubicBezTo>
                  <a:lnTo>
                    <a:pt x="10025" y="12139"/>
                  </a:lnTo>
                  <a:cubicBezTo>
                    <a:pt x="10514" y="12044"/>
                    <a:pt x="10835" y="11580"/>
                    <a:pt x="10752" y="11091"/>
                  </a:cubicBezTo>
                  <a:lnTo>
                    <a:pt x="9168" y="2459"/>
                  </a:lnTo>
                  <a:cubicBezTo>
                    <a:pt x="9094" y="2025"/>
                    <a:pt x="8718" y="1732"/>
                    <a:pt x="8291" y="1732"/>
                  </a:cubicBezTo>
                  <a:cubicBezTo>
                    <a:pt x="8239" y="1732"/>
                    <a:pt x="8186" y="1736"/>
                    <a:pt x="8132" y="1745"/>
                  </a:cubicBezTo>
                  <a:lnTo>
                    <a:pt x="6847" y="1983"/>
                  </a:lnTo>
                  <a:lnTo>
                    <a:pt x="6799" y="1709"/>
                  </a:lnTo>
                  <a:cubicBezTo>
                    <a:pt x="6745" y="1419"/>
                    <a:pt x="6498" y="1226"/>
                    <a:pt x="6214" y="1226"/>
                  </a:cubicBezTo>
                  <a:cubicBezTo>
                    <a:pt x="6183" y="1226"/>
                    <a:pt x="6152" y="1228"/>
                    <a:pt x="6120" y="1233"/>
                  </a:cubicBezTo>
                  <a:lnTo>
                    <a:pt x="5168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48" y="1"/>
                    <a:pt x="413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25"/>
            <p:cNvSpPr/>
            <p:nvPr/>
          </p:nvSpPr>
          <p:spPr>
            <a:xfrm>
              <a:off x="19484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25"/>
            <p:cNvSpPr/>
            <p:nvPr/>
          </p:nvSpPr>
          <p:spPr>
            <a:xfrm>
              <a:off x="2001675" y="2620175"/>
              <a:ext cx="95400" cy="33800"/>
            </a:xfrm>
            <a:custGeom>
              <a:rect b="b" l="l" r="r" t="t"/>
              <a:pathLst>
                <a:path extrusionOk="0" h="1352" w="3816">
                  <a:moveTo>
                    <a:pt x="3217" y="0"/>
                  </a:moveTo>
                  <a:cubicBezTo>
                    <a:pt x="3187" y="0"/>
                    <a:pt x="3155" y="3"/>
                    <a:pt x="3122" y="9"/>
                  </a:cubicBezTo>
                  <a:lnTo>
                    <a:pt x="3134" y="9"/>
                  </a:ln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8" y="1352"/>
                    <a:pt x="660" y="1349"/>
                    <a:pt x="693" y="1343"/>
                  </a:cubicBezTo>
                  <a:lnTo>
                    <a:pt x="3277" y="866"/>
                  </a:lnTo>
                  <a:cubicBezTo>
                    <a:pt x="3815" y="777"/>
                    <a:pt x="3709" y="0"/>
                    <a:pt x="32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25"/>
            <p:cNvSpPr/>
            <p:nvPr/>
          </p:nvSpPr>
          <p:spPr>
            <a:xfrm>
              <a:off x="195827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191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25"/>
            <p:cNvSpPr/>
            <p:nvPr/>
          </p:nvSpPr>
          <p:spPr>
            <a:xfrm>
              <a:off x="201222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25"/>
            <p:cNvSpPr/>
            <p:nvPr/>
          </p:nvSpPr>
          <p:spPr>
            <a:xfrm>
              <a:off x="19686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1"/>
                  </a:cubicBezTo>
                  <a:cubicBezTo>
                    <a:pt x="191" y="131"/>
                    <a:pt x="1" y="1012"/>
                    <a:pt x="572" y="1404"/>
                  </a:cubicBezTo>
                  <a:cubicBezTo>
                    <a:pt x="711" y="1501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25"/>
            <p:cNvSpPr/>
            <p:nvPr/>
          </p:nvSpPr>
          <p:spPr>
            <a:xfrm>
              <a:off x="20221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3125" y="5"/>
                  </a:lnTo>
                  <a:lnTo>
                    <a:pt x="529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79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25"/>
            <p:cNvSpPr/>
            <p:nvPr/>
          </p:nvSpPr>
          <p:spPr>
            <a:xfrm>
              <a:off x="1924050" y="2982275"/>
              <a:ext cx="194375" cy="17422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25"/>
            <p:cNvSpPr/>
            <p:nvPr/>
          </p:nvSpPr>
          <p:spPr>
            <a:xfrm>
              <a:off x="2287775" y="2609075"/>
              <a:ext cx="152125" cy="140950"/>
            </a:xfrm>
            <a:custGeom>
              <a:rect b="b" l="l" r="r" t="t"/>
              <a:pathLst>
                <a:path extrusionOk="0" h="5638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69" y="5314"/>
                    <a:pt x="1827" y="5637"/>
                    <a:pt x="2499" y="5637"/>
                  </a:cubicBezTo>
                  <a:cubicBezTo>
                    <a:pt x="2910" y="5637"/>
                    <a:pt x="3325" y="5516"/>
                    <a:pt x="3691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25"/>
            <p:cNvSpPr/>
            <p:nvPr/>
          </p:nvSpPr>
          <p:spPr>
            <a:xfrm>
              <a:off x="239077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29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25"/>
            <p:cNvSpPr/>
            <p:nvPr/>
          </p:nvSpPr>
          <p:spPr>
            <a:xfrm>
              <a:off x="224342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25"/>
            <p:cNvSpPr/>
            <p:nvPr/>
          </p:nvSpPr>
          <p:spPr>
            <a:xfrm>
              <a:off x="1900225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9" y="412"/>
                  </a:moveTo>
                  <a:cubicBezTo>
                    <a:pt x="4446" y="412"/>
                    <a:pt x="4730" y="585"/>
                    <a:pt x="4787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46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9" y="412"/>
                  </a:cubicBezTo>
                  <a:close/>
                  <a:moveTo>
                    <a:pt x="7873" y="2722"/>
                  </a:moveTo>
                  <a:cubicBezTo>
                    <a:pt x="8128" y="2722"/>
                    <a:pt x="8353" y="2901"/>
                    <a:pt x="8394" y="3162"/>
                  </a:cubicBezTo>
                  <a:lnTo>
                    <a:pt x="9787" y="10746"/>
                  </a:lnTo>
                  <a:cubicBezTo>
                    <a:pt x="9835" y="11044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9" y="12527"/>
                    <a:pt x="2484" y="12345"/>
                    <a:pt x="2441" y="12068"/>
                  </a:cubicBezTo>
                  <a:lnTo>
                    <a:pt x="1060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2" y="3942"/>
                    <a:pt x="2460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906" y="3328"/>
                    <a:pt x="7061" y="3102"/>
                    <a:pt x="7013" y="2864"/>
                  </a:cubicBezTo>
                  <a:lnTo>
                    <a:pt x="7763" y="2733"/>
                  </a:lnTo>
                  <a:cubicBezTo>
                    <a:pt x="7800" y="2726"/>
                    <a:pt x="7837" y="2722"/>
                    <a:pt x="7873" y="2722"/>
                  </a:cubicBezTo>
                  <a:close/>
                  <a:moveTo>
                    <a:pt x="4146" y="1"/>
                  </a:moveTo>
                  <a:cubicBezTo>
                    <a:pt x="4083" y="1"/>
                    <a:pt x="4018" y="7"/>
                    <a:pt x="3953" y="19"/>
                  </a:cubicBezTo>
                  <a:cubicBezTo>
                    <a:pt x="3358" y="126"/>
                    <a:pt x="2965" y="697"/>
                    <a:pt x="3084" y="1281"/>
                  </a:cubicBezTo>
                  <a:cubicBezTo>
                    <a:pt x="3108" y="1459"/>
                    <a:pt x="3179" y="1626"/>
                    <a:pt x="3287" y="1757"/>
                  </a:cubicBezTo>
                  <a:lnTo>
                    <a:pt x="2513" y="1912"/>
                  </a:lnTo>
                  <a:cubicBezTo>
                    <a:pt x="2203" y="1971"/>
                    <a:pt x="1989" y="2281"/>
                    <a:pt x="2048" y="2590"/>
                  </a:cubicBezTo>
                  <a:lnTo>
                    <a:pt x="2096" y="2876"/>
                  </a:lnTo>
                  <a:lnTo>
                    <a:pt x="810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7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1" y="13505"/>
                    <a:pt x="2703" y="13496"/>
                  </a:cubicBezTo>
                  <a:lnTo>
                    <a:pt x="10037" y="12151"/>
                  </a:lnTo>
                  <a:cubicBezTo>
                    <a:pt x="10526" y="12068"/>
                    <a:pt x="10847" y="11591"/>
                    <a:pt x="10764" y="11115"/>
                  </a:cubicBezTo>
                  <a:lnTo>
                    <a:pt x="9180" y="2483"/>
                  </a:lnTo>
                  <a:cubicBezTo>
                    <a:pt x="9106" y="2047"/>
                    <a:pt x="8727" y="1744"/>
                    <a:pt x="8299" y="1744"/>
                  </a:cubicBezTo>
                  <a:cubicBezTo>
                    <a:pt x="8248" y="1744"/>
                    <a:pt x="8196" y="1748"/>
                    <a:pt x="8144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18" y="1235"/>
                    <a:pt x="6240" y="1235"/>
                  </a:cubicBezTo>
                  <a:cubicBezTo>
                    <a:pt x="6204" y="1235"/>
                    <a:pt x="6168" y="1238"/>
                    <a:pt x="6132" y="1245"/>
                  </a:cubicBezTo>
                  <a:lnTo>
                    <a:pt x="5180" y="1412"/>
                  </a:lnTo>
                  <a:cubicBezTo>
                    <a:pt x="5239" y="1245"/>
                    <a:pt x="5251" y="1066"/>
                    <a:pt x="5215" y="900"/>
                  </a:cubicBezTo>
                  <a:cubicBezTo>
                    <a:pt x="5120" y="370"/>
                    <a:pt x="4658" y="1"/>
                    <a:pt x="414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25"/>
            <p:cNvSpPr/>
            <p:nvPr/>
          </p:nvSpPr>
          <p:spPr>
            <a:xfrm>
              <a:off x="19484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3" y="1549"/>
                    <a:pt x="1861" y="1146"/>
                    <a:pt x="1762" y="634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25"/>
            <p:cNvSpPr/>
            <p:nvPr/>
          </p:nvSpPr>
          <p:spPr>
            <a:xfrm>
              <a:off x="2001250" y="3414500"/>
              <a:ext cx="96250" cy="33725"/>
            </a:xfrm>
            <a:custGeom>
              <a:rect b="b" l="l" r="r" t="t"/>
              <a:pathLst>
                <a:path extrusionOk="0" h="1349" w="3850">
                  <a:moveTo>
                    <a:pt x="3253" y="1"/>
                  </a:moveTo>
                  <a:cubicBezTo>
                    <a:pt x="3217" y="1"/>
                    <a:pt x="3179" y="5"/>
                    <a:pt x="3139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1" y="567"/>
                    <a:pt x="108" y="1349"/>
                    <a:pt x="597" y="1349"/>
                  </a:cubicBezTo>
                  <a:cubicBezTo>
                    <a:pt x="633" y="1349"/>
                    <a:pt x="670" y="1344"/>
                    <a:pt x="710" y="1336"/>
                  </a:cubicBezTo>
                  <a:lnTo>
                    <a:pt x="3294" y="871"/>
                  </a:lnTo>
                  <a:cubicBezTo>
                    <a:pt x="3849" y="793"/>
                    <a:pt x="3752" y="1"/>
                    <a:pt x="325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25"/>
            <p:cNvSpPr/>
            <p:nvPr/>
          </p:nvSpPr>
          <p:spPr>
            <a:xfrm>
              <a:off x="195827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p25"/>
            <p:cNvSpPr/>
            <p:nvPr/>
          </p:nvSpPr>
          <p:spPr>
            <a:xfrm>
              <a:off x="201215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p25"/>
            <p:cNvSpPr/>
            <p:nvPr/>
          </p:nvSpPr>
          <p:spPr>
            <a:xfrm>
              <a:off x="1968675" y="35371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5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2" y="1546"/>
                    <a:pt x="1008" y="1546"/>
                  </a:cubicBezTo>
                  <a:cubicBezTo>
                    <a:pt x="1455" y="1546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p25"/>
            <p:cNvSpPr/>
            <p:nvPr/>
          </p:nvSpPr>
          <p:spPr>
            <a:xfrm>
              <a:off x="20223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16" y="1"/>
                  </a:moveTo>
                  <a:lnTo>
                    <a:pt x="520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2" y="1348"/>
                    <a:pt x="658" y="1348"/>
                    <a:pt x="675" y="1346"/>
                  </a:cubicBezTo>
                  <a:lnTo>
                    <a:pt x="3270" y="882"/>
                  </a:lnTo>
                  <a:cubicBezTo>
                    <a:pt x="3775" y="744"/>
                    <a:pt x="3661" y="10"/>
                    <a:pt x="3172" y="10"/>
                  </a:cubicBezTo>
                  <a:cubicBezTo>
                    <a:pt x="3154" y="10"/>
                    <a:pt x="3135" y="11"/>
                    <a:pt x="3116" y="13"/>
                  </a:cubicBezTo>
                  <a:lnTo>
                    <a:pt x="311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p25"/>
            <p:cNvSpPr/>
            <p:nvPr/>
          </p:nvSpPr>
          <p:spPr>
            <a:xfrm>
              <a:off x="19252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4" y="1"/>
                    <a:pt x="1848" y="470"/>
                    <a:pt x="1179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3" y="6947"/>
                    <a:pt x="5841" y="6486"/>
                    <a:pt x="6513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p25"/>
            <p:cNvSpPr/>
            <p:nvPr/>
          </p:nvSpPr>
          <p:spPr>
            <a:xfrm>
              <a:off x="2287775" y="3402925"/>
              <a:ext cx="152125" cy="141325"/>
            </a:xfrm>
            <a:custGeom>
              <a:rect b="b" l="l" r="r" t="t"/>
              <a:pathLst>
                <a:path extrusionOk="0" h="5653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55" y="4561"/>
                  </a:cubicBezTo>
                  <a:lnTo>
                    <a:pt x="762" y="4727"/>
                  </a:lnTo>
                  <a:cubicBezTo>
                    <a:pt x="1171" y="5328"/>
                    <a:pt x="1833" y="5652"/>
                    <a:pt x="2508" y="5652"/>
                  </a:cubicBezTo>
                  <a:cubicBezTo>
                    <a:pt x="2916" y="5652"/>
                    <a:pt x="3328" y="5534"/>
                    <a:pt x="3691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25"/>
            <p:cNvSpPr/>
            <p:nvPr/>
          </p:nvSpPr>
          <p:spPr>
            <a:xfrm>
              <a:off x="239077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29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25"/>
            <p:cNvSpPr/>
            <p:nvPr/>
          </p:nvSpPr>
          <p:spPr>
            <a:xfrm>
              <a:off x="22434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4"/>
                    <a:pt x="4644" y="315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8"/>
                  </a:lnTo>
                  <a:cubicBezTo>
                    <a:pt x="0" y="5840"/>
                    <a:pt x="143" y="6019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3" y="10676"/>
                    <a:pt x="5697" y="10676"/>
                    <a:pt x="5712" y="10676"/>
                  </a:cubicBezTo>
                  <a:cubicBezTo>
                    <a:pt x="5896" y="10676"/>
                    <a:pt x="6051" y="10540"/>
                    <a:pt x="6085" y="10352"/>
                  </a:cubicBezTo>
                  <a:lnTo>
                    <a:pt x="6537" y="6864"/>
                  </a:lnTo>
                  <a:lnTo>
                    <a:pt x="10025" y="7328"/>
                  </a:lnTo>
                  <a:cubicBezTo>
                    <a:pt x="10040" y="7330"/>
                    <a:pt x="10055" y="7331"/>
                    <a:pt x="10069" y="7331"/>
                  </a:cubicBezTo>
                  <a:cubicBezTo>
                    <a:pt x="10253" y="7331"/>
                    <a:pt x="10409" y="7194"/>
                    <a:pt x="10442" y="7007"/>
                  </a:cubicBezTo>
                  <a:lnTo>
                    <a:pt x="10704" y="5030"/>
                  </a:lnTo>
                  <a:cubicBezTo>
                    <a:pt x="10728" y="4828"/>
                    <a:pt x="10585" y="4637"/>
                    <a:pt x="10383" y="4614"/>
                  </a:cubicBezTo>
                  <a:lnTo>
                    <a:pt x="6894" y="4161"/>
                  </a:lnTo>
                  <a:lnTo>
                    <a:pt x="7358" y="673"/>
                  </a:lnTo>
                  <a:cubicBezTo>
                    <a:pt x="7382" y="470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25"/>
            <p:cNvSpPr/>
            <p:nvPr/>
          </p:nvSpPr>
          <p:spPr>
            <a:xfrm>
              <a:off x="1900525" y="4098700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25"/>
            <p:cNvSpPr/>
            <p:nvPr/>
          </p:nvSpPr>
          <p:spPr>
            <a:xfrm>
              <a:off x="19484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25"/>
            <p:cNvSpPr/>
            <p:nvPr/>
          </p:nvSpPr>
          <p:spPr>
            <a:xfrm>
              <a:off x="2001675" y="4208750"/>
              <a:ext cx="95375" cy="33525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25"/>
            <p:cNvSpPr/>
            <p:nvPr/>
          </p:nvSpPr>
          <p:spPr>
            <a:xfrm>
              <a:off x="195827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p25"/>
            <p:cNvSpPr/>
            <p:nvPr/>
          </p:nvSpPr>
          <p:spPr>
            <a:xfrm>
              <a:off x="201215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0" name="Google Shape;3700;p25"/>
            <p:cNvSpPr/>
            <p:nvPr/>
          </p:nvSpPr>
          <p:spPr>
            <a:xfrm>
              <a:off x="19686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1" name="Google Shape;3701;p25"/>
            <p:cNvSpPr/>
            <p:nvPr/>
          </p:nvSpPr>
          <p:spPr>
            <a:xfrm>
              <a:off x="20222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p25"/>
            <p:cNvSpPr/>
            <p:nvPr/>
          </p:nvSpPr>
          <p:spPr>
            <a:xfrm>
              <a:off x="1924050" y="4570700"/>
              <a:ext cx="194375" cy="174075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p25"/>
            <p:cNvSpPr/>
            <p:nvPr/>
          </p:nvSpPr>
          <p:spPr>
            <a:xfrm>
              <a:off x="22877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p25"/>
            <p:cNvSpPr/>
            <p:nvPr/>
          </p:nvSpPr>
          <p:spPr>
            <a:xfrm>
              <a:off x="239077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p25"/>
            <p:cNvSpPr/>
            <p:nvPr/>
          </p:nvSpPr>
          <p:spPr>
            <a:xfrm>
              <a:off x="22434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p25"/>
            <p:cNvSpPr/>
            <p:nvPr/>
          </p:nvSpPr>
          <p:spPr>
            <a:xfrm>
              <a:off x="1106075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p25"/>
            <p:cNvSpPr/>
            <p:nvPr/>
          </p:nvSpPr>
          <p:spPr>
            <a:xfrm>
              <a:off x="115430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25"/>
            <p:cNvSpPr/>
            <p:nvPr/>
          </p:nvSpPr>
          <p:spPr>
            <a:xfrm>
              <a:off x="1207150" y="1031775"/>
              <a:ext cx="96475" cy="33875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25"/>
            <p:cNvSpPr/>
            <p:nvPr/>
          </p:nvSpPr>
          <p:spPr>
            <a:xfrm>
              <a:off x="116412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25"/>
            <p:cNvSpPr/>
            <p:nvPr/>
          </p:nvSpPr>
          <p:spPr>
            <a:xfrm>
              <a:off x="12180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25"/>
            <p:cNvSpPr/>
            <p:nvPr/>
          </p:nvSpPr>
          <p:spPr>
            <a:xfrm>
              <a:off x="117455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25"/>
            <p:cNvSpPr/>
            <p:nvPr/>
          </p:nvSpPr>
          <p:spPr>
            <a:xfrm>
              <a:off x="122800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25"/>
            <p:cNvSpPr/>
            <p:nvPr/>
          </p:nvSpPr>
          <p:spPr>
            <a:xfrm>
              <a:off x="1130200" y="1393950"/>
              <a:ext cx="194075" cy="17395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25"/>
            <p:cNvSpPr/>
            <p:nvPr/>
          </p:nvSpPr>
          <p:spPr>
            <a:xfrm>
              <a:off x="149362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25"/>
            <p:cNvSpPr/>
            <p:nvPr/>
          </p:nvSpPr>
          <p:spPr>
            <a:xfrm>
              <a:off x="159662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25"/>
            <p:cNvSpPr/>
            <p:nvPr/>
          </p:nvSpPr>
          <p:spPr>
            <a:xfrm>
              <a:off x="1449275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25"/>
            <p:cNvSpPr/>
            <p:nvPr/>
          </p:nvSpPr>
          <p:spPr>
            <a:xfrm>
              <a:off x="1106075" y="1715600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115430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120680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116412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12180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117455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1228500" y="1937225"/>
              <a:ext cx="94200" cy="34050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1130200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14936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159662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1449275" y="2105900"/>
              <a:ext cx="267925" cy="266700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1106075" y="2509825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115430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12072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116412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12180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117455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1228025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1130200" y="2982275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149362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159662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1449275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1106075" y="3303975"/>
              <a:ext cx="271200" cy="338325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1154300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120680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116412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121800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117455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1228500" y="3525850"/>
              <a:ext cx="94125" cy="33725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1130200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14936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159662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1449275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1106075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115430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12072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116412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121800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117455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1228100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1130200" y="4570700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149362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159662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1449275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311925" y="921825"/>
              <a:ext cx="271200" cy="337225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3601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4130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36997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423850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38040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4338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336050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6994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8021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654825" y="1311750"/>
              <a:ext cx="268525" cy="266650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311925" y="1715975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3601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41265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36997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423950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7" name="Google Shape;3777;p25"/>
            <p:cNvSpPr/>
            <p:nvPr/>
          </p:nvSpPr>
          <p:spPr>
            <a:xfrm>
              <a:off x="38040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8" name="Google Shape;3778;p25"/>
            <p:cNvSpPr/>
            <p:nvPr/>
          </p:nvSpPr>
          <p:spPr>
            <a:xfrm>
              <a:off x="4340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25"/>
            <p:cNvSpPr/>
            <p:nvPr/>
          </p:nvSpPr>
          <p:spPr>
            <a:xfrm>
              <a:off x="336925" y="2188200"/>
              <a:ext cx="193225" cy="173650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6994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802175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655125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311925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3601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413075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36997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423950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38040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4338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336050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6994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802175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655125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311925" y="330455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3601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41265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36997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423850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38040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4340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336925" y="3776475"/>
              <a:ext cx="193225" cy="1736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69947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802175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655125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311925" y="409870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3601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413075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36997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423850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38040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4339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336050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6994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802175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654825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16" name="Google Shape;3816;p25"/>
          <p:cNvSpPr txBox="1"/>
          <p:nvPr>
            <p:ph type="title"/>
          </p:nvPr>
        </p:nvSpPr>
        <p:spPr>
          <a:xfrm>
            <a:off x="1582100" y="3565970"/>
            <a:ext cx="229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817" name="Google Shape;3817;p25"/>
          <p:cNvSpPr txBox="1"/>
          <p:nvPr>
            <p:ph idx="1" type="subTitle"/>
          </p:nvPr>
        </p:nvSpPr>
        <p:spPr>
          <a:xfrm>
            <a:off x="1582100" y="2370995"/>
            <a:ext cx="2290800" cy="12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818" name="Google Shape;3818;p25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19" name="Google Shape;3819;p25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0" name="Google Shape;3820;p25"/>
          <p:cNvSpPr txBox="1"/>
          <p:nvPr>
            <p:ph idx="3" type="title"/>
          </p:nvPr>
        </p:nvSpPr>
        <p:spPr>
          <a:xfrm>
            <a:off x="5271100" y="2484726"/>
            <a:ext cx="229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821" name="Google Shape;3821;p25"/>
          <p:cNvSpPr txBox="1"/>
          <p:nvPr>
            <p:ph idx="4" type="subTitle"/>
          </p:nvPr>
        </p:nvSpPr>
        <p:spPr>
          <a:xfrm>
            <a:off x="5271100" y="1289751"/>
            <a:ext cx="2290800" cy="12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ONLY_1">
    <p:spTree>
      <p:nvGrpSpPr>
        <p:cNvPr id="3822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26"/>
          <p:cNvGrpSpPr/>
          <p:nvPr/>
        </p:nvGrpSpPr>
        <p:grpSpPr>
          <a:xfrm>
            <a:off x="7674215" y="98419"/>
            <a:ext cx="1410995" cy="4946659"/>
            <a:chOff x="7674215" y="98419"/>
            <a:chExt cx="1410995" cy="4946659"/>
          </a:xfrm>
        </p:grpSpPr>
        <p:sp>
          <p:nvSpPr>
            <p:cNvPr id="3824" name="Google Shape;3824;p26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7674215" y="1626564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7731822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7864326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33" name="Google Shape;3833;p26"/>
            <p:cNvGrpSpPr/>
            <p:nvPr/>
          </p:nvGrpSpPr>
          <p:grpSpPr>
            <a:xfrm>
              <a:off x="8256031" y="98419"/>
              <a:ext cx="829179" cy="4946659"/>
              <a:chOff x="8256031" y="98419"/>
              <a:chExt cx="829179" cy="4946659"/>
            </a:xfrm>
          </p:grpSpPr>
          <p:sp>
            <p:nvSpPr>
              <p:cNvPr id="3834" name="Google Shape;3834;p26"/>
              <p:cNvSpPr/>
              <p:nvPr/>
            </p:nvSpPr>
            <p:spPr>
              <a:xfrm>
                <a:off x="8256418" y="98419"/>
                <a:ext cx="349515" cy="436120"/>
              </a:xfrm>
              <a:custGeom>
                <a:rect b="b" l="l" r="r" t="t"/>
                <a:pathLst>
                  <a:path extrusionOk="0" h="13521" w="10836">
                    <a:moveTo>
                      <a:pt x="4145" y="435"/>
                    </a:moveTo>
                    <a:cubicBezTo>
                      <a:pt x="4431" y="435"/>
                      <a:pt x="4712" y="607"/>
                      <a:pt x="4763" y="994"/>
                    </a:cubicBezTo>
                    <a:cubicBezTo>
                      <a:pt x="4799" y="1196"/>
                      <a:pt x="4751" y="1387"/>
                      <a:pt x="4620" y="1541"/>
                    </a:cubicBezTo>
                    <a:lnTo>
                      <a:pt x="3822" y="1684"/>
                    </a:lnTo>
                    <a:cubicBezTo>
                      <a:pt x="3656" y="1589"/>
                      <a:pt x="3537" y="1422"/>
                      <a:pt x="3501" y="1232"/>
                    </a:cubicBezTo>
                    <a:cubicBezTo>
                      <a:pt x="3386" y="732"/>
                      <a:pt x="3770" y="435"/>
                      <a:pt x="4145" y="435"/>
                    </a:cubicBezTo>
                    <a:close/>
                    <a:moveTo>
                      <a:pt x="7834" y="2749"/>
                    </a:moveTo>
                    <a:cubicBezTo>
                      <a:pt x="8105" y="2749"/>
                      <a:pt x="8340" y="2930"/>
                      <a:pt x="8383" y="3208"/>
                    </a:cubicBezTo>
                    <a:lnTo>
                      <a:pt x="9776" y="10769"/>
                    </a:lnTo>
                    <a:cubicBezTo>
                      <a:pt x="9823" y="11066"/>
                      <a:pt x="9621" y="11352"/>
                      <a:pt x="9323" y="11400"/>
                    </a:cubicBezTo>
                    <a:lnTo>
                      <a:pt x="3060" y="12543"/>
                    </a:lnTo>
                    <a:cubicBezTo>
                      <a:pt x="3025" y="12550"/>
                      <a:pt x="2990" y="12553"/>
                      <a:pt x="2956" y="12553"/>
                    </a:cubicBezTo>
                    <a:cubicBezTo>
                      <a:pt x="2699" y="12553"/>
                      <a:pt x="2471" y="12365"/>
                      <a:pt x="2429" y="12102"/>
                    </a:cubicBezTo>
                    <a:lnTo>
                      <a:pt x="1048" y="4530"/>
                    </a:lnTo>
                    <a:cubicBezTo>
                      <a:pt x="989" y="4232"/>
                      <a:pt x="1191" y="3958"/>
                      <a:pt x="1489" y="3899"/>
                    </a:cubicBezTo>
                    <a:lnTo>
                      <a:pt x="2239" y="3768"/>
                    </a:lnTo>
                    <a:cubicBezTo>
                      <a:pt x="2270" y="3977"/>
                      <a:pt x="2449" y="4122"/>
                      <a:pt x="2653" y="4122"/>
                    </a:cubicBezTo>
                    <a:cubicBezTo>
                      <a:pt x="2681" y="4122"/>
                      <a:pt x="2710" y="4119"/>
                      <a:pt x="2739" y="4113"/>
                    </a:cubicBezTo>
                    <a:lnTo>
                      <a:pt x="6656" y="3399"/>
                    </a:lnTo>
                    <a:cubicBezTo>
                      <a:pt x="6882" y="3363"/>
                      <a:pt x="7049" y="3125"/>
                      <a:pt x="7001" y="2899"/>
                    </a:cubicBezTo>
                    <a:lnTo>
                      <a:pt x="7740" y="2756"/>
                    </a:lnTo>
                    <a:cubicBezTo>
                      <a:pt x="7771" y="2751"/>
                      <a:pt x="7803" y="2749"/>
                      <a:pt x="7834" y="2749"/>
                    </a:cubicBezTo>
                    <a:close/>
                    <a:moveTo>
                      <a:pt x="4133" y="0"/>
                    </a:moveTo>
                    <a:cubicBezTo>
                      <a:pt x="4070" y="0"/>
                      <a:pt x="4006" y="6"/>
                      <a:pt x="3942" y="17"/>
                    </a:cubicBezTo>
                    <a:cubicBezTo>
                      <a:pt x="3334" y="136"/>
                      <a:pt x="2941" y="708"/>
                      <a:pt x="3072" y="1303"/>
                    </a:cubicBezTo>
                    <a:cubicBezTo>
                      <a:pt x="3096" y="1482"/>
                      <a:pt x="3168" y="1649"/>
                      <a:pt x="3287" y="1779"/>
                    </a:cubicBezTo>
                    <a:lnTo>
                      <a:pt x="2501" y="1922"/>
                    </a:lnTo>
                    <a:cubicBezTo>
                      <a:pt x="2191" y="1982"/>
                      <a:pt x="1977" y="2291"/>
                      <a:pt x="2037" y="2613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10" y="3208"/>
                      <a:pt x="1" y="3673"/>
                      <a:pt x="84" y="4149"/>
                    </a:cubicBezTo>
                    <a:lnTo>
                      <a:pt x="1656" y="12781"/>
                    </a:lnTo>
                    <a:cubicBezTo>
                      <a:pt x="1741" y="13217"/>
                      <a:pt x="2111" y="13520"/>
                      <a:pt x="2537" y="13520"/>
                    </a:cubicBezTo>
                    <a:cubicBezTo>
                      <a:pt x="2588" y="13520"/>
                      <a:pt x="2640" y="13516"/>
                      <a:pt x="2691" y="13507"/>
                    </a:cubicBezTo>
                    <a:lnTo>
                      <a:pt x="10026" y="12162"/>
                    </a:lnTo>
                    <a:cubicBezTo>
                      <a:pt x="10514" y="12066"/>
                      <a:pt x="10835" y="11602"/>
                      <a:pt x="10740" y="11126"/>
                    </a:cubicBezTo>
                    <a:lnTo>
                      <a:pt x="9168" y="2494"/>
                    </a:lnTo>
                    <a:cubicBezTo>
                      <a:pt x="9095" y="2064"/>
                      <a:pt x="8725" y="1763"/>
                      <a:pt x="8304" y="1763"/>
                    </a:cubicBezTo>
                    <a:cubicBezTo>
                      <a:pt x="8248" y="1763"/>
                      <a:pt x="8190" y="1768"/>
                      <a:pt x="8133" y="1779"/>
                    </a:cubicBezTo>
                    <a:lnTo>
                      <a:pt x="6859" y="2018"/>
                    </a:lnTo>
                    <a:lnTo>
                      <a:pt x="6799" y="1744"/>
                    </a:lnTo>
                    <a:cubicBezTo>
                      <a:pt x="6746" y="1458"/>
                      <a:pt x="6506" y="1258"/>
                      <a:pt x="6228" y="1258"/>
                    </a:cubicBezTo>
                    <a:cubicBezTo>
                      <a:pt x="6192" y="1258"/>
                      <a:pt x="6157" y="1261"/>
                      <a:pt x="6120" y="1268"/>
                    </a:cubicBezTo>
                    <a:lnTo>
                      <a:pt x="5168" y="1434"/>
                    </a:lnTo>
                    <a:cubicBezTo>
                      <a:pt x="5227" y="1268"/>
                      <a:pt x="5239" y="1089"/>
                      <a:pt x="5204" y="922"/>
                    </a:cubicBezTo>
                    <a:cubicBezTo>
                      <a:pt x="5119" y="381"/>
                      <a:pt x="4655" y="0"/>
                      <a:pt x="413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26"/>
              <p:cNvSpPr/>
              <p:nvPr/>
            </p:nvSpPr>
            <p:spPr>
              <a:xfrm>
                <a:off x="8318251" y="255566"/>
                <a:ext cx="60156" cy="49898"/>
              </a:xfrm>
              <a:custGeom>
                <a:rect b="b" l="l" r="r" t="t"/>
                <a:pathLst>
                  <a:path extrusionOk="0" h="1547" w="1865">
                    <a:moveTo>
                      <a:pt x="1027" y="1"/>
                    </a:moveTo>
                    <a:cubicBezTo>
                      <a:pt x="979" y="1"/>
                      <a:pt x="930" y="5"/>
                      <a:pt x="882" y="15"/>
                    </a:cubicBezTo>
                    <a:cubicBezTo>
                      <a:pt x="191" y="134"/>
                      <a:pt x="0" y="1015"/>
                      <a:pt x="572" y="1408"/>
                    </a:cubicBezTo>
                    <a:cubicBezTo>
                      <a:pt x="709" y="1504"/>
                      <a:pt x="857" y="1547"/>
                      <a:pt x="1002" y="1547"/>
                    </a:cubicBezTo>
                    <a:cubicBezTo>
                      <a:pt x="1451" y="1547"/>
                      <a:pt x="1864" y="1138"/>
                      <a:pt x="1775" y="634"/>
                    </a:cubicBezTo>
                    <a:cubicBezTo>
                      <a:pt x="1701" y="266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26"/>
              <p:cNvSpPr/>
              <p:nvPr/>
            </p:nvSpPr>
            <p:spPr>
              <a:xfrm>
                <a:off x="8386792" y="241019"/>
                <a:ext cx="124149" cy="43706"/>
              </a:xfrm>
              <a:custGeom>
                <a:rect b="b" l="l" r="r" t="t"/>
                <a:pathLst>
                  <a:path extrusionOk="0" h="1355" w="3849">
                    <a:moveTo>
                      <a:pt x="3252" y="1"/>
                    </a:moveTo>
                    <a:cubicBezTo>
                      <a:pt x="3216" y="1"/>
                      <a:pt x="3178" y="5"/>
                      <a:pt x="3138" y="14"/>
                    </a:cubicBezTo>
                    <a:lnTo>
                      <a:pt x="542" y="490"/>
                    </a:lnTo>
                    <a:cubicBezTo>
                      <a:pt x="1" y="580"/>
                      <a:pt x="112" y="1354"/>
                      <a:pt x="611" y="1354"/>
                    </a:cubicBezTo>
                    <a:cubicBezTo>
                      <a:pt x="638" y="1354"/>
                      <a:pt x="667" y="1352"/>
                      <a:pt x="697" y="1347"/>
                    </a:cubicBezTo>
                    <a:lnTo>
                      <a:pt x="3293" y="871"/>
                    </a:lnTo>
                    <a:cubicBezTo>
                      <a:pt x="3848" y="793"/>
                      <a:pt x="3751" y="1"/>
                      <a:pt x="325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7" name="Google Shape;3837;p26"/>
              <p:cNvSpPr/>
              <p:nvPr/>
            </p:nvSpPr>
            <p:spPr>
              <a:xfrm>
                <a:off x="8330927" y="325172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4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4" y="1545"/>
                      <a:pt x="1864" y="1142"/>
                      <a:pt x="1774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8" name="Google Shape;3838;p26"/>
              <p:cNvSpPr/>
              <p:nvPr/>
            </p:nvSpPr>
            <p:spPr>
              <a:xfrm>
                <a:off x="8400436" y="310528"/>
                <a:ext cx="121376" cy="43512"/>
              </a:xfrm>
              <a:custGeom>
                <a:rect b="b" l="l" r="r" t="t"/>
                <a:pathLst>
                  <a:path extrusionOk="0" h="1349" w="3763">
                    <a:moveTo>
                      <a:pt x="3132" y="0"/>
                    </a:moveTo>
                    <a:cubicBezTo>
                      <a:pt x="3120" y="0"/>
                      <a:pt x="3108" y="1"/>
                      <a:pt x="3096" y="2"/>
                    </a:cubicBezTo>
                    <a:lnTo>
                      <a:pt x="500" y="478"/>
                    </a:lnTo>
                    <a:cubicBezTo>
                      <a:pt x="0" y="618"/>
                      <a:pt x="125" y="1348"/>
                      <a:pt x="631" y="1348"/>
                    </a:cubicBezTo>
                    <a:cubicBezTo>
                      <a:pt x="643" y="1348"/>
                      <a:pt x="655" y="1348"/>
                      <a:pt x="667" y="1347"/>
                    </a:cubicBezTo>
                    <a:lnTo>
                      <a:pt x="3263" y="871"/>
                    </a:lnTo>
                    <a:cubicBezTo>
                      <a:pt x="3763" y="731"/>
                      <a:pt x="3638" y="0"/>
                      <a:pt x="313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9" name="Google Shape;3839;p26"/>
              <p:cNvSpPr/>
              <p:nvPr/>
            </p:nvSpPr>
            <p:spPr>
              <a:xfrm>
                <a:off x="8344377" y="399294"/>
                <a:ext cx="60156" cy="50189"/>
              </a:xfrm>
              <a:custGeom>
                <a:rect b="b" l="l" r="r" t="t"/>
                <a:pathLst>
                  <a:path extrusionOk="0" h="1556" w="1865">
                    <a:moveTo>
                      <a:pt x="1013" y="1"/>
                    </a:moveTo>
                    <a:cubicBezTo>
                      <a:pt x="970" y="1"/>
                      <a:pt x="926" y="4"/>
                      <a:pt x="881" y="12"/>
                    </a:cubicBezTo>
                    <a:cubicBezTo>
                      <a:pt x="203" y="131"/>
                      <a:pt x="0" y="1012"/>
                      <a:pt x="572" y="1417"/>
                    </a:cubicBezTo>
                    <a:cubicBezTo>
                      <a:pt x="711" y="1513"/>
                      <a:pt x="861" y="1556"/>
                      <a:pt x="1007" y="1556"/>
                    </a:cubicBezTo>
                    <a:cubicBezTo>
                      <a:pt x="1458" y="1556"/>
                      <a:pt x="1864" y="1147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0" name="Google Shape;3840;p26"/>
              <p:cNvSpPr/>
              <p:nvPr/>
            </p:nvSpPr>
            <p:spPr>
              <a:xfrm>
                <a:off x="8413725" y="384586"/>
                <a:ext cx="122440" cy="44028"/>
              </a:xfrm>
              <a:custGeom>
                <a:rect b="b" l="l" r="r" t="t"/>
                <a:pathLst>
                  <a:path extrusionOk="0" h="1365" w="3796">
                    <a:moveTo>
                      <a:pt x="3169" y="0"/>
                    </a:moveTo>
                    <a:cubicBezTo>
                      <a:pt x="3151" y="0"/>
                      <a:pt x="3132" y="1"/>
                      <a:pt x="3113" y="4"/>
                    </a:cubicBezTo>
                    <a:lnTo>
                      <a:pt x="517" y="480"/>
                    </a:lnTo>
                    <a:cubicBezTo>
                      <a:pt x="0" y="606"/>
                      <a:pt x="115" y="1364"/>
                      <a:pt x="615" y="1364"/>
                    </a:cubicBezTo>
                    <a:cubicBezTo>
                      <a:pt x="634" y="1364"/>
                      <a:pt x="653" y="1363"/>
                      <a:pt x="672" y="1361"/>
                    </a:cubicBezTo>
                    <a:lnTo>
                      <a:pt x="3267" y="885"/>
                    </a:lnTo>
                    <a:cubicBezTo>
                      <a:pt x="3796" y="758"/>
                      <a:pt x="3670" y="0"/>
                      <a:pt x="316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1" name="Google Shape;3841;p26"/>
              <p:cNvSpPr/>
              <p:nvPr/>
            </p:nvSpPr>
            <p:spPr>
              <a:xfrm>
                <a:off x="8287157" y="708297"/>
                <a:ext cx="250396" cy="224721"/>
              </a:xfrm>
              <a:custGeom>
                <a:rect b="b" l="l" r="r" t="t"/>
                <a:pathLst>
                  <a:path extrusionOk="0" h="6967" w="7763">
                    <a:moveTo>
                      <a:pt x="3922" y="1"/>
                    </a:moveTo>
                    <a:cubicBezTo>
                      <a:pt x="2892" y="1"/>
                      <a:pt x="1881" y="465"/>
                      <a:pt x="1215" y="1338"/>
                    </a:cubicBezTo>
                    <a:lnTo>
                      <a:pt x="6953" y="4969"/>
                    </a:lnTo>
                    <a:cubicBezTo>
                      <a:pt x="7763" y="3398"/>
                      <a:pt x="7239" y="1469"/>
                      <a:pt x="5751" y="528"/>
                    </a:cubicBezTo>
                    <a:cubicBezTo>
                      <a:pt x="5183" y="173"/>
                      <a:pt x="4549" y="1"/>
                      <a:pt x="3922" y="1"/>
                    </a:cubicBezTo>
                    <a:close/>
                    <a:moveTo>
                      <a:pt x="810" y="1993"/>
                    </a:moveTo>
                    <a:cubicBezTo>
                      <a:pt x="0" y="3553"/>
                      <a:pt x="512" y="5493"/>
                      <a:pt x="2012" y="6434"/>
                    </a:cubicBezTo>
                    <a:cubicBezTo>
                      <a:pt x="2578" y="6793"/>
                      <a:pt x="3210" y="6966"/>
                      <a:pt x="3835" y="6966"/>
                    </a:cubicBezTo>
                    <a:cubicBezTo>
                      <a:pt x="4867" y="6966"/>
                      <a:pt x="5881" y="6495"/>
                      <a:pt x="6549" y="5612"/>
                    </a:cubicBezTo>
                    <a:lnTo>
                      <a:pt x="810" y="1993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2" name="Google Shape;3842;p26"/>
              <p:cNvSpPr/>
              <p:nvPr/>
            </p:nvSpPr>
            <p:spPr>
              <a:xfrm>
                <a:off x="8756435" y="226472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96" y="0"/>
                    </a:moveTo>
                    <a:lnTo>
                      <a:pt x="1203" y="1631"/>
                    </a:lnTo>
                    <a:cubicBezTo>
                      <a:pt x="251" y="2286"/>
                      <a:pt x="1" y="3596"/>
                      <a:pt x="655" y="4560"/>
                    </a:cubicBezTo>
                    <a:lnTo>
                      <a:pt x="763" y="4715"/>
                    </a:lnTo>
                    <a:cubicBezTo>
                      <a:pt x="1163" y="5316"/>
                      <a:pt x="1827" y="5640"/>
                      <a:pt x="2502" y="5640"/>
                    </a:cubicBezTo>
                    <a:cubicBezTo>
                      <a:pt x="2909" y="5640"/>
                      <a:pt x="3321" y="5521"/>
                      <a:pt x="3680" y="5275"/>
                    </a:cubicBezTo>
                    <a:lnTo>
                      <a:pt x="6073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3" name="Google Shape;3843;p26"/>
              <p:cNvSpPr/>
              <p:nvPr/>
            </p:nvSpPr>
            <p:spPr>
              <a:xfrm>
                <a:off x="8888938" y="151317"/>
                <a:ext cx="196272" cy="181950"/>
              </a:xfrm>
              <a:custGeom>
                <a:rect b="b" l="l" r="r" t="t"/>
                <a:pathLst>
                  <a:path extrusionOk="0" h="5641" w="6085">
                    <a:moveTo>
                      <a:pt x="3574" y="1"/>
                    </a:moveTo>
                    <a:cubicBezTo>
                      <a:pt x="3167" y="1"/>
                      <a:pt x="2757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4" y="3354"/>
                      <a:pt x="6084" y="2044"/>
                      <a:pt x="5429" y="1080"/>
                    </a:cubicBezTo>
                    <a:lnTo>
                      <a:pt x="5322" y="925"/>
                    </a:lnTo>
                    <a:cubicBezTo>
                      <a:pt x="4907" y="324"/>
                      <a:pt x="4246" y="1"/>
                      <a:pt x="357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26"/>
              <p:cNvSpPr/>
              <p:nvPr/>
            </p:nvSpPr>
            <p:spPr>
              <a:xfrm>
                <a:off x="8698827" y="602242"/>
                <a:ext cx="346064" cy="344032"/>
              </a:xfrm>
              <a:custGeom>
                <a:rect b="b" l="l" r="r" t="t"/>
                <a:pathLst>
                  <a:path extrusionOk="0" h="10666" w="10729">
                    <a:moveTo>
                      <a:pt x="4999" y="1"/>
                    </a:moveTo>
                    <a:cubicBezTo>
                      <a:pt x="4821" y="1"/>
                      <a:pt x="4665" y="136"/>
                      <a:pt x="4644" y="328"/>
                    </a:cubicBezTo>
                    <a:lnTo>
                      <a:pt x="4192" y="3805"/>
                    </a:lnTo>
                    <a:lnTo>
                      <a:pt x="703" y="3340"/>
                    </a:lnTo>
                    <a:cubicBezTo>
                      <a:pt x="688" y="3338"/>
                      <a:pt x="673" y="3338"/>
                      <a:pt x="659" y="3338"/>
                    </a:cubicBezTo>
                    <a:cubicBezTo>
                      <a:pt x="474" y="3338"/>
                      <a:pt x="308" y="3474"/>
                      <a:pt x="286" y="3662"/>
                    </a:cubicBezTo>
                    <a:lnTo>
                      <a:pt x="24" y="5638"/>
                    </a:lnTo>
                    <a:cubicBezTo>
                      <a:pt x="1" y="5840"/>
                      <a:pt x="143" y="6031"/>
                      <a:pt x="346" y="6055"/>
                    </a:cubicBezTo>
                    <a:lnTo>
                      <a:pt x="346" y="6043"/>
                    </a:lnTo>
                    <a:lnTo>
                      <a:pt x="3822" y="6507"/>
                    </a:lnTo>
                    <a:lnTo>
                      <a:pt x="3370" y="9984"/>
                    </a:lnTo>
                    <a:cubicBezTo>
                      <a:pt x="3334" y="10186"/>
                      <a:pt x="3477" y="10377"/>
                      <a:pt x="3692" y="10401"/>
                    </a:cubicBezTo>
                    <a:lnTo>
                      <a:pt x="5656" y="10663"/>
                    </a:lnTo>
                    <a:cubicBezTo>
                      <a:pt x="5671" y="10664"/>
                      <a:pt x="5686" y="10665"/>
                      <a:pt x="5700" y="10665"/>
                    </a:cubicBezTo>
                    <a:cubicBezTo>
                      <a:pt x="5885" y="10665"/>
                      <a:pt x="6051" y="10529"/>
                      <a:pt x="6073" y="10341"/>
                    </a:cubicBezTo>
                    <a:lnTo>
                      <a:pt x="6537" y="6864"/>
                    </a:lnTo>
                    <a:lnTo>
                      <a:pt x="10026" y="7329"/>
                    </a:lnTo>
                    <a:cubicBezTo>
                      <a:pt x="10040" y="7331"/>
                      <a:pt x="10055" y="7331"/>
                      <a:pt x="10070" y="7331"/>
                    </a:cubicBezTo>
                    <a:cubicBezTo>
                      <a:pt x="10253" y="7331"/>
                      <a:pt x="10409" y="7195"/>
                      <a:pt x="10442" y="7007"/>
                    </a:cubicBezTo>
                    <a:lnTo>
                      <a:pt x="10704" y="5031"/>
                    </a:lnTo>
                    <a:cubicBezTo>
                      <a:pt x="10728" y="4828"/>
                      <a:pt x="10585" y="4638"/>
                      <a:pt x="10383" y="4614"/>
                    </a:cubicBezTo>
                    <a:lnTo>
                      <a:pt x="6894" y="4150"/>
                    </a:lnTo>
                    <a:lnTo>
                      <a:pt x="7359" y="673"/>
                    </a:lnTo>
                    <a:cubicBezTo>
                      <a:pt x="7382" y="471"/>
                      <a:pt x="7240" y="280"/>
                      <a:pt x="7037" y="256"/>
                    </a:cubicBezTo>
                    <a:lnTo>
                      <a:pt x="5061" y="6"/>
                    </a:lnTo>
                    <a:cubicBezTo>
                      <a:pt x="5040" y="3"/>
                      <a:pt x="5019" y="1"/>
                      <a:pt x="4999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26"/>
              <p:cNvSpPr/>
              <p:nvPr/>
            </p:nvSpPr>
            <p:spPr>
              <a:xfrm>
                <a:off x="8256031" y="1123935"/>
                <a:ext cx="349902" cy="435572"/>
              </a:xfrm>
              <a:custGeom>
                <a:rect b="b" l="l" r="r" t="t"/>
                <a:pathLst>
                  <a:path extrusionOk="0" h="13504" w="10848">
                    <a:moveTo>
                      <a:pt x="4160" y="409"/>
                    </a:moveTo>
                    <a:cubicBezTo>
                      <a:pt x="4450" y="409"/>
                      <a:pt x="4735" y="584"/>
                      <a:pt x="4787" y="977"/>
                    </a:cubicBezTo>
                    <a:cubicBezTo>
                      <a:pt x="4823" y="1168"/>
                      <a:pt x="4763" y="1370"/>
                      <a:pt x="4632" y="1513"/>
                    </a:cubicBezTo>
                    <a:lnTo>
                      <a:pt x="3846" y="1668"/>
                    </a:lnTo>
                    <a:cubicBezTo>
                      <a:pt x="3668" y="1573"/>
                      <a:pt x="3549" y="1406"/>
                      <a:pt x="3513" y="1204"/>
                    </a:cubicBezTo>
                    <a:cubicBezTo>
                      <a:pt x="3399" y="705"/>
                      <a:pt x="3783" y="409"/>
                      <a:pt x="4160" y="409"/>
                    </a:cubicBezTo>
                    <a:close/>
                    <a:moveTo>
                      <a:pt x="7868" y="2729"/>
                    </a:moveTo>
                    <a:cubicBezTo>
                      <a:pt x="8126" y="2729"/>
                      <a:pt x="8354" y="2918"/>
                      <a:pt x="8406" y="3180"/>
                    </a:cubicBezTo>
                    <a:lnTo>
                      <a:pt x="9788" y="10741"/>
                    </a:lnTo>
                    <a:cubicBezTo>
                      <a:pt x="9847" y="11038"/>
                      <a:pt x="9645" y="11324"/>
                      <a:pt x="9347" y="11372"/>
                    </a:cubicBezTo>
                    <a:lnTo>
                      <a:pt x="3072" y="12515"/>
                    </a:lnTo>
                    <a:cubicBezTo>
                      <a:pt x="3037" y="12522"/>
                      <a:pt x="3003" y="12525"/>
                      <a:pt x="2968" y="12525"/>
                    </a:cubicBezTo>
                    <a:cubicBezTo>
                      <a:pt x="2713" y="12525"/>
                      <a:pt x="2494" y="12337"/>
                      <a:pt x="2441" y="12074"/>
                    </a:cubicBezTo>
                    <a:lnTo>
                      <a:pt x="1072" y="4514"/>
                    </a:lnTo>
                    <a:cubicBezTo>
                      <a:pt x="1013" y="4216"/>
                      <a:pt x="1215" y="3930"/>
                      <a:pt x="1513" y="3883"/>
                    </a:cubicBezTo>
                    <a:lnTo>
                      <a:pt x="2263" y="3740"/>
                    </a:lnTo>
                    <a:cubicBezTo>
                      <a:pt x="2295" y="3955"/>
                      <a:pt x="2483" y="4102"/>
                      <a:pt x="2695" y="4102"/>
                    </a:cubicBezTo>
                    <a:cubicBezTo>
                      <a:pt x="2717" y="4102"/>
                      <a:pt x="2740" y="4100"/>
                      <a:pt x="2763" y="4097"/>
                    </a:cubicBezTo>
                    <a:lnTo>
                      <a:pt x="6680" y="3382"/>
                    </a:lnTo>
                    <a:cubicBezTo>
                      <a:pt x="6906" y="3335"/>
                      <a:pt x="7073" y="3109"/>
                      <a:pt x="7025" y="2870"/>
                    </a:cubicBezTo>
                    <a:lnTo>
                      <a:pt x="7764" y="2740"/>
                    </a:lnTo>
                    <a:cubicBezTo>
                      <a:pt x="7799" y="2732"/>
                      <a:pt x="7834" y="2729"/>
                      <a:pt x="7868" y="2729"/>
                    </a:cubicBezTo>
                    <a:close/>
                    <a:moveTo>
                      <a:pt x="4149" y="1"/>
                    </a:moveTo>
                    <a:cubicBezTo>
                      <a:pt x="4001" y="1"/>
                      <a:pt x="3850" y="31"/>
                      <a:pt x="3704" y="96"/>
                    </a:cubicBezTo>
                    <a:cubicBezTo>
                      <a:pt x="3061" y="382"/>
                      <a:pt x="2858" y="1204"/>
                      <a:pt x="3299" y="1763"/>
                    </a:cubicBezTo>
                    <a:lnTo>
                      <a:pt x="2513" y="1906"/>
                    </a:lnTo>
                    <a:cubicBezTo>
                      <a:pt x="2203" y="1966"/>
                      <a:pt x="1989" y="2275"/>
                      <a:pt x="2049" y="2597"/>
                    </a:cubicBezTo>
                    <a:lnTo>
                      <a:pt x="2096" y="2870"/>
                    </a:lnTo>
                    <a:lnTo>
                      <a:pt x="810" y="3109"/>
                    </a:lnTo>
                    <a:cubicBezTo>
                      <a:pt x="322" y="3192"/>
                      <a:pt x="1" y="3656"/>
                      <a:pt x="96" y="4144"/>
                    </a:cubicBezTo>
                    <a:lnTo>
                      <a:pt x="1668" y="12765"/>
                    </a:lnTo>
                    <a:cubicBezTo>
                      <a:pt x="1753" y="13201"/>
                      <a:pt x="2123" y="13504"/>
                      <a:pt x="2549" y="13504"/>
                    </a:cubicBezTo>
                    <a:cubicBezTo>
                      <a:pt x="2600" y="13504"/>
                      <a:pt x="2652" y="13500"/>
                      <a:pt x="2703" y="13491"/>
                    </a:cubicBezTo>
                    <a:lnTo>
                      <a:pt x="10038" y="12145"/>
                    </a:lnTo>
                    <a:cubicBezTo>
                      <a:pt x="10526" y="12062"/>
                      <a:pt x="10847" y="11598"/>
                      <a:pt x="10752" y="11110"/>
                    </a:cubicBezTo>
                    <a:lnTo>
                      <a:pt x="9180" y="2478"/>
                    </a:lnTo>
                    <a:cubicBezTo>
                      <a:pt x="9107" y="2047"/>
                      <a:pt x="8737" y="1746"/>
                      <a:pt x="8316" y="1746"/>
                    </a:cubicBezTo>
                    <a:cubicBezTo>
                      <a:pt x="8260" y="1746"/>
                      <a:pt x="8202" y="1752"/>
                      <a:pt x="8145" y="1763"/>
                    </a:cubicBezTo>
                    <a:lnTo>
                      <a:pt x="6871" y="1989"/>
                    </a:lnTo>
                    <a:lnTo>
                      <a:pt x="6811" y="1716"/>
                    </a:lnTo>
                    <a:cubicBezTo>
                      <a:pt x="6757" y="1426"/>
                      <a:pt x="6510" y="1232"/>
                      <a:pt x="6226" y="1232"/>
                    </a:cubicBezTo>
                    <a:cubicBezTo>
                      <a:pt x="6195" y="1232"/>
                      <a:pt x="6164" y="1235"/>
                      <a:pt x="6132" y="1239"/>
                    </a:cubicBezTo>
                    <a:lnTo>
                      <a:pt x="5180" y="1418"/>
                    </a:lnTo>
                    <a:cubicBezTo>
                      <a:pt x="5239" y="1239"/>
                      <a:pt x="5251" y="1061"/>
                      <a:pt x="5216" y="894"/>
                    </a:cubicBezTo>
                    <a:cubicBezTo>
                      <a:pt x="5114" y="352"/>
                      <a:pt x="4651" y="1"/>
                      <a:pt x="4149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6" name="Google Shape;3846;p26"/>
              <p:cNvSpPr/>
              <p:nvPr/>
            </p:nvSpPr>
            <p:spPr>
              <a:xfrm>
                <a:off x="8318251" y="1280275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4"/>
                      <a:pt x="882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4" y="1545"/>
                      <a:pt x="1864" y="1142"/>
                      <a:pt x="1775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7" name="Google Shape;3847;p26"/>
              <p:cNvSpPr/>
              <p:nvPr/>
            </p:nvSpPr>
            <p:spPr>
              <a:xfrm>
                <a:off x="8386373" y="1265566"/>
                <a:ext cx="125214" cy="43931"/>
              </a:xfrm>
              <a:custGeom>
                <a:rect b="b" l="l" r="r" t="t"/>
                <a:pathLst>
                  <a:path extrusionOk="0" h="1362" w="3882">
                    <a:moveTo>
                      <a:pt x="3273" y="1"/>
                    </a:moveTo>
                    <a:cubicBezTo>
                      <a:pt x="3234" y="1"/>
                      <a:pt x="3194" y="5"/>
                      <a:pt x="3151" y="15"/>
                    </a:cubicBezTo>
                    <a:lnTo>
                      <a:pt x="555" y="492"/>
                    </a:lnTo>
                    <a:cubicBezTo>
                      <a:pt x="0" y="569"/>
                      <a:pt x="108" y="1362"/>
                      <a:pt x="598" y="1362"/>
                    </a:cubicBezTo>
                    <a:cubicBezTo>
                      <a:pt x="634" y="1362"/>
                      <a:pt x="671" y="1358"/>
                      <a:pt x="710" y="1349"/>
                    </a:cubicBezTo>
                    <a:lnTo>
                      <a:pt x="3306" y="873"/>
                    </a:lnTo>
                    <a:cubicBezTo>
                      <a:pt x="3881" y="817"/>
                      <a:pt x="3778" y="1"/>
                      <a:pt x="327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26"/>
              <p:cNvSpPr/>
              <p:nvPr/>
            </p:nvSpPr>
            <p:spPr>
              <a:xfrm>
                <a:off x="8330927" y="1349784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4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8" y="1545"/>
                    </a:cubicBezTo>
                    <a:cubicBezTo>
                      <a:pt x="1455" y="1545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9" name="Google Shape;3849;p26"/>
              <p:cNvSpPr/>
              <p:nvPr/>
            </p:nvSpPr>
            <p:spPr>
              <a:xfrm>
                <a:off x="8400533" y="133514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29" y="0"/>
                    </a:moveTo>
                    <a:cubicBezTo>
                      <a:pt x="3117" y="0"/>
                      <a:pt x="3105" y="1"/>
                      <a:pt x="3093" y="2"/>
                    </a:cubicBezTo>
                    <a:lnTo>
                      <a:pt x="497" y="478"/>
                    </a:lnTo>
                    <a:cubicBezTo>
                      <a:pt x="1" y="628"/>
                      <a:pt x="120" y="1349"/>
                      <a:pt x="617" y="1349"/>
                    </a:cubicBezTo>
                    <a:cubicBezTo>
                      <a:pt x="632" y="1349"/>
                      <a:pt x="648" y="1348"/>
                      <a:pt x="664" y="1347"/>
                    </a:cubicBezTo>
                    <a:lnTo>
                      <a:pt x="3260" y="883"/>
                    </a:lnTo>
                    <a:cubicBezTo>
                      <a:pt x="3760" y="731"/>
                      <a:pt x="3635" y="0"/>
                      <a:pt x="312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0" name="Google Shape;3850;p26"/>
              <p:cNvSpPr/>
              <p:nvPr/>
            </p:nvSpPr>
            <p:spPr>
              <a:xfrm>
                <a:off x="8344377" y="1424293"/>
                <a:ext cx="60123" cy="49834"/>
              </a:xfrm>
              <a:custGeom>
                <a:rect b="b" l="l" r="r" t="t"/>
                <a:pathLst>
                  <a:path extrusionOk="0" h="1545" w="1864">
                    <a:moveTo>
                      <a:pt x="1014" y="0"/>
                    </a:moveTo>
                    <a:cubicBezTo>
                      <a:pt x="970" y="0"/>
                      <a:pt x="926" y="4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0" y="1545"/>
                      <a:pt x="1007" y="1545"/>
                    </a:cubicBezTo>
                    <a:cubicBezTo>
                      <a:pt x="1454" y="1545"/>
                      <a:pt x="1864" y="1142"/>
                      <a:pt x="1774" y="631"/>
                    </a:cubicBezTo>
                    <a:cubicBezTo>
                      <a:pt x="1700" y="259"/>
                      <a:pt x="1378" y="0"/>
                      <a:pt x="101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1" name="Google Shape;3851;p26"/>
              <p:cNvSpPr/>
              <p:nvPr/>
            </p:nvSpPr>
            <p:spPr>
              <a:xfrm>
                <a:off x="8413983" y="1409585"/>
                <a:ext cx="121440" cy="43577"/>
              </a:xfrm>
              <a:custGeom>
                <a:rect b="b" l="l" r="r" t="t"/>
                <a:pathLst>
                  <a:path extrusionOk="0" h="1351" w="3765">
                    <a:moveTo>
                      <a:pt x="3162" y="0"/>
                    </a:moveTo>
                    <a:cubicBezTo>
                      <a:pt x="3143" y="0"/>
                      <a:pt x="3124" y="1"/>
                      <a:pt x="3105" y="3"/>
                    </a:cubicBezTo>
                    <a:lnTo>
                      <a:pt x="509" y="468"/>
                    </a:lnTo>
                    <a:cubicBezTo>
                      <a:pt x="1" y="606"/>
                      <a:pt x="120" y="1351"/>
                      <a:pt x="618" y="1351"/>
                    </a:cubicBezTo>
                    <a:cubicBezTo>
                      <a:pt x="633" y="1351"/>
                      <a:pt x="648" y="1350"/>
                      <a:pt x="664" y="1349"/>
                    </a:cubicBezTo>
                    <a:lnTo>
                      <a:pt x="3259" y="872"/>
                    </a:lnTo>
                    <a:cubicBezTo>
                      <a:pt x="3764" y="735"/>
                      <a:pt x="3650" y="0"/>
                      <a:pt x="3162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2" name="Google Shape;3852;p26"/>
              <p:cNvSpPr/>
              <p:nvPr/>
            </p:nvSpPr>
            <p:spPr>
              <a:xfrm>
                <a:off x="8288286" y="1733038"/>
                <a:ext cx="249267" cy="224043"/>
              </a:xfrm>
              <a:custGeom>
                <a:rect b="b" l="l" r="r" t="t"/>
                <a:pathLst>
                  <a:path extrusionOk="0" h="6946" w="7728">
                    <a:moveTo>
                      <a:pt x="3899" y="0"/>
                    </a:moveTo>
                    <a:cubicBezTo>
                      <a:pt x="2865" y="0"/>
                      <a:pt x="1848" y="469"/>
                      <a:pt x="1180" y="1346"/>
                    </a:cubicBezTo>
                    <a:lnTo>
                      <a:pt x="6918" y="4965"/>
                    </a:lnTo>
                    <a:cubicBezTo>
                      <a:pt x="7728" y="3394"/>
                      <a:pt x="7204" y="1465"/>
                      <a:pt x="5716" y="524"/>
                    </a:cubicBezTo>
                    <a:cubicBezTo>
                      <a:pt x="5152" y="171"/>
                      <a:pt x="4522" y="0"/>
                      <a:pt x="3899" y="0"/>
                    </a:cubicBezTo>
                    <a:close/>
                    <a:moveTo>
                      <a:pt x="775" y="1989"/>
                    </a:moveTo>
                    <a:lnTo>
                      <a:pt x="775" y="1989"/>
                    </a:lnTo>
                    <a:cubicBezTo>
                      <a:pt x="1" y="3548"/>
                      <a:pt x="489" y="5477"/>
                      <a:pt x="1953" y="6418"/>
                    </a:cubicBezTo>
                    <a:cubicBezTo>
                      <a:pt x="2521" y="6774"/>
                      <a:pt x="3157" y="6945"/>
                      <a:pt x="3786" y="6945"/>
                    </a:cubicBezTo>
                    <a:cubicBezTo>
                      <a:pt x="4821" y="6945"/>
                      <a:pt x="5840" y="6482"/>
                      <a:pt x="6514" y="5608"/>
                    </a:cubicBezTo>
                    <a:lnTo>
                      <a:pt x="775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26"/>
              <p:cNvSpPr/>
              <p:nvPr/>
            </p:nvSpPr>
            <p:spPr>
              <a:xfrm>
                <a:off x="8756435" y="1251439"/>
                <a:ext cx="195885" cy="181563"/>
              </a:xfrm>
              <a:custGeom>
                <a:rect b="b" l="l" r="r" t="t"/>
                <a:pathLst>
                  <a:path extrusionOk="0" h="5629" w="6073">
                    <a:moveTo>
                      <a:pt x="3596" y="1"/>
                    </a:moveTo>
                    <a:lnTo>
                      <a:pt x="1203" y="1620"/>
                    </a:lnTo>
                    <a:cubicBezTo>
                      <a:pt x="239" y="2275"/>
                      <a:pt x="1" y="3585"/>
                      <a:pt x="655" y="4549"/>
                    </a:cubicBezTo>
                    <a:lnTo>
                      <a:pt x="763" y="4704"/>
                    </a:lnTo>
                    <a:cubicBezTo>
                      <a:pt x="1171" y="5305"/>
                      <a:pt x="1833" y="5629"/>
                      <a:pt x="2505" y="5629"/>
                    </a:cubicBezTo>
                    <a:cubicBezTo>
                      <a:pt x="2911" y="5629"/>
                      <a:pt x="3321" y="5510"/>
                      <a:pt x="3680" y="5264"/>
                    </a:cubicBezTo>
                    <a:lnTo>
                      <a:pt x="6073" y="3644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26"/>
              <p:cNvSpPr/>
              <p:nvPr/>
            </p:nvSpPr>
            <p:spPr>
              <a:xfrm>
                <a:off x="8888938" y="1176188"/>
                <a:ext cx="195885" cy="181660"/>
              </a:xfrm>
              <a:custGeom>
                <a:rect b="b" l="l" r="r" t="t"/>
                <a:pathLst>
                  <a:path extrusionOk="0" h="5632" w="6073">
                    <a:moveTo>
                      <a:pt x="3588" y="1"/>
                    </a:moveTo>
                    <a:cubicBezTo>
                      <a:pt x="3176" y="1"/>
                      <a:pt x="2760" y="120"/>
                      <a:pt x="2393" y="369"/>
                    </a:cubicBezTo>
                    <a:lnTo>
                      <a:pt x="0" y="1989"/>
                    </a:lnTo>
                    <a:lnTo>
                      <a:pt x="2477" y="5632"/>
                    </a:lnTo>
                    <a:lnTo>
                      <a:pt x="4870" y="4001"/>
                    </a:lnTo>
                    <a:cubicBezTo>
                      <a:pt x="5834" y="3346"/>
                      <a:pt x="6072" y="2036"/>
                      <a:pt x="5429" y="1072"/>
                    </a:cubicBezTo>
                    <a:lnTo>
                      <a:pt x="5429" y="1072"/>
                    </a:lnTo>
                    <a:lnTo>
                      <a:pt x="5429" y="1084"/>
                    </a:lnTo>
                    <a:lnTo>
                      <a:pt x="5322" y="917"/>
                    </a:lnTo>
                    <a:cubicBezTo>
                      <a:pt x="4916" y="319"/>
                      <a:pt x="4259" y="1"/>
                      <a:pt x="358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26"/>
              <p:cNvSpPr/>
              <p:nvPr/>
            </p:nvSpPr>
            <p:spPr>
              <a:xfrm>
                <a:off x="8698827" y="1626855"/>
                <a:ext cx="346064" cy="344096"/>
              </a:xfrm>
              <a:custGeom>
                <a:rect b="b" l="l" r="r" t="t"/>
                <a:pathLst>
                  <a:path extrusionOk="0" h="10668" w="10729">
                    <a:moveTo>
                      <a:pt x="4998" y="1"/>
                    </a:moveTo>
                    <a:cubicBezTo>
                      <a:pt x="4821" y="1"/>
                      <a:pt x="4665" y="134"/>
                      <a:pt x="4644" y="316"/>
                    </a:cubicBezTo>
                    <a:lnTo>
                      <a:pt x="4192" y="3804"/>
                    </a:lnTo>
                    <a:lnTo>
                      <a:pt x="703" y="3340"/>
                    </a:lnTo>
                    <a:cubicBezTo>
                      <a:pt x="688" y="3338"/>
                      <a:pt x="673" y="3337"/>
                      <a:pt x="659" y="3337"/>
                    </a:cubicBezTo>
                    <a:cubicBezTo>
                      <a:pt x="474" y="3337"/>
                      <a:pt x="308" y="3474"/>
                      <a:pt x="286" y="3661"/>
                    </a:cubicBezTo>
                    <a:lnTo>
                      <a:pt x="24" y="5638"/>
                    </a:lnTo>
                    <a:cubicBezTo>
                      <a:pt x="1" y="5840"/>
                      <a:pt x="143" y="6031"/>
                      <a:pt x="346" y="6055"/>
                    </a:cubicBezTo>
                    <a:lnTo>
                      <a:pt x="346" y="6043"/>
                    </a:lnTo>
                    <a:lnTo>
                      <a:pt x="3822" y="6507"/>
                    </a:lnTo>
                    <a:lnTo>
                      <a:pt x="3370" y="9984"/>
                    </a:lnTo>
                    <a:cubicBezTo>
                      <a:pt x="3334" y="10186"/>
                      <a:pt x="3477" y="10377"/>
                      <a:pt x="3692" y="10400"/>
                    </a:cubicBezTo>
                    <a:lnTo>
                      <a:pt x="5656" y="10662"/>
                    </a:lnTo>
                    <a:cubicBezTo>
                      <a:pt x="5677" y="10666"/>
                      <a:pt x="5698" y="10668"/>
                      <a:pt x="5718" y="10668"/>
                    </a:cubicBezTo>
                    <a:cubicBezTo>
                      <a:pt x="5896" y="10668"/>
                      <a:pt x="6051" y="10533"/>
                      <a:pt x="6073" y="10341"/>
                    </a:cubicBezTo>
                    <a:lnTo>
                      <a:pt x="6537" y="6864"/>
                    </a:lnTo>
                    <a:lnTo>
                      <a:pt x="10014" y="7329"/>
                    </a:lnTo>
                    <a:cubicBezTo>
                      <a:pt x="10029" y="7330"/>
                      <a:pt x="10043" y="7331"/>
                      <a:pt x="10058" y="7331"/>
                    </a:cubicBezTo>
                    <a:cubicBezTo>
                      <a:pt x="10243" y="7331"/>
                      <a:pt x="10409" y="7195"/>
                      <a:pt x="10442" y="7007"/>
                    </a:cubicBezTo>
                    <a:lnTo>
                      <a:pt x="10692" y="5031"/>
                    </a:lnTo>
                    <a:cubicBezTo>
                      <a:pt x="10728" y="4828"/>
                      <a:pt x="10585" y="4638"/>
                      <a:pt x="10371" y="4614"/>
                    </a:cubicBezTo>
                    <a:lnTo>
                      <a:pt x="6894" y="4150"/>
                    </a:lnTo>
                    <a:lnTo>
                      <a:pt x="7359" y="685"/>
                    </a:lnTo>
                    <a:cubicBezTo>
                      <a:pt x="7382" y="471"/>
                      <a:pt x="7240" y="292"/>
                      <a:pt x="7037" y="256"/>
                    </a:cubicBezTo>
                    <a:lnTo>
                      <a:pt x="5061" y="6"/>
                    </a:lnTo>
                    <a:cubicBezTo>
                      <a:pt x="5040" y="3"/>
                      <a:pt x="5019" y="1"/>
                      <a:pt x="499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26"/>
              <p:cNvSpPr/>
              <p:nvPr/>
            </p:nvSpPr>
            <p:spPr>
              <a:xfrm>
                <a:off x="8256418" y="2147999"/>
                <a:ext cx="349515" cy="435765"/>
              </a:xfrm>
              <a:custGeom>
                <a:rect b="b" l="l" r="r" t="t"/>
                <a:pathLst>
                  <a:path extrusionOk="0" h="13510" w="10836">
                    <a:moveTo>
                      <a:pt x="4138" y="431"/>
                    </a:moveTo>
                    <a:cubicBezTo>
                      <a:pt x="4427" y="431"/>
                      <a:pt x="4711" y="605"/>
                      <a:pt x="4763" y="994"/>
                    </a:cubicBezTo>
                    <a:cubicBezTo>
                      <a:pt x="4799" y="1185"/>
                      <a:pt x="4751" y="1387"/>
                      <a:pt x="4620" y="1530"/>
                    </a:cubicBezTo>
                    <a:lnTo>
                      <a:pt x="3822" y="1685"/>
                    </a:lnTo>
                    <a:cubicBezTo>
                      <a:pt x="3656" y="1590"/>
                      <a:pt x="3537" y="1423"/>
                      <a:pt x="3501" y="1232"/>
                    </a:cubicBezTo>
                    <a:lnTo>
                      <a:pt x="3501" y="1220"/>
                    </a:lnTo>
                    <a:cubicBezTo>
                      <a:pt x="3387" y="723"/>
                      <a:pt x="3765" y="431"/>
                      <a:pt x="4138" y="431"/>
                    </a:cubicBezTo>
                    <a:close/>
                    <a:moveTo>
                      <a:pt x="7844" y="2734"/>
                    </a:moveTo>
                    <a:cubicBezTo>
                      <a:pt x="8102" y="2734"/>
                      <a:pt x="8330" y="2922"/>
                      <a:pt x="8383" y="3185"/>
                    </a:cubicBezTo>
                    <a:lnTo>
                      <a:pt x="9776" y="10757"/>
                    </a:lnTo>
                    <a:cubicBezTo>
                      <a:pt x="9823" y="11055"/>
                      <a:pt x="9621" y="11341"/>
                      <a:pt x="9323" y="11388"/>
                    </a:cubicBezTo>
                    <a:lnTo>
                      <a:pt x="3060" y="12531"/>
                    </a:lnTo>
                    <a:cubicBezTo>
                      <a:pt x="3025" y="12538"/>
                      <a:pt x="2990" y="12542"/>
                      <a:pt x="2956" y="12542"/>
                    </a:cubicBezTo>
                    <a:cubicBezTo>
                      <a:pt x="2699" y="12542"/>
                      <a:pt x="2471" y="12353"/>
                      <a:pt x="2429" y="12091"/>
                    </a:cubicBezTo>
                    <a:lnTo>
                      <a:pt x="1048" y="4518"/>
                    </a:lnTo>
                    <a:cubicBezTo>
                      <a:pt x="989" y="4221"/>
                      <a:pt x="1191" y="3935"/>
                      <a:pt x="1489" y="3887"/>
                    </a:cubicBezTo>
                    <a:lnTo>
                      <a:pt x="2239" y="3745"/>
                    </a:lnTo>
                    <a:cubicBezTo>
                      <a:pt x="2271" y="3955"/>
                      <a:pt x="2451" y="4110"/>
                      <a:pt x="2657" y="4110"/>
                    </a:cubicBezTo>
                    <a:cubicBezTo>
                      <a:pt x="2684" y="4110"/>
                      <a:pt x="2711" y="4107"/>
                      <a:pt x="2739" y="4102"/>
                    </a:cubicBezTo>
                    <a:lnTo>
                      <a:pt x="6656" y="3387"/>
                    </a:lnTo>
                    <a:cubicBezTo>
                      <a:pt x="6882" y="3340"/>
                      <a:pt x="7049" y="3114"/>
                      <a:pt x="7001" y="2875"/>
                    </a:cubicBezTo>
                    <a:lnTo>
                      <a:pt x="7740" y="2744"/>
                    </a:lnTo>
                    <a:cubicBezTo>
                      <a:pt x="7775" y="2737"/>
                      <a:pt x="7810" y="2734"/>
                      <a:pt x="7844" y="2734"/>
                    </a:cubicBezTo>
                    <a:close/>
                    <a:moveTo>
                      <a:pt x="4134" y="1"/>
                    </a:moveTo>
                    <a:cubicBezTo>
                      <a:pt x="4070" y="1"/>
                      <a:pt x="4006" y="6"/>
                      <a:pt x="3942" y="18"/>
                    </a:cubicBezTo>
                    <a:cubicBezTo>
                      <a:pt x="3334" y="125"/>
                      <a:pt x="2941" y="708"/>
                      <a:pt x="3072" y="1304"/>
                    </a:cubicBezTo>
                    <a:cubicBezTo>
                      <a:pt x="3096" y="1470"/>
                      <a:pt x="3168" y="1637"/>
                      <a:pt x="3287" y="1780"/>
                    </a:cubicBezTo>
                    <a:lnTo>
                      <a:pt x="2501" y="1923"/>
                    </a:lnTo>
                    <a:cubicBezTo>
                      <a:pt x="2191" y="1982"/>
                      <a:pt x="1977" y="2280"/>
                      <a:pt x="2037" y="2602"/>
                    </a:cubicBezTo>
                    <a:lnTo>
                      <a:pt x="2084" y="2887"/>
                    </a:lnTo>
                    <a:lnTo>
                      <a:pt x="798" y="3114"/>
                    </a:lnTo>
                    <a:cubicBezTo>
                      <a:pt x="310" y="3209"/>
                      <a:pt x="1" y="3673"/>
                      <a:pt x="84" y="4149"/>
                    </a:cubicBezTo>
                    <a:lnTo>
                      <a:pt x="1656" y="12781"/>
                    </a:lnTo>
                    <a:cubicBezTo>
                      <a:pt x="1740" y="13216"/>
                      <a:pt x="2109" y="13509"/>
                      <a:pt x="2533" y="13509"/>
                    </a:cubicBezTo>
                    <a:cubicBezTo>
                      <a:pt x="2585" y="13509"/>
                      <a:pt x="2638" y="13505"/>
                      <a:pt x="2691" y="13496"/>
                    </a:cubicBezTo>
                    <a:lnTo>
                      <a:pt x="10026" y="12162"/>
                    </a:lnTo>
                    <a:cubicBezTo>
                      <a:pt x="10514" y="12067"/>
                      <a:pt x="10835" y="11603"/>
                      <a:pt x="10752" y="11114"/>
                    </a:cubicBezTo>
                    <a:lnTo>
                      <a:pt x="9168" y="2482"/>
                    </a:lnTo>
                    <a:cubicBezTo>
                      <a:pt x="9094" y="2048"/>
                      <a:pt x="8718" y="1755"/>
                      <a:pt x="8291" y="1755"/>
                    </a:cubicBezTo>
                    <a:cubicBezTo>
                      <a:pt x="8239" y="1755"/>
                      <a:pt x="8186" y="1759"/>
                      <a:pt x="8133" y="1768"/>
                    </a:cubicBezTo>
                    <a:lnTo>
                      <a:pt x="6859" y="2006"/>
                    </a:lnTo>
                    <a:lnTo>
                      <a:pt x="6799" y="1732"/>
                    </a:lnTo>
                    <a:cubicBezTo>
                      <a:pt x="6745" y="1442"/>
                      <a:pt x="6498" y="1249"/>
                      <a:pt x="6214" y="1249"/>
                    </a:cubicBezTo>
                    <a:cubicBezTo>
                      <a:pt x="6183" y="1249"/>
                      <a:pt x="6152" y="1251"/>
                      <a:pt x="6120" y="1256"/>
                    </a:cubicBezTo>
                    <a:lnTo>
                      <a:pt x="5168" y="1435"/>
                    </a:lnTo>
                    <a:cubicBezTo>
                      <a:pt x="5227" y="1268"/>
                      <a:pt x="5239" y="1089"/>
                      <a:pt x="5204" y="911"/>
                    </a:cubicBezTo>
                    <a:cubicBezTo>
                      <a:pt x="5119" y="380"/>
                      <a:pt x="4655" y="1"/>
                      <a:pt x="413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26"/>
              <p:cNvSpPr/>
              <p:nvPr/>
            </p:nvSpPr>
            <p:spPr>
              <a:xfrm>
                <a:off x="8318251" y="2305274"/>
                <a:ext cx="60156" cy="49834"/>
              </a:xfrm>
              <a:custGeom>
                <a:rect b="b" l="l" r="r" t="t"/>
                <a:pathLst>
                  <a:path extrusionOk="0" h="1545" w="1865">
                    <a:moveTo>
                      <a:pt x="1014" y="0"/>
                    </a:moveTo>
                    <a:cubicBezTo>
                      <a:pt x="970" y="0"/>
                      <a:pt x="926" y="4"/>
                      <a:pt x="882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4" y="1545"/>
                      <a:pt x="1864" y="1142"/>
                      <a:pt x="1775" y="631"/>
                    </a:cubicBezTo>
                    <a:cubicBezTo>
                      <a:pt x="1700" y="258"/>
                      <a:pt x="1379" y="0"/>
                      <a:pt x="101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26"/>
              <p:cNvSpPr/>
              <p:nvPr/>
            </p:nvSpPr>
            <p:spPr>
              <a:xfrm>
                <a:off x="8386921" y="2290308"/>
                <a:ext cx="124117" cy="43673"/>
              </a:xfrm>
              <a:custGeom>
                <a:rect b="b" l="l" r="r" t="t"/>
                <a:pathLst>
                  <a:path extrusionOk="0" h="1354" w="3848">
                    <a:moveTo>
                      <a:pt x="3240" y="0"/>
                    </a:moveTo>
                    <a:cubicBezTo>
                      <a:pt x="3207" y="0"/>
                      <a:pt x="3171" y="4"/>
                      <a:pt x="3134" y="11"/>
                    </a:cubicBezTo>
                    <a:lnTo>
                      <a:pt x="538" y="487"/>
                    </a:lnTo>
                    <a:cubicBezTo>
                      <a:pt x="0" y="588"/>
                      <a:pt x="106" y="1354"/>
                      <a:pt x="597" y="1354"/>
                    </a:cubicBezTo>
                    <a:cubicBezTo>
                      <a:pt x="628" y="1354"/>
                      <a:pt x="660" y="1351"/>
                      <a:pt x="693" y="1345"/>
                    </a:cubicBezTo>
                    <a:lnTo>
                      <a:pt x="3289" y="868"/>
                    </a:lnTo>
                    <a:cubicBezTo>
                      <a:pt x="3847" y="790"/>
                      <a:pt x="3746" y="0"/>
                      <a:pt x="324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26"/>
              <p:cNvSpPr/>
              <p:nvPr/>
            </p:nvSpPr>
            <p:spPr>
              <a:xfrm>
                <a:off x="8330927" y="2374687"/>
                <a:ext cx="60156" cy="49931"/>
              </a:xfrm>
              <a:custGeom>
                <a:rect b="b" l="l" r="r" t="t"/>
                <a:pathLst>
                  <a:path extrusionOk="0" h="1548" w="1865">
                    <a:moveTo>
                      <a:pt x="1027" y="0"/>
                    </a:moveTo>
                    <a:cubicBezTo>
                      <a:pt x="979" y="0"/>
                      <a:pt x="930" y="5"/>
                      <a:pt x="881" y="15"/>
                    </a:cubicBezTo>
                    <a:cubicBezTo>
                      <a:pt x="203" y="122"/>
                      <a:pt x="0" y="1015"/>
                      <a:pt x="572" y="1408"/>
                    </a:cubicBezTo>
                    <a:cubicBezTo>
                      <a:pt x="710" y="1505"/>
                      <a:pt x="861" y="1548"/>
                      <a:pt x="1007" y="1548"/>
                    </a:cubicBezTo>
                    <a:cubicBezTo>
                      <a:pt x="1454" y="1548"/>
                      <a:pt x="1864" y="1145"/>
                      <a:pt x="1774" y="634"/>
                    </a:cubicBezTo>
                    <a:cubicBezTo>
                      <a:pt x="1701" y="266"/>
                      <a:pt x="1386" y="0"/>
                      <a:pt x="102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26"/>
              <p:cNvSpPr/>
              <p:nvPr/>
            </p:nvSpPr>
            <p:spPr>
              <a:xfrm>
                <a:off x="8400533" y="2359753"/>
                <a:ext cx="121279" cy="43512"/>
              </a:xfrm>
              <a:custGeom>
                <a:rect b="b" l="l" r="r" t="t"/>
                <a:pathLst>
                  <a:path extrusionOk="0" h="1349" w="3760">
                    <a:moveTo>
                      <a:pt x="3129" y="0"/>
                    </a:moveTo>
                    <a:cubicBezTo>
                      <a:pt x="3117" y="0"/>
                      <a:pt x="3105" y="1"/>
                      <a:pt x="3093" y="1"/>
                    </a:cubicBezTo>
                    <a:lnTo>
                      <a:pt x="497" y="478"/>
                    </a:lnTo>
                    <a:cubicBezTo>
                      <a:pt x="1" y="628"/>
                      <a:pt x="120" y="1349"/>
                      <a:pt x="617" y="1349"/>
                    </a:cubicBezTo>
                    <a:cubicBezTo>
                      <a:pt x="632" y="1349"/>
                      <a:pt x="648" y="1348"/>
                      <a:pt x="664" y="1347"/>
                    </a:cubicBezTo>
                    <a:lnTo>
                      <a:pt x="3260" y="882"/>
                    </a:lnTo>
                    <a:cubicBezTo>
                      <a:pt x="3760" y="731"/>
                      <a:pt x="3635" y="0"/>
                      <a:pt x="3129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26"/>
              <p:cNvSpPr/>
              <p:nvPr/>
            </p:nvSpPr>
            <p:spPr>
              <a:xfrm>
                <a:off x="8344377" y="2448906"/>
                <a:ext cx="60123" cy="49834"/>
              </a:xfrm>
              <a:custGeom>
                <a:rect b="b" l="l" r="r" t="t"/>
                <a:pathLst>
                  <a:path extrusionOk="0" h="1545" w="1864">
                    <a:moveTo>
                      <a:pt x="1014" y="0"/>
                    </a:moveTo>
                    <a:cubicBezTo>
                      <a:pt x="970" y="0"/>
                      <a:pt x="926" y="4"/>
                      <a:pt x="881" y="11"/>
                    </a:cubicBezTo>
                    <a:cubicBezTo>
                      <a:pt x="203" y="131"/>
                      <a:pt x="0" y="1012"/>
                      <a:pt x="572" y="1404"/>
                    </a:cubicBezTo>
                    <a:cubicBezTo>
                      <a:pt x="713" y="1501"/>
                      <a:pt x="865" y="1545"/>
                      <a:pt x="1012" y="1545"/>
                    </a:cubicBezTo>
                    <a:cubicBezTo>
                      <a:pt x="1460" y="1545"/>
                      <a:pt x="1864" y="1142"/>
                      <a:pt x="1774" y="631"/>
                    </a:cubicBezTo>
                    <a:cubicBezTo>
                      <a:pt x="1700" y="258"/>
                      <a:pt x="1378" y="0"/>
                      <a:pt x="101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26"/>
              <p:cNvSpPr/>
              <p:nvPr/>
            </p:nvSpPr>
            <p:spPr>
              <a:xfrm>
                <a:off x="8413725" y="2434133"/>
                <a:ext cx="122343" cy="43673"/>
              </a:xfrm>
              <a:custGeom>
                <a:rect b="b" l="l" r="r" t="t"/>
                <a:pathLst>
                  <a:path extrusionOk="0" h="1354" w="3793">
                    <a:moveTo>
                      <a:pt x="3180" y="1"/>
                    </a:moveTo>
                    <a:cubicBezTo>
                      <a:pt x="3158" y="1"/>
                      <a:pt x="3136" y="2"/>
                      <a:pt x="3113" y="5"/>
                    </a:cubicBezTo>
                    <a:lnTo>
                      <a:pt x="517" y="469"/>
                    </a:lnTo>
                    <a:cubicBezTo>
                      <a:pt x="1" y="607"/>
                      <a:pt x="115" y="1354"/>
                      <a:pt x="615" y="1354"/>
                    </a:cubicBezTo>
                    <a:cubicBezTo>
                      <a:pt x="633" y="1354"/>
                      <a:pt x="652" y="1353"/>
                      <a:pt x="672" y="1351"/>
                    </a:cubicBezTo>
                    <a:lnTo>
                      <a:pt x="3267" y="874"/>
                    </a:lnTo>
                    <a:cubicBezTo>
                      <a:pt x="3792" y="749"/>
                      <a:pt x="3672" y="1"/>
                      <a:pt x="3180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3" name="Google Shape;3863;p26"/>
              <p:cNvSpPr/>
              <p:nvPr/>
            </p:nvSpPr>
            <p:spPr>
              <a:xfrm>
                <a:off x="8756435" y="2276051"/>
                <a:ext cx="195885" cy="181563"/>
              </a:xfrm>
              <a:custGeom>
                <a:rect b="b" l="l" r="r" t="t"/>
                <a:pathLst>
                  <a:path extrusionOk="0" h="5629" w="6073">
                    <a:moveTo>
                      <a:pt x="3596" y="1"/>
                    </a:moveTo>
                    <a:lnTo>
                      <a:pt x="1203" y="1620"/>
                    </a:lnTo>
                    <a:cubicBezTo>
                      <a:pt x="251" y="2275"/>
                      <a:pt x="1" y="3585"/>
                      <a:pt x="655" y="4549"/>
                    </a:cubicBezTo>
                    <a:lnTo>
                      <a:pt x="763" y="4716"/>
                    </a:lnTo>
                    <a:cubicBezTo>
                      <a:pt x="1163" y="5308"/>
                      <a:pt x="1825" y="5629"/>
                      <a:pt x="2498" y="5629"/>
                    </a:cubicBezTo>
                    <a:cubicBezTo>
                      <a:pt x="2907" y="5629"/>
                      <a:pt x="3320" y="5511"/>
                      <a:pt x="3680" y="5263"/>
                    </a:cubicBezTo>
                    <a:lnTo>
                      <a:pt x="6073" y="3644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4" name="Google Shape;3864;p26"/>
              <p:cNvSpPr/>
              <p:nvPr/>
            </p:nvSpPr>
            <p:spPr>
              <a:xfrm>
                <a:off x="8888938" y="2200542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77" y="0"/>
                    </a:moveTo>
                    <a:cubicBezTo>
                      <a:pt x="3169" y="0"/>
                      <a:pt x="2757" y="119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4" y="3354"/>
                      <a:pt x="6072" y="2044"/>
                      <a:pt x="5429" y="1080"/>
                    </a:cubicBezTo>
                    <a:lnTo>
                      <a:pt x="5322" y="925"/>
                    </a:lnTo>
                    <a:cubicBezTo>
                      <a:pt x="4914" y="324"/>
                      <a:pt x="4252" y="0"/>
                      <a:pt x="35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5" name="Google Shape;3865;p26"/>
              <p:cNvSpPr/>
              <p:nvPr/>
            </p:nvSpPr>
            <p:spPr>
              <a:xfrm>
                <a:off x="8287157" y="2757554"/>
                <a:ext cx="250396" cy="224785"/>
              </a:xfrm>
              <a:custGeom>
                <a:rect b="b" l="l" r="r" t="t"/>
                <a:pathLst>
                  <a:path extrusionOk="0" h="6969" w="7763">
                    <a:moveTo>
                      <a:pt x="3926" y="0"/>
                    </a:moveTo>
                    <a:cubicBezTo>
                      <a:pt x="2894" y="0"/>
                      <a:pt x="1881" y="467"/>
                      <a:pt x="1215" y="1349"/>
                    </a:cubicBezTo>
                    <a:lnTo>
                      <a:pt x="6953" y="4968"/>
                    </a:lnTo>
                    <a:cubicBezTo>
                      <a:pt x="7763" y="3396"/>
                      <a:pt x="7239" y="1468"/>
                      <a:pt x="5751" y="527"/>
                    </a:cubicBezTo>
                    <a:cubicBezTo>
                      <a:pt x="5184" y="172"/>
                      <a:pt x="4552" y="0"/>
                      <a:pt x="3926" y="0"/>
                    </a:cubicBezTo>
                    <a:close/>
                    <a:moveTo>
                      <a:pt x="810" y="1992"/>
                    </a:moveTo>
                    <a:lnTo>
                      <a:pt x="810" y="1992"/>
                    </a:lnTo>
                    <a:cubicBezTo>
                      <a:pt x="0" y="3563"/>
                      <a:pt x="512" y="5492"/>
                      <a:pt x="2012" y="6444"/>
                    </a:cubicBezTo>
                    <a:cubicBezTo>
                      <a:pt x="2576" y="6798"/>
                      <a:pt x="3206" y="6968"/>
                      <a:pt x="3829" y="6968"/>
                    </a:cubicBezTo>
                    <a:cubicBezTo>
                      <a:pt x="4864" y="6968"/>
                      <a:pt x="5880" y="6500"/>
                      <a:pt x="6549" y="5623"/>
                    </a:cubicBezTo>
                    <a:lnTo>
                      <a:pt x="810" y="1992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26"/>
              <p:cNvSpPr/>
              <p:nvPr/>
            </p:nvSpPr>
            <p:spPr>
              <a:xfrm>
                <a:off x="8698827" y="2651177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5017" y="1"/>
                    </a:moveTo>
                    <a:cubicBezTo>
                      <a:pt x="4831" y="1"/>
                      <a:pt x="4666" y="137"/>
                      <a:pt x="4644" y="325"/>
                    </a:cubicBezTo>
                    <a:lnTo>
                      <a:pt x="4180" y="3813"/>
                    </a:lnTo>
                    <a:lnTo>
                      <a:pt x="703" y="3349"/>
                    </a:lnTo>
                    <a:cubicBezTo>
                      <a:pt x="688" y="3347"/>
                      <a:pt x="673" y="3346"/>
                      <a:pt x="659" y="3346"/>
                    </a:cubicBezTo>
                    <a:cubicBezTo>
                      <a:pt x="474" y="3346"/>
                      <a:pt x="308" y="3483"/>
                      <a:pt x="286" y="3670"/>
                    </a:cubicBezTo>
                    <a:lnTo>
                      <a:pt x="24" y="5635"/>
                    </a:lnTo>
                    <a:cubicBezTo>
                      <a:pt x="1" y="5849"/>
                      <a:pt x="143" y="6028"/>
                      <a:pt x="346" y="6063"/>
                    </a:cubicBezTo>
                    <a:lnTo>
                      <a:pt x="3822" y="6516"/>
                    </a:lnTo>
                    <a:lnTo>
                      <a:pt x="3370" y="10004"/>
                    </a:lnTo>
                    <a:cubicBezTo>
                      <a:pt x="3346" y="10207"/>
                      <a:pt x="3489" y="10385"/>
                      <a:pt x="3692" y="10421"/>
                    </a:cubicBezTo>
                    <a:lnTo>
                      <a:pt x="5656" y="10671"/>
                    </a:lnTo>
                    <a:cubicBezTo>
                      <a:pt x="5678" y="10675"/>
                      <a:pt x="5700" y="10677"/>
                      <a:pt x="5721" y="10677"/>
                    </a:cubicBezTo>
                    <a:cubicBezTo>
                      <a:pt x="5906" y="10677"/>
                      <a:pt x="6053" y="10543"/>
                      <a:pt x="6085" y="10362"/>
                    </a:cubicBezTo>
                    <a:lnTo>
                      <a:pt x="6537" y="6873"/>
                    </a:lnTo>
                    <a:lnTo>
                      <a:pt x="10014" y="7337"/>
                    </a:lnTo>
                    <a:cubicBezTo>
                      <a:pt x="10029" y="7339"/>
                      <a:pt x="10045" y="7340"/>
                      <a:pt x="10060" y="7340"/>
                    </a:cubicBezTo>
                    <a:cubicBezTo>
                      <a:pt x="10253" y="7340"/>
                      <a:pt x="10409" y="7204"/>
                      <a:pt x="10442" y="7016"/>
                    </a:cubicBezTo>
                    <a:lnTo>
                      <a:pt x="10692" y="5039"/>
                    </a:lnTo>
                    <a:cubicBezTo>
                      <a:pt x="10728" y="4837"/>
                      <a:pt x="10585" y="4647"/>
                      <a:pt x="10383" y="4623"/>
                    </a:cubicBezTo>
                    <a:lnTo>
                      <a:pt x="6894" y="4158"/>
                    </a:lnTo>
                    <a:lnTo>
                      <a:pt x="7359" y="682"/>
                    </a:lnTo>
                    <a:cubicBezTo>
                      <a:pt x="7382" y="479"/>
                      <a:pt x="7240" y="289"/>
                      <a:pt x="7037" y="265"/>
                    </a:cubicBezTo>
                    <a:lnTo>
                      <a:pt x="5061" y="3"/>
                    </a:lnTo>
                    <a:cubicBezTo>
                      <a:pt x="5046" y="1"/>
                      <a:pt x="5031" y="1"/>
                      <a:pt x="501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26"/>
              <p:cNvSpPr/>
              <p:nvPr/>
            </p:nvSpPr>
            <p:spPr>
              <a:xfrm>
                <a:off x="8256031" y="3173385"/>
                <a:ext cx="349902" cy="435733"/>
              </a:xfrm>
              <a:custGeom>
                <a:rect b="b" l="l" r="r" t="t"/>
                <a:pathLst>
                  <a:path extrusionOk="0" h="13509" w="10848">
                    <a:moveTo>
                      <a:pt x="4164" y="411"/>
                    </a:moveTo>
                    <a:cubicBezTo>
                      <a:pt x="4452" y="411"/>
                      <a:pt x="4735" y="584"/>
                      <a:pt x="4787" y="970"/>
                    </a:cubicBezTo>
                    <a:cubicBezTo>
                      <a:pt x="4823" y="1172"/>
                      <a:pt x="4763" y="1363"/>
                      <a:pt x="4632" y="1518"/>
                    </a:cubicBezTo>
                    <a:lnTo>
                      <a:pt x="3846" y="1661"/>
                    </a:lnTo>
                    <a:cubicBezTo>
                      <a:pt x="3668" y="1565"/>
                      <a:pt x="3549" y="1399"/>
                      <a:pt x="3513" y="1208"/>
                    </a:cubicBezTo>
                    <a:cubicBezTo>
                      <a:pt x="3398" y="708"/>
                      <a:pt x="3786" y="411"/>
                      <a:pt x="4164" y="411"/>
                    </a:cubicBezTo>
                    <a:close/>
                    <a:moveTo>
                      <a:pt x="7873" y="2721"/>
                    </a:moveTo>
                    <a:cubicBezTo>
                      <a:pt x="8128" y="2721"/>
                      <a:pt x="8353" y="2900"/>
                      <a:pt x="8395" y="3161"/>
                    </a:cubicBezTo>
                    <a:lnTo>
                      <a:pt x="9788" y="10745"/>
                    </a:lnTo>
                    <a:cubicBezTo>
                      <a:pt x="9847" y="11043"/>
                      <a:pt x="9645" y="11328"/>
                      <a:pt x="9347" y="11376"/>
                    </a:cubicBezTo>
                    <a:lnTo>
                      <a:pt x="3072" y="12519"/>
                    </a:lnTo>
                    <a:cubicBezTo>
                      <a:pt x="3042" y="12524"/>
                      <a:pt x="3012" y="12526"/>
                      <a:pt x="2981" y="12526"/>
                    </a:cubicBezTo>
                    <a:cubicBezTo>
                      <a:pt x="2719" y="12526"/>
                      <a:pt x="2484" y="12344"/>
                      <a:pt x="2441" y="12067"/>
                    </a:cubicBezTo>
                    <a:lnTo>
                      <a:pt x="1060" y="4506"/>
                    </a:lnTo>
                    <a:cubicBezTo>
                      <a:pt x="1001" y="4209"/>
                      <a:pt x="1203" y="3923"/>
                      <a:pt x="1501" y="3863"/>
                    </a:cubicBezTo>
                    <a:lnTo>
                      <a:pt x="2251" y="3732"/>
                    </a:lnTo>
                    <a:cubicBezTo>
                      <a:pt x="2282" y="3941"/>
                      <a:pt x="2470" y="4086"/>
                      <a:pt x="2668" y="4086"/>
                    </a:cubicBezTo>
                    <a:cubicBezTo>
                      <a:pt x="2696" y="4086"/>
                      <a:pt x="2723" y="4083"/>
                      <a:pt x="2751" y="4078"/>
                    </a:cubicBezTo>
                    <a:lnTo>
                      <a:pt x="6668" y="3375"/>
                    </a:lnTo>
                    <a:cubicBezTo>
                      <a:pt x="6906" y="3327"/>
                      <a:pt x="7061" y="3101"/>
                      <a:pt x="7013" y="2863"/>
                    </a:cubicBezTo>
                    <a:lnTo>
                      <a:pt x="7764" y="2732"/>
                    </a:lnTo>
                    <a:cubicBezTo>
                      <a:pt x="7800" y="2725"/>
                      <a:pt x="7837" y="2721"/>
                      <a:pt x="7873" y="2721"/>
                    </a:cubicBezTo>
                    <a:close/>
                    <a:moveTo>
                      <a:pt x="4154" y="0"/>
                    </a:moveTo>
                    <a:cubicBezTo>
                      <a:pt x="4004" y="0"/>
                      <a:pt x="3851" y="32"/>
                      <a:pt x="3704" y="101"/>
                    </a:cubicBezTo>
                    <a:cubicBezTo>
                      <a:pt x="3061" y="387"/>
                      <a:pt x="2858" y="1208"/>
                      <a:pt x="3299" y="1756"/>
                    </a:cubicBezTo>
                    <a:lnTo>
                      <a:pt x="2513" y="1911"/>
                    </a:lnTo>
                    <a:cubicBezTo>
                      <a:pt x="2203" y="1970"/>
                      <a:pt x="1989" y="2280"/>
                      <a:pt x="2049" y="2589"/>
                    </a:cubicBezTo>
                    <a:lnTo>
                      <a:pt x="2096" y="2875"/>
                    </a:lnTo>
                    <a:lnTo>
                      <a:pt x="810" y="3101"/>
                    </a:lnTo>
                    <a:cubicBezTo>
                      <a:pt x="322" y="3196"/>
                      <a:pt x="1" y="3661"/>
                      <a:pt x="96" y="4149"/>
                    </a:cubicBezTo>
                    <a:lnTo>
                      <a:pt x="1668" y="12769"/>
                    </a:lnTo>
                    <a:cubicBezTo>
                      <a:pt x="1753" y="13205"/>
                      <a:pt x="2123" y="13509"/>
                      <a:pt x="2549" y="13509"/>
                    </a:cubicBezTo>
                    <a:cubicBezTo>
                      <a:pt x="2600" y="13509"/>
                      <a:pt x="2652" y="13504"/>
                      <a:pt x="2703" y="13495"/>
                    </a:cubicBezTo>
                    <a:lnTo>
                      <a:pt x="10038" y="12150"/>
                    </a:lnTo>
                    <a:cubicBezTo>
                      <a:pt x="10526" y="12055"/>
                      <a:pt x="10847" y="11590"/>
                      <a:pt x="10752" y="11114"/>
                    </a:cubicBezTo>
                    <a:lnTo>
                      <a:pt x="9180" y="2482"/>
                    </a:lnTo>
                    <a:cubicBezTo>
                      <a:pt x="9106" y="2046"/>
                      <a:pt x="8727" y="1743"/>
                      <a:pt x="8299" y="1743"/>
                    </a:cubicBezTo>
                    <a:cubicBezTo>
                      <a:pt x="8248" y="1743"/>
                      <a:pt x="8196" y="1747"/>
                      <a:pt x="8145" y="1756"/>
                    </a:cubicBezTo>
                    <a:lnTo>
                      <a:pt x="6871" y="1994"/>
                    </a:lnTo>
                    <a:lnTo>
                      <a:pt x="6811" y="1720"/>
                    </a:lnTo>
                    <a:cubicBezTo>
                      <a:pt x="6758" y="1435"/>
                      <a:pt x="6518" y="1234"/>
                      <a:pt x="6240" y="1234"/>
                    </a:cubicBezTo>
                    <a:cubicBezTo>
                      <a:pt x="6204" y="1234"/>
                      <a:pt x="6169" y="1237"/>
                      <a:pt x="6132" y="1244"/>
                    </a:cubicBezTo>
                    <a:lnTo>
                      <a:pt x="5180" y="1411"/>
                    </a:lnTo>
                    <a:cubicBezTo>
                      <a:pt x="5239" y="1244"/>
                      <a:pt x="5251" y="1065"/>
                      <a:pt x="5216" y="899"/>
                    </a:cubicBezTo>
                    <a:cubicBezTo>
                      <a:pt x="5115" y="358"/>
                      <a:pt x="4654" y="0"/>
                      <a:pt x="415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8" name="Google Shape;3868;p26"/>
              <p:cNvSpPr/>
              <p:nvPr/>
            </p:nvSpPr>
            <p:spPr>
              <a:xfrm>
                <a:off x="8318251" y="3329757"/>
                <a:ext cx="60156" cy="49963"/>
              </a:xfrm>
              <a:custGeom>
                <a:rect b="b" l="l" r="r" t="t"/>
                <a:pathLst>
                  <a:path extrusionOk="0" h="1549" w="1865">
                    <a:moveTo>
                      <a:pt x="1027" y="1"/>
                    </a:moveTo>
                    <a:cubicBezTo>
                      <a:pt x="979" y="1"/>
                      <a:pt x="930" y="6"/>
                      <a:pt x="882" y="15"/>
                    </a:cubicBezTo>
                    <a:cubicBezTo>
                      <a:pt x="191" y="134"/>
                      <a:pt x="0" y="1015"/>
                      <a:pt x="572" y="1408"/>
                    </a:cubicBezTo>
                    <a:cubicBezTo>
                      <a:pt x="710" y="1505"/>
                      <a:pt x="861" y="1549"/>
                      <a:pt x="1007" y="1549"/>
                    </a:cubicBezTo>
                    <a:cubicBezTo>
                      <a:pt x="1454" y="1549"/>
                      <a:pt x="1864" y="1146"/>
                      <a:pt x="1775" y="634"/>
                    </a:cubicBezTo>
                    <a:cubicBezTo>
                      <a:pt x="1701" y="267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9" name="Google Shape;3869;p26"/>
              <p:cNvSpPr/>
              <p:nvPr/>
            </p:nvSpPr>
            <p:spPr>
              <a:xfrm>
                <a:off x="8386373" y="3314791"/>
                <a:ext cx="125214" cy="43931"/>
              </a:xfrm>
              <a:custGeom>
                <a:rect b="b" l="l" r="r" t="t"/>
                <a:pathLst>
                  <a:path extrusionOk="0" h="1362" w="3882">
                    <a:moveTo>
                      <a:pt x="3273" y="0"/>
                    </a:moveTo>
                    <a:cubicBezTo>
                      <a:pt x="3234" y="0"/>
                      <a:pt x="3194" y="5"/>
                      <a:pt x="3151" y="15"/>
                    </a:cubicBezTo>
                    <a:lnTo>
                      <a:pt x="555" y="491"/>
                    </a:lnTo>
                    <a:cubicBezTo>
                      <a:pt x="1" y="580"/>
                      <a:pt x="108" y="1362"/>
                      <a:pt x="597" y="1362"/>
                    </a:cubicBezTo>
                    <a:cubicBezTo>
                      <a:pt x="633" y="1362"/>
                      <a:pt x="671" y="1357"/>
                      <a:pt x="710" y="1349"/>
                    </a:cubicBezTo>
                    <a:lnTo>
                      <a:pt x="3306" y="872"/>
                    </a:lnTo>
                    <a:cubicBezTo>
                      <a:pt x="3881" y="817"/>
                      <a:pt x="3778" y="0"/>
                      <a:pt x="3273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0" name="Google Shape;3870;p26"/>
              <p:cNvSpPr/>
              <p:nvPr/>
            </p:nvSpPr>
            <p:spPr>
              <a:xfrm>
                <a:off x="8330927" y="3399267"/>
                <a:ext cx="60156" cy="49963"/>
              </a:xfrm>
              <a:custGeom>
                <a:rect b="b" l="l" r="r" t="t"/>
                <a:pathLst>
                  <a:path extrusionOk="0" h="1549" w="1865">
                    <a:moveTo>
                      <a:pt x="1027" y="1"/>
                    </a:moveTo>
                    <a:cubicBezTo>
                      <a:pt x="979" y="1"/>
                      <a:pt x="930" y="6"/>
                      <a:pt x="881" y="15"/>
                    </a:cubicBezTo>
                    <a:cubicBezTo>
                      <a:pt x="203" y="134"/>
                      <a:pt x="0" y="1015"/>
                      <a:pt x="572" y="1408"/>
                    </a:cubicBezTo>
                    <a:cubicBezTo>
                      <a:pt x="710" y="1505"/>
                      <a:pt x="861" y="1549"/>
                      <a:pt x="1007" y="1549"/>
                    </a:cubicBezTo>
                    <a:cubicBezTo>
                      <a:pt x="1454" y="1549"/>
                      <a:pt x="1864" y="1146"/>
                      <a:pt x="1774" y="635"/>
                    </a:cubicBezTo>
                    <a:cubicBezTo>
                      <a:pt x="1701" y="267"/>
                      <a:pt x="1386" y="1"/>
                      <a:pt x="102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1" name="Google Shape;3871;p26"/>
              <p:cNvSpPr/>
              <p:nvPr/>
            </p:nvSpPr>
            <p:spPr>
              <a:xfrm>
                <a:off x="8400436" y="3384688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2"/>
                      <a:pt x="3096" y="3"/>
                    </a:cubicBezTo>
                    <a:lnTo>
                      <a:pt x="500" y="467"/>
                    </a:lnTo>
                    <a:cubicBezTo>
                      <a:pt x="0" y="619"/>
                      <a:pt x="125" y="1350"/>
                      <a:pt x="631" y="1350"/>
                    </a:cubicBezTo>
                    <a:cubicBezTo>
                      <a:pt x="643" y="1350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2" name="Google Shape;3872;p26"/>
              <p:cNvSpPr/>
              <p:nvPr/>
            </p:nvSpPr>
            <p:spPr>
              <a:xfrm>
                <a:off x="8344377" y="3473486"/>
                <a:ext cx="60123" cy="49866"/>
              </a:xfrm>
              <a:custGeom>
                <a:rect b="b" l="l" r="r" t="t"/>
                <a:pathLst>
                  <a:path extrusionOk="0" h="1546" w="1864">
                    <a:moveTo>
                      <a:pt x="1013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8" y="1546"/>
                    </a:cubicBezTo>
                    <a:cubicBezTo>
                      <a:pt x="1454" y="1546"/>
                      <a:pt x="1864" y="1145"/>
                      <a:pt x="1774" y="643"/>
                    </a:cubicBezTo>
                    <a:cubicBezTo>
                      <a:pt x="1700" y="260"/>
                      <a:pt x="1378" y="1"/>
                      <a:pt x="1013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3" name="Google Shape;3873;p26"/>
              <p:cNvSpPr/>
              <p:nvPr/>
            </p:nvSpPr>
            <p:spPr>
              <a:xfrm>
                <a:off x="8413983" y="3458777"/>
                <a:ext cx="121440" cy="43609"/>
              </a:xfrm>
              <a:custGeom>
                <a:rect b="b" l="l" r="r" t="t"/>
                <a:pathLst>
                  <a:path extrusionOk="0" h="1352" w="3765">
                    <a:moveTo>
                      <a:pt x="3162" y="1"/>
                    </a:moveTo>
                    <a:cubicBezTo>
                      <a:pt x="3143" y="1"/>
                      <a:pt x="3124" y="2"/>
                      <a:pt x="3105" y="4"/>
                    </a:cubicBezTo>
                    <a:lnTo>
                      <a:pt x="509" y="480"/>
                    </a:lnTo>
                    <a:cubicBezTo>
                      <a:pt x="1" y="619"/>
                      <a:pt x="120" y="1351"/>
                      <a:pt x="617" y="1351"/>
                    </a:cubicBezTo>
                    <a:cubicBezTo>
                      <a:pt x="632" y="1351"/>
                      <a:pt x="648" y="1351"/>
                      <a:pt x="664" y="1349"/>
                    </a:cubicBezTo>
                    <a:lnTo>
                      <a:pt x="3259" y="873"/>
                    </a:lnTo>
                    <a:cubicBezTo>
                      <a:pt x="3764" y="735"/>
                      <a:pt x="3650" y="1"/>
                      <a:pt x="3162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4" name="Google Shape;3874;p26"/>
              <p:cNvSpPr/>
              <p:nvPr/>
            </p:nvSpPr>
            <p:spPr>
              <a:xfrm>
                <a:off x="8288286" y="3782231"/>
                <a:ext cx="249267" cy="224075"/>
              </a:xfrm>
              <a:custGeom>
                <a:rect b="b" l="l" r="r" t="t"/>
                <a:pathLst>
                  <a:path extrusionOk="0" h="6947" w="7728">
                    <a:moveTo>
                      <a:pt x="3899" y="1"/>
                    </a:moveTo>
                    <a:cubicBezTo>
                      <a:pt x="2865" y="1"/>
                      <a:pt x="1848" y="470"/>
                      <a:pt x="1180" y="1346"/>
                    </a:cubicBezTo>
                    <a:lnTo>
                      <a:pt x="6918" y="4978"/>
                    </a:lnTo>
                    <a:cubicBezTo>
                      <a:pt x="7728" y="3406"/>
                      <a:pt x="7204" y="1477"/>
                      <a:pt x="5716" y="525"/>
                    </a:cubicBezTo>
                    <a:cubicBezTo>
                      <a:pt x="5152" y="171"/>
                      <a:pt x="4522" y="1"/>
                      <a:pt x="3899" y="1"/>
                    </a:cubicBezTo>
                    <a:close/>
                    <a:moveTo>
                      <a:pt x="775" y="1989"/>
                    </a:moveTo>
                    <a:lnTo>
                      <a:pt x="775" y="1989"/>
                    </a:lnTo>
                    <a:cubicBezTo>
                      <a:pt x="1" y="3561"/>
                      <a:pt x="489" y="5478"/>
                      <a:pt x="1953" y="6418"/>
                    </a:cubicBezTo>
                    <a:cubicBezTo>
                      <a:pt x="2522" y="6775"/>
                      <a:pt x="3159" y="6947"/>
                      <a:pt x="3790" y="6947"/>
                    </a:cubicBezTo>
                    <a:cubicBezTo>
                      <a:pt x="4824" y="6947"/>
                      <a:pt x="5841" y="6486"/>
                      <a:pt x="6514" y="5621"/>
                    </a:cubicBezTo>
                    <a:lnTo>
                      <a:pt x="775" y="1989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5" name="Google Shape;3875;p26"/>
              <p:cNvSpPr/>
              <p:nvPr/>
            </p:nvSpPr>
            <p:spPr>
              <a:xfrm>
                <a:off x="8756435" y="3300663"/>
                <a:ext cx="195885" cy="181660"/>
              </a:xfrm>
              <a:custGeom>
                <a:rect b="b" l="l" r="r" t="t"/>
                <a:pathLst>
                  <a:path extrusionOk="0" h="5632" w="6073">
                    <a:moveTo>
                      <a:pt x="3596" y="1"/>
                    </a:moveTo>
                    <a:lnTo>
                      <a:pt x="1203" y="1632"/>
                    </a:lnTo>
                    <a:cubicBezTo>
                      <a:pt x="239" y="2275"/>
                      <a:pt x="1" y="3584"/>
                      <a:pt x="655" y="4549"/>
                    </a:cubicBezTo>
                    <a:lnTo>
                      <a:pt x="763" y="4715"/>
                    </a:lnTo>
                    <a:cubicBezTo>
                      <a:pt x="1172" y="5311"/>
                      <a:pt x="1837" y="5632"/>
                      <a:pt x="2511" y="5632"/>
                    </a:cubicBezTo>
                    <a:cubicBezTo>
                      <a:pt x="2915" y="5632"/>
                      <a:pt x="3322" y="5516"/>
                      <a:pt x="3680" y="5275"/>
                    </a:cubicBezTo>
                    <a:lnTo>
                      <a:pt x="6073" y="3644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6" name="Google Shape;3876;p26"/>
              <p:cNvSpPr/>
              <p:nvPr/>
            </p:nvSpPr>
            <p:spPr>
              <a:xfrm>
                <a:off x="8888938" y="3225154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77" y="0"/>
                    </a:moveTo>
                    <a:cubicBezTo>
                      <a:pt x="3169" y="0"/>
                      <a:pt x="2757" y="118"/>
                      <a:pt x="2393" y="365"/>
                    </a:cubicBezTo>
                    <a:lnTo>
                      <a:pt x="0" y="1996"/>
                    </a:lnTo>
                    <a:lnTo>
                      <a:pt x="2477" y="5640"/>
                    </a:lnTo>
                    <a:lnTo>
                      <a:pt x="4870" y="4008"/>
                    </a:lnTo>
                    <a:cubicBezTo>
                      <a:pt x="5834" y="3354"/>
                      <a:pt x="6072" y="2044"/>
                      <a:pt x="5429" y="1091"/>
                    </a:cubicBezTo>
                    <a:lnTo>
                      <a:pt x="5322" y="925"/>
                    </a:lnTo>
                    <a:cubicBezTo>
                      <a:pt x="4914" y="324"/>
                      <a:pt x="4252" y="0"/>
                      <a:pt x="35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7" name="Google Shape;3877;p26"/>
              <p:cNvSpPr/>
              <p:nvPr/>
            </p:nvSpPr>
            <p:spPr>
              <a:xfrm>
                <a:off x="8698827" y="3676079"/>
                <a:ext cx="346064" cy="344387"/>
              </a:xfrm>
              <a:custGeom>
                <a:rect b="b" l="l" r="r" t="t"/>
                <a:pathLst>
                  <a:path extrusionOk="0" h="10677" w="10729">
                    <a:moveTo>
                      <a:pt x="4998" y="0"/>
                    </a:moveTo>
                    <a:cubicBezTo>
                      <a:pt x="4821" y="0"/>
                      <a:pt x="4665" y="134"/>
                      <a:pt x="4644" y="315"/>
                    </a:cubicBezTo>
                    <a:lnTo>
                      <a:pt x="4180" y="3804"/>
                    </a:lnTo>
                    <a:lnTo>
                      <a:pt x="703" y="3340"/>
                    </a:lnTo>
                    <a:cubicBezTo>
                      <a:pt x="688" y="3338"/>
                      <a:pt x="673" y="3337"/>
                      <a:pt x="659" y="3337"/>
                    </a:cubicBezTo>
                    <a:cubicBezTo>
                      <a:pt x="474" y="3337"/>
                      <a:pt x="308" y="3473"/>
                      <a:pt x="286" y="3661"/>
                    </a:cubicBezTo>
                    <a:lnTo>
                      <a:pt x="24" y="5638"/>
                    </a:lnTo>
                    <a:cubicBezTo>
                      <a:pt x="1" y="5840"/>
                      <a:pt x="143" y="6030"/>
                      <a:pt x="346" y="6054"/>
                    </a:cubicBezTo>
                    <a:lnTo>
                      <a:pt x="3822" y="6519"/>
                    </a:lnTo>
                    <a:lnTo>
                      <a:pt x="3370" y="9995"/>
                    </a:lnTo>
                    <a:cubicBezTo>
                      <a:pt x="3334" y="10198"/>
                      <a:pt x="3477" y="10388"/>
                      <a:pt x="3692" y="10412"/>
                    </a:cubicBezTo>
                    <a:lnTo>
                      <a:pt x="5656" y="10674"/>
                    </a:lnTo>
                    <a:cubicBezTo>
                      <a:pt x="5671" y="10676"/>
                      <a:pt x="5686" y="10676"/>
                      <a:pt x="5700" y="10676"/>
                    </a:cubicBezTo>
                    <a:cubicBezTo>
                      <a:pt x="5885" y="10676"/>
                      <a:pt x="6051" y="10540"/>
                      <a:pt x="6073" y="10352"/>
                    </a:cubicBezTo>
                    <a:lnTo>
                      <a:pt x="6537" y="6876"/>
                    </a:lnTo>
                    <a:lnTo>
                      <a:pt x="10014" y="7328"/>
                    </a:lnTo>
                    <a:cubicBezTo>
                      <a:pt x="10035" y="7332"/>
                      <a:pt x="10055" y="7334"/>
                      <a:pt x="10076" y="7334"/>
                    </a:cubicBezTo>
                    <a:cubicBezTo>
                      <a:pt x="10254" y="7334"/>
                      <a:pt x="10410" y="7199"/>
                      <a:pt x="10442" y="7007"/>
                    </a:cubicBezTo>
                    <a:lnTo>
                      <a:pt x="10692" y="5042"/>
                    </a:lnTo>
                    <a:cubicBezTo>
                      <a:pt x="10728" y="4840"/>
                      <a:pt x="10585" y="4649"/>
                      <a:pt x="10371" y="4625"/>
                    </a:cubicBezTo>
                    <a:lnTo>
                      <a:pt x="6894" y="4161"/>
                    </a:lnTo>
                    <a:lnTo>
                      <a:pt x="7359" y="685"/>
                    </a:lnTo>
                    <a:cubicBezTo>
                      <a:pt x="7382" y="470"/>
                      <a:pt x="7240" y="292"/>
                      <a:pt x="7037" y="256"/>
                    </a:cubicBezTo>
                    <a:lnTo>
                      <a:pt x="5061" y="6"/>
                    </a:lnTo>
                    <a:cubicBezTo>
                      <a:pt x="5040" y="2"/>
                      <a:pt x="5019" y="0"/>
                      <a:pt x="4998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8" name="Google Shape;3878;p26"/>
              <p:cNvSpPr/>
              <p:nvPr/>
            </p:nvSpPr>
            <p:spPr>
              <a:xfrm>
                <a:off x="8256418" y="4197223"/>
                <a:ext cx="349515" cy="436120"/>
              </a:xfrm>
              <a:custGeom>
                <a:rect b="b" l="l" r="r" t="t"/>
                <a:pathLst>
                  <a:path extrusionOk="0" h="13521" w="10836">
                    <a:moveTo>
                      <a:pt x="4145" y="435"/>
                    </a:moveTo>
                    <a:cubicBezTo>
                      <a:pt x="4431" y="435"/>
                      <a:pt x="4712" y="608"/>
                      <a:pt x="4763" y="994"/>
                    </a:cubicBezTo>
                    <a:cubicBezTo>
                      <a:pt x="4799" y="1184"/>
                      <a:pt x="4751" y="1387"/>
                      <a:pt x="4620" y="1542"/>
                    </a:cubicBezTo>
                    <a:lnTo>
                      <a:pt x="3822" y="1684"/>
                    </a:lnTo>
                    <a:cubicBezTo>
                      <a:pt x="3656" y="1589"/>
                      <a:pt x="3537" y="1434"/>
                      <a:pt x="3501" y="1244"/>
                    </a:cubicBezTo>
                    <a:lnTo>
                      <a:pt x="3501" y="1232"/>
                    </a:lnTo>
                    <a:cubicBezTo>
                      <a:pt x="3386" y="732"/>
                      <a:pt x="3770" y="435"/>
                      <a:pt x="4145" y="435"/>
                    </a:cubicBezTo>
                    <a:close/>
                    <a:moveTo>
                      <a:pt x="7848" y="2746"/>
                    </a:moveTo>
                    <a:cubicBezTo>
                      <a:pt x="8111" y="2746"/>
                      <a:pt x="8330" y="2934"/>
                      <a:pt x="8383" y="3196"/>
                    </a:cubicBezTo>
                    <a:lnTo>
                      <a:pt x="9776" y="10757"/>
                    </a:lnTo>
                    <a:cubicBezTo>
                      <a:pt x="9823" y="11066"/>
                      <a:pt x="9621" y="11352"/>
                      <a:pt x="9323" y="11400"/>
                    </a:cubicBezTo>
                    <a:lnTo>
                      <a:pt x="3060" y="12543"/>
                    </a:lnTo>
                    <a:cubicBezTo>
                      <a:pt x="3030" y="12548"/>
                      <a:pt x="2999" y="12550"/>
                      <a:pt x="2969" y="12550"/>
                    </a:cubicBezTo>
                    <a:cubicBezTo>
                      <a:pt x="2707" y="12550"/>
                      <a:pt x="2472" y="12369"/>
                      <a:pt x="2429" y="12102"/>
                    </a:cubicBezTo>
                    <a:lnTo>
                      <a:pt x="1048" y="4530"/>
                    </a:lnTo>
                    <a:cubicBezTo>
                      <a:pt x="989" y="4232"/>
                      <a:pt x="1191" y="3947"/>
                      <a:pt x="1489" y="3899"/>
                    </a:cubicBezTo>
                    <a:lnTo>
                      <a:pt x="2239" y="3768"/>
                    </a:lnTo>
                    <a:cubicBezTo>
                      <a:pt x="2271" y="3968"/>
                      <a:pt x="2451" y="4121"/>
                      <a:pt x="2657" y="4121"/>
                    </a:cubicBezTo>
                    <a:cubicBezTo>
                      <a:pt x="2684" y="4121"/>
                      <a:pt x="2711" y="4119"/>
                      <a:pt x="2739" y="4113"/>
                    </a:cubicBezTo>
                    <a:lnTo>
                      <a:pt x="6656" y="3399"/>
                    </a:lnTo>
                    <a:cubicBezTo>
                      <a:pt x="6882" y="3351"/>
                      <a:pt x="7049" y="3125"/>
                      <a:pt x="7001" y="2887"/>
                    </a:cubicBezTo>
                    <a:lnTo>
                      <a:pt x="7740" y="2756"/>
                    </a:lnTo>
                    <a:cubicBezTo>
                      <a:pt x="7776" y="2749"/>
                      <a:pt x="7812" y="2746"/>
                      <a:pt x="7848" y="2746"/>
                    </a:cubicBezTo>
                    <a:close/>
                    <a:moveTo>
                      <a:pt x="4134" y="0"/>
                    </a:moveTo>
                    <a:cubicBezTo>
                      <a:pt x="4070" y="0"/>
                      <a:pt x="4006" y="6"/>
                      <a:pt x="3942" y="18"/>
                    </a:cubicBezTo>
                    <a:cubicBezTo>
                      <a:pt x="3334" y="125"/>
                      <a:pt x="2941" y="708"/>
                      <a:pt x="3072" y="1303"/>
                    </a:cubicBezTo>
                    <a:cubicBezTo>
                      <a:pt x="3096" y="1482"/>
                      <a:pt x="3168" y="1637"/>
                      <a:pt x="3287" y="1780"/>
                    </a:cubicBezTo>
                    <a:lnTo>
                      <a:pt x="2501" y="1923"/>
                    </a:lnTo>
                    <a:cubicBezTo>
                      <a:pt x="2191" y="1982"/>
                      <a:pt x="1977" y="2292"/>
                      <a:pt x="2037" y="2601"/>
                    </a:cubicBezTo>
                    <a:lnTo>
                      <a:pt x="2084" y="2887"/>
                    </a:lnTo>
                    <a:lnTo>
                      <a:pt x="798" y="3125"/>
                    </a:lnTo>
                    <a:cubicBezTo>
                      <a:pt x="310" y="3208"/>
                      <a:pt x="1" y="3673"/>
                      <a:pt x="84" y="4161"/>
                    </a:cubicBezTo>
                    <a:lnTo>
                      <a:pt x="1656" y="12793"/>
                    </a:lnTo>
                    <a:cubicBezTo>
                      <a:pt x="1741" y="13218"/>
                      <a:pt x="2111" y="13520"/>
                      <a:pt x="2537" y="13520"/>
                    </a:cubicBezTo>
                    <a:cubicBezTo>
                      <a:pt x="2588" y="13520"/>
                      <a:pt x="2639" y="13516"/>
                      <a:pt x="2691" y="13507"/>
                    </a:cubicBezTo>
                    <a:lnTo>
                      <a:pt x="10026" y="12162"/>
                    </a:lnTo>
                    <a:cubicBezTo>
                      <a:pt x="10514" y="12079"/>
                      <a:pt x="10835" y="11602"/>
                      <a:pt x="10752" y="11126"/>
                    </a:cubicBezTo>
                    <a:lnTo>
                      <a:pt x="9168" y="2494"/>
                    </a:lnTo>
                    <a:cubicBezTo>
                      <a:pt x="9095" y="2064"/>
                      <a:pt x="8725" y="1763"/>
                      <a:pt x="8304" y="1763"/>
                    </a:cubicBezTo>
                    <a:cubicBezTo>
                      <a:pt x="8248" y="1763"/>
                      <a:pt x="8190" y="1768"/>
                      <a:pt x="8133" y="1780"/>
                    </a:cubicBezTo>
                    <a:lnTo>
                      <a:pt x="6859" y="2018"/>
                    </a:lnTo>
                    <a:lnTo>
                      <a:pt x="6799" y="1732"/>
                    </a:lnTo>
                    <a:cubicBezTo>
                      <a:pt x="6745" y="1451"/>
                      <a:pt x="6496" y="1249"/>
                      <a:pt x="6210" y="1249"/>
                    </a:cubicBezTo>
                    <a:cubicBezTo>
                      <a:pt x="6180" y="1249"/>
                      <a:pt x="6151" y="1251"/>
                      <a:pt x="6120" y="1256"/>
                    </a:cubicBezTo>
                    <a:lnTo>
                      <a:pt x="5168" y="1434"/>
                    </a:lnTo>
                    <a:cubicBezTo>
                      <a:pt x="5227" y="1268"/>
                      <a:pt x="5239" y="1089"/>
                      <a:pt x="5204" y="910"/>
                    </a:cubicBezTo>
                    <a:cubicBezTo>
                      <a:pt x="5119" y="380"/>
                      <a:pt x="4655" y="0"/>
                      <a:pt x="4134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9" name="Google Shape;3879;p26"/>
              <p:cNvSpPr/>
              <p:nvPr/>
            </p:nvSpPr>
            <p:spPr>
              <a:xfrm>
                <a:off x="8318251" y="435446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5"/>
                      <a:pt x="882" y="12"/>
                    </a:cubicBezTo>
                    <a:cubicBezTo>
                      <a:pt x="191" y="131"/>
                      <a:pt x="0" y="1012"/>
                      <a:pt x="572" y="1405"/>
                    </a:cubicBezTo>
                    <a:cubicBezTo>
                      <a:pt x="710" y="1502"/>
                      <a:pt x="861" y="1545"/>
                      <a:pt x="1007" y="1545"/>
                    </a:cubicBezTo>
                    <a:cubicBezTo>
                      <a:pt x="1454" y="1545"/>
                      <a:pt x="1864" y="1142"/>
                      <a:pt x="1775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0" name="Google Shape;3880;p26"/>
              <p:cNvSpPr/>
              <p:nvPr/>
            </p:nvSpPr>
            <p:spPr>
              <a:xfrm>
                <a:off x="8386921" y="4339823"/>
                <a:ext cx="124020" cy="43383"/>
              </a:xfrm>
              <a:custGeom>
                <a:rect b="b" l="l" r="r" t="t"/>
                <a:pathLst>
                  <a:path extrusionOk="0" h="1345" w="3845">
                    <a:moveTo>
                      <a:pt x="3248" y="1"/>
                    </a:moveTo>
                    <a:cubicBezTo>
                      <a:pt x="3212" y="1"/>
                      <a:pt x="3174" y="5"/>
                      <a:pt x="3134" y="14"/>
                    </a:cubicBezTo>
                    <a:lnTo>
                      <a:pt x="538" y="478"/>
                    </a:lnTo>
                    <a:cubicBezTo>
                      <a:pt x="0" y="579"/>
                      <a:pt x="106" y="1345"/>
                      <a:pt x="597" y="1345"/>
                    </a:cubicBezTo>
                    <a:cubicBezTo>
                      <a:pt x="628" y="1345"/>
                      <a:pt x="660" y="1342"/>
                      <a:pt x="693" y="1335"/>
                    </a:cubicBezTo>
                    <a:lnTo>
                      <a:pt x="3289" y="871"/>
                    </a:lnTo>
                    <a:cubicBezTo>
                      <a:pt x="3844" y="793"/>
                      <a:pt x="3747" y="1"/>
                      <a:pt x="3248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1" name="Google Shape;3881;p26"/>
              <p:cNvSpPr/>
              <p:nvPr/>
            </p:nvSpPr>
            <p:spPr>
              <a:xfrm>
                <a:off x="8330927" y="4423976"/>
                <a:ext cx="60156" cy="49866"/>
              </a:xfrm>
              <a:custGeom>
                <a:rect b="b" l="l" r="r" t="t"/>
                <a:pathLst>
                  <a:path extrusionOk="0" h="1546" w="1865">
                    <a:moveTo>
                      <a:pt x="1014" y="1"/>
                    </a:moveTo>
                    <a:cubicBezTo>
                      <a:pt x="970" y="1"/>
                      <a:pt x="926" y="5"/>
                      <a:pt x="881" y="12"/>
                    </a:cubicBezTo>
                    <a:cubicBezTo>
                      <a:pt x="203" y="131"/>
                      <a:pt x="0" y="1012"/>
                      <a:pt x="572" y="1405"/>
                    </a:cubicBezTo>
                    <a:cubicBezTo>
                      <a:pt x="710" y="1502"/>
                      <a:pt x="861" y="1546"/>
                      <a:pt x="1007" y="1546"/>
                    </a:cubicBezTo>
                    <a:cubicBezTo>
                      <a:pt x="1454" y="1546"/>
                      <a:pt x="1864" y="1142"/>
                      <a:pt x="1774" y="631"/>
                    </a:cubicBezTo>
                    <a:cubicBezTo>
                      <a:pt x="1700" y="259"/>
                      <a:pt x="1379" y="1"/>
                      <a:pt x="101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2" name="Google Shape;3882;p26"/>
              <p:cNvSpPr/>
              <p:nvPr/>
            </p:nvSpPr>
            <p:spPr>
              <a:xfrm>
                <a:off x="8400436" y="4409300"/>
                <a:ext cx="121279" cy="43544"/>
              </a:xfrm>
              <a:custGeom>
                <a:rect b="b" l="l" r="r" t="t"/>
                <a:pathLst>
                  <a:path extrusionOk="0" h="1350" w="3760">
                    <a:moveTo>
                      <a:pt x="3144" y="1"/>
                    </a:moveTo>
                    <a:cubicBezTo>
                      <a:pt x="3128" y="1"/>
                      <a:pt x="3112" y="1"/>
                      <a:pt x="3096" y="3"/>
                    </a:cubicBezTo>
                    <a:lnTo>
                      <a:pt x="500" y="467"/>
                    </a:lnTo>
                    <a:cubicBezTo>
                      <a:pt x="0" y="618"/>
                      <a:pt x="125" y="1349"/>
                      <a:pt x="631" y="1349"/>
                    </a:cubicBezTo>
                    <a:cubicBezTo>
                      <a:pt x="643" y="1349"/>
                      <a:pt x="655" y="1349"/>
                      <a:pt x="667" y="1348"/>
                    </a:cubicBezTo>
                    <a:lnTo>
                      <a:pt x="3263" y="872"/>
                    </a:lnTo>
                    <a:cubicBezTo>
                      <a:pt x="3759" y="722"/>
                      <a:pt x="3640" y="1"/>
                      <a:pt x="3144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3" name="Google Shape;3883;p26"/>
              <p:cNvSpPr/>
              <p:nvPr/>
            </p:nvSpPr>
            <p:spPr>
              <a:xfrm>
                <a:off x="8344377" y="4498130"/>
                <a:ext cx="60123" cy="50221"/>
              </a:xfrm>
              <a:custGeom>
                <a:rect b="b" l="l" r="r" t="t"/>
                <a:pathLst>
                  <a:path extrusionOk="0" h="1557" w="1864">
                    <a:moveTo>
                      <a:pt x="1010" y="0"/>
                    </a:moveTo>
                    <a:cubicBezTo>
                      <a:pt x="967" y="0"/>
                      <a:pt x="924" y="4"/>
                      <a:pt x="881" y="11"/>
                    </a:cubicBezTo>
                    <a:cubicBezTo>
                      <a:pt x="203" y="130"/>
                      <a:pt x="0" y="1011"/>
                      <a:pt x="572" y="1416"/>
                    </a:cubicBezTo>
                    <a:cubicBezTo>
                      <a:pt x="710" y="1513"/>
                      <a:pt x="860" y="1556"/>
                      <a:pt x="1007" y="1556"/>
                    </a:cubicBezTo>
                    <a:cubicBezTo>
                      <a:pt x="1454" y="1556"/>
                      <a:pt x="1864" y="1153"/>
                      <a:pt x="1774" y="642"/>
                    </a:cubicBezTo>
                    <a:cubicBezTo>
                      <a:pt x="1710" y="268"/>
                      <a:pt x="1378" y="0"/>
                      <a:pt x="1010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4" name="Google Shape;3884;p26"/>
              <p:cNvSpPr/>
              <p:nvPr/>
            </p:nvSpPr>
            <p:spPr>
              <a:xfrm>
                <a:off x="8413822" y="4483357"/>
                <a:ext cx="122246" cy="43706"/>
              </a:xfrm>
              <a:custGeom>
                <a:rect b="b" l="l" r="r" t="t"/>
                <a:pathLst>
                  <a:path extrusionOk="0" h="1355" w="3790">
                    <a:moveTo>
                      <a:pt x="3177" y="0"/>
                    </a:moveTo>
                    <a:cubicBezTo>
                      <a:pt x="3155" y="0"/>
                      <a:pt x="3133" y="2"/>
                      <a:pt x="3110" y="5"/>
                    </a:cubicBezTo>
                    <a:lnTo>
                      <a:pt x="514" y="481"/>
                    </a:lnTo>
                    <a:cubicBezTo>
                      <a:pt x="1" y="606"/>
                      <a:pt x="110" y="1355"/>
                      <a:pt x="602" y="1355"/>
                    </a:cubicBezTo>
                    <a:cubicBezTo>
                      <a:pt x="623" y="1355"/>
                      <a:pt x="646" y="1353"/>
                      <a:pt x="669" y="1350"/>
                    </a:cubicBezTo>
                    <a:lnTo>
                      <a:pt x="3264" y="886"/>
                    </a:lnTo>
                    <a:cubicBezTo>
                      <a:pt x="3789" y="749"/>
                      <a:pt x="3669" y="0"/>
                      <a:pt x="317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5" name="Google Shape;3885;p26"/>
              <p:cNvSpPr/>
              <p:nvPr/>
            </p:nvSpPr>
            <p:spPr>
              <a:xfrm>
                <a:off x="8287157" y="4806940"/>
                <a:ext cx="250396" cy="224592"/>
              </a:xfrm>
              <a:custGeom>
                <a:rect b="b" l="l" r="r" t="t"/>
                <a:pathLst>
                  <a:path extrusionOk="0" h="6963" w="7763">
                    <a:moveTo>
                      <a:pt x="3924" y="1"/>
                    </a:moveTo>
                    <a:cubicBezTo>
                      <a:pt x="2893" y="1"/>
                      <a:pt x="1881" y="469"/>
                      <a:pt x="1215" y="1343"/>
                    </a:cubicBezTo>
                    <a:lnTo>
                      <a:pt x="6953" y="4975"/>
                    </a:lnTo>
                    <a:cubicBezTo>
                      <a:pt x="7763" y="3403"/>
                      <a:pt x="7239" y="1474"/>
                      <a:pt x="5751" y="534"/>
                    </a:cubicBezTo>
                    <a:cubicBezTo>
                      <a:pt x="5184" y="174"/>
                      <a:pt x="4551" y="1"/>
                      <a:pt x="3924" y="1"/>
                    </a:cubicBezTo>
                    <a:close/>
                    <a:moveTo>
                      <a:pt x="810" y="1986"/>
                    </a:moveTo>
                    <a:lnTo>
                      <a:pt x="810" y="1986"/>
                    </a:lnTo>
                    <a:cubicBezTo>
                      <a:pt x="0" y="3558"/>
                      <a:pt x="512" y="5498"/>
                      <a:pt x="2012" y="6439"/>
                    </a:cubicBezTo>
                    <a:cubicBezTo>
                      <a:pt x="2576" y="6793"/>
                      <a:pt x="3206" y="6963"/>
                      <a:pt x="3829" y="6963"/>
                    </a:cubicBezTo>
                    <a:cubicBezTo>
                      <a:pt x="4864" y="6963"/>
                      <a:pt x="5880" y="6494"/>
                      <a:pt x="6549" y="5618"/>
                    </a:cubicBezTo>
                    <a:lnTo>
                      <a:pt x="810" y="1986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6" name="Google Shape;3886;p26"/>
              <p:cNvSpPr/>
              <p:nvPr/>
            </p:nvSpPr>
            <p:spPr>
              <a:xfrm>
                <a:off x="8756435" y="4325276"/>
                <a:ext cx="195885" cy="181918"/>
              </a:xfrm>
              <a:custGeom>
                <a:rect b="b" l="l" r="r" t="t"/>
                <a:pathLst>
                  <a:path extrusionOk="0" h="5640" w="6073">
                    <a:moveTo>
                      <a:pt x="3596" y="0"/>
                    </a:moveTo>
                    <a:lnTo>
                      <a:pt x="1203" y="1632"/>
                    </a:lnTo>
                    <a:cubicBezTo>
                      <a:pt x="251" y="2286"/>
                      <a:pt x="1" y="3596"/>
                      <a:pt x="655" y="4560"/>
                    </a:cubicBezTo>
                    <a:lnTo>
                      <a:pt x="763" y="4715"/>
                    </a:lnTo>
                    <a:cubicBezTo>
                      <a:pt x="1163" y="5316"/>
                      <a:pt x="1827" y="5640"/>
                      <a:pt x="2502" y="5640"/>
                    </a:cubicBezTo>
                    <a:cubicBezTo>
                      <a:pt x="2909" y="5640"/>
                      <a:pt x="3321" y="5522"/>
                      <a:pt x="3680" y="5275"/>
                    </a:cubicBezTo>
                    <a:lnTo>
                      <a:pt x="6073" y="3644"/>
                    </a:lnTo>
                    <a:lnTo>
                      <a:pt x="3596" y="0"/>
                    </a:ln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7" name="Google Shape;3887;p26"/>
              <p:cNvSpPr/>
              <p:nvPr/>
            </p:nvSpPr>
            <p:spPr>
              <a:xfrm>
                <a:off x="8888938" y="4249734"/>
                <a:ext cx="195885" cy="181950"/>
              </a:xfrm>
              <a:custGeom>
                <a:rect b="b" l="l" r="r" t="t"/>
                <a:pathLst>
                  <a:path extrusionOk="0" h="5641" w="6073">
                    <a:moveTo>
                      <a:pt x="3577" y="1"/>
                    </a:moveTo>
                    <a:cubicBezTo>
                      <a:pt x="3169" y="1"/>
                      <a:pt x="2757" y="119"/>
                      <a:pt x="2393" y="366"/>
                    </a:cubicBezTo>
                    <a:lnTo>
                      <a:pt x="0" y="1997"/>
                    </a:lnTo>
                    <a:lnTo>
                      <a:pt x="2477" y="5640"/>
                    </a:lnTo>
                    <a:lnTo>
                      <a:pt x="4870" y="4009"/>
                    </a:lnTo>
                    <a:cubicBezTo>
                      <a:pt x="5834" y="3354"/>
                      <a:pt x="6072" y="2045"/>
                      <a:pt x="5429" y="1092"/>
                    </a:cubicBezTo>
                    <a:lnTo>
                      <a:pt x="5322" y="926"/>
                    </a:lnTo>
                    <a:cubicBezTo>
                      <a:pt x="4914" y="325"/>
                      <a:pt x="4252" y="1"/>
                      <a:pt x="3577" y="1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26"/>
              <p:cNvSpPr/>
              <p:nvPr/>
            </p:nvSpPr>
            <p:spPr>
              <a:xfrm>
                <a:off x="8698827" y="4700401"/>
                <a:ext cx="346064" cy="344677"/>
              </a:xfrm>
              <a:custGeom>
                <a:rect b="b" l="l" r="r" t="t"/>
                <a:pathLst>
                  <a:path extrusionOk="0" h="10686" w="10729">
                    <a:moveTo>
                      <a:pt x="5017" y="0"/>
                    </a:moveTo>
                    <a:cubicBezTo>
                      <a:pt x="4831" y="0"/>
                      <a:pt x="4666" y="137"/>
                      <a:pt x="4644" y="324"/>
                    </a:cubicBezTo>
                    <a:lnTo>
                      <a:pt x="4192" y="3813"/>
                    </a:lnTo>
                    <a:lnTo>
                      <a:pt x="703" y="3348"/>
                    </a:lnTo>
                    <a:cubicBezTo>
                      <a:pt x="688" y="3347"/>
                      <a:pt x="673" y="3346"/>
                      <a:pt x="659" y="3346"/>
                    </a:cubicBezTo>
                    <a:cubicBezTo>
                      <a:pt x="474" y="3346"/>
                      <a:pt x="308" y="3482"/>
                      <a:pt x="286" y="3670"/>
                    </a:cubicBezTo>
                    <a:lnTo>
                      <a:pt x="24" y="5646"/>
                    </a:lnTo>
                    <a:cubicBezTo>
                      <a:pt x="1" y="5849"/>
                      <a:pt x="143" y="6027"/>
                      <a:pt x="346" y="6063"/>
                    </a:cubicBezTo>
                    <a:lnTo>
                      <a:pt x="3822" y="6527"/>
                    </a:lnTo>
                    <a:lnTo>
                      <a:pt x="3370" y="10004"/>
                    </a:lnTo>
                    <a:cubicBezTo>
                      <a:pt x="3334" y="10206"/>
                      <a:pt x="3477" y="10397"/>
                      <a:pt x="3692" y="10421"/>
                    </a:cubicBezTo>
                    <a:lnTo>
                      <a:pt x="5656" y="10683"/>
                    </a:lnTo>
                    <a:cubicBezTo>
                      <a:pt x="5671" y="10684"/>
                      <a:pt x="5686" y="10685"/>
                      <a:pt x="5700" y="10685"/>
                    </a:cubicBezTo>
                    <a:cubicBezTo>
                      <a:pt x="5885" y="10685"/>
                      <a:pt x="6051" y="10549"/>
                      <a:pt x="6073" y="10361"/>
                    </a:cubicBezTo>
                    <a:lnTo>
                      <a:pt x="6537" y="6885"/>
                    </a:lnTo>
                    <a:lnTo>
                      <a:pt x="10026" y="7337"/>
                    </a:lnTo>
                    <a:cubicBezTo>
                      <a:pt x="10040" y="7339"/>
                      <a:pt x="10055" y="7340"/>
                      <a:pt x="10070" y="7340"/>
                    </a:cubicBezTo>
                    <a:cubicBezTo>
                      <a:pt x="10253" y="7340"/>
                      <a:pt x="10409" y="7203"/>
                      <a:pt x="10442" y="7016"/>
                    </a:cubicBezTo>
                    <a:lnTo>
                      <a:pt x="10704" y="5039"/>
                    </a:lnTo>
                    <a:cubicBezTo>
                      <a:pt x="10728" y="4837"/>
                      <a:pt x="10585" y="4646"/>
                      <a:pt x="10383" y="4622"/>
                    </a:cubicBezTo>
                    <a:lnTo>
                      <a:pt x="6894" y="4170"/>
                    </a:lnTo>
                    <a:lnTo>
                      <a:pt x="7359" y="681"/>
                    </a:lnTo>
                    <a:cubicBezTo>
                      <a:pt x="7382" y="479"/>
                      <a:pt x="7240" y="300"/>
                      <a:pt x="7037" y="265"/>
                    </a:cubicBezTo>
                    <a:lnTo>
                      <a:pt x="5061" y="3"/>
                    </a:lnTo>
                    <a:cubicBezTo>
                      <a:pt x="5046" y="1"/>
                      <a:pt x="5031" y="0"/>
                      <a:pt x="5017" y="0"/>
                    </a:cubicBezTo>
                    <a:close/>
                  </a:path>
                </a:pathLst>
              </a:custGeom>
              <a:solidFill>
                <a:srgbClr val="D9D9D9">
                  <a:alpha val="2768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89" name="Google Shape;3889;p26"/>
            <p:cNvSpPr/>
            <p:nvPr/>
          </p:nvSpPr>
          <p:spPr>
            <a:xfrm>
              <a:off x="7731435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7864326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7674215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5" name="Google Shape;3895;p26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96" name="Google Shape;3896;p26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ONE_COLUMN_TEXT_2">
    <p:spTree>
      <p:nvGrpSpPr>
        <p:cNvPr id="3897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8" name="Google Shape;3898;p27"/>
          <p:cNvGrpSpPr/>
          <p:nvPr/>
        </p:nvGrpSpPr>
        <p:grpSpPr>
          <a:xfrm>
            <a:off x="58777" y="98419"/>
            <a:ext cx="9026433" cy="4946659"/>
            <a:chOff x="311925" y="921250"/>
            <a:chExt cx="6996150" cy="3834025"/>
          </a:xfrm>
        </p:grpSpPr>
        <p:sp>
          <p:nvSpPr>
            <p:cNvPr id="3899" name="Google Shape;3899;p27"/>
            <p:cNvSpPr/>
            <p:nvPr/>
          </p:nvSpPr>
          <p:spPr>
            <a:xfrm>
              <a:off x="6665700" y="921250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27"/>
            <p:cNvSpPr/>
            <p:nvPr/>
          </p:nvSpPr>
          <p:spPr>
            <a:xfrm>
              <a:off x="6713625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27"/>
            <p:cNvSpPr/>
            <p:nvPr/>
          </p:nvSpPr>
          <p:spPr>
            <a:xfrm>
              <a:off x="6766750" y="1031775"/>
              <a:ext cx="96225" cy="33875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27"/>
            <p:cNvSpPr/>
            <p:nvPr/>
          </p:nvSpPr>
          <p:spPr>
            <a:xfrm>
              <a:off x="67234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27"/>
            <p:cNvSpPr/>
            <p:nvPr/>
          </p:nvSpPr>
          <p:spPr>
            <a:xfrm>
              <a:off x="6777325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27"/>
            <p:cNvSpPr/>
            <p:nvPr/>
          </p:nvSpPr>
          <p:spPr>
            <a:xfrm>
              <a:off x="67338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27"/>
            <p:cNvSpPr/>
            <p:nvPr/>
          </p:nvSpPr>
          <p:spPr>
            <a:xfrm>
              <a:off x="678762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27"/>
            <p:cNvSpPr/>
            <p:nvPr/>
          </p:nvSpPr>
          <p:spPr>
            <a:xfrm>
              <a:off x="6689525" y="1393950"/>
              <a:ext cx="194075" cy="174175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27"/>
            <p:cNvSpPr/>
            <p:nvPr/>
          </p:nvSpPr>
          <p:spPr>
            <a:xfrm>
              <a:off x="705325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27"/>
            <p:cNvSpPr/>
            <p:nvPr/>
          </p:nvSpPr>
          <p:spPr>
            <a:xfrm>
              <a:off x="715595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27"/>
            <p:cNvSpPr/>
            <p:nvPr/>
          </p:nvSpPr>
          <p:spPr>
            <a:xfrm>
              <a:off x="700860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27"/>
            <p:cNvSpPr/>
            <p:nvPr/>
          </p:nvSpPr>
          <p:spPr>
            <a:xfrm>
              <a:off x="6665400" y="1716100"/>
              <a:ext cx="271200" cy="337600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27"/>
            <p:cNvSpPr/>
            <p:nvPr/>
          </p:nvSpPr>
          <p:spPr>
            <a:xfrm>
              <a:off x="6713625" y="18372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27"/>
            <p:cNvSpPr/>
            <p:nvPr/>
          </p:nvSpPr>
          <p:spPr>
            <a:xfrm>
              <a:off x="67664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27"/>
            <p:cNvSpPr/>
            <p:nvPr/>
          </p:nvSpPr>
          <p:spPr>
            <a:xfrm>
              <a:off x="67234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p27"/>
            <p:cNvSpPr/>
            <p:nvPr/>
          </p:nvSpPr>
          <p:spPr>
            <a:xfrm>
              <a:off x="6777400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27"/>
            <p:cNvSpPr/>
            <p:nvPr/>
          </p:nvSpPr>
          <p:spPr>
            <a:xfrm>
              <a:off x="673387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27"/>
            <p:cNvSpPr/>
            <p:nvPr/>
          </p:nvSpPr>
          <p:spPr>
            <a:xfrm>
              <a:off x="678782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27"/>
            <p:cNvSpPr/>
            <p:nvPr/>
          </p:nvSpPr>
          <p:spPr>
            <a:xfrm>
              <a:off x="6690400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27"/>
            <p:cNvSpPr/>
            <p:nvPr/>
          </p:nvSpPr>
          <p:spPr>
            <a:xfrm>
              <a:off x="7053250" y="181492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27"/>
            <p:cNvSpPr/>
            <p:nvPr/>
          </p:nvSpPr>
          <p:spPr>
            <a:xfrm>
              <a:off x="715595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27"/>
            <p:cNvSpPr/>
            <p:nvPr/>
          </p:nvSpPr>
          <p:spPr>
            <a:xfrm>
              <a:off x="7008600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27"/>
            <p:cNvSpPr/>
            <p:nvPr/>
          </p:nvSpPr>
          <p:spPr>
            <a:xfrm>
              <a:off x="6665700" y="2509825"/>
              <a:ext cx="270900" cy="337750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27"/>
            <p:cNvSpPr/>
            <p:nvPr/>
          </p:nvSpPr>
          <p:spPr>
            <a:xfrm>
              <a:off x="6713625" y="2631725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27"/>
            <p:cNvSpPr/>
            <p:nvPr/>
          </p:nvSpPr>
          <p:spPr>
            <a:xfrm>
              <a:off x="67668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27"/>
            <p:cNvSpPr/>
            <p:nvPr/>
          </p:nvSpPr>
          <p:spPr>
            <a:xfrm>
              <a:off x="67234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27"/>
            <p:cNvSpPr/>
            <p:nvPr/>
          </p:nvSpPr>
          <p:spPr>
            <a:xfrm>
              <a:off x="6777400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27"/>
            <p:cNvSpPr/>
            <p:nvPr/>
          </p:nvSpPr>
          <p:spPr>
            <a:xfrm>
              <a:off x="673387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27"/>
            <p:cNvSpPr/>
            <p:nvPr/>
          </p:nvSpPr>
          <p:spPr>
            <a:xfrm>
              <a:off x="6787625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27"/>
            <p:cNvSpPr/>
            <p:nvPr/>
          </p:nvSpPr>
          <p:spPr>
            <a:xfrm>
              <a:off x="6689525" y="2982275"/>
              <a:ext cx="194075" cy="17422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27"/>
            <p:cNvSpPr/>
            <p:nvPr/>
          </p:nvSpPr>
          <p:spPr>
            <a:xfrm>
              <a:off x="705325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27"/>
            <p:cNvSpPr/>
            <p:nvPr/>
          </p:nvSpPr>
          <p:spPr>
            <a:xfrm>
              <a:off x="715595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27"/>
            <p:cNvSpPr/>
            <p:nvPr/>
          </p:nvSpPr>
          <p:spPr>
            <a:xfrm>
              <a:off x="700860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27"/>
            <p:cNvSpPr/>
            <p:nvPr/>
          </p:nvSpPr>
          <p:spPr>
            <a:xfrm>
              <a:off x="6665400" y="33045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p27"/>
            <p:cNvSpPr/>
            <p:nvPr/>
          </p:nvSpPr>
          <p:spPr>
            <a:xfrm>
              <a:off x="6713625" y="3425775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p27"/>
            <p:cNvSpPr/>
            <p:nvPr/>
          </p:nvSpPr>
          <p:spPr>
            <a:xfrm>
              <a:off x="6766425" y="34141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27"/>
            <p:cNvSpPr/>
            <p:nvPr/>
          </p:nvSpPr>
          <p:spPr>
            <a:xfrm>
              <a:off x="67234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27"/>
            <p:cNvSpPr/>
            <p:nvPr/>
          </p:nvSpPr>
          <p:spPr>
            <a:xfrm>
              <a:off x="677732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27"/>
            <p:cNvSpPr/>
            <p:nvPr/>
          </p:nvSpPr>
          <p:spPr>
            <a:xfrm>
              <a:off x="67338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27"/>
            <p:cNvSpPr/>
            <p:nvPr/>
          </p:nvSpPr>
          <p:spPr>
            <a:xfrm>
              <a:off x="6787825" y="3525775"/>
              <a:ext cx="94125" cy="33800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27"/>
            <p:cNvSpPr/>
            <p:nvPr/>
          </p:nvSpPr>
          <p:spPr>
            <a:xfrm>
              <a:off x="6690400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27"/>
            <p:cNvSpPr/>
            <p:nvPr/>
          </p:nvSpPr>
          <p:spPr>
            <a:xfrm>
              <a:off x="7053250" y="3403225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27"/>
            <p:cNvSpPr/>
            <p:nvPr/>
          </p:nvSpPr>
          <p:spPr>
            <a:xfrm>
              <a:off x="715595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27"/>
            <p:cNvSpPr/>
            <p:nvPr/>
          </p:nvSpPr>
          <p:spPr>
            <a:xfrm>
              <a:off x="700860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27"/>
            <p:cNvSpPr/>
            <p:nvPr/>
          </p:nvSpPr>
          <p:spPr>
            <a:xfrm>
              <a:off x="6665700" y="4098125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27"/>
            <p:cNvSpPr/>
            <p:nvPr/>
          </p:nvSpPr>
          <p:spPr>
            <a:xfrm>
              <a:off x="6713625" y="4220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27"/>
            <p:cNvSpPr/>
            <p:nvPr/>
          </p:nvSpPr>
          <p:spPr>
            <a:xfrm>
              <a:off x="67668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27"/>
            <p:cNvSpPr/>
            <p:nvPr/>
          </p:nvSpPr>
          <p:spPr>
            <a:xfrm>
              <a:off x="67234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27"/>
            <p:cNvSpPr/>
            <p:nvPr/>
          </p:nvSpPr>
          <p:spPr>
            <a:xfrm>
              <a:off x="677732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27"/>
            <p:cNvSpPr/>
            <p:nvPr/>
          </p:nvSpPr>
          <p:spPr>
            <a:xfrm>
              <a:off x="673387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27"/>
            <p:cNvSpPr/>
            <p:nvPr/>
          </p:nvSpPr>
          <p:spPr>
            <a:xfrm>
              <a:off x="6787700" y="4319900"/>
              <a:ext cx="94750" cy="33875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27"/>
            <p:cNvSpPr/>
            <p:nvPr/>
          </p:nvSpPr>
          <p:spPr>
            <a:xfrm>
              <a:off x="6689525" y="4570700"/>
              <a:ext cx="194075" cy="174075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27"/>
            <p:cNvSpPr/>
            <p:nvPr/>
          </p:nvSpPr>
          <p:spPr>
            <a:xfrm>
              <a:off x="705325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27"/>
            <p:cNvSpPr/>
            <p:nvPr/>
          </p:nvSpPr>
          <p:spPr>
            <a:xfrm>
              <a:off x="715595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27"/>
            <p:cNvSpPr/>
            <p:nvPr/>
          </p:nvSpPr>
          <p:spPr>
            <a:xfrm>
              <a:off x="7008600" y="4488125"/>
              <a:ext cx="268225" cy="267150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27"/>
            <p:cNvSpPr/>
            <p:nvPr/>
          </p:nvSpPr>
          <p:spPr>
            <a:xfrm>
              <a:off x="5871550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27"/>
            <p:cNvSpPr/>
            <p:nvPr/>
          </p:nvSpPr>
          <p:spPr>
            <a:xfrm>
              <a:off x="59194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27"/>
            <p:cNvSpPr/>
            <p:nvPr/>
          </p:nvSpPr>
          <p:spPr>
            <a:xfrm>
              <a:off x="5972325" y="1031775"/>
              <a:ext cx="96500" cy="33875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27"/>
            <p:cNvSpPr/>
            <p:nvPr/>
          </p:nvSpPr>
          <p:spPr>
            <a:xfrm>
              <a:off x="5929300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27"/>
            <p:cNvSpPr/>
            <p:nvPr/>
          </p:nvSpPr>
          <p:spPr>
            <a:xfrm>
              <a:off x="59831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27"/>
            <p:cNvSpPr/>
            <p:nvPr/>
          </p:nvSpPr>
          <p:spPr>
            <a:xfrm>
              <a:off x="593972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27"/>
            <p:cNvSpPr/>
            <p:nvPr/>
          </p:nvSpPr>
          <p:spPr>
            <a:xfrm>
              <a:off x="59931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27"/>
            <p:cNvSpPr/>
            <p:nvPr/>
          </p:nvSpPr>
          <p:spPr>
            <a:xfrm>
              <a:off x="5895375" y="1393750"/>
              <a:ext cx="194100" cy="174150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2" name="Google Shape;3962;p27"/>
            <p:cNvSpPr/>
            <p:nvPr/>
          </p:nvSpPr>
          <p:spPr>
            <a:xfrm>
              <a:off x="625910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27"/>
            <p:cNvSpPr/>
            <p:nvPr/>
          </p:nvSpPr>
          <p:spPr>
            <a:xfrm>
              <a:off x="63618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27"/>
            <p:cNvSpPr/>
            <p:nvPr/>
          </p:nvSpPr>
          <p:spPr>
            <a:xfrm>
              <a:off x="621445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27"/>
            <p:cNvSpPr/>
            <p:nvPr/>
          </p:nvSpPr>
          <p:spPr>
            <a:xfrm>
              <a:off x="5871250" y="1715600"/>
              <a:ext cx="271500" cy="338100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27"/>
            <p:cNvSpPr/>
            <p:nvPr/>
          </p:nvSpPr>
          <p:spPr>
            <a:xfrm>
              <a:off x="59194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27"/>
            <p:cNvSpPr/>
            <p:nvPr/>
          </p:nvSpPr>
          <p:spPr>
            <a:xfrm>
              <a:off x="5972000" y="18258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27"/>
            <p:cNvSpPr/>
            <p:nvPr/>
          </p:nvSpPr>
          <p:spPr>
            <a:xfrm>
              <a:off x="5929300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27"/>
            <p:cNvSpPr/>
            <p:nvPr/>
          </p:nvSpPr>
          <p:spPr>
            <a:xfrm>
              <a:off x="59832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27"/>
            <p:cNvSpPr/>
            <p:nvPr/>
          </p:nvSpPr>
          <p:spPr>
            <a:xfrm>
              <a:off x="593972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27"/>
            <p:cNvSpPr/>
            <p:nvPr/>
          </p:nvSpPr>
          <p:spPr>
            <a:xfrm>
              <a:off x="599367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27"/>
            <p:cNvSpPr/>
            <p:nvPr/>
          </p:nvSpPr>
          <p:spPr>
            <a:xfrm>
              <a:off x="58953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27"/>
            <p:cNvSpPr/>
            <p:nvPr/>
          </p:nvSpPr>
          <p:spPr>
            <a:xfrm>
              <a:off x="625880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27"/>
            <p:cNvSpPr/>
            <p:nvPr/>
          </p:nvSpPr>
          <p:spPr>
            <a:xfrm>
              <a:off x="636180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27"/>
            <p:cNvSpPr/>
            <p:nvPr/>
          </p:nvSpPr>
          <p:spPr>
            <a:xfrm>
              <a:off x="6214450" y="210567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27"/>
            <p:cNvSpPr/>
            <p:nvPr/>
          </p:nvSpPr>
          <p:spPr>
            <a:xfrm>
              <a:off x="5871550" y="2509825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27"/>
            <p:cNvSpPr/>
            <p:nvPr/>
          </p:nvSpPr>
          <p:spPr>
            <a:xfrm>
              <a:off x="59194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27"/>
            <p:cNvSpPr/>
            <p:nvPr/>
          </p:nvSpPr>
          <p:spPr>
            <a:xfrm>
              <a:off x="59724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27"/>
            <p:cNvSpPr/>
            <p:nvPr/>
          </p:nvSpPr>
          <p:spPr>
            <a:xfrm>
              <a:off x="5929300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27"/>
            <p:cNvSpPr/>
            <p:nvPr/>
          </p:nvSpPr>
          <p:spPr>
            <a:xfrm>
              <a:off x="59832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27"/>
            <p:cNvSpPr/>
            <p:nvPr/>
          </p:nvSpPr>
          <p:spPr>
            <a:xfrm>
              <a:off x="593972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27"/>
            <p:cNvSpPr/>
            <p:nvPr/>
          </p:nvSpPr>
          <p:spPr>
            <a:xfrm>
              <a:off x="59932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27"/>
            <p:cNvSpPr/>
            <p:nvPr/>
          </p:nvSpPr>
          <p:spPr>
            <a:xfrm>
              <a:off x="5895375" y="2982050"/>
              <a:ext cx="194100" cy="174250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27"/>
            <p:cNvSpPr/>
            <p:nvPr/>
          </p:nvSpPr>
          <p:spPr>
            <a:xfrm>
              <a:off x="625910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p27"/>
            <p:cNvSpPr/>
            <p:nvPr/>
          </p:nvSpPr>
          <p:spPr>
            <a:xfrm>
              <a:off x="636180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p27"/>
            <p:cNvSpPr/>
            <p:nvPr/>
          </p:nvSpPr>
          <p:spPr>
            <a:xfrm>
              <a:off x="621445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7" name="Google Shape;3987;p27"/>
            <p:cNvSpPr/>
            <p:nvPr/>
          </p:nvSpPr>
          <p:spPr>
            <a:xfrm>
              <a:off x="5871250" y="3303975"/>
              <a:ext cx="271500" cy="338325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p27"/>
            <p:cNvSpPr/>
            <p:nvPr/>
          </p:nvSpPr>
          <p:spPr>
            <a:xfrm>
              <a:off x="59194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9" name="Google Shape;3989;p27"/>
            <p:cNvSpPr/>
            <p:nvPr/>
          </p:nvSpPr>
          <p:spPr>
            <a:xfrm>
              <a:off x="5972000" y="34141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0" name="Google Shape;3990;p27"/>
            <p:cNvSpPr/>
            <p:nvPr/>
          </p:nvSpPr>
          <p:spPr>
            <a:xfrm>
              <a:off x="5929300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p27"/>
            <p:cNvSpPr/>
            <p:nvPr/>
          </p:nvSpPr>
          <p:spPr>
            <a:xfrm>
              <a:off x="59831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27"/>
            <p:cNvSpPr/>
            <p:nvPr/>
          </p:nvSpPr>
          <p:spPr>
            <a:xfrm>
              <a:off x="593972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27"/>
            <p:cNvSpPr/>
            <p:nvPr/>
          </p:nvSpPr>
          <p:spPr>
            <a:xfrm>
              <a:off x="5993675" y="3525800"/>
              <a:ext cx="94200" cy="33775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27"/>
            <p:cNvSpPr/>
            <p:nvPr/>
          </p:nvSpPr>
          <p:spPr>
            <a:xfrm>
              <a:off x="58953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27"/>
            <p:cNvSpPr/>
            <p:nvPr/>
          </p:nvSpPr>
          <p:spPr>
            <a:xfrm>
              <a:off x="625880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27"/>
            <p:cNvSpPr/>
            <p:nvPr/>
          </p:nvSpPr>
          <p:spPr>
            <a:xfrm>
              <a:off x="636180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27"/>
            <p:cNvSpPr/>
            <p:nvPr/>
          </p:nvSpPr>
          <p:spPr>
            <a:xfrm>
              <a:off x="621445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27"/>
            <p:cNvSpPr/>
            <p:nvPr/>
          </p:nvSpPr>
          <p:spPr>
            <a:xfrm>
              <a:off x="5871550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p27"/>
            <p:cNvSpPr/>
            <p:nvPr/>
          </p:nvSpPr>
          <p:spPr>
            <a:xfrm>
              <a:off x="59194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27"/>
            <p:cNvSpPr/>
            <p:nvPr/>
          </p:nvSpPr>
          <p:spPr>
            <a:xfrm>
              <a:off x="59724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27"/>
            <p:cNvSpPr/>
            <p:nvPr/>
          </p:nvSpPr>
          <p:spPr>
            <a:xfrm>
              <a:off x="5929300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27"/>
            <p:cNvSpPr/>
            <p:nvPr/>
          </p:nvSpPr>
          <p:spPr>
            <a:xfrm>
              <a:off x="59831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27"/>
            <p:cNvSpPr/>
            <p:nvPr/>
          </p:nvSpPr>
          <p:spPr>
            <a:xfrm>
              <a:off x="593972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27"/>
            <p:cNvSpPr/>
            <p:nvPr/>
          </p:nvSpPr>
          <p:spPr>
            <a:xfrm>
              <a:off x="59932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27"/>
            <p:cNvSpPr/>
            <p:nvPr/>
          </p:nvSpPr>
          <p:spPr>
            <a:xfrm>
              <a:off x="5895375" y="4570625"/>
              <a:ext cx="194100" cy="174100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27"/>
            <p:cNvSpPr/>
            <p:nvPr/>
          </p:nvSpPr>
          <p:spPr>
            <a:xfrm>
              <a:off x="625910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27"/>
            <p:cNvSpPr/>
            <p:nvPr/>
          </p:nvSpPr>
          <p:spPr>
            <a:xfrm>
              <a:off x="636180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27"/>
            <p:cNvSpPr/>
            <p:nvPr/>
          </p:nvSpPr>
          <p:spPr>
            <a:xfrm>
              <a:off x="6214450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27"/>
            <p:cNvSpPr/>
            <p:nvPr/>
          </p:nvSpPr>
          <p:spPr>
            <a:xfrm>
              <a:off x="5077400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27"/>
            <p:cNvSpPr/>
            <p:nvPr/>
          </p:nvSpPr>
          <p:spPr>
            <a:xfrm>
              <a:off x="512532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27"/>
            <p:cNvSpPr/>
            <p:nvPr/>
          </p:nvSpPr>
          <p:spPr>
            <a:xfrm>
              <a:off x="5178175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27"/>
            <p:cNvSpPr/>
            <p:nvPr/>
          </p:nvSpPr>
          <p:spPr>
            <a:xfrm>
              <a:off x="513515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27"/>
            <p:cNvSpPr/>
            <p:nvPr/>
          </p:nvSpPr>
          <p:spPr>
            <a:xfrm>
              <a:off x="51890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27"/>
            <p:cNvSpPr/>
            <p:nvPr/>
          </p:nvSpPr>
          <p:spPr>
            <a:xfrm>
              <a:off x="51455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p27"/>
            <p:cNvSpPr/>
            <p:nvPr/>
          </p:nvSpPr>
          <p:spPr>
            <a:xfrm>
              <a:off x="519905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p27"/>
            <p:cNvSpPr/>
            <p:nvPr/>
          </p:nvSpPr>
          <p:spPr>
            <a:xfrm>
              <a:off x="5100925" y="1393950"/>
              <a:ext cx="194400" cy="174175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p27"/>
            <p:cNvSpPr/>
            <p:nvPr/>
          </p:nvSpPr>
          <p:spPr>
            <a:xfrm>
              <a:off x="5464650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p27"/>
            <p:cNvSpPr/>
            <p:nvPr/>
          </p:nvSpPr>
          <p:spPr>
            <a:xfrm>
              <a:off x="55673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27"/>
            <p:cNvSpPr/>
            <p:nvPr/>
          </p:nvSpPr>
          <p:spPr>
            <a:xfrm>
              <a:off x="5420300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p27"/>
            <p:cNvSpPr/>
            <p:nvPr/>
          </p:nvSpPr>
          <p:spPr>
            <a:xfrm>
              <a:off x="5077100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p27"/>
            <p:cNvSpPr/>
            <p:nvPr/>
          </p:nvSpPr>
          <p:spPr>
            <a:xfrm>
              <a:off x="512532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p27"/>
            <p:cNvSpPr/>
            <p:nvPr/>
          </p:nvSpPr>
          <p:spPr>
            <a:xfrm>
              <a:off x="51778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p27"/>
            <p:cNvSpPr/>
            <p:nvPr/>
          </p:nvSpPr>
          <p:spPr>
            <a:xfrm>
              <a:off x="513515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p27"/>
            <p:cNvSpPr/>
            <p:nvPr/>
          </p:nvSpPr>
          <p:spPr>
            <a:xfrm>
              <a:off x="51891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p27"/>
            <p:cNvSpPr/>
            <p:nvPr/>
          </p:nvSpPr>
          <p:spPr>
            <a:xfrm>
              <a:off x="51455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p27"/>
            <p:cNvSpPr/>
            <p:nvPr/>
          </p:nvSpPr>
          <p:spPr>
            <a:xfrm>
              <a:off x="519925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p27"/>
            <p:cNvSpPr/>
            <p:nvPr/>
          </p:nvSpPr>
          <p:spPr>
            <a:xfrm>
              <a:off x="51021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p27"/>
            <p:cNvSpPr/>
            <p:nvPr/>
          </p:nvSpPr>
          <p:spPr>
            <a:xfrm>
              <a:off x="546465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p27"/>
            <p:cNvSpPr/>
            <p:nvPr/>
          </p:nvSpPr>
          <p:spPr>
            <a:xfrm>
              <a:off x="55673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p27"/>
            <p:cNvSpPr/>
            <p:nvPr/>
          </p:nvSpPr>
          <p:spPr>
            <a:xfrm>
              <a:off x="5420300" y="210567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27"/>
            <p:cNvSpPr/>
            <p:nvPr/>
          </p:nvSpPr>
          <p:spPr>
            <a:xfrm>
              <a:off x="5077100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27"/>
            <p:cNvSpPr/>
            <p:nvPr/>
          </p:nvSpPr>
          <p:spPr>
            <a:xfrm>
              <a:off x="512532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27"/>
            <p:cNvSpPr/>
            <p:nvPr/>
          </p:nvSpPr>
          <p:spPr>
            <a:xfrm>
              <a:off x="51782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p27"/>
            <p:cNvSpPr/>
            <p:nvPr/>
          </p:nvSpPr>
          <p:spPr>
            <a:xfrm>
              <a:off x="513515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p27"/>
            <p:cNvSpPr/>
            <p:nvPr/>
          </p:nvSpPr>
          <p:spPr>
            <a:xfrm>
              <a:off x="51891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27"/>
            <p:cNvSpPr/>
            <p:nvPr/>
          </p:nvSpPr>
          <p:spPr>
            <a:xfrm>
              <a:off x="51455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27"/>
            <p:cNvSpPr/>
            <p:nvPr/>
          </p:nvSpPr>
          <p:spPr>
            <a:xfrm>
              <a:off x="51990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Google Shape;4038;p27"/>
            <p:cNvSpPr/>
            <p:nvPr/>
          </p:nvSpPr>
          <p:spPr>
            <a:xfrm>
              <a:off x="5100925" y="2982275"/>
              <a:ext cx="194400" cy="17422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Google Shape;4039;p27"/>
            <p:cNvSpPr/>
            <p:nvPr/>
          </p:nvSpPr>
          <p:spPr>
            <a:xfrm>
              <a:off x="5464650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27"/>
            <p:cNvSpPr/>
            <p:nvPr/>
          </p:nvSpPr>
          <p:spPr>
            <a:xfrm>
              <a:off x="55673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27"/>
            <p:cNvSpPr/>
            <p:nvPr/>
          </p:nvSpPr>
          <p:spPr>
            <a:xfrm>
              <a:off x="5420300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27"/>
            <p:cNvSpPr/>
            <p:nvPr/>
          </p:nvSpPr>
          <p:spPr>
            <a:xfrm>
              <a:off x="5077100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5125325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5177850" y="341417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513515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p27"/>
            <p:cNvSpPr/>
            <p:nvPr/>
          </p:nvSpPr>
          <p:spPr>
            <a:xfrm>
              <a:off x="51890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27"/>
            <p:cNvSpPr/>
            <p:nvPr/>
          </p:nvSpPr>
          <p:spPr>
            <a:xfrm>
              <a:off x="51455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5199250" y="3525775"/>
              <a:ext cx="94400" cy="33800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51021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546465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55673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5420300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5077100" y="4098700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512532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27"/>
            <p:cNvSpPr/>
            <p:nvPr/>
          </p:nvSpPr>
          <p:spPr>
            <a:xfrm>
              <a:off x="51782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27"/>
            <p:cNvSpPr/>
            <p:nvPr/>
          </p:nvSpPr>
          <p:spPr>
            <a:xfrm>
              <a:off x="513515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27"/>
            <p:cNvSpPr/>
            <p:nvPr/>
          </p:nvSpPr>
          <p:spPr>
            <a:xfrm>
              <a:off x="51890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27"/>
            <p:cNvSpPr/>
            <p:nvPr/>
          </p:nvSpPr>
          <p:spPr>
            <a:xfrm>
              <a:off x="51455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27"/>
            <p:cNvSpPr/>
            <p:nvPr/>
          </p:nvSpPr>
          <p:spPr>
            <a:xfrm>
              <a:off x="51991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27"/>
            <p:cNvSpPr/>
            <p:nvPr/>
          </p:nvSpPr>
          <p:spPr>
            <a:xfrm>
              <a:off x="5100925" y="4570700"/>
              <a:ext cx="194400" cy="174075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27"/>
            <p:cNvSpPr/>
            <p:nvPr/>
          </p:nvSpPr>
          <p:spPr>
            <a:xfrm>
              <a:off x="5464650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2" name="Google Shape;4062;p27"/>
            <p:cNvSpPr/>
            <p:nvPr/>
          </p:nvSpPr>
          <p:spPr>
            <a:xfrm>
              <a:off x="55673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Google Shape;4063;p27"/>
            <p:cNvSpPr/>
            <p:nvPr/>
          </p:nvSpPr>
          <p:spPr>
            <a:xfrm>
              <a:off x="5420300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4" name="Google Shape;4064;p27"/>
            <p:cNvSpPr/>
            <p:nvPr/>
          </p:nvSpPr>
          <p:spPr>
            <a:xfrm>
              <a:off x="4282975" y="921250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5" name="Google Shape;4065;p27"/>
            <p:cNvSpPr/>
            <p:nvPr/>
          </p:nvSpPr>
          <p:spPr>
            <a:xfrm>
              <a:off x="43311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Google Shape;4066;p27"/>
            <p:cNvSpPr/>
            <p:nvPr/>
          </p:nvSpPr>
          <p:spPr>
            <a:xfrm>
              <a:off x="4383600" y="10318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Google Shape;4067;p27"/>
            <p:cNvSpPr/>
            <p:nvPr/>
          </p:nvSpPr>
          <p:spPr>
            <a:xfrm>
              <a:off x="434100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Google Shape;4068;p27"/>
            <p:cNvSpPr/>
            <p:nvPr/>
          </p:nvSpPr>
          <p:spPr>
            <a:xfrm>
              <a:off x="43948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9" name="Google Shape;4069;p27"/>
            <p:cNvSpPr/>
            <p:nvPr/>
          </p:nvSpPr>
          <p:spPr>
            <a:xfrm>
              <a:off x="43514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Google Shape;4070;p27"/>
            <p:cNvSpPr/>
            <p:nvPr/>
          </p:nvSpPr>
          <p:spPr>
            <a:xfrm>
              <a:off x="440487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1" name="Google Shape;4071;p27"/>
            <p:cNvSpPr/>
            <p:nvPr/>
          </p:nvSpPr>
          <p:spPr>
            <a:xfrm>
              <a:off x="4306775" y="1393750"/>
              <a:ext cx="194400" cy="174150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2" name="Google Shape;4072;p27"/>
            <p:cNvSpPr/>
            <p:nvPr/>
          </p:nvSpPr>
          <p:spPr>
            <a:xfrm>
              <a:off x="4670500" y="1020500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p27"/>
            <p:cNvSpPr/>
            <p:nvPr/>
          </p:nvSpPr>
          <p:spPr>
            <a:xfrm>
              <a:off x="47732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p27"/>
            <p:cNvSpPr/>
            <p:nvPr/>
          </p:nvSpPr>
          <p:spPr>
            <a:xfrm>
              <a:off x="462587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p27"/>
            <p:cNvSpPr/>
            <p:nvPr/>
          </p:nvSpPr>
          <p:spPr>
            <a:xfrm>
              <a:off x="42829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6" name="Google Shape;4076;p27"/>
            <p:cNvSpPr/>
            <p:nvPr/>
          </p:nvSpPr>
          <p:spPr>
            <a:xfrm>
              <a:off x="43311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Google Shape;4077;p27"/>
            <p:cNvSpPr/>
            <p:nvPr/>
          </p:nvSpPr>
          <p:spPr>
            <a:xfrm>
              <a:off x="4383175" y="182592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p27"/>
            <p:cNvSpPr/>
            <p:nvPr/>
          </p:nvSpPr>
          <p:spPr>
            <a:xfrm>
              <a:off x="434100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p27"/>
            <p:cNvSpPr/>
            <p:nvPr/>
          </p:nvSpPr>
          <p:spPr>
            <a:xfrm>
              <a:off x="43949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p27"/>
            <p:cNvSpPr/>
            <p:nvPr/>
          </p:nvSpPr>
          <p:spPr>
            <a:xfrm>
              <a:off x="435142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p27"/>
            <p:cNvSpPr/>
            <p:nvPr/>
          </p:nvSpPr>
          <p:spPr>
            <a:xfrm>
              <a:off x="440510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p27"/>
            <p:cNvSpPr/>
            <p:nvPr/>
          </p:nvSpPr>
          <p:spPr>
            <a:xfrm>
              <a:off x="43067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27"/>
            <p:cNvSpPr/>
            <p:nvPr/>
          </p:nvSpPr>
          <p:spPr>
            <a:xfrm>
              <a:off x="4670500" y="181492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27"/>
            <p:cNvSpPr/>
            <p:nvPr/>
          </p:nvSpPr>
          <p:spPr>
            <a:xfrm>
              <a:off x="47732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27"/>
            <p:cNvSpPr/>
            <p:nvPr/>
          </p:nvSpPr>
          <p:spPr>
            <a:xfrm>
              <a:off x="462587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27"/>
            <p:cNvSpPr/>
            <p:nvPr/>
          </p:nvSpPr>
          <p:spPr>
            <a:xfrm>
              <a:off x="42829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27"/>
            <p:cNvSpPr/>
            <p:nvPr/>
          </p:nvSpPr>
          <p:spPr>
            <a:xfrm>
              <a:off x="43311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27"/>
            <p:cNvSpPr/>
            <p:nvPr/>
          </p:nvSpPr>
          <p:spPr>
            <a:xfrm>
              <a:off x="4383600" y="26201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27"/>
            <p:cNvSpPr/>
            <p:nvPr/>
          </p:nvSpPr>
          <p:spPr>
            <a:xfrm>
              <a:off x="434100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27"/>
            <p:cNvSpPr/>
            <p:nvPr/>
          </p:nvSpPr>
          <p:spPr>
            <a:xfrm>
              <a:off x="43949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27"/>
            <p:cNvSpPr/>
            <p:nvPr/>
          </p:nvSpPr>
          <p:spPr>
            <a:xfrm>
              <a:off x="43514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27"/>
            <p:cNvSpPr/>
            <p:nvPr/>
          </p:nvSpPr>
          <p:spPr>
            <a:xfrm>
              <a:off x="44049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27"/>
            <p:cNvSpPr/>
            <p:nvPr/>
          </p:nvSpPr>
          <p:spPr>
            <a:xfrm>
              <a:off x="4306775" y="2982050"/>
              <a:ext cx="194400" cy="174250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27"/>
            <p:cNvSpPr/>
            <p:nvPr/>
          </p:nvSpPr>
          <p:spPr>
            <a:xfrm>
              <a:off x="4670500" y="260907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27"/>
            <p:cNvSpPr/>
            <p:nvPr/>
          </p:nvSpPr>
          <p:spPr>
            <a:xfrm>
              <a:off x="47732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p27"/>
            <p:cNvSpPr/>
            <p:nvPr/>
          </p:nvSpPr>
          <p:spPr>
            <a:xfrm>
              <a:off x="46258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p27"/>
            <p:cNvSpPr/>
            <p:nvPr/>
          </p:nvSpPr>
          <p:spPr>
            <a:xfrm>
              <a:off x="4282975" y="3303975"/>
              <a:ext cx="271175" cy="338325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27"/>
            <p:cNvSpPr/>
            <p:nvPr/>
          </p:nvSpPr>
          <p:spPr>
            <a:xfrm>
              <a:off x="43311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p27"/>
            <p:cNvSpPr/>
            <p:nvPr/>
          </p:nvSpPr>
          <p:spPr>
            <a:xfrm>
              <a:off x="4383250" y="3414225"/>
              <a:ext cx="96950" cy="34100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p27"/>
            <p:cNvSpPr/>
            <p:nvPr/>
          </p:nvSpPr>
          <p:spPr>
            <a:xfrm>
              <a:off x="434100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27"/>
            <p:cNvSpPr/>
            <p:nvPr/>
          </p:nvSpPr>
          <p:spPr>
            <a:xfrm>
              <a:off x="43948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p27"/>
            <p:cNvSpPr/>
            <p:nvPr/>
          </p:nvSpPr>
          <p:spPr>
            <a:xfrm>
              <a:off x="435142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p27"/>
            <p:cNvSpPr/>
            <p:nvPr/>
          </p:nvSpPr>
          <p:spPr>
            <a:xfrm>
              <a:off x="4405100" y="3525800"/>
              <a:ext cx="94475" cy="33775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4" name="Google Shape;4104;p27"/>
            <p:cNvSpPr/>
            <p:nvPr/>
          </p:nvSpPr>
          <p:spPr>
            <a:xfrm>
              <a:off x="43067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5" name="Google Shape;4105;p27"/>
            <p:cNvSpPr/>
            <p:nvPr/>
          </p:nvSpPr>
          <p:spPr>
            <a:xfrm>
              <a:off x="4670500" y="3403225"/>
              <a:ext cx="152150" cy="14080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6" name="Google Shape;4106;p27"/>
            <p:cNvSpPr/>
            <p:nvPr/>
          </p:nvSpPr>
          <p:spPr>
            <a:xfrm>
              <a:off x="47732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7" name="Google Shape;4107;p27"/>
            <p:cNvSpPr/>
            <p:nvPr/>
          </p:nvSpPr>
          <p:spPr>
            <a:xfrm>
              <a:off x="462587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8" name="Google Shape;4108;p27"/>
            <p:cNvSpPr/>
            <p:nvPr/>
          </p:nvSpPr>
          <p:spPr>
            <a:xfrm>
              <a:off x="42829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9" name="Google Shape;4109;p27"/>
            <p:cNvSpPr/>
            <p:nvPr/>
          </p:nvSpPr>
          <p:spPr>
            <a:xfrm>
              <a:off x="43311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p27"/>
            <p:cNvSpPr/>
            <p:nvPr/>
          </p:nvSpPr>
          <p:spPr>
            <a:xfrm>
              <a:off x="4383675" y="4208750"/>
              <a:ext cx="96100" cy="33625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1" name="Google Shape;4111;p27"/>
            <p:cNvSpPr/>
            <p:nvPr/>
          </p:nvSpPr>
          <p:spPr>
            <a:xfrm>
              <a:off x="434100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2" name="Google Shape;4112;p27"/>
            <p:cNvSpPr/>
            <p:nvPr/>
          </p:nvSpPr>
          <p:spPr>
            <a:xfrm>
              <a:off x="43948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p27"/>
            <p:cNvSpPr/>
            <p:nvPr/>
          </p:nvSpPr>
          <p:spPr>
            <a:xfrm>
              <a:off x="435142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p27"/>
            <p:cNvSpPr/>
            <p:nvPr/>
          </p:nvSpPr>
          <p:spPr>
            <a:xfrm>
              <a:off x="4404975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p27"/>
            <p:cNvSpPr/>
            <p:nvPr/>
          </p:nvSpPr>
          <p:spPr>
            <a:xfrm>
              <a:off x="4306775" y="4570625"/>
              <a:ext cx="194400" cy="174100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6" name="Google Shape;4116;p27"/>
            <p:cNvSpPr/>
            <p:nvPr/>
          </p:nvSpPr>
          <p:spPr>
            <a:xfrm>
              <a:off x="4670500" y="4197375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7" name="Google Shape;4117;p27"/>
            <p:cNvSpPr/>
            <p:nvPr/>
          </p:nvSpPr>
          <p:spPr>
            <a:xfrm>
              <a:off x="47732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8" name="Google Shape;4118;p27"/>
            <p:cNvSpPr/>
            <p:nvPr/>
          </p:nvSpPr>
          <p:spPr>
            <a:xfrm>
              <a:off x="462587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p27"/>
            <p:cNvSpPr/>
            <p:nvPr/>
          </p:nvSpPr>
          <p:spPr>
            <a:xfrm>
              <a:off x="3488825" y="921825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27"/>
            <p:cNvSpPr/>
            <p:nvPr/>
          </p:nvSpPr>
          <p:spPr>
            <a:xfrm>
              <a:off x="353675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27"/>
            <p:cNvSpPr/>
            <p:nvPr/>
          </p:nvSpPr>
          <p:spPr>
            <a:xfrm>
              <a:off x="3589875" y="1031875"/>
              <a:ext cx="96075" cy="33775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27"/>
            <p:cNvSpPr/>
            <p:nvPr/>
          </p:nvSpPr>
          <p:spPr>
            <a:xfrm>
              <a:off x="35465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27"/>
            <p:cNvSpPr/>
            <p:nvPr/>
          </p:nvSpPr>
          <p:spPr>
            <a:xfrm>
              <a:off x="36007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27"/>
            <p:cNvSpPr/>
            <p:nvPr/>
          </p:nvSpPr>
          <p:spPr>
            <a:xfrm>
              <a:off x="355727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27"/>
            <p:cNvSpPr/>
            <p:nvPr/>
          </p:nvSpPr>
          <p:spPr>
            <a:xfrm>
              <a:off x="361072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27"/>
            <p:cNvSpPr/>
            <p:nvPr/>
          </p:nvSpPr>
          <p:spPr>
            <a:xfrm>
              <a:off x="3512625" y="1393950"/>
              <a:ext cx="194100" cy="174175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27"/>
            <p:cNvSpPr/>
            <p:nvPr/>
          </p:nvSpPr>
          <p:spPr>
            <a:xfrm>
              <a:off x="38763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27"/>
            <p:cNvSpPr/>
            <p:nvPr/>
          </p:nvSpPr>
          <p:spPr>
            <a:xfrm>
              <a:off x="39790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27"/>
            <p:cNvSpPr/>
            <p:nvPr/>
          </p:nvSpPr>
          <p:spPr>
            <a:xfrm>
              <a:off x="38317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0" name="Google Shape;4130;p27"/>
            <p:cNvSpPr/>
            <p:nvPr/>
          </p:nvSpPr>
          <p:spPr>
            <a:xfrm>
              <a:off x="3488825" y="1715975"/>
              <a:ext cx="270875" cy="337725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1" name="Google Shape;4131;p27"/>
            <p:cNvSpPr/>
            <p:nvPr/>
          </p:nvSpPr>
          <p:spPr>
            <a:xfrm>
              <a:off x="353675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2" name="Google Shape;4132;p27"/>
            <p:cNvSpPr/>
            <p:nvPr/>
          </p:nvSpPr>
          <p:spPr>
            <a:xfrm>
              <a:off x="3589525" y="1825875"/>
              <a:ext cx="96775" cy="34050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3" name="Google Shape;4133;p27"/>
            <p:cNvSpPr/>
            <p:nvPr/>
          </p:nvSpPr>
          <p:spPr>
            <a:xfrm>
              <a:off x="35465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p27"/>
            <p:cNvSpPr/>
            <p:nvPr/>
          </p:nvSpPr>
          <p:spPr>
            <a:xfrm>
              <a:off x="36008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p27"/>
            <p:cNvSpPr/>
            <p:nvPr/>
          </p:nvSpPr>
          <p:spPr>
            <a:xfrm>
              <a:off x="355727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p27"/>
            <p:cNvSpPr/>
            <p:nvPr/>
          </p:nvSpPr>
          <p:spPr>
            <a:xfrm>
              <a:off x="3610950" y="1937225"/>
              <a:ext cx="94475" cy="34050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7" name="Google Shape;4137;p27"/>
            <p:cNvSpPr/>
            <p:nvPr/>
          </p:nvSpPr>
          <p:spPr>
            <a:xfrm>
              <a:off x="3513825" y="2188200"/>
              <a:ext cx="192900" cy="173650"/>
            </a:xfrm>
            <a:custGeom>
              <a:rect b="b" l="l" r="r" t="t"/>
              <a:pathLst>
                <a:path extrusionOk="0" h="6946" w="7716">
                  <a:moveTo>
                    <a:pt x="3892" y="0"/>
                  </a:moveTo>
                  <a:cubicBezTo>
                    <a:pt x="2858" y="0"/>
                    <a:pt x="1840" y="469"/>
                    <a:pt x="1179" y="1346"/>
                  </a:cubicBezTo>
                  <a:lnTo>
                    <a:pt x="6906" y="4965"/>
                  </a:lnTo>
                  <a:cubicBezTo>
                    <a:pt x="7716" y="3394"/>
                    <a:pt x="7192" y="1465"/>
                    <a:pt x="5703" y="524"/>
                  </a:cubicBezTo>
                  <a:cubicBezTo>
                    <a:pt x="5144" y="171"/>
                    <a:pt x="4515" y="0"/>
                    <a:pt x="3892" y="0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48"/>
                    <a:pt x="477" y="5477"/>
                    <a:pt x="1953" y="6418"/>
                  </a:cubicBezTo>
                  <a:cubicBezTo>
                    <a:pt x="2520" y="6774"/>
                    <a:pt x="3155" y="6945"/>
                    <a:pt x="3782" y="6945"/>
                  </a:cubicBezTo>
                  <a:cubicBezTo>
                    <a:pt x="4813" y="6945"/>
                    <a:pt x="5828" y="6482"/>
                    <a:pt x="6501" y="5608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8" name="Google Shape;4138;p27"/>
            <p:cNvSpPr/>
            <p:nvPr/>
          </p:nvSpPr>
          <p:spPr>
            <a:xfrm>
              <a:off x="38763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p27"/>
            <p:cNvSpPr/>
            <p:nvPr/>
          </p:nvSpPr>
          <p:spPr>
            <a:xfrm>
              <a:off x="39790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p27"/>
            <p:cNvSpPr/>
            <p:nvPr/>
          </p:nvSpPr>
          <p:spPr>
            <a:xfrm>
              <a:off x="383172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p27"/>
            <p:cNvSpPr/>
            <p:nvPr/>
          </p:nvSpPr>
          <p:spPr>
            <a:xfrm>
              <a:off x="3488825" y="2510400"/>
              <a:ext cx="270875" cy="337175"/>
            </a:xfrm>
            <a:custGeom>
              <a:rect b="b" l="l" r="r" t="t"/>
              <a:pathLst>
                <a:path extrusionOk="0" h="13487" w="10835">
                  <a:moveTo>
                    <a:pt x="4145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0" y="1162"/>
                    <a:pt x="4751" y="1364"/>
                    <a:pt x="4632" y="1507"/>
                  </a:cubicBezTo>
                  <a:lnTo>
                    <a:pt x="3834" y="1662"/>
                  </a:lnTo>
                  <a:cubicBezTo>
                    <a:pt x="3667" y="1567"/>
                    <a:pt x="3536" y="1400"/>
                    <a:pt x="3501" y="1209"/>
                  </a:cubicBezTo>
                  <a:lnTo>
                    <a:pt x="3501" y="1197"/>
                  </a:lnTo>
                  <a:cubicBezTo>
                    <a:pt x="3386" y="700"/>
                    <a:pt x="3769" y="408"/>
                    <a:pt x="4145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2" y="2899"/>
                    <a:pt x="8394" y="3162"/>
                  </a:cubicBezTo>
                  <a:lnTo>
                    <a:pt x="9775" y="10734"/>
                  </a:lnTo>
                  <a:cubicBezTo>
                    <a:pt x="9835" y="11032"/>
                    <a:pt x="9632" y="11318"/>
                    <a:pt x="9335" y="11365"/>
                  </a:cubicBezTo>
                  <a:lnTo>
                    <a:pt x="3072" y="12508"/>
                  </a:lnTo>
                  <a:cubicBezTo>
                    <a:pt x="3037" y="12515"/>
                    <a:pt x="3002" y="12519"/>
                    <a:pt x="2967" y="12519"/>
                  </a:cubicBezTo>
                  <a:cubicBezTo>
                    <a:pt x="2708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1000" y="4198"/>
                    <a:pt x="1203" y="3912"/>
                    <a:pt x="1500" y="3864"/>
                  </a:cubicBezTo>
                  <a:lnTo>
                    <a:pt x="2239" y="3722"/>
                  </a:lnTo>
                  <a:cubicBezTo>
                    <a:pt x="2281" y="3932"/>
                    <a:pt x="2462" y="4087"/>
                    <a:pt x="2669" y="4087"/>
                  </a:cubicBezTo>
                  <a:cubicBezTo>
                    <a:pt x="2696" y="4087"/>
                    <a:pt x="2723" y="4084"/>
                    <a:pt x="2751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13" y="2852"/>
                  </a:cubicBezTo>
                  <a:lnTo>
                    <a:pt x="7751" y="2721"/>
                  </a:lnTo>
                  <a:cubicBezTo>
                    <a:pt x="7786" y="2714"/>
                    <a:pt x="7821" y="2711"/>
                    <a:pt x="7856" y="2711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1" y="19"/>
                  </a:cubicBezTo>
                  <a:cubicBezTo>
                    <a:pt x="3358" y="126"/>
                    <a:pt x="2965" y="685"/>
                    <a:pt x="3072" y="1281"/>
                  </a:cubicBezTo>
                  <a:cubicBezTo>
                    <a:pt x="3096" y="1447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22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18" y="13486"/>
                    <a:pt x="2536" y="13486"/>
                  </a:cubicBezTo>
                  <a:cubicBezTo>
                    <a:pt x="2587" y="13486"/>
                    <a:pt x="2639" y="13482"/>
                    <a:pt x="2691" y="13473"/>
                  </a:cubicBezTo>
                  <a:lnTo>
                    <a:pt x="10037" y="12139"/>
                  </a:lnTo>
                  <a:cubicBezTo>
                    <a:pt x="10513" y="12044"/>
                    <a:pt x="10835" y="11580"/>
                    <a:pt x="10752" y="11091"/>
                  </a:cubicBezTo>
                  <a:lnTo>
                    <a:pt x="9180" y="2459"/>
                  </a:lnTo>
                  <a:cubicBezTo>
                    <a:pt x="9095" y="2025"/>
                    <a:pt x="8717" y="1732"/>
                    <a:pt x="8291" y="1732"/>
                  </a:cubicBezTo>
                  <a:cubicBezTo>
                    <a:pt x="8239" y="1732"/>
                    <a:pt x="8185" y="1736"/>
                    <a:pt x="8132" y="1745"/>
                  </a:cubicBezTo>
                  <a:lnTo>
                    <a:pt x="6858" y="1983"/>
                  </a:lnTo>
                  <a:lnTo>
                    <a:pt x="6811" y="1709"/>
                  </a:lnTo>
                  <a:cubicBezTo>
                    <a:pt x="6746" y="1419"/>
                    <a:pt x="6497" y="1226"/>
                    <a:pt x="6213" y="1226"/>
                  </a:cubicBezTo>
                  <a:cubicBezTo>
                    <a:pt x="6183" y="1226"/>
                    <a:pt x="6151" y="1228"/>
                    <a:pt x="6120" y="1233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2" name="Google Shape;4142;p27"/>
            <p:cNvSpPr/>
            <p:nvPr/>
          </p:nvSpPr>
          <p:spPr>
            <a:xfrm>
              <a:off x="353675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3" name="Google Shape;4143;p27"/>
            <p:cNvSpPr/>
            <p:nvPr/>
          </p:nvSpPr>
          <p:spPr>
            <a:xfrm>
              <a:off x="3589975" y="2620175"/>
              <a:ext cx="95975" cy="33800"/>
            </a:xfrm>
            <a:custGeom>
              <a:rect b="b" l="l" r="r" t="t"/>
              <a:pathLst>
                <a:path extrusionOk="0" h="1352" w="3839">
                  <a:moveTo>
                    <a:pt x="3229" y="0"/>
                  </a:moveTo>
                  <a:cubicBezTo>
                    <a:pt x="3198" y="0"/>
                    <a:pt x="3167" y="3"/>
                    <a:pt x="3134" y="9"/>
                  </a:cubicBez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7" y="1352"/>
                    <a:pt x="659" y="1349"/>
                    <a:pt x="693" y="1343"/>
                  </a:cubicBezTo>
                  <a:lnTo>
                    <a:pt x="3300" y="866"/>
                  </a:lnTo>
                  <a:cubicBezTo>
                    <a:pt x="3839" y="777"/>
                    <a:pt x="3722" y="0"/>
                    <a:pt x="3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p27"/>
            <p:cNvSpPr/>
            <p:nvPr/>
          </p:nvSpPr>
          <p:spPr>
            <a:xfrm>
              <a:off x="35465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80" y="0"/>
                    <a:pt x="931" y="5"/>
                    <a:pt x="882" y="15"/>
                  </a:cubicBezTo>
                  <a:cubicBezTo>
                    <a:pt x="203" y="122"/>
                    <a:pt x="1" y="1015"/>
                    <a:pt x="572" y="1408"/>
                  </a:cubicBezTo>
                  <a:cubicBezTo>
                    <a:pt x="711" y="1505"/>
                    <a:pt x="861" y="1548"/>
                    <a:pt x="1008" y="1548"/>
                  </a:cubicBezTo>
                  <a:cubicBezTo>
                    <a:pt x="1455" y="1548"/>
                    <a:pt x="1865" y="1145"/>
                    <a:pt x="1775" y="634"/>
                  </a:cubicBezTo>
                  <a:cubicBezTo>
                    <a:pt x="1701" y="266"/>
                    <a:pt x="1387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p27"/>
            <p:cNvSpPr/>
            <p:nvPr/>
          </p:nvSpPr>
          <p:spPr>
            <a:xfrm>
              <a:off x="36008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6" name="Google Shape;4146;p27"/>
            <p:cNvSpPr/>
            <p:nvPr/>
          </p:nvSpPr>
          <p:spPr>
            <a:xfrm>
              <a:off x="355727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7" name="Google Shape;4147;p27"/>
            <p:cNvSpPr/>
            <p:nvPr/>
          </p:nvSpPr>
          <p:spPr>
            <a:xfrm>
              <a:off x="36107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8" name="Google Shape;4148;p27"/>
            <p:cNvSpPr/>
            <p:nvPr/>
          </p:nvSpPr>
          <p:spPr>
            <a:xfrm>
              <a:off x="3512625" y="2982275"/>
              <a:ext cx="194100" cy="17422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9" name="Google Shape;4149;p27"/>
            <p:cNvSpPr/>
            <p:nvPr/>
          </p:nvSpPr>
          <p:spPr>
            <a:xfrm>
              <a:off x="38763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p27"/>
            <p:cNvSpPr/>
            <p:nvPr/>
          </p:nvSpPr>
          <p:spPr>
            <a:xfrm>
              <a:off x="39790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1" name="Google Shape;4151;p27"/>
            <p:cNvSpPr/>
            <p:nvPr/>
          </p:nvSpPr>
          <p:spPr>
            <a:xfrm>
              <a:off x="3831725" y="2900125"/>
              <a:ext cx="268200" cy="266625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2" name="Google Shape;4152;p27"/>
            <p:cNvSpPr/>
            <p:nvPr/>
          </p:nvSpPr>
          <p:spPr>
            <a:xfrm>
              <a:off x="3488825" y="3304550"/>
              <a:ext cx="270875" cy="337750"/>
            </a:xfrm>
            <a:custGeom>
              <a:rect b="b" l="l" r="r" t="t"/>
              <a:pathLst>
                <a:path extrusionOk="0" h="13510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73"/>
                    <a:pt x="4751" y="1364"/>
                    <a:pt x="4632" y="1519"/>
                  </a:cubicBezTo>
                  <a:lnTo>
                    <a:pt x="3834" y="1662"/>
                  </a:lnTo>
                  <a:cubicBezTo>
                    <a:pt x="3655" y="1566"/>
                    <a:pt x="3536" y="1400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60" y="2722"/>
                  </a:moveTo>
                  <a:cubicBezTo>
                    <a:pt x="8116" y="2722"/>
                    <a:pt x="8342" y="2901"/>
                    <a:pt x="8394" y="3162"/>
                  </a:cubicBezTo>
                  <a:lnTo>
                    <a:pt x="9775" y="10746"/>
                  </a:lnTo>
                  <a:cubicBezTo>
                    <a:pt x="9835" y="11044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5"/>
                    <a:pt x="2429" y="12068"/>
                  </a:cubicBezTo>
                  <a:lnTo>
                    <a:pt x="1048" y="4507"/>
                  </a:lnTo>
                  <a:cubicBezTo>
                    <a:pt x="1000" y="4210"/>
                    <a:pt x="1191" y="3924"/>
                    <a:pt x="1500" y="3864"/>
                  </a:cubicBezTo>
                  <a:lnTo>
                    <a:pt x="2239" y="3733"/>
                  </a:lnTo>
                  <a:cubicBezTo>
                    <a:pt x="2280" y="3942"/>
                    <a:pt x="2460" y="4087"/>
                    <a:pt x="2664" y="4087"/>
                  </a:cubicBezTo>
                  <a:cubicBezTo>
                    <a:pt x="2693" y="4087"/>
                    <a:pt x="2721" y="4084"/>
                    <a:pt x="2751" y="4079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8" y="2726"/>
                    <a:pt x="7824" y="2722"/>
                    <a:pt x="7860" y="2722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7"/>
                    <a:pt x="3941" y="19"/>
                  </a:cubicBezTo>
                  <a:cubicBezTo>
                    <a:pt x="3358" y="126"/>
                    <a:pt x="2965" y="697"/>
                    <a:pt x="3072" y="1281"/>
                  </a:cubicBezTo>
                  <a:cubicBezTo>
                    <a:pt x="3096" y="1459"/>
                    <a:pt x="3179" y="1626"/>
                    <a:pt x="3286" y="1757"/>
                  </a:cubicBezTo>
                  <a:lnTo>
                    <a:pt x="2512" y="1912"/>
                  </a:lnTo>
                  <a:cubicBezTo>
                    <a:pt x="2191" y="1971"/>
                    <a:pt x="1977" y="2281"/>
                    <a:pt x="2036" y="2590"/>
                  </a:cubicBezTo>
                  <a:lnTo>
                    <a:pt x="2084" y="2876"/>
                  </a:lnTo>
                  <a:lnTo>
                    <a:pt x="798" y="3102"/>
                  </a:lnTo>
                  <a:cubicBezTo>
                    <a:pt x="310" y="3197"/>
                    <a:pt x="0" y="3662"/>
                    <a:pt x="84" y="4150"/>
                  </a:cubicBezTo>
                  <a:lnTo>
                    <a:pt x="1655" y="12770"/>
                  </a:lnTo>
                  <a:cubicBezTo>
                    <a:pt x="1740" y="13206"/>
                    <a:pt x="2120" y="13510"/>
                    <a:pt x="2540" y="13510"/>
                  </a:cubicBezTo>
                  <a:cubicBezTo>
                    <a:pt x="2590" y="13510"/>
                    <a:pt x="2640" y="13505"/>
                    <a:pt x="2691" y="13496"/>
                  </a:cubicBezTo>
                  <a:lnTo>
                    <a:pt x="10037" y="12151"/>
                  </a:lnTo>
                  <a:cubicBezTo>
                    <a:pt x="10513" y="12068"/>
                    <a:pt x="10835" y="11591"/>
                    <a:pt x="10752" y="11115"/>
                  </a:cubicBezTo>
                  <a:lnTo>
                    <a:pt x="9180" y="2483"/>
                  </a:lnTo>
                  <a:cubicBezTo>
                    <a:pt x="9095" y="2047"/>
                    <a:pt x="8715" y="1744"/>
                    <a:pt x="8287" y="1744"/>
                  </a:cubicBezTo>
                  <a:cubicBezTo>
                    <a:pt x="8236" y="1744"/>
                    <a:pt x="8184" y="1748"/>
                    <a:pt x="8132" y="1757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6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900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3" name="Google Shape;4153;p27"/>
            <p:cNvSpPr/>
            <p:nvPr/>
          </p:nvSpPr>
          <p:spPr>
            <a:xfrm>
              <a:off x="3536750" y="3425775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3" y="1505"/>
                    <a:pt x="865" y="1549"/>
                    <a:pt x="1012" y="1549"/>
                  </a:cubicBezTo>
                  <a:cubicBezTo>
                    <a:pt x="1460" y="1549"/>
                    <a:pt x="1864" y="1146"/>
                    <a:pt x="1774" y="634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4" name="Google Shape;4154;p27"/>
            <p:cNvSpPr/>
            <p:nvPr/>
          </p:nvSpPr>
          <p:spPr>
            <a:xfrm>
              <a:off x="3589550" y="3414500"/>
              <a:ext cx="96825" cy="33725"/>
            </a:xfrm>
            <a:custGeom>
              <a:rect b="b" l="l" r="r" t="t"/>
              <a:pathLst>
                <a:path extrusionOk="0" h="1349" w="3873">
                  <a:moveTo>
                    <a:pt x="3265" y="1"/>
                  </a:moveTo>
                  <a:cubicBezTo>
                    <a:pt x="3229" y="1"/>
                    <a:pt x="3191" y="5"/>
                    <a:pt x="3151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0" y="567"/>
                    <a:pt x="107" y="1349"/>
                    <a:pt x="597" y="1349"/>
                  </a:cubicBezTo>
                  <a:cubicBezTo>
                    <a:pt x="632" y="1349"/>
                    <a:pt x="670" y="1344"/>
                    <a:pt x="710" y="1336"/>
                  </a:cubicBezTo>
                  <a:lnTo>
                    <a:pt x="3317" y="871"/>
                  </a:lnTo>
                  <a:cubicBezTo>
                    <a:pt x="3873" y="793"/>
                    <a:pt x="3765" y="1"/>
                    <a:pt x="326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5" name="Google Shape;4155;p27"/>
            <p:cNvSpPr/>
            <p:nvPr/>
          </p:nvSpPr>
          <p:spPr>
            <a:xfrm>
              <a:off x="35465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80" y="1"/>
                    <a:pt x="931" y="6"/>
                    <a:pt x="882" y="15"/>
                  </a:cubicBezTo>
                  <a:cubicBezTo>
                    <a:pt x="203" y="134"/>
                    <a:pt x="1" y="1015"/>
                    <a:pt x="572" y="1408"/>
                  </a:cubicBezTo>
                  <a:cubicBezTo>
                    <a:pt x="711" y="1505"/>
                    <a:pt x="861" y="1549"/>
                    <a:pt x="1008" y="1549"/>
                  </a:cubicBezTo>
                  <a:cubicBezTo>
                    <a:pt x="1455" y="1549"/>
                    <a:pt x="1865" y="1146"/>
                    <a:pt x="1775" y="635"/>
                  </a:cubicBezTo>
                  <a:cubicBezTo>
                    <a:pt x="1701" y="267"/>
                    <a:pt x="1387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6" name="Google Shape;4156;p27"/>
            <p:cNvSpPr/>
            <p:nvPr/>
          </p:nvSpPr>
          <p:spPr>
            <a:xfrm>
              <a:off x="36007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2"/>
                    <a:pt x="3097" y="3"/>
                  </a:cubicBezTo>
                  <a:lnTo>
                    <a:pt x="501" y="467"/>
                  </a:lnTo>
                  <a:cubicBezTo>
                    <a:pt x="1" y="619"/>
                    <a:pt x="114" y="1350"/>
                    <a:pt x="620" y="1350"/>
                  </a:cubicBezTo>
                  <a:cubicBezTo>
                    <a:pt x="631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7" name="Google Shape;4157;p27"/>
            <p:cNvSpPr/>
            <p:nvPr/>
          </p:nvSpPr>
          <p:spPr>
            <a:xfrm>
              <a:off x="355727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5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8" name="Google Shape;4158;p27"/>
            <p:cNvSpPr/>
            <p:nvPr/>
          </p:nvSpPr>
          <p:spPr>
            <a:xfrm>
              <a:off x="361095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0" y="616"/>
                    <a:pt x="120" y="1348"/>
                    <a:pt x="628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59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9" name="Google Shape;4159;p27"/>
            <p:cNvSpPr/>
            <p:nvPr/>
          </p:nvSpPr>
          <p:spPr>
            <a:xfrm>
              <a:off x="3513825" y="3776475"/>
              <a:ext cx="192900" cy="173675"/>
            </a:xfrm>
            <a:custGeom>
              <a:rect b="b" l="l" r="r" t="t"/>
              <a:pathLst>
                <a:path extrusionOk="0" h="6947" w="7716">
                  <a:moveTo>
                    <a:pt x="3892" y="1"/>
                  </a:moveTo>
                  <a:cubicBezTo>
                    <a:pt x="2858" y="1"/>
                    <a:pt x="1840" y="470"/>
                    <a:pt x="1179" y="1346"/>
                  </a:cubicBezTo>
                  <a:lnTo>
                    <a:pt x="6906" y="4978"/>
                  </a:lnTo>
                  <a:cubicBezTo>
                    <a:pt x="7716" y="3406"/>
                    <a:pt x="7192" y="1477"/>
                    <a:pt x="5703" y="525"/>
                  </a:cubicBezTo>
                  <a:cubicBezTo>
                    <a:pt x="5144" y="171"/>
                    <a:pt x="4515" y="1"/>
                    <a:pt x="3892" y="1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61"/>
                    <a:pt x="477" y="5478"/>
                    <a:pt x="1953" y="6418"/>
                  </a:cubicBezTo>
                  <a:cubicBezTo>
                    <a:pt x="2522" y="6775"/>
                    <a:pt x="3157" y="6947"/>
                    <a:pt x="3786" y="6947"/>
                  </a:cubicBezTo>
                  <a:cubicBezTo>
                    <a:pt x="4816" y="6947"/>
                    <a:pt x="5828" y="6486"/>
                    <a:pt x="6501" y="5621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0" name="Google Shape;4160;p27"/>
            <p:cNvSpPr/>
            <p:nvPr/>
          </p:nvSpPr>
          <p:spPr>
            <a:xfrm>
              <a:off x="3876375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1" name="Google Shape;4161;p27"/>
            <p:cNvSpPr/>
            <p:nvPr/>
          </p:nvSpPr>
          <p:spPr>
            <a:xfrm>
              <a:off x="39790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p27"/>
            <p:cNvSpPr/>
            <p:nvPr/>
          </p:nvSpPr>
          <p:spPr>
            <a:xfrm>
              <a:off x="38317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p27"/>
            <p:cNvSpPr/>
            <p:nvPr/>
          </p:nvSpPr>
          <p:spPr>
            <a:xfrm>
              <a:off x="3488825" y="4098700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4" name="Google Shape;4164;p27"/>
            <p:cNvSpPr/>
            <p:nvPr/>
          </p:nvSpPr>
          <p:spPr>
            <a:xfrm>
              <a:off x="353675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5" name="Google Shape;4165;p27"/>
            <p:cNvSpPr/>
            <p:nvPr/>
          </p:nvSpPr>
          <p:spPr>
            <a:xfrm>
              <a:off x="3589975" y="4208750"/>
              <a:ext cx="95975" cy="33525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6" name="Google Shape;4166;p27"/>
            <p:cNvSpPr/>
            <p:nvPr/>
          </p:nvSpPr>
          <p:spPr>
            <a:xfrm>
              <a:off x="35465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p27"/>
            <p:cNvSpPr/>
            <p:nvPr/>
          </p:nvSpPr>
          <p:spPr>
            <a:xfrm>
              <a:off x="36007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27"/>
            <p:cNvSpPr/>
            <p:nvPr/>
          </p:nvSpPr>
          <p:spPr>
            <a:xfrm>
              <a:off x="355727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p27"/>
            <p:cNvSpPr/>
            <p:nvPr/>
          </p:nvSpPr>
          <p:spPr>
            <a:xfrm>
              <a:off x="36108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0" name="Google Shape;4170;p27"/>
            <p:cNvSpPr/>
            <p:nvPr/>
          </p:nvSpPr>
          <p:spPr>
            <a:xfrm>
              <a:off x="3512625" y="4570700"/>
              <a:ext cx="194100" cy="174075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1" name="Google Shape;4171;p27"/>
            <p:cNvSpPr/>
            <p:nvPr/>
          </p:nvSpPr>
          <p:spPr>
            <a:xfrm>
              <a:off x="38763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2" name="Google Shape;4172;p27"/>
            <p:cNvSpPr/>
            <p:nvPr/>
          </p:nvSpPr>
          <p:spPr>
            <a:xfrm>
              <a:off x="39790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3" name="Google Shape;4173;p27"/>
            <p:cNvSpPr/>
            <p:nvPr/>
          </p:nvSpPr>
          <p:spPr>
            <a:xfrm>
              <a:off x="38317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p27"/>
            <p:cNvSpPr/>
            <p:nvPr/>
          </p:nvSpPr>
          <p:spPr>
            <a:xfrm>
              <a:off x="2694375" y="921250"/>
              <a:ext cx="271475" cy="338100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5" name="Google Shape;4175;p27"/>
            <p:cNvSpPr/>
            <p:nvPr/>
          </p:nvSpPr>
          <p:spPr>
            <a:xfrm>
              <a:off x="274260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6" name="Google Shape;4176;p27"/>
            <p:cNvSpPr/>
            <p:nvPr/>
          </p:nvSpPr>
          <p:spPr>
            <a:xfrm>
              <a:off x="2795450" y="1031775"/>
              <a:ext cx="96450" cy="33875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p27"/>
            <p:cNvSpPr/>
            <p:nvPr/>
          </p:nvSpPr>
          <p:spPr>
            <a:xfrm>
              <a:off x="275242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8" name="Google Shape;4178;p27"/>
            <p:cNvSpPr/>
            <p:nvPr/>
          </p:nvSpPr>
          <p:spPr>
            <a:xfrm>
              <a:off x="28063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9" name="Google Shape;4179;p27"/>
            <p:cNvSpPr/>
            <p:nvPr/>
          </p:nvSpPr>
          <p:spPr>
            <a:xfrm>
              <a:off x="27631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0" name="Google Shape;4180;p27"/>
            <p:cNvSpPr/>
            <p:nvPr/>
          </p:nvSpPr>
          <p:spPr>
            <a:xfrm>
              <a:off x="28165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1" name="Google Shape;4181;p27"/>
            <p:cNvSpPr/>
            <p:nvPr/>
          </p:nvSpPr>
          <p:spPr>
            <a:xfrm>
              <a:off x="2718475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2" name="Google Shape;4182;p27"/>
            <p:cNvSpPr/>
            <p:nvPr/>
          </p:nvSpPr>
          <p:spPr>
            <a:xfrm>
              <a:off x="3082225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3" name="Google Shape;4183;p27"/>
            <p:cNvSpPr/>
            <p:nvPr/>
          </p:nvSpPr>
          <p:spPr>
            <a:xfrm>
              <a:off x="318490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4" name="Google Shape;4184;p27"/>
            <p:cNvSpPr/>
            <p:nvPr/>
          </p:nvSpPr>
          <p:spPr>
            <a:xfrm>
              <a:off x="3037575" y="1311750"/>
              <a:ext cx="267900" cy="266650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5" name="Google Shape;4185;p27"/>
            <p:cNvSpPr/>
            <p:nvPr/>
          </p:nvSpPr>
          <p:spPr>
            <a:xfrm>
              <a:off x="26946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6" name="Google Shape;4186;p27"/>
            <p:cNvSpPr/>
            <p:nvPr/>
          </p:nvSpPr>
          <p:spPr>
            <a:xfrm>
              <a:off x="274260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7" name="Google Shape;4187;p27"/>
            <p:cNvSpPr/>
            <p:nvPr/>
          </p:nvSpPr>
          <p:spPr>
            <a:xfrm>
              <a:off x="2795100" y="1825825"/>
              <a:ext cx="97250" cy="34100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8" name="Google Shape;4188;p27"/>
            <p:cNvSpPr/>
            <p:nvPr/>
          </p:nvSpPr>
          <p:spPr>
            <a:xfrm>
              <a:off x="275242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9" name="Google Shape;4189;p27"/>
            <p:cNvSpPr/>
            <p:nvPr/>
          </p:nvSpPr>
          <p:spPr>
            <a:xfrm>
              <a:off x="2806400" y="18798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0" name="Google Shape;4190;p27"/>
            <p:cNvSpPr/>
            <p:nvPr/>
          </p:nvSpPr>
          <p:spPr>
            <a:xfrm>
              <a:off x="2763125" y="1948900"/>
              <a:ext cx="46325" cy="38625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1" name="Google Shape;4191;p27"/>
            <p:cNvSpPr/>
            <p:nvPr/>
          </p:nvSpPr>
          <p:spPr>
            <a:xfrm>
              <a:off x="281680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2" name="Google Shape;4192;p27"/>
            <p:cNvSpPr/>
            <p:nvPr/>
          </p:nvSpPr>
          <p:spPr>
            <a:xfrm>
              <a:off x="27184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5" y="0"/>
                  </a:moveTo>
                  <a:cubicBezTo>
                    <a:pt x="2913" y="0"/>
                    <a:pt x="1896" y="464"/>
                    <a:pt x="1215" y="1338"/>
                  </a:cubicBezTo>
                  <a:lnTo>
                    <a:pt x="6954" y="4957"/>
                  </a:lnTo>
                  <a:cubicBezTo>
                    <a:pt x="7728" y="3398"/>
                    <a:pt x="7240" y="1469"/>
                    <a:pt x="5775" y="528"/>
                  </a:cubicBezTo>
                  <a:cubicBezTo>
                    <a:pt x="5208" y="172"/>
                    <a:pt x="4574" y="0"/>
                    <a:pt x="3945" y="0"/>
                  </a:cubicBezTo>
                  <a:close/>
                  <a:moveTo>
                    <a:pt x="810" y="1981"/>
                  </a:moveTo>
                  <a:cubicBezTo>
                    <a:pt x="1" y="3552"/>
                    <a:pt x="525" y="5481"/>
                    <a:pt x="2013" y="6422"/>
                  </a:cubicBezTo>
                  <a:cubicBezTo>
                    <a:pt x="2577" y="6775"/>
                    <a:pt x="3207" y="6946"/>
                    <a:pt x="3830" y="6946"/>
                  </a:cubicBezTo>
                  <a:cubicBezTo>
                    <a:pt x="4864" y="6946"/>
                    <a:pt x="5881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3" name="Google Shape;4193;p27"/>
            <p:cNvSpPr/>
            <p:nvPr/>
          </p:nvSpPr>
          <p:spPr>
            <a:xfrm>
              <a:off x="30819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4" name="Google Shape;4194;p27"/>
            <p:cNvSpPr/>
            <p:nvPr/>
          </p:nvSpPr>
          <p:spPr>
            <a:xfrm>
              <a:off x="31849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5" name="Google Shape;4195;p27"/>
            <p:cNvSpPr/>
            <p:nvPr/>
          </p:nvSpPr>
          <p:spPr>
            <a:xfrm>
              <a:off x="3037575" y="2105900"/>
              <a:ext cx="267900" cy="266700"/>
            </a:xfrm>
            <a:custGeom>
              <a:rect b="b" l="l" r="r" t="t"/>
              <a:pathLst>
                <a:path extrusionOk="0" h="10668" w="10716">
                  <a:moveTo>
                    <a:pt x="4998" y="1"/>
                  </a:moveTo>
                  <a:cubicBezTo>
                    <a:pt x="4820" y="1"/>
                    <a:pt x="4665" y="134"/>
                    <a:pt x="4644" y="316"/>
                  </a:cubicBezTo>
                  <a:lnTo>
                    <a:pt x="4191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7" y="10668"/>
                    <a:pt x="5718" y="10668"/>
                  </a:cubicBezTo>
                  <a:cubicBezTo>
                    <a:pt x="5896" y="10668"/>
                    <a:pt x="6051" y="10533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85"/>
                  </a:lnTo>
                  <a:cubicBezTo>
                    <a:pt x="7382" y="471"/>
                    <a:pt x="7239" y="292"/>
                    <a:pt x="7037" y="256"/>
                  </a:cubicBezTo>
                  <a:lnTo>
                    <a:pt x="5060" y="6"/>
                  </a:lnTo>
                  <a:cubicBezTo>
                    <a:pt x="5039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6" name="Google Shape;4196;p27"/>
            <p:cNvSpPr/>
            <p:nvPr/>
          </p:nvSpPr>
          <p:spPr>
            <a:xfrm>
              <a:off x="26946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5" y="994"/>
                  </a:cubicBezTo>
                  <a:cubicBezTo>
                    <a:pt x="4810" y="1185"/>
                    <a:pt x="4751" y="1387"/>
                    <a:pt x="4620" y="1530"/>
                  </a:cubicBezTo>
                  <a:lnTo>
                    <a:pt x="3834" y="1685"/>
                  </a:lnTo>
                  <a:cubicBezTo>
                    <a:pt x="3667" y="1590"/>
                    <a:pt x="3536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9" y="431"/>
                    <a:pt x="4145" y="431"/>
                  </a:cubicBezTo>
                  <a:close/>
                  <a:moveTo>
                    <a:pt x="7860" y="2745"/>
                  </a:moveTo>
                  <a:cubicBezTo>
                    <a:pt x="8116" y="2745"/>
                    <a:pt x="8342" y="2924"/>
                    <a:pt x="8394" y="3185"/>
                  </a:cubicBezTo>
                  <a:lnTo>
                    <a:pt x="9775" y="10757"/>
                  </a:lnTo>
                  <a:cubicBezTo>
                    <a:pt x="9835" y="11055"/>
                    <a:pt x="9632" y="11341"/>
                    <a:pt x="9335" y="11388"/>
                  </a:cubicBezTo>
                  <a:lnTo>
                    <a:pt x="3072" y="12531"/>
                  </a:lnTo>
                  <a:cubicBezTo>
                    <a:pt x="3037" y="12538"/>
                    <a:pt x="3002" y="12542"/>
                    <a:pt x="2968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45"/>
                  </a:lnTo>
                  <a:cubicBezTo>
                    <a:pt x="2282" y="3955"/>
                    <a:pt x="2463" y="4110"/>
                    <a:pt x="2669" y="4110"/>
                  </a:cubicBezTo>
                  <a:cubicBezTo>
                    <a:pt x="2696" y="4110"/>
                    <a:pt x="2723" y="4107"/>
                    <a:pt x="2751" y="4102"/>
                  </a:cubicBezTo>
                  <a:lnTo>
                    <a:pt x="6668" y="3399"/>
                  </a:lnTo>
                  <a:cubicBezTo>
                    <a:pt x="6894" y="3352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8" y="2749"/>
                    <a:pt x="7825" y="2745"/>
                    <a:pt x="7860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80"/>
                    <a:pt x="2036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4" y="4149"/>
                  </a:cubicBezTo>
                  <a:lnTo>
                    <a:pt x="1655" y="12781"/>
                  </a:lnTo>
                  <a:cubicBezTo>
                    <a:pt x="1739" y="13212"/>
                    <a:pt x="2110" y="13512"/>
                    <a:pt x="2531" y="13512"/>
                  </a:cubicBezTo>
                  <a:cubicBezTo>
                    <a:pt x="2588" y="13512"/>
                    <a:pt x="2645" y="13507"/>
                    <a:pt x="2703" y="13496"/>
                  </a:cubicBezTo>
                  <a:lnTo>
                    <a:pt x="10037" y="12162"/>
                  </a:lnTo>
                  <a:cubicBezTo>
                    <a:pt x="10525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9" y="1755"/>
                    <a:pt x="8303" y="1755"/>
                  </a:cubicBezTo>
                  <a:cubicBezTo>
                    <a:pt x="8251" y="1755"/>
                    <a:pt x="8198" y="1759"/>
                    <a:pt x="8144" y="1768"/>
                  </a:cubicBezTo>
                  <a:lnTo>
                    <a:pt x="6858" y="2006"/>
                  </a:lnTo>
                  <a:lnTo>
                    <a:pt x="6799" y="1732"/>
                  </a:lnTo>
                  <a:cubicBezTo>
                    <a:pt x="6745" y="1442"/>
                    <a:pt x="6497" y="1249"/>
                    <a:pt x="6213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7" name="Google Shape;4197;p27"/>
            <p:cNvSpPr/>
            <p:nvPr/>
          </p:nvSpPr>
          <p:spPr>
            <a:xfrm>
              <a:off x="274260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1" y="0"/>
                  </a:moveTo>
                  <a:cubicBezTo>
                    <a:pt x="968" y="0"/>
                    <a:pt x="924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69" y="0"/>
                    <a:pt x="1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8" name="Google Shape;4198;p27"/>
            <p:cNvSpPr/>
            <p:nvPr/>
          </p:nvSpPr>
          <p:spPr>
            <a:xfrm>
              <a:off x="2795525" y="2620125"/>
              <a:ext cx="96450" cy="33850"/>
            </a:xfrm>
            <a:custGeom>
              <a:rect b="b" l="l" r="r" t="t"/>
              <a:pathLst>
                <a:path extrusionOk="0" h="1354" w="3858">
                  <a:moveTo>
                    <a:pt x="3252" y="0"/>
                  </a:moveTo>
                  <a:cubicBezTo>
                    <a:pt x="3218" y="0"/>
                    <a:pt x="3183" y="4"/>
                    <a:pt x="3146" y="11"/>
                  </a:cubicBezTo>
                  <a:lnTo>
                    <a:pt x="550" y="487"/>
                  </a:lnTo>
                  <a:cubicBezTo>
                    <a:pt x="1" y="588"/>
                    <a:pt x="117" y="1354"/>
                    <a:pt x="609" y="1354"/>
                  </a:cubicBezTo>
                  <a:cubicBezTo>
                    <a:pt x="639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57" y="0"/>
                    <a:pt x="32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9" name="Google Shape;4199;p27"/>
            <p:cNvSpPr/>
            <p:nvPr/>
          </p:nvSpPr>
          <p:spPr>
            <a:xfrm>
              <a:off x="275242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6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0" name="Google Shape;4200;p27"/>
            <p:cNvSpPr/>
            <p:nvPr/>
          </p:nvSpPr>
          <p:spPr>
            <a:xfrm>
              <a:off x="2806400" y="2673950"/>
              <a:ext cx="93975" cy="33725"/>
            </a:xfrm>
            <a:custGeom>
              <a:rect b="b" l="l" r="r" t="t"/>
              <a:pathLst>
                <a:path extrusionOk="0" h="1349" w="3759">
                  <a:moveTo>
                    <a:pt x="3139" y="0"/>
                  </a:moveTo>
                  <a:cubicBezTo>
                    <a:pt x="3127" y="0"/>
                    <a:pt x="3116" y="1"/>
                    <a:pt x="3104" y="1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1" name="Google Shape;4201;p27"/>
            <p:cNvSpPr/>
            <p:nvPr/>
          </p:nvSpPr>
          <p:spPr>
            <a:xfrm>
              <a:off x="27631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p27"/>
            <p:cNvSpPr/>
            <p:nvPr/>
          </p:nvSpPr>
          <p:spPr>
            <a:xfrm>
              <a:off x="281660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5" y="1354"/>
                    <a:pt x="614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79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p27"/>
            <p:cNvSpPr/>
            <p:nvPr/>
          </p:nvSpPr>
          <p:spPr>
            <a:xfrm>
              <a:off x="2718475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p27"/>
            <p:cNvSpPr/>
            <p:nvPr/>
          </p:nvSpPr>
          <p:spPr>
            <a:xfrm>
              <a:off x="3082225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70" y="5308"/>
                    <a:pt x="1831" y="5629"/>
                    <a:pt x="2504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72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5" name="Google Shape;4205;p27"/>
            <p:cNvSpPr/>
            <p:nvPr/>
          </p:nvSpPr>
          <p:spPr>
            <a:xfrm>
              <a:off x="31849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6" name="Google Shape;4206;p27"/>
            <p:cNvSpPr/>
            <p:nvPr/>
          </p:nvSpPr>
          <p:spPr>
            <a:xfrm>
              <a:off x="30375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p27"/>
            <p:cNvSpPr/>
            <p:nvPr/>
          </p:nvSpPr>
          <p:spPr>
            <a:xfrm>
              <a:off x="2694675" y="3303975"/>
              <a:ext cx="271175" cy="338125"/>
            </a:xfrm>
            <a:custGeom>
              <a:rect b="b" l="l" r="r" t="t"/>
              <a:pathLst>
                <a:path extrusionOk="0" h="13525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96"/>
                    <a:pt x="4751" y="1387"/>
                    <a:pt x="4620" y="1542"/>
                  </a:cubicBezTo>
                  <a:lnTo>
                    <a:pt x="3834" y="1685"/>
                  </a:lnTo>
                  <a:cubicBezTo>
                    <a:pt x="3656" y="1589"/>
                    <a:pt x="3536" y="1423"/>
                    <a:pt x="3501" y="1232"/>
                  </a:cubicBez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2" y="2934"/>
                    <a:pt x="8394" y="3197"/>
                  </a:cubicBezTo>
                  <a:lnTo>
                    <a:pt x="9775" y="10769"/>
                  </a:lnTo>
                  <a:cubicBezTo>
                    <a:pt x="9823" y="11055"/>
                    <a:pt x="9632" y="11341"/>
                    <a:pt x="9347" y="11400"/>
                  </a:cubicBezTo>
                  <a:lnTo>
                    <a:pt x="3072" y="12543"/>
                  </a:lnTo>
                  <a:cubicBezTo>
                    <a:pt x="3043" y="12548"/>
                    <a:pt x="3014" y="12550"/>
                    <a:pt x="2985" y="12550"/>
                  </a:cubicBezTo>
                  <a:cubicBezTo>
                    <a:pt x="2721" y="12550"/>
                    <a:pt x="2484" y="12359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56"/>
                  </a:lnTo>
                  <a:cubicBezTo>
                    <a:pt x="2282" y="3956"/>
                    <a:pt x="2472" y="4110"/>
                    <a:pt x="2680" y="4110"/>
                  </a:cubicBezTo>
                  <a:cubicBezTo>
                    <a:pt x="2707" y="4110"/>
                    <a:pt x="2735" y="4107"/>
                    <a:pt x="2763" y="4102"/>
                  </a:cubicBezTo>
                  <a:lnTo>
                    <a:pt x="6668" y="3399"/>
                  </a:lnTo>
                  <a:cubicBezTo>
                    <a:pt x="6894" y="3351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6" y="2749"/>
                    <a:pt x="7821" y="2746"/>
                    <a:pt x="7856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94"/>
                    <a:pt x="1977" y="2292"/>
                    <a:pt x="2036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20"/>
                    <a:pt x="0" y="3685"/>
                    <a:pt x="84" y="4173"/>
                  </a:cubicBezTo>
                  <a:lnTo>
                    <a:pt x="1655" y="12793"/>
                  </a:lnTo>
                  <a:cubicBezTo>
                    <a:pt x="1739" y="13223"/>
                    <a:pt x="2110" y="13524"/>
                    <a:pt x="2531" y="13524"/>
                  </a:cubicBezTo>
                  <a:cubicBezTo>
                    <a:pt x="2588" y="13524"/>
                    <a:pt x="2645" y="13519"/>
                    <a:pt x="2703" y="13507"/>
                  </a:cubicBezTo>
                  <a:lnTo>
                    <a:pt x="10037" y="12174"/>
                  </a:lnTo>
                  <a:cubicBezTo>
                    <a:pt x="10525" y="12079"/>
                    <a:pt x="10847" y="11614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9"/>
                    <a:pt x="8144" y="1780"/>
                  </a:cubicBezTo>
                  <a:lnTo>
                    <a:pt x="6858" y="2018"/>
                  </a:lnTo>
                  <a:lnTo>
                    <a:pt x="6799" y="1744"/>
                  </a:lnTo>
                  <a:cubicBezTo>
                    <a:pt x="6746" y="1459"/>
                    <a:pt x="6506" y="1258"/>
                    <a:pt x="6227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p27"/>
            <p:cNvSpPr/>
            <p:nvPr/>
          </p:nvSpPr>
          <p:spPr>
            <a:xfrm>
              <a:off x="2742600" y="342587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0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p27"/>
            <p:cNvSpPr/>
            <p:nvPr/>
          </p:nvSpPr>
          <p:spPr>
            <a:xfrm>
              <a:off x="2795100" y="3414475"/>
              <a:ext cx="97350" cy="33750"/>
            </a:xfrm>
            <a:custGeom>
              <a:rect b="b" l="l" r="r" t="t"/>
              <a:pathLst>
                <a:path extrusionOk="0" h="1350" w="3894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63" y="3"/>
                  </a:lnTo>
                  <a:lnTo>
                    <a:pt x="567" y="479"/>
                  </a:lnTo>
                  <a:cubicBezTo>
                    <a:pt x="1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18" y="872"/>
                  </a:lnTo>
                  <a:cubicBezTo>
                    <a:pt x="3893" y="817"/>
                    <a:pt x="3790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0" name="Google Shape;4210;p27"/>
            <p:cNvSpPr/>
            <p:nvPr/>
          </p:nvSpPr>
          <p:spPr>
            <a:xfrm>
              <a:off x="275242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1" name="Google Shape;4211;p27"/>
            <p:cNvSpPr/>
            <p:nvPr/>
          </p:nvSpPr>
          <p:spPr>
            <a:xfrm>
              <a:off x="2806300" y="346835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2"/>
                    <a:pt x="3108" y="3"/>
                  </a:cubicBezTo>
                  <a:lnTo>
                    <a:pt x="512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p27"/>
            <p:cNvSpPr/>
            <p:nvPr/>
          </p:nvSpPr>
          <p:spPr>
            <a:xfrm>
              <a:off x="2763125" y="35371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6"/>
                    <a:pt x="1001" y="1546"/>
                  </a:cubicBezTo>
                  <a:cubicBezTo>
                    <a:pt x="1450" y="1546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p27"/>
            <p:cNvSpPr/>
            <p:nvPr/>
          </p:nvSpPr>
          <p:spPr>
            <a:xfrm>
              <a:off x="281680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1" y="616"/>
                    <a:pt x="120" y="1348"/>
                    <a:pt x="617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71" y="882"/>
                  </a:lnTo>
                  <a:cubicBezTo>
                    <a:pt x="3776" y="744"/>
                    <a:pt x="3662" y="10"/>
                    <a:pt x="3163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4" name="Google Shape;4214;p27"/>
            <p:cNvSpPr/>
            <p:nvPr/>
          </p:nvSpPr>
          <p:spPr>
            <a:xfrm>
              <a:off x="27184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2" y="0"/>
                    <a:pt x="1896" y="466"/>
                    <a:pt x="1215" y="1331"/>
                  </a:cubicBezTo>
                  <a:lnTo>
                    <a:pt x="6954" y="4963"/>
                  </a:lnTo>
                  <a:cubicBezTo>
                    <a:pt x="7728" y="3391"/>
                    <a:pt x="7240" y="1474"/>
                    <a:pt x="5775" y="534"/>
                  </a:cubicBezTo>
                  <a:cubicBezTo>
                    <a:pt x="5207" y="173"/>
                    <a:pt x="4573" y="0"/>
                    <a:pt x="3944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1" y="3546"/>
                    <a:pt x="525" y="5475"/>
                    <a:pt x="2013" y="6415"/>
                  </a:cubicBezTo>
                  <a:cubicBezTo>
                    <a:pt x="2580" y="6775"/>
                    <a:pt x="3213" y="6948"/>
                    <a:pt x="3839" y="6948"/>
                  </a:cubicBezTo>
                  <a:cubicBezTo>
                    <a:pt x="4870" y="6948"/>
                    <a:pt x="5883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5" name="Google Shape;4215;p27"/>
            <p:cNvSpPr/>
            <p:nvPr/>
          </p:nvSpPr>
          <p:spPr>
            <a:xfrm>
              <a:off x="30819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67" y="4561"/>
                  </a:cubicBezTo>
                  <a:lnTo>
                    <a:pt x="774" y="4727"/>
                  </a:lnTo>
                  <a:cubicBezTo>
                    <a:pt x="1184" y="5323"/>
                    <a:pt x="1849" y="5644"/>
                    <a:pt x="2525" y="5644"/>
                  </a:cubicBezTo>
                  <a:cubicBezTo>
                    <a:pt x="2931" y="5644"/>
                    <a:pt x="3342" y="5528"/>
                    <a:pt x="3703" y="5287"/>
                  </a:cubicBezTo>
                  <a:lnTo>
                    <a:pt x="6084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6" name="Google Shape;4216;p27"/>
            <p:cNvSpPr/>
            <p:nvPr/>
          </p:nvSpPr>
          <p:spPr>
            <a:xfrm>
              <a:off x="31849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7" name="Google Shape;4217;p27"/>
            <p:cNvSpPr/>
            <p:nvPr/>
          </p:nvSpPr>
          <p:spPr>
            <a:xfrm>
              <a:off x="3037575" y="3693975"/>
              <a:ext cx="268200" cy="267150"/>
            </a:xfrm>
            <a:custGeom>
              <a:rect b="b" l="l" r="r" t="t"/>
              <a:pathLst>
                <a:path extrusionOk="0" h="10686" w="10728">
                  <a:moveTo>
                    <a:pt x="5016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1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34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68" y="10683"/>
                  </a:lnTo>
                  <a:cubicBezTo>
                    <a:pt x="5682" y="10685"/>
                    <a:pt x="5697" y="10685"/>
                    <a:pt x="5712" y="10685"/>
                  </a:cubicBezTo>
                  <a:cubicBezTo>
                    <a:pt x="5895" y="10685"/>
                    <a:pt x="6051" y="10549"/>
                    <a:pt x="6084" y="10361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3"/>
                  </a:cubicBezTo>
                  <a:lnTo>
                    <a:pt x="6894" y="4170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0"/>
                    <a:pt x="5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8" name="Google Shape;4218;p27"/>
            <p:cNvSpPr/>
            <p:nvPr/>
          </p:nvSpPr>
          <p:spPr>
            <a:xfrm>
              <a:off x="26946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9" name="Google Shape;4219;p27"/>
            <p:cNvSpPr/>
            <p:nvPr/>
          </p:nvSpPr>
          <p:spPr>
            <a:xfrm>
              <a:off x="274260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27"/>
            <p:cNvSpPr/>
            <p:nvPr/>
          </p:nvSpPr>
          <p:spPr>
            <a:xfrm>
              <a:off x="2795525" y="4208650"/>
              <a:ext cx="96375" cy="33625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27"/>
            <p:cNvSpPr/>
            <p:nvPr/>
          </p:nvSpPr>
          <p:spPr>
            <a:xfrm>
              <a:off x="275242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27"/>
            <p:cNvSpPr/>
            <p:nvPr/>
          </p:nvSpPr>
          <p:spPr>
            <a:xfrm>
              <a:off x="2806300" y="42625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27"/>
            <p:cNvSpPr/>
            <p:nvPr/>
          </p:nvSpPr>
          <p:spPr>
            <a:xfrm>
              <a:off x="2763125" y="4331350"/>
              <a:ext cx="46325" cy="38925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27"/>
            <p:cNvSpPr/>
            <p:nvPr/>
          </p:nvSpPr>
          <p:spPr>
            <a:xfrm>
              <a:off x="28166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27"/>
            <p:cNvSpPr/>
            <p:nvPr/>
          </p:nvSpPr>
          <p:spPr>
            <a:xfrm>
              <a:off x="2718475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27"/>
            <p:cNvSpPr/>
            <p:nvPr/>
          </p:nvSpPr>
          <p:spPr>
            <a:xfrm>
              <a:off x="3082225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27"/>
            <p:cNvSpPr/>
            <p:nvPr/>
          </p:nvSpPr>
          <p:spPr>
            <a:xfrm>
              <a:off x="31849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27"/>
            <p:cNvSpPr/>
            <p:nvPr/>
          </p:nvSpPr>
          <p:spPr>
            <a:xfrm>
              <a:off x="3037575" y="4488350"/>
              <a:ext cx="267900" cy="266925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27"/>
            <p:cNvSpPr/>
            <p:nvPr/>
          </p:nvSpPr>
          <p:spPr>
            <a:xfrm>
              <a:off x="1900525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27"/>
            <p:cNvSpPr/>
            <p:nvPr/>
          </p:nvSpPr>
          <p:spPr>
            <a:xfrm>
              <a:off x="19484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27"/>
            <p:cNvSpPr/>
            <p:nvPr/>
          </p:nvSpPr>
          <p:spPr>
            <a:xfrm>
              <a:off x="20013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27"/>
            <p:cNvSpPr/>
            <p:nvPr/>
          </p:nvSpPr>
          <p:spPr>
            <a:xfrm>
              <a:off x="195827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27"/>
            <p:cNvSpPr/>
            <p:nvPr/>
          </p:nvSpPr>
          <p:spPr>
            <a:xfrm>
              <a:off x="201215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27"/>
            <p:cNvSpPr/>
            <p:nvPr/>
          </p:nvSpPr>
          <p:spPr>
            <a:xfrm>
              <a:off x="19686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27"/>
            <p:cNvSpPr/>
            <p:nvPr/>
          </p:nvSpPr>
          <p:spPr>
            <a:xfrm>
              <a:off x="20221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27"/>
            <p:cNvSpPr/>
            <p:nvPr/>
          </p:nvSpPr>
          <p:spPr>
            <a:xfrm>
              <a:off x="1924050" y="1393950"/>
              <a:ext cx="194375" cy="174175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27"/>
            <p:cNvSpPr/>
            <p:nvPr/>
          </p:nvSpPr>
          <p:spPr>
            <a:xfrm>
              <a:off x="22877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27"/>
            <p:cNvSpPr/>
            <p:nvPr/>
          </p:nvSpPr>
          <p:spPr>
            <a:xfrm>
              <a:off x="23907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27"/>
            <p:cNvSpPr/>
            <p:nvPr/>
          </p:nvSpPr>
          <p:spPr>
            <a:xfrm>
              <a:off x="22434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27"/>
            <p:cNvSpPr/>
            <p:nvPr/>
          </p:nvSpPr>
          <p:spPr>
            <a:xfrm>
              <a:off x="1900225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27"/>
            <p:cNvSpPr/>
            <p:nvPr/>
          </p:nvSpPr>
          <p:spPr>
            <a:xfrm>
              <a:off x="19484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27"/>
            <p:cNvSpPr/>
            <p:nvPr/>
          </p:nvSpPr>
          <p:spPr>
            <a:xfrm>
              <a:off x="2001250" y="1825875"/>
              <a:ext cx="96150" cy="34050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27"/>
            <p:cNvSpPr/>
            <p:nvPr/>
          </p:nvSpPr>
          <p:spPr>
            <a:xfrm>
              <a:off x="195827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27"/>
            <p:cNvSpPr/>
            <p:nvPr/>
          </p:nvSpPr>
          <p:spPr>
            <a:xfrm>
              <a:off x="201222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27"/>
            <p:cNvSpPr/>
            <p:nvPr/>
          </p:nvSpPr>
          <p:spPr>
            <a:xfrm>
              <a:off x="19686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27"/>
            <p:cNvSpPr/>
            <p:nvPr/>
          </p:nvSpPr>
          <p:spPr>
            <a:xfrm>
              <a:off x="20223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27"/>
            <p:cNvSpPr/>
            <p:nvPr/>
          </p:nvSpPr>
          <p:spPr>
            <a:xfrm>
              <a:off x="19252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4" y="0"/>
                    <a:pt x="1848" y="469"/>
                    <a:pt x="1179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3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27"/>
            <p:cNvSpPr/>
            <p:nvPr/>
          </p:nvSpPr>
          <p:spPr>
            <a:xfrm>
              <a:off x="22877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27"/>
            <p:cNvSpPr/>
            <p:nvPr/>
          </p:nvSpPr>
          <p:spPr>
            <a:xfrm>
              <a:off x="239077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27"/>
            <p:cNvSpPr/>
            <p:nvPr/>
          </p:nvSpPr>
          <p:spPr>
            <a:xfrm>
              <a:off x="2243425" y="2105675"/>
              <a:ext cx="268200" cy="266875"/>
            </a:xfrm>
            <a:custGeom>
              <a:rect b="b" l="l" r="r" t="t"/>
              <a:pathLst>
                <a:path extrusionOk="0" h="10675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3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40"/>
                    <a:pt x="346" y="6064"/>
                  </a:cubicBezTo>
                  <a:lnTo>
                    <a:pt x="346" y="6052"/>
                  </a:lnTo>
                  <a:lnTo>
                    <a:pt x="3822" y="6516"/>
                  </a:lnTo>
                  <a:lnTo>
                    <a:pt x="3370" y="9993"/>
                  </a:lnTo>
                  <a:cubicBezTo>
                    <a:pt x="3334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3" y="10673"/>
                    <a:pt x="5698" y="10674"/>
                    <a:pt x="5713" y="10674"/>
                  </a:cubicBezTo>
                  <a:cubicBezTo>
                    <a:pt x="5887" y="10674"/>
                    <a:pt x="6051" y="10548"/>
                    <a:pt x="6073" y="10362"/>
                  </a:cubicBezTo>
                  <a:lnTo>
                    <a:pt x="6537" y="6885"/>
                  </a:lnTo>
                  <a:lnTo>
                    <a:pt x="10014" y="7338"/>
                  </a:lnTo>
                  <a:cubicBezTo>
                    <a:pt x="10034" y="7341"/>
                    <a:pt x="10055" y="7343"/>
                    <a:pt x="10076" y="7343"/>
                  </a:cubicBezTo>
                  <a:cubicBezTo>
                    <a:pt x="10254" y="7343"/>
                    <a:pt x="10410" y="7208"/>
                    <a:pt x="10442" y="7016"/>
                  </a:cubicBezTo>
                  <a:lnTo>
                    <a:pt x="10692" y="5052"/>
                  </a:lnTo>
                  <a:cubicBezTo>
                    <a:pt x="10728" y="4849"/>
                    <a:pt x="10585" y="4659"/>
                    <a:pt x="10371" y="4635"/>
                  </a:cubicBezTo>
                  <a:lnTo>
                    <a:pt x="6894" y="4171"/>
                  </a:lnTo>
                  <a:lnTo>
                    <a:pt x="7358" y="694"/>
                  </a:lnTo>
                  <a:cubicBezTo>
                    <a:pt x="7382" y="480"/>
                    <a:pt x="7239" y="301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p27"/>
            <p:cNvSpPr/>
            <p:nvPr/>
          </p:nvSpPr>
          <p:spPr>
            <a:xfrm>
              <a:off x="1900525" y="2510400"/>
              <a:ext cx="270900" cy="337175"/>
            </a:xfrm>
            <a:custGeom>
              <a:rect b="b" l="l" r="r" t="t"/>
              <a:pathLst>
                <a:path extrusionOk="0" h="13487" w="10836">
                  <a:moveTo>
                    <a:pt x="4140" y="408"/>
                  </a:moveTo>
                  <a:cubicBezTo>
                    <a:pt x="4430" y="408"/>
                    <a:pt x="4718" y="582"/>
                    <a:pt x="4775" y="971"/>
                  </a:cubicBezTo>
                  <a:cubicBezTo>
                    <a:pt x="4799" y="1162"/>
                    <a:pt x="4751" y="1364"/>
                    <a:pt x="4620" y="1507"/>
                  </a:cubicBezTo>
                  <a:lnTo>
                    <a:pt x="3834" y="1662"/>
                  </a:lnTo>
                  <a:cubicBezTo>
                    <a:pt x="3656" y="1567"/>
                    <a:pt x="3537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5" y="408"/>
                    <a:pt x="4140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0" y="2899"/>
                    <a:pt x="8382" y="3162"/>
                  </a:cubicBezTo>
                  <a:lnTo>
                    <a:pt x="9775" y="10734"/>
                  </a:lnTo>
                  <a:cubicBezTo>
                    <a:pt x="9823" y="11032"/>
                    <a:pt x="9633" y="11318"/>
                    <a:pt x="9323" y="11365"/>
                  </a:cubicBezTo>
                  <a:lnTo>
                    <a:pt x="3060" y="12508"/>
                  </a:lnTo>
                  <a:cubicBezTo>
                    <a:pt x="3025" y="12515"/>
                    <a:pt x="2990" y="12519"/>
                    <a:pt x="2956" y="12519"/>
                  </a:cubicBezTo>
                  <a:cubicBezTo>
                    <a:pt x="2699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989" y="4198"/>
                    <a:pt x="1191" y="3912"/>
                    <a:pt x="1489" y="3864"/>
                  </a:cubicBezTo>
                  <a:lnTo>
                    <a:pt x="2239" y="3722"/>
                  </a:lnTo>
                  <a:cubicBezTo>
                    <a:pt x="2270" y="3932"/>
                    <a:pt x="2451" y="4087"/>
                    <a:pt x="2657" y="4087"/>
                  </a:cubicBezTo>
                  <a:cubicBezTo>
                    <a:pt x="2684" y="4087"/>
                    <a:pt x="2711" y="4084"/>
                    <a:pt x="2739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01" y="2852"/>
                  </a:cubicBezTo>
                  <a:lnTo>
                    <a:pt x="7751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39" y="1"/>
                  </a:moveTo>
                  <a:cubicBezTo>
                    <a:pt x="4073" y="1"/>
                    <a:pt x="4008" y="7"/>
                    <a:pt x="3941" y="19"/>
                  </a:cubicBezTo>
                  <a:cubicBezTo>
                    <a:pt x="3346" y="126"/>
                    <a:pt x="2953" y="685"/>
                    <a:pt x="3072" y="1281"/>
                  </a:cubicBezTo>
                  <a:cubicBezTo>
                    <a:pt x="3096" y="1447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10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08" y="13486"/>
                    <a:pt x="2533" y="13486"/>
                  </a:cubicBezTo>
                  <a:cubicBezTo>
                    <a:pt x="2585" y="13486"/>
                    <a:pt x="2638" y="13482"/>
                    <a:pt x="2691" y="13473"/>
                  </a:cubicBezTo>
                  <a:lnTo>
                    <a:pt x="10025" y="12139"/>
                  </a:lnTo>
                  <a:cubicBezTo>
                    <a:pt x="10514" y="12044"/>
                    <a:pt x="10835" y="11580"/>
                    <a:pt x="10752" y="11091"/>
                  </a:cubicBezTo>
                  <a:lnTo>
                    <a:pt x="9168" y="2459"/>
                  </a:lnTo>
                  <a:cubicBezTo>
                    <a:pt x="9094" y="2025"/>
                    <a:pt x="8718" y="1732"/>
                    <a:pt x="8291" y="1732"/>
                  </a:cubicBezTo>
                  <a:cubicBezTo>
                    <a:pt x="8239" y="1732"/>
                    <a:pt x="8186" y="1736"/>
                    <a:pt x="8132" y="1745"/>
                  </a:cubicBezTo>
                  <a:lnTo>
                    <a:pt x="6847" y="1983"/>
                  </a:lnTo>
                  <a:lnTo>
                    <a:pt x="6799" y="1709"/>
                  </a:lnTo>
                  <a:cubicBezTo>
                    <a:pt x="6745" y="1419"/>
                    <a:pt x="6498" y="1226"/>
                    <a:pt x="6214" y="1226"/>
                  </a:cubicBezTo>
                  <a:cubicBezTo>
                    <a:pt x="6183" y="1226"/>
                    <a:pt x="6152" y="1228"/>
                    <a:pt x="6120" y="1233"/>
                  </a:cubicBezTo>
                  <a:lnTo>
                    <a:pt x="5168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48" y="1"/>
                    <a:pt x="413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p27"/>
            <p:cNvSpPr/>
            <p:nvPr/>
          </p:nvSpPr>
          <p:spPr>
            <a:xfrm>
              <a:off x="19484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27"/>
            <p:cNvSpPr/>
            <p:nvPr/>
          </p:nvSpPr>
          <p:spPr>
            <a:xfrm>
              <a:off x="2001675" y="2620175"/>
              <a:ext cx="95400" cy="33800"/>
            </a:xfrm>
            <a:custGeom>
              <a:rect b="b" l="l" r="r" t="t"/>
              <a:pathLst>
                <a:path extrusionOk="0" h="1352" w="3816">
                  <a:moveTo>
                    <a:pt x="3217" y="0"/>
                  </a:moveTo>
                  <a:cubicBezTo>
                    <a:pt x="3187" y="0"/>
                    <a:pt x="3155" y="3"/>
                    <a:pt x="3122" y="9"/>
                  </a:cubicBezTo>
                  <a:lnTo>
                    <a:pt x="3134" y="9"/>
                  </a:ln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8" y="1352"/>
                    <a:pt x="660" y="1349"/>
                    <a:pt x="693" y="1343"/>
                  </a:cubicBezTo>
                  <a:lnTo>
                    <a:pt x="3277" y="866"/>
                  </a:lnTo>
                  <a:cubicBezTo>
                    <a:pt x="3815" y="777"/>
                    <a:pt x="3709" y="0"/>
                    <a:pt x="32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27"/>
            <p:cNvSpPr/>
            <p:nvPr/>
          </p:nvSpPr>
          <p:spPr>
            <a:xfrm>
              <a:off x="195827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191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27"/>
            <p:cNvSpPr/>
            <p:nvPr/>
          </p:nvSpPr>
          <p:spPr>
            <a:xfrm>
              <a:off x="201222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19686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1"/>
                  </a:cubicBezTo>
                  <a:cubicBezTo>
                    <a:pt x="191" y="131"/>
                    <a:pt x="1" y="1012"/>
                    <a:pt x="572" y="1404"/>
                  </a:cubicBezTo>
                  <a:cubicBezTo>
                    <a:pt x="711" y="1501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20221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3125" y="5"/>
                  </a:lnTo>
                  <a:lnTo>
                    <a:pt x="529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79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1924050" y="2982275"/>
              <a:ext cx="194375" cy="17422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2287775" y="2609075"/>
              <a:ext cx="152125" cy="140950"/>
            </a:xfrm>
            <a:custGeom>
              <a:rect b="b" l="l" r="r" t="t"/>
              <a:pathLst>
                <a:path extrusionOk="0" h="5638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69" y="5314"/>
                    <a:pt x="1827" y="5637"/>
                    <a:pt x="2499" y="5637"/>
                  </a:cubicBezTo>
                  <a:cubicBezTo>
                    <a:pt x="2910" y="5637"/>
                    <a:pt x="3325" y="5516"/>
                    <a:pt x="3691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239077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29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224342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1900225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9" y="412"/>
                  </a:moveTo>
                  <a:cubicBezTo>
                    <a:pt x="4446" y="412"/>
                    <a:pt x="4730" y="585"/>
                    <a:pt x="4787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46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9" y="412"/>
                  </a:cubicBezTo>
                  <a:close/>
                  <a:moveTo>
                    <a:pt x="7873" y="2722"/>
                  </a:moveTo>
                  <a:cubicBezTo>
                    <a:pt x="8128" y="2722"/>
                    <a:pt x="8353" y="2901"/>
                    <a:pt x="8394" y="3162"/>
                  </a:cubicBezTo>
                  <a:lnTo>
                    <a:pt x="9787" y="10746"/>
                  </a:lnTo>
                  <a:cubicBezTo>
                    <a:pt x="9835" y="11044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9" y="12527"/>
                    <a:pt x="2484" y="12345"/>
                    <a:pt x="2441" y="12068"/>
                  </a:cubicBezTo>
                  <a:lnTo>
                    <a:pt x="1060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2" y="3942"/>
                    <a:pt x="2460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906" y="3328"/>
                    <a:pt x="7061" y="3102"/>
                    <a:pt x="7013" y="2864"/>
                  </a:cubicBezTo>
                  <a:lnTo>
                    <a:pt x="7763" y="2733"/>
                  </a:lnTo>
                  <a:cubicBezTo>
                    <a:pt x="7800" y="2726"/>
                    <a:pt x="7837" y="2722"/>
                    <a:pt x="7873" y="2722"/>
                  </a:cubicBezTo>
                  <a:close/>
                  <a:moveTo>
                    <a:pt x="4146" y="1"/>
                  </a:moveTo>
                  <a:cubicBezTo>
                    <a:pt x="4083" y="1"/>
                    <a:pt x="4018" y="7"/>
                    <a:pt x="3953" y="19"/>
                  </a:cubicBezTo>
                  <a:cubicBezTo>
                    <a:pt x="3358" y="126"/>
                    <a:pt x="2965" y="697"/>
                    <a:pt x="3084" y="1281"/>
                  </a:cubicBezTo>
                  <a:cubicBezTo>
                    <a:pt x="3108" y="1459"/>
                    <a:pt x="3179" y="1626"/>
                    <a:pt x="3287" y="1757"/>
                  </a:cubicBezTo>
                  <a:lnTo>
                    <a:pt x="2513" y="1912"/>
                  </a:lnTo>
                  <a:cubicBezTo>
                    <a:pt x="2203" y="1971"/>
                    <a:pt x="1989" y="2281"/>
                    <a:pt x="2048" y="2590"/>
                  </a:cubicBezTo>
                  <a:lnTo>
                    <a:pt x="2096" y="2876"/>
                  </a:lnTo>
                  <a:lnTo>
                    <a:pt x="810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7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1" y="13505"/>
                    <a:pt x="2703" y="13496"/>
                  </a:cubicBezTo>
                  <a:lnTo>
                    <a:pt x="10037" y="12151"/>
                  </a:lnTo>
                  <a:cubicBezTo>
                    <a:pt x="10526" y="12068"/>
                    <a:pt x="10847" y="11591"/>
                    <a:pt x="10764" y="11115"/>
                  </a:cubicBezTo>
                  <a:lnTo>
                    <a:pt x="9180" y="2483"/>
                  </a:lnTo>
                  <a:cubicBezTo>
                    <a:pt x="9106" y="2047"/>
                    <a:pt x="8727" y="1744"/>
                    <a:pt x="8299" y="1744"/>
                  </a:cubicBezTo>
                  <a:cubicBezTo>
                    <a:pt x="8248" y="1744"/>
                    <a:pt x="8196" y="1748"/>
                    <a:pt x="8144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18" y="1235"/>
                    <a:pt x="6240" y="1235"/>
                  </a:cubicBezTo>
                  <a:cubicBezTo>
                    <a:pt x="6204" y="1235"/>
                    <a:pt x="6168" y="1238"/>
                    <a:pt x="6132" y="1245"/>
                  </a:cubicBezTo>
                  <a:lnTo>
                    <a:pt x="5180" y="1412"/>
                  </a:lnTo>
                  <a:cubicBezTo>
                    <a:pt x="5239" y="1245"/>
                    <a:pt x="5251" y="1066"/>
                    <a:pt x="5215" y="900"/>
                  </a:cubicBezTo>
                  <a:cubicBezTo>
                    <a:pt x="5120" y="370"/>
                    <a:pt x="4658" y="1"/>
                    <a:pt x="414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19484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3" y="1549"/>
                    <a:pt x="1861" y="1146"/>
                    <a:pt x="1762" y="634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2001250" y="3414500"/>
              <a:ext cx="96250" cy="33725"/>
            </a:xfrm>
            <a:custGeom>
              <a:rect b="b" l="l" r="r" t="t"/>
              <a:pathLst>
                <a:path extrusionOk="0" h="1349" w="3850">
                  <a:moveTo>
                    <a:pt x="3253" y="1"/>
                  </a:moveTo>
                  <a:cubicBezTo>
                    <a:pt x="3217" y="1"/>
                    <a:pt x="3179" y="5"/>
                    <a:pt x="3139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1" y="567"/>
                    <a:pt x="108" y="1349"/>
                    <a:pt x="597" y="1349"/>
                  </a:cubicBezTo>
                  <a:cubicBezTo>
                    <a:pt x="633" y="1349"/>
                    <a:pt x="670" y="1344"/>
                    <a:pt x="710" y="1336"/>
                  </a:cubicBezTo>
                  <a:lnTo>
                    <a:pt x="3294" y="871"/>
                  </a:lnTo>
                  <a:cubicBezTo>
                    <a:pt x="3849" y="793"/>
                    <a:pt x="3752" y="1"/>
                    <a:pt x="325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195827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201215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1968675" y="35371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5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2" y="1546"/>
                    <a:pt x="1008" y="1546"/>
                  </a:cubicBezTo>
                  <a:cubicBezTo>
                    <a:pt x="1455" y="1546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20223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16" y="1"/>
                  </a:moveTo>
                  <a:lnTo>
                    <a:pt x="520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2" y="1348"/>
                    <a:pt x="658" y="1348"/>
                    <a:pt x="675" y="1346"/>
                  </a:cubicBezTo>
                  <a:lnTo>
                    <a:pt x="3270" y="882"/>
                  </a:lnTo>
                  <a:cubicBezTo>
                    <a:pt x="3775" y="744"/>
                    <a:pt x="3661" y="10"/>
                    <a:pt x="3172" y="10"/>
                  </a:cubicBezTo>
                  <a:cubicBezTo>
                    <a:pt x="3154" y="10"/>
                    <a:pt x="3135" y="11"/>
                    <a:pt x="3116" y="13"/>
                  </a:cubicBezTo>
                  <a:lnTo>
                    <a:pt x="311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19252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4" y="1"/>
                    <a:pt x="1848" y="470"/>
                    <a:pt x="1179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3" y="6947"/>
                    <a:pt x="5841" y="6486"/>
                    <a:pt x="6513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27"/>
            <p:cNvSpPr/>
            <p:nvPr/>
          </p:nvSpPr>
          <p:spPr>
            <a:xfrm>
              <a:off x="2287775" y="3402925"/>
              <a:ext cx="152125" cy="141325"/>
            </a:xfrm>
            <a:custGeom>
              <a:rect b="b" l="l" r="r" t="t"/>
              <a:pathLst>
                <a:path extrusionOk="0" h="5653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55" y="4561"/>
                  </a:cubicBezTo>
                  <a:lnTo>
                    <a:pt x="762" y="4727"/>
                  </a:lnTo>
                  <a:cubicBezTo>
                    <a:pt x="1171" y="5328"/>
                    <a:pt x="1833" y="5652"/>
                    <a:pt x="2508" y="5652"/>
                  </a:cubicBezTo>
                  <a:cubicBezTo>
                    <a:pt x="2916" y="5652"/>
                    <a:pt x="3328" y="5534"/>
                    <a:pt x="3691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27"/>
            <p:cNvSpPr/>
            <p:nvPr/>
          </p:nvSpPr>
          <p:spPr>
            <a:xfrm>
              <a:off x="239077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29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27"/>
            <p:cNvSpPr/>
            <p:nvPr/>
          </p:nvSpPr>
          <p:spPr>
            <a:xfrm>
              <a:off x="22434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4"/>
                    <a:pt x="4644" y="315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8"/>
                  </a:lnTo>
                  <a:cubicBezTo>
                    <a:pt x="0" y="5840"/>
                    <a:pt x="143" y="6019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3" y="10676"/>
                    <a:pt x="5697" y="10676"/>
                    <a:pt x="5712" y="10676"/>
                  </a:cubicBezTo>
                  <a:cubicBezTo>
                    <a:pt x="5896" y="10676"/>
                    <a:pt x="6051" y="10540"/>
                    <a:pt x="6085" y="10352"/>
                  </a:cubicBezTo>
                  <a:lnTo>
                    <a:pt x="6537" y="6864"/>
                  </a:lnTo>
                  <a:lnTo>
                    <a:pt x="10025" y="7328"/>
                  </a:lnTo>
                  <a:cubicBezTo>
                    <a:pt x="10040" y="7330"/>
                    <a:pt x="10055" y="7331"/>
                    <a:pt x="10069" y="7331"/>
                  </a:cubicBezTo>
                  <a:cubicBezTo>
                    <a:pt x="10253" y="7331"/>
                    <a:pt x="10409" y="7194"/>
                    <a:pt x="10442" y="7007"/>
                  </a:cubicBezTo>
                  <a:lnTo>
                    <a:pt x="10704" y="5030"/>
                  </a:lnTo>
                  <a:cubicBezTo>
                    <a:pt x="10728" y="4828"/>
                    <a:pt x="10585" y="4637"/>
                    <a:pt x="10383" y="4614"/>
                  </a:cubicBezTo>
                  <a:lnTo>
                    <a:pt x="6894" y="4161"/>
                  </a:lnTo>
                  <a:lnTo>
                    <a:pt x="7358" y="673"/>
                  </a:lnTo>
                  <a:cubicBezTo>
                    <a:pt x="7382" y="470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27"/>
            <p:cNvSpPr/>
            <p:nvPr/>
          </p:nvSpPr>
          <p:spPr>
            <a:xfrm>
              <a:off x="1900525" y="4098700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19484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2001675" y="4208750"/>
              <a:ext cx="95375" cy="33525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195827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201215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19686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20222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1924050" y="4570700"/>
              <a:ext cx="194375" cy="174075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22877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239077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22434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1106075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115430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1207150" y="1031775"/>
              <a:ext cx="96475" cy="33875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116412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12180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117455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122800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1130200" y="1393950"/>
              <a:ext cx="194075" cy="17395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149362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159662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1449275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1106075" y="1715600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115430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120680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116412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12180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117455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1228500" y="1937225"/>
              <a:ext cx="94200" cy="34050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1130200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14936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159662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1449275" y="2105900"/>
              <a:ext cx="267925" cy="266700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1106075" y="2509825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115430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12072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116412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12180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117455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1228025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1130200" y="2982275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149362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159662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1449275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1106075" y="3303975"/>
              <a:ext cx="271200" cy="338325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1154300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120680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116412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121800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117455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1228500" y="3525850"/>
              <a:ext cx="94125" cy="33725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1130200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14936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159662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1449275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1106075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115430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12072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116412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121800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117455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1228100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1130200" y="4570700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149362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159662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1449275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311925" y="921825"/>
              <a:ext cx="271200" cy="337225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3601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4130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36997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23850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38040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4338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336050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6994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8021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654825" y="1311750"/>
              <a:ext cx="268525" cy="266650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311925" y="1715975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3601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41265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36997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423950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38040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4340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336925" y="2188200"/>
              <a:ext cx="193225" cy="173650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6994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802175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655125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311925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3601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413075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36997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423950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38040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4338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336050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6994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802175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655125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311925" y="330455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3601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41265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36997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423850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38040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4340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336925" y="3776475"/>
              <a:ext cx="193225" cy="1736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69947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802175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655125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311925" y="409870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3601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413075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36997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423850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8040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4339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336050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6994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802175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654825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94" name="Google Shape;4394;p27"/>
          <p:cNvSpPr txBox="1"/>
          <p:nvPr>
            <p:ph idx="1" type="body"/>
          </p:nvPr>
        </p:nvSpPr>
        <p:spPr>
          <a:xfrm>
            <a:off x="713950" y="1426550"/>
            <a:ext cx="3350100" cy="13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95" name="Google Shape;4395;p27"/>
          <p:cNvSpPr txBox="1"/>
          <p:nvPr>
            <p:ph type="title"/>
          </p:nvPr>
        </p:nvSpPr>
        <p:spPr>
          <a:xfrm>
            <a:off x="713950" y="761825"/>
            <a:ext cx="3901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96" name="Google Shape;4396;p27"/>
          <p:cNvSpPr txBox="1"/>
          <p:nvPr/>
        </p:nvSpPr>
        <p:spPr>
          <a:xfrm>
            <a:off x="713950" y="3817375"/>
            <a:ext cx="32988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ONE_COLUMN_TEXT_2_1">
    <p:spTree>
      <p:nvGrpSpPr>
        <p:cNvPr id="4397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8" name="Google Shape;4398;p28"/>
          <p:cNvGrpSpPr/>
          <p:nvPr/>
        </p:nvGrpSpPr>
        <p:grpSpPr>
          <a:xfrm>
            <a:off x="58777" y="98419"/>
            <a:ext cx="9026433" cy="4946659"/>
            <a:chOff x="311925" y="921250"/>
            <a:chExt cx="6996150" cy="3834025"/>
          </a:xfrm>
        </p:grpSpPr>
        <p:sp>
          <p:nvSpPr>
            <p:cNvPr id="4399" name="Google Shape;4399;p28"/>
            <p:cNvSpPr/>
            <p:nvPr/>
          </p:nvSpPr>
          <p:spPr>
            <a:xfrm>
              <a:off x="6665700" y="921250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0" name="Google Shape;4400;p28"/>
            <p:cNvSpPr/>
            <p:nvPr/>
          </p:nvSpPr>
          <p:spPr>
            <a:xfrm>
              <a:off x="6713625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1" name="Google Shape;4401;p28"/>
            <p:cNvSpPr/>
            <p:nvPr/>
          </p:nvSpPr>
          <p:spPr>
            <a:xfrm>
              <a:off x="6766750" y="1031775"/>
              <a:ext cx="96225" cy="33875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2" name="Google Shape;4402;p28"/>
            <p:cNvSpPr/>
            <p:nvPr/>
          </p:nvSpPr>
          <p:spPr>
            <a:xfrm>
              <a:off x="67234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3" name="Google Shape;4403;p28"/>
            <p:cNvSpPr/>
            <p:nvPr/>
          </p:nvSpPr>
          <p:spPr>
            <a:xfrm>
              <a:off x="6777325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4" name="Google Shape;4404;p28"/>
            <p:cNvSpPr/>
            <p:nvPr/>
          </p:nvSpPr>
          <p:spPr>
            <a:xfrm>
              <a:off x="67338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5" name="Google Shape;4405;p28"/>
            <p:cNvSpPr/>
            <p:nvPr/>
          </p:nvSpPr>
          <p:spPr>
            <a:xfrm>
              <a:off x="678762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6" name="Google Shape;4406;p28"/>
            <p:cNvSpPr/>
            <p:nvPr/>
          </p:nvSpPr>
          <p:spPr>
            <a:xfrm>
              <a:off x="6689525" y="1393950"/>
              <a:ext cx="194075" cy="174175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7" name="Google Shape;4407;p28"/>
            <p:cNvSpPr/>
            <p:nvPr/>
          </p:nvSpPr>
          <p:spPr>
            <a:xfrm>
              <a:off x="705325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8" name="Google Shape;4408;p28"/>
            <p:cNvSpPr/>
            <p:nvPr/>
          </p:nvSpPr>
          <p:spPr>
            <a:xfrm>
              <a:off x="715595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9" name="Google Shape;4409;p28"/>
            <p:cNvSpPr/>
            <p:nvPr/>
          </p:nvSpPr>
          <p:spPr>
            <a:xfrm>
              <a:off x="700860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0" name="Google Shape;4410;p28"/>
            <p:cNvSpPr/>
            <p:nvPr/>
          </p:nvSpPr>
          <p:spPr>
            <a:xfrm>
              <a:off x="6665400" y="1716100"/>
              <a:ext cx="271200" cy="337600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1" name="Google Shape;4411;p28"/>
            <p:cNvSpPr/>
            <p:nvPr/>
          </p:nvSpPr>
          <p:spPr>
            <a:xfrm>
              <a:off x="6713625" y="18372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2" name="Google Shape;4412;p28"/>
            <p:cNvSpPr/>
            <p:nvPr/>
          </p:nvSpPr>
          <p:spPr>
            <a:xfrm>
              <a:off x="67664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3" name="Google Shape;4413;p28"/>
            <p:cNvSpPr/>
            <p:nvPr/>
          </p:nvSpPr>
          <p:spPr>
            <a:xfrm>
              <a:off x="67234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4" name="Google Shape;4414;p28"/>
            <p:cNvSpPr/>
            <p:nvPr/>
          </p:nvSpPr>
          <p:spPr>
            <a:xfrm>
              <a:off x="6777400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5" name="Google Shape;4415;p28"/>
            <p:cNvSpPr/>
            <p:nvPr/>
          </p:nvSpPr>
          <p:spPr>
            <a:xfrm>
              <a:off x="673387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6" name="Google Shape;4416;p28"/>
            <p:cNvSpPr/>
            <p:nvPr/>
          </p:nvSpPr>
          <p:spPr>
            <a:xfrm>
              <a:off x="678782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7" name="Google Shape;4417;p28"/>
            <p:cNvSpPr/>
            <p:nvPr/>
          </p:nvSpPr>
          <p:spPr>
            <a:xfrm>
              <a:off x="6690400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8" name="Google Shape;4418;p28"/>
            <p:cNvSpPr/>
            <p:nvPr/>
          </p:nvSpPr>
          <p:spPr>
            <a:xfrm>
              <a:off x="7053250" y="181492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9" name="Google Shape;4419;p28"/>
            <p:cNvSpPr/>
            <p:nvPr/>
          </p:nvSpPr>
          <p:spPr>
            <a:xfrm>
              <a:off x="715595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0" name="Google Shape;4420;p28"/>
            <p:cNvSpPr/>
            <p:nvPr/>
          </p:nvSpPr>
          <p:spPr>
            <a:xfrm>
              <a:off x="7008600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1" name="Google Shape;4421;p28"/>
            <p:cNvSpPr/>
            <p:nvPr/>
          </p:nvSpPr>
          <p:spPr>
            <a:xfrm>
              <a:off x="6665700" y="2509825"/>
              <a:ext cx="270900" cy="337750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2" name="Google Shape;4422;p28"/>
            <p:cNvSpPr/>
            <p:nvPr/>
          </p:nvSpPr>
          <p:spPr>
            <a:xfrm>
              <a:off x="6713625" y="2631725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3" name="Google Shape;4423;p28"/>
            <p:cNvSpPr/>
            <p:nvPr/>
          </p:nvSpPr>
          <p:spPr>
            <a:xfrm>
              <a:off x="67668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4" name="Google Shape;4424;p28"/>
            <p:cNvSpPr/>
            <p:nvPr/>
          </p:nvSpPr>
          <p:spPr>
            <a:xfrm>
              <a:off x="67234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5" name="Google Shape;4425;p28"/>
            <p:cNvSpPr/>
            <p:nvPr/>
          </p:nvSpPr>
          <p:spPr>
            <a:xfrm>
              <a:off x="6777400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6" name="Google Shape;4426;p28"/>
            <p:cNvSpPr/>
            <p:nvPr/>
          </p:nvSpPr>
          <p:spPr>
            <a:xfrm>
              <a:off x="673387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7" name="Google Shape;4427;p28"/>
            <p:cNvSpPr/>
            <p:nvPr/>
          </p:nvSpPr>
          <p:spPr>
            <a:xfrm>
              <a:off x="6787625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8" name="Google Shape;4428;p28"/>
            <p:cNvSpPr/>
            <p:nvPr/>
          </p:nvSpPr>
          <p:spPr>
            <a:xfrm>
              <a:off x="6689525" y="2982275"/>
              <a:ext cx="194075" cy="17422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9" name="Google Shape;4429;p28"/>
            <p:cNvSpPr/>
            <p:nvPr/>
          </p:nvSpPr>
          <p:spPr>
            <a:xfrm>
              <a:off x="705325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0" name="Google Shape;4430;p28"/>
            <p:cNvSpPr/>
            <p:nvPr/>
          </p:nvSpPr>
          <p:spPr>
            <a:xfrm>
              <a:off x="715595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1" name="Google Shape;4431;p28"/>
            <p:cNvSpPr/>
            <p:nvPr/>
          </p:nvSpPr>
          <p:spPr>
            <a:xfrm>
              <a:off x="700860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2" name="Google Shape;4432;p28"/>
            <p:cNvSpPr/>
            <p:nvPr/>
          </p:nvSpPr>
          <p:spPr>
            <a:xfrm>
              <a:off x="6665400" y="33045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3" name="Google Shape;4433;p28"/>
            <p:cNvSpPr/>
            <p:nvPr/>
          </p:nvSpPr>
          <p:spPr>
            <a:xfrm>
              <a:off x="6713625" y="3425775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4" name="Google Shape;4434;p28"/>
            <p:cNvSpPr/>
            <p:nvPr/>
          </p:nvSpPr>
          <p:spPr>
            <a:xfrm>
              <a:off x="6766425" y="34141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5" name="Google Shape;4435;p28"/>
            <p:cNvSpPr/>
            <p:nvPr/>
          </p:nvSpPr>
          <p:spPr>
            <a:xfrm>
              <a:off x="67234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6" name="Google Shape;4436;p28"/>
            <p:cNvSpPr/>
            <p:nvPr/>
          </p:nvSpPr>
          <p:spPr>
            <a:xfrm>
              <a:off x="677732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7" name="Google Shape;4437;p28"/>
            <p:cNvSpPr/>
            <p:nvPr/>
          </p:nvSpPr>
          <p:spPr>
            <a:xfrm>
              <a:off x="67338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8" name="Google Shape;4438;p28"/>
            <p:cNvSpPr/>
            <p:nvPr/>
          </p:nvSpPr>
          <p:spPr>
            <a:xfrm>
              <a:off x="6787825" y="3525775"/>
              <a:ext cx="94125" cy="33800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28"/>
            <p:cNvSpPr/>
            <p:nvPr/>
          </p:nvSpPr>
          <p:spPr>
            <a:xfrm>
              <a:off x="6690400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28"/>
            <p:cNvSpPr/>
            <p:nvPr/>
          </p:nvSpPr>
          <p:spPr>
            <a:xfrm>
              <a:off x="7053250" y="3403225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28"/>
            <p:cNvSpPr/>
            <p:nvPr/>
          </p:nvSpPr>
          <p:spPr>
            <a:xfrm>
              <a:off x="715595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28"/>
            <p:cNvSpPr/>
            <p:nvPr/>
          </p:nvSpPr>
          <p:spPr>
            <a:xfrm>
              <a:off x="700860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28"/>
            <p:cNvSpPr/>
            <p:nvPr/>
          </p:nvSpPr>
          <p:spPr>
            <a:xfrm>
              <a:off x="6665700" y="4098125"/>
              <a:ext cx="270900" cy="338025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28"/>
            <p:cNvSpPr/>
            <p:nvPr/>
          </p:nvSpPr>
          <p:spPr>
            <a:xfrm>
              <a:off x="6713625" y="4220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28"/>
            <p:cNvSpPr/>
            <p:nvPr/>
          </p:nvSpPr>
          <p:spPr>
            <a:xfrm>
              <a:off x="67668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28"/>
            <p:cNvSpPr/>
            <p:nvPr/>
          </p:nvSpPr>
          <p:spPr>
            <a:xfrm>
              <a:off x="67234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28"/>
            <p:cNvSpPr/>
            <p:nvPr/>
          </p:nvSpPr>
          <p:spPr>
            <a:xfrm>
              <a:off x="677732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28"/>
            <p:cNvSpPr/>
            <p:nvPr/>
          </p:nvSpPr>
          <p:spPr>
            <a:xfrm>
              <a:off x="673387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9" name="Google Shape;4449;p28"/>
            <p:cNvSpPr/>
            <p:nvPr/>
          </p:nvSpPr>
          <p:spPr>
            <a:xfrm>
              <a:off x="6787700" y="4319900"/>
              <a:ext cx="94750" cy="33875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0" name="Google Shape;4450;p28"/>
            <p:cNvSpPr/>
            <p:nvPr/>
          </p:nvSpPr>
          <p:spPr>
            <a:xfrm>
              <a:off x="6689525" y="4570700"/>
              <a:ext cx="194075" cy="174075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1" name="Google Shape;4451;p28"/>
            <p:cNvSpPr/>
            <p:nvPr/>
          </p:nvSpPr>
          <p:spPr>
            <a:xfrm>
              <a:off x="705325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2" name="Google Shape;4452;p28"/>
            <p:cNvSpPr/>
            <p:nvPr/>
          </p:nvSpPr>
          <p:spPr>
            <a:xfrm>
              <a:off x="715595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3" name="Google Shape;4453;p28"/>
            <p:cNvSpPr/>
            <p:nvPr/>
          </p:nvSpPr>
          <p:spPr>
            <a:xfrm>
              <a:off x="7008600" y="4488125"/>
              <a:ext cx="268225" cy="267150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4" name="Google Shape;4454;p28"/>
            <p:cNvSpPr/>
            <p:nvPr/>
          </p:nvSpPr>
          <p:spPr>
            <a:xfrm>
              <a:off x="5871550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5" name="Google Shape;4455;p28"/>
            <p:cNvSpPr/>
            <p:nvPr/>
          </p:nvSpPr>
          <p:spPr>
            <a:xfrm>
              <a:off x="59194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6" name="Google Shape;4456;p28"/>
            <p:cNvSpPr/>
            <p:nvPr/>
          </p:nvSpPr>
          <p:spPr>
            <a:xfrm>
              <a:off x="5972325" y="1031775"/>
              <a:ext cx="96500" cy="33875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7" name="Google Shape;4457;p28"/>
            <p:cNvSpPr/>
            <p:nvPr/>
          </p:nvSpPr>
          <p:spPr>
            <a:xfrm>
              <a:off x="5929300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8" name="Google Shape;4458;p28"/>
            <p:cNvSpPr/>
            <p:nvPr/>
          </p:nvSpPr>
          <p:spPr>
            <a:xfrm>
              <a:off x="59831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9" name="Google Shape;4459;p28"/>
            <p:cNvSpPr/>
            <p:nvPr/>
          </p:nvSpPr>
          <p:spPr>
            <a:xfrm>
              <a:off x="593972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0" name="Google Shape;4460;p28"/>
            <p:cNvSpPr/>
            <p:nvPr/>
          </p:nvSpPr>
          <p:spPr>
            <a:xfrm>
              <a:off x="59931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1" name="Google Shape;4461;p28"/>
            <p:cNvSpPr/>
            <p:nvPr/>
          </p:nvSpPr>
          <p:spPr>
            <a:xfrm>
              <a:off x="5895375" y="1393750"/>
              <a:ext cx="194100" cy="174150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2" name="Google Shape;4462;p28"/>
            <p:cNvSpPr/>
            <p:nvPr/>
          </p:nvSpPr>
          <p:spPr>
            <a:xfrm>
              <a:off x="6259100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3618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214450" y="1311750"/>
              <a:ext cx="268225" cy="266650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5871250" y="1715600"/>
              <a:ext cx="271500" cy="338100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59194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5972000" y="18258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5929300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59832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5939725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1" name="Google Shape;4471;p28"/>
            <p:cNvSpPr/>
            <p:nvPr/>
          </p:nvSpPr>
          <p:spPr>
            <a:xfrm>
              <a:off x="5993675" y="1937500"/>
              <a:ext cx="94125" cy="33775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2" name="Google Shape;4472;p28"/>
            <p:cNvSpPr/>
            <p:nvPr/>
          </p:nvSpPr>
          <p:spPr>
            <a:xfrm>
              <a:off x="58953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28"/>
            <p:cNvSpPr/>
            <p:nvPr/>
          </p:nvSpPr>
          <p:spPr>
            <a:xfrm>
              <a:off x="625880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28"/>
            <p:cNvSpPr/>
            <p:nvPr/>
          </p:nvSpPr>
          <p:spPr>
            <a:xfrm>
              <a:off x="6361800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28"/>
            <p:cNvSpPr/>
            <p:nvPr/>
          </p:nvSpPr>
          <p:spPr>
            <a:xfrm>
              <a:off x="6214450" y="210567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28"/>
            <p:cNvSpPr/>
            <p:nvPr/>
          </p:nvSpPr>
          <p:spPr>
            <a:xfrm>
              <a:off x="5871550" y="2509825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28"/>
            <p:cNvSpPr/>
            <p:nvPr/>
          </p:nvSpPr>
          <p:spPr>
            <a:xfrm>
              <a:off x="59194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28"/>
            <p:cNvSpPr/>
            <p:nvPr/>
          </p:nvSpPr>
          <p:spPr>
            <a:xfrm>
              <a:off x="59724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28"/>
            <p:cNvSpPr/>
            <p:nvPr/>
          </p:nvSpPr>
          <p:spPr>
            <a:xfrm>
              <a:off x="5929300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28"/>
            <p:cNvSpPr/>
            <p:nvPr/>
          </p:nvSpPr>
          <p:spPr>
            <a:xfrm>
              <a:off x="59832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28"/>
            <p:cNvSpPr/>
            <p:nvPr/>
          </p:nvSpPr>
          <p:spPr>
            <a:xfrm>
              <a:off x="5939725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28"/>
            <p:cNvSpPr/>
            <p:nvPr/>
          </p:nvSpPr>
          <p:spPr>
            <a:xfrm>
              <a:off x="59932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3" name="Google Shape;4483;p28"/>
            <p:cNvSpPr/>
            <p:nvPr/>
          </p:nvSpPr>
          <p:spPr>
            <a:xfrm>
              <a:off x="5895375" y="2982050"/>
              <a:ext cx="194100" cy="174250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4" name="Google Shape;4484;p28"/>
            <p:cNvSpPr/>
            <p:nvPr/>
          </p:nvSpPr>
          <p:spPr>
            <a:xfrm>
              <a:off x="6259100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p28"/>
            <p:cNvSpPr/>
            <p:nvPr/>
          </p:nvSpPr>
          <p:spPr>
            <a:xfrm>
              <a:off x="6361800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p28"/>
            <p:cNvSpPr/>
            <p:nvPr/>
          </p:nvSpPr>
          <p:spPr>
            <a:xfrm>
              <a:off x="6214450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p28"/>
            <p:cNvSpPr/>
            <p:nvPr/>
          </p:nvSpPr>
          <p:spPr>
            <a:xfrm>
              <a:off x="5871250" y="3303975"/>
              <a:ext cx="271500" cy="338325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p28"/>
            <p:cNvSpPr/>
            <p:nvPr/>
          </p:nvSpPr>
          <p:spPr>
            <a:xfrm>
              <a:off x="59194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p28"/>
            <p:cNvSpPr/>
            <p:nvPr/>
          </p:nvSpPr>
          <p:spPr>
            <a:xfrm>
              <a:off x="5972000" y="3414175"/>
              <a:ext cx="97325" cy="34050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5929300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59831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593972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5993675" y="3525800"/>
              <a:ext cx="94200" cy="33775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58953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625880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6361800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6214450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5871550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59194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59724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5929300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59831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5939725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59932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5895375" y="4570625"/>
              <a:ext cx="194100" cy="174100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6259100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6361800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6214450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5077400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512532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5178175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513515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51890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51455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519905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5100925" y="1393950"/>
              <a:ext cx="194400" cy="174175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5464650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55673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5420300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5077100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512532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5177825" y="1825875"/>
              <a:ext cx="97050" cy="34050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513515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51891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51455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519925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51021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5464650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55673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5420300" y="210567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5077100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512532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5178250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513515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51891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51455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51990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5100925" y="2982275"/>
              <a:ext cx="194400" cy="17422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5464650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55673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5420300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5077100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5125325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5177850" y="341417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513515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51890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5145575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5199250" y="3525775"/>
              <a:ext cx="94400" cy="33800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51021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5464650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55673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5420300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5077100" y="4098700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512532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5178250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513515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51890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51455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51991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5100925" y="4570700"/>
              <a:ext cx="194400" cy="174075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5464650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55673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5420300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4282975" y="921250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4331175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4383600" y="10318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4341000" y="109700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4394875" y="1085650"/>
              <a:ext cx="94100" cy="33725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43514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4404875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4306775" y="1393750"/>
              <a:ext cx="194400" cy="174150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4670500" y="1020500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4773200" y="962250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462587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42829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4331175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4383175" y="1825925"/>
              <a:ext cx="97025" cy="34050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4341000" y="1891150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43949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435142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4405100" y="1937500"/>
              <a:ext cx="94400" cy="33775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43067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4670500" y="181492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47732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462587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42829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4331175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4383600" y="262017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4341000" y="2685525"/>
              <a:ext cx="46325" cy="38700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43949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43514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440490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4306775" y="2982050"/>
              <a:ext cx="194400" cy="174250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4670500" y="2609075"/>
              <a:ext cx="152150" cy="140725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47732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46258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4282975" y="3303975"/>
              <a:ext cx="271175" cy="338325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4331175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4383250" y="3414225"/>
              <a:ext cx="96950" cy="34100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4341000" y="3479650"/>
              <a:ext cx="46325" cy="38725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4394875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435142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4405100" y="3525800"/>
              <a:ext cx="94475" cy="33775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43067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4670500" y="3403225"/>
              <a:ext cx="152150" cy="14080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47732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462587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42829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4331175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4383675" y="4208750"/>
              <a:ext cx="96100" cy="33625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4341000" y="42738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4394875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435142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4404975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4306775" y="4570625"/>
              <a:ext cx="194400" cy="174100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4670500" y="4197375"/>
              <a:ext cx="152150" cy="141000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47732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462587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3488825" y="921825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353675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3589875" y="1031875"/>
              <a:ext cx="96075" cy="33775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3546550" y="109700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3600725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355727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361072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3512625" y="1393950"/>
              <a:ext cx="194100" cy="174175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38763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397905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38317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3488825" y="1715975"/>
              <a:ext cx="270875" cy="337725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353675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3589525" y="1825875"/>
              <a:ext cx="96775" cy="34050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28"/>
            <p:cNvSpPr/>
            <p:nvPr/>
          </p:nvSpPr>
          <p:spPr>
            <a:xfrm>
              <a:off x="3546550" y="1891150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28"/>
            <p:cNvSpPr/>
            <p:nvPr/>
          </p:nvSpPr>
          <p:spPr>
            <a:xfrm>
              <a:off x="3600825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28"/>
            <p:cNvSpPr/>
            <p:nvPr/>
          </p:nvSpPr>
          <p:spPr>
            <a:xfrm>
              <a:off x="3557275" y="194890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28"/>
            <p:cNvSpPr/>
            <p:nvPr/>
          </p:nvSpPr>
          <p:spPr>
            <a:xfrm>
              <a:off x="3610950" y="1937225"/>
              <a:ext cx="94475" cy="34050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28"/>
            <p:cNvSpPr/>
            <p:nvPr/>
          </p:nvSpPr>
          <p:spPr>
            <a:xfrm>
              <a:off x="3513825" y="2188200"/>
              <a:ext cx="192900" cy="173650"/>
            </a:xfrm>
            <a:custGeom>
              <a:rect b="b" l="l" r="r" t="t"/>
              <a:pathLst>
                <a:path extrusionOk="0" h="6946" w="7716">
                  <a:moveTo>
                    <a:pt x="3892" y="0"/>
                  </a:moveTo>
                  <a:cubicBezTo>
                    <a:pt x="2858" y="0"/>
                    <a:pt x="1840" y="469"/>
                    <a:pt x="1179" y="1346"/>
                  </a:cubicBezTo>
                  <a:lnTo>
                    <a:pt x="6906" y="4965"/>
                  </a:lnTo>
                  <a:cubicBezTo>
                    <a:pt x="7716" y="3394"/>
                    <a:pt x="7192" y="1465"/>
                    <a:pt x="5703" y="524"/>
                  </a:cubicBezTo>
                  <a:cubicBezTo>
                    <a:pt x="5144" y="171"/>
                    <a:pt x="4515" y="0"/>
                    <a:pt x="3892" y="0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48"/>
                    <a:pt x="477" y="5477"/>
                    <a:pt x="1953" y="6418"/>
                  </a:cubicBezTo>
                  <a:cubicBezTo>
                    <a:pt x="2520" y="6774"/>
                    <a:pt x="3155" y="6945"/>
                    <a:pt x="3782" y="6945"/>
                  </a:cubicBezTo>
                  <a:cubicBezTo>
                    <a:pt x="4813" y="6945"/>
                    <a:pt x="5828" y="6482"/>
                    <a:pt x="6501" y="5608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28"/>
            <p:cNvSpPr/>
            <p:nvPr/>
          </p:nvSpPr>
          <p:spPr>
            <a:xfrm>
              <a:off x="38763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397905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28"/>
            <p:cNvSpPr/>
            <p:nvPr/>
          </p:nvSpPr>
          <p:spPr>
            <a:xfrm>
              <a:off x="3831725" y="210567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28"/>
            <p:cNvSpPr/>
            <p:nvPr/>
          </p:nvSpPr>
          <p:spPr>
            <a:xfrm>
              <a:off x="3488825" y="2510400"/>
              <a:ext cx="270875" cy="337175"/>
            </a:xfrm>
            <a:custGeom>
              <a:rect b="b" l="l" r="r" t="t"/>
              <a:pathLst>
                <a:path extrusionOk="0" h="13487" w="10835">
                  <a:moveTo>
                    <a:pt x="4145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0" y="1162"/>
                    <a:pt x="4751" y="1364"/>
                    <a:pt x="4632" y="1507"/>
                  </a:cubicBezTo>
                  <a:lnTo>
                    <a:pt x="3834" y="1662"/>
                  </a:lnTo>
                  <a:cubicBezTo>
                    <a:pt x="3667" y="1567"/>
                    <a:pt x="3536" y="1400"/>
                    <a:pt x="3501" y="1209"/>
                  </a:cubicBezTo>
                  <a:lnTo>
                    <a:pt x="3501" y="1197"/>
                  </a:lnTo>
                  <a:cubicBezTo>
                    <a:pt x="3386" y="700"/>
                    <a:pt x="3769" y="408"/>
                    <a:pt x="4145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2" y="2899"/>
                    <a:pt x="8394" y="3162"/>
                  </a:cubicBezTo>
                  <a:lnTo>
                    <a:pt x="9775" y="10734"/>
                  </a:lnTo>
                  <a:cubicBezTo>
                    <a:pt x="9835" y="11032"/>
                    <a:pt x="9632" y="11318"/>
                    <a:pt x="9335" y="11365"/>
                  </a:cubicBezTo>
                  <a:lnTo>
                    <a:pt x="3072" y="12508"/>
                  </a:lnTo>
                  <a:cubicBezTo>
                    <a:pt x="3037" y="12515"/>
                    <a:pt x="3002" y="12519"/>
                    <a:pt x="2967" y="12519"/>
                  </a:cubicBezTo>
                  <a:cubicBezTo>
                    <a:pt x="2708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1000" y="4198"/>
                    <a:pt x="1203" y="3912"/>
                    <a:pt x="1500" y="3864"/>
                  </a:cubicBezTo>
                  <a:lnTo>
                    <a:pt x="2239" y="3722"/>
                  </a:lnTo>
                  <a:cubicBezTo>
                    <a:pt x="2281" y="3932"/>
                    <a:pt x="2462" y="4087"/>
                    <a:pt x="2669" y="4087"/>
                  </a:cubicBezTo>
                  <a:cubicBezTo>
                    <a:pt x="2696" y="4087"/>
                    <a:pt x="2723" y="4084"/>
                    <a:pt x="2751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13" y="2852"/>
                  </a:cubicBezTo>
                  <a:lnTo>
                    <a:pt x="7751" y="2721"/>
                  </a:lnTo>
                  <a:cubicBezTo>
                    <a:pt x="7786" y="2714"/>
                    <a:pt x="7821" y="2711"/>
                    <a:pt x="7856" y="2711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1" y="19"/>
                  </a:cubicBezTo>
                  <a:cubicBezTo>
                    <a:pt x="3358" y="126"/>
                    <a:pt x="2965" y="685"/>
                    <a:pt x="3072" y="1281"/>
                  </a:cubicBezTo>
                  <a:cubicBezTo>
                    <a:pt x="3096" y="1447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22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18" y="13486"/>
                    <a:pt x="2536" y="13486"/>
                  </a:cubicBezTo>
                  <a:cubicBezTo>
                    <a:pt x="2587" y="13486"/>
                    <a:pt x="2639" y="13482"/>
                    <a:pt x="2691" y="13473"/>
                  </a:cubicBezTo>
                  <a:lnTo>
                    <a:pt x="10037" y="12139"/>
                  </a:lnTo>
                  <a:cubicBezTo>
                    <a:pt x="10513" y="12044"/>
                    <a:pt x="10835" y="11580"/>
                    <a:pt x="10752" y="11091"/>
                  </a:cubicBezTo>
                  <a:lnTo>
                    <a:pt x="9180" y="2459"/>
                  </a:lnTo>
                  <a:cubicBezTo>
                    <a:pt x="9095" y="2025"/>
                    <a:pt x="8717" y="1732"/>
                    <a:pt x="8291" y="1732"/>
                  </a:cubicBezTo>
                  <a:cubicBezTo>
                    <a:pt x="8239" y="1732"/>
                    <a:pt x="8185" y="1736"/>
                    <a:pt x="8132" y="1745"/>
                  </a:cubicBezTo>
                  <a:lnTo>
                    <a:pt x="6858" y="1983"/>
                  </a:lnTo>
                  <a:lnTo>
                    <a:pt x="6811" y="1709"/>
                  </a:lnTo>
                  <a:cubicBezTo>
                    <a:pt x="6746" y="1419"/>
                    <a:pt x="6497" y="1226"/>
                    <a:pt x="6213" y="1226"/>
                  </a:cubicBezTo>
                  <a:cubicBezTo>
                    <a:pt x="6183" y="1226"/>
                    <a:pt x="6151" y="1228"/>
                    <a:pt x="6120" y="1233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28"/>
            <p:cNvSpPr/>
            <p:nvPr/>
          </p:nvSpPr>
          <p:spPr>
            <a:xfrm>
              <a:off x="353675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28"/>
            <p:cNvSpPr/>
            <p:nvPr/>
          </p:nvSpPr>
          <p:spPr>
            <a:xfrm>
              <a:off x="3589975" y="2620175"/>
              <a:ext cx="95975" cy="33800"/>
            </a:xfrm>
            <a:custGeom>
              <a:rect b="b" l="l" r="r" t="t"/>
              <a:pathLst>
                <a:path extrusionOk="0" h="1352" w="3839">
                  <a:moveTo>
                    <a:pt x="3229" y="0"/>
                  </a:moveTo>
                  <a:cubicBezTo>
                    <a:pt x="3198" y="0"/>
                    <a:pt x="3167" y="3"/>
                    <a:pt x="3134" y="9"/>
                  </a:cubicBez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7" y="1352"/>
                    <a:pt x="659" y="1349"/>
                    <a:pt x="693" y="1343"/>
                  </a:cubicBezTo>
                  <a:lnTo>
                    <a:pt x="3300" y="866"/>
                  </a:lnTo>
                  <a:cubicBezTo>
                    <a:pt x="3839" y="777"/>
                    <a:pt x="3722" y="0"/>
                    <a:pt x="32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28"/>
            <p:cNvSpPr/>
            <p:nvPr/>
          </p:nvSpPr>
          <p:spPr>
            <a:xfrm>
              <a:off x="3546550" y="2685525"/>
              <a:ext cx="46625" cy="38700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80" y="0"/>
                    <a:pt x="931" y="5"/>
                    <a:pt x="882" y="15"/>
                  </a:cubicBezTo>
                  <a:cubicBezTo>
                    <a:pt x="203" y="122"/>
                    <a:pt x="1" y="1015"/>
                    <a:pt x="572" y="1408"/>
                  </a:cubicBezTo>
                  <a:cubicBezTo>
                    <a:pt x="711" y="1505"/>
                    <a:pt x="861" y="1548"/>
                    <a:pt x="1008" y="1548"/>
                  </a:cubicBezTo>
                  <a:cubicBezTo>
                    <a:pt x="1455" y="1548"/>
                    <a:pt x="1865" y="1145"/>
                    <a:pt x="1775" y="634"/>
                  </a:cubicBezTo>
                  <a:cubicBezTo>
                    <a:pt x="1701" y="266"/>
                    <a:pt x="1387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28"/>
            <p:cNvSpPr/>
            <p:nvPr/>
          </p:nvSpPr>
          <p:spPr>
            <a:xfrm>
              <a:off x="3600825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28"/>
            <p:cNvSpPr/>
            <p:nvPr/>
          </p:nvSpPr>
          <p:spPr>
            <a:xfrm>
              <a:off x="355727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28"/>
            <p:cNvSpPr/>
            <p:nvPr/>
          </p:nvSpPr>
          <p:spPr>
            <a:xfrm>
              <a:off x="3610750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28"/>
            <p:cNvSpPr/>
            <p:nvPr/>
          </p:nvSpPr>
          <p:spPr>
            <a:xfrm>
              <a:off x="3512625" y="2982275"/>
              <a:ext cx="194100" cy="174225"/>
            </a:xfrm>
            <a:custGeom>
              <a:rect b="b" l="l" r="r" t="t"/>
              <a:pathLst>
                <a:path extrusionOk="0" h="6969" w="7764">
                  <a:moveTo>
                    <a:pt x="3932" y="0"/>
                  </a:moveTo>
                  <a:cubicBezTo>
                    <a:pt x="2901" y="0"/>
                    <a:pt x="1887" y="467"/>
                    <a:pt x="1227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1" y="527"/>
                  </a:cubicBezTo>
                  <a:cubicBezTo>
                    <a:pt x="5189" y="172"/>
                    <a:pt x="4558" y="0"/>
                    <a:pt x="3932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44"/>
                  </a:cubicBezTo>
                  <a:cubicBezTo>
                    <a:pt x="2577" y="6798"/>
                    <a:pt x="3207" y="6968"/>
                    <a:pt x="3830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28"/>
            <p:cNvSpPr/>
            <p:nvPr/>
          </p:nvSpPr>
          <p:spPr>
            <a:xfrm>
              <a:off x="38763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28"/>
            <p:cNvSpPr/>
            <p:nvPr/>
          </p:nvSpPr>
          <p:spPr>
            <a:xfrm>
              <a:off x="397905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28"/>
            <p:cNvSpPr/>
            <p:nvPr/>
          </p:nvSpPr>
          <p:spPr>
            <a:xfrm>
              <a:off x="3831725" y="2900125"/>
              <a:ext cx="268200" cy="266625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28"/>
            <p:cNvSpPr/>
            <p:nvPr/>
          </p:nvSpPr>
          <p:spPr>
            <a:xfrm>
              <a:off x="3488825" y="3304550"/>
              <a:ext cx="270875" cy="337750"/>
            </a:xfrm>
            <a:custGeom>
              <a:rect b="b" l="l" r="r" t="t"/>
              <a:pathLst>
                <a:path extrusionOk="0" h="13510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73"/>
                    <a:pt x="4751" y="1364"/>
                    <a:pt x="4632" y="1519"/>
                  </a:cubicBezTo>
                  <a:lnTo>
                    <a:pt x="3834" y="1662"/>
                  </a:lnTo>
                  <a:cubicBezTo>
                    <a:pt x="3655" y="1566"/>
                    <a:pt x="3536" y="1400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60" y="2722"/>
                  </a:moveTo>
                  <a:cubicBezTo>
                    <a:pt x="8116" y="2722"/>
                    <a:pt x="8342" y="2901"/>
                    <a:pt x="8394" y="3162"/>
                  </a:cubicBezTo>
                  <a:lnTo>
                    <a:pt x="9775" y="10746"/>
                  </a:lnTo>
                  <a:cubicBezTo>
                    <a:pt x="9835" y="11044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5"/>
                    <a:pt x="2429" y="12068"/>
                  </a:cubicBezTo>
                  <a:lnTo>
                    <a:pt x="1048" y="4507"/>
                  </a:lnTo>
                  <a:cubicBezTo>
                    <a:pt x="1000" y="4210"/>
                    <a:pt x="1191" y="3924"/>
                    <a:pt x="1500" y="3864"/>
                  </a:cubicBezTo>
                  <a:lnTo>
                    <a:pt x="2239" y="3733"/>
                  </a:lnTo>
                  <a:cubicBezTo>
                    <a:pt x="2280" y="3942"/>
                    <a:pt x="2460" y="4087"/>
                    <a:pt x="2664" y="4087"/>
                  </a:cubicBezTo>
                  <a:cubicBezTo>
                    <a:pt x="2693" y="4087"/>
                    <a:pt x="2721" y="4084"/>
                    <a:pt x="2751" y="4079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8" y="2726"/>
                    <a:pt x="7824" y="2722"/>
                    <a:pt x="7860" y="2722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7"/>
                    <a:pt x="3941" y="19"/>
                  </a:cubicBezTo>
                  <a:cubicBezTo>
                    <a:pt x="3358" y="126"/>
                    <a:pt x="2965" y="697"/>
                    <a:pt x="3072" y="1281"/>
                  </a:cubicBezTo>
                  <a:cubicBezTo>
                    <a:pt x="3096" y="1459"/>
                    <a:pt x="3179" y="1626"/>
                    <a:pt x="3286" y="1757"/>
                  </a:cubicBezTo>
                  <a:lnTo>
                    <a:pt x="2512" y="1912"/>
                  </a:lnTo>
                  <a:cubicBezTo>
                    <a:pt x="2191" y="1971"/>
                    <a:pt x="1977" y="2281"/>
                    <a:pt x="2036" y="2590"/>
                  </a:cubicBezTo>
                  <a:lnTo>
                    <a:pt x="2084" y="2876"/>
                  </a:lnTo>
                  <a:lnTo>
                    <a:pt x="798" y="3102"/>
                  </a:lnTo>
                  <a:cubicBezTo>
                    <a:pt x="310" y="3197"/>
                    <a:pt x="0" y="3662"/>
                    <a:pt x="84" y="4150"/>
                  </a:cubicBezTo>
                  <a:lnTo>
                    <a:pt x="1655" y="12770"/>
                  </a:lnTo>
                  <a:cubicBezTo>
                    <a:pt x="1740" y="13206"/>
                    <a:pt x="2120" y="13510"/>
                    <a:pt x="2540" y="13510"/>
                  </a:cubicBezTo>
                  <a:cubicBezTo>
                    <a:pt x="2590" y="13510"/>
                    <a:pt x="2640" y="13505"/>
                    <a:pt x="2691" y="13496"/>
                  </a:cubicBezTo>
                  <a:lnTo>
                    <a:pt x="10037" y="12151"/>
                  </a:lnTo>
                  <a:cubicBezTo>
                    <a:pt x="10513" y="12068"/>
                    <a:pt x="10835" y="11591"/>
                    <a:pt x="10752" y="11115"/>
                  </a:cubicBezTo>
                  <a:lnTo>
                    <a:pt x="9180" y="2483"/>
                  </a:lnTo>
                  <a:cubicBezTo>
                    <a:pt x="9095" y="2047"/>
                    <a:pt x="8715" y="1744"/>
                    <a:pt x="8287" y="1744"/>
                  </a:cubicBezTo>
                  <a:cubicBezTo>
                    <a:pt x="8236" y="1744"/>
                    <a:pt x="8184" y="1748"/>
                    <a:pt x="8132" y="1757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6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2"/>
                  </a:lnTo>
                  <a:cubicBezTo>
                    <a:pt x="5227" y="1245"/>
                    <a:pt x="5239" y="1066"/>
                    <a:pt x="5203" y="900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3" name="Google Shape;4653;p28"/>
            <p:cNvSpPr/>
            <p:nvPr/>
          </p:nvSpPr>
          <p:spPr>
            <a:xfrm>
              <a:off x="3536750" y="3425775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3" y="1505"/>
                    <a:pt x="865" y="1549"/>
                    <a:pt x="1012" y="1549"/>
                  </a:cubicBezTo>
                  <a:cubicBezTo>
                    <a:pt x="1460" y="1549"/>
                    <a:pt x="1864" y="1146"/>
                    <a:pt x="1774" y="634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4" name="Google Shape;4654;p28"/>
            <p:cNvSpPr/>
            <p:nvPr/>
          </p:nvSpPr>
          <p:spPr>
            <a:xfrm>
              <a:off x="3589550" y="3414500"/>
              <a:ext cx="96825" cy="33725"/>
            </a:xfrm>
            <a:custGeom>
              <a:rect b="b" l="l" r="r" t="t"/>
              <a:pathLst>
                <a:path extrusionOk="0" h="1349" w="3873">
                  <a:moveTo>
                    <a:pt x="3265" y="1"/>
                  </a:moveTo>
                  <a:cubicBezTo>
                    <a:pt x="3229" y="1"/>
                    <a:pt x="3191" y="5"/>
                    <a:pt x="3151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0" y="567"/>
                    <a:pt x="107" y="1349"/>
                    <a:pt x="597" y="1349"/>
                  </a:cubicBezTo>
                  <a:cubicBezTo>
                    <a:pt x="632" y="1349"/>
                    <a:pt x="670" y="1344"/>
                    <a:pt x="710" y="1336"/>
                  </a:cubicBezTo>
                  <a:lnTo>
                    <a:pt x="3317" y="871"/>
                  </a:lnTo>
                  <a:cubicBezTo>
                    <a:pt x="3873" y="793"/>
                    <a:pt x="3765" y="1"/>
                    <a:pt x="326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28"/>
            <p:cNvSpPr/>
            <p:nvPr/>
          </p:nvSpPr>
          <p:spPr>
            <a:xfrm>
              <a:off x="3546550" y="3479650"/>
              <a:ext cx="46625" cy="38725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80" y="1"/>
                    <a:pt x="931" y="6"/>
                    <a:pt x="882" y="15"/>
                  </a:cubicBezTo>
                  <a:cubicBezTo>
                    <a:pt x="203" y="134"/>
                    <a:pt x="1" y="1015"/>
                    <a:pt x="572" y="1408"/>
                  </a:cubicBezTo>
                  <a:cubicBezTo>
                    <a:pt x="711" y="1505"/>
                    <a:pt x="861" y="1549"/>
                    <a:pt x="1008" y="1549"/>
                  </a:cubicBezTo>
                  <a:cubicBezTo>
                    <a:pt x="1455" y="1549"/>
                    <a:pt x="1865" y="1146"/>
                    <a:pt x="1775" y="635"/>
                  </a:cubicBezTo>
                  <a:cubicBezTo>
                    <a:pt x="1701" y="267"/>
                    <a:pt x="1387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28"/>
            <p:cNvSpPr/>
            <p:nvPr/>
          </p:nvSpPr>
          <p:spPr>
            <a:xfrm>
              <a:off x="3600725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2"/>
                    <a:pt x="3097" y="3"/>
                  </a:cubicBezTo>
                  <a:lnTo>
                    <a:pt x="501" y="467"/>
                  </a:lnTo>
                  <a:cubicBezTo>
                    <a:pt x="1" y="619"/>
                    <a:pt x="114" y="1350"/>
                    <a:pt x="620" y="1350"/>
                  </a:cubicBezTo>
                  <a:cubicBezTo>
                    <a:pt x="631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28"/>
            <p:cNvSpPr/>
            <p:nvPr/>
          </p:nvSpPr>
          <p:spPr>
            <a:xfrm>
              <a:off x="3557275" y="35371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5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28"/>
            <p:cNvSpPr/>
            <p:nvPr/>
          </p:nvSpPr>
          <p:spPr>
            <a:xfrm>
              <a:off x="361095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0" y="616"/>
                    <a:pt x="120" y="1348"/>
                    <a:pt x="628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59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28"/>
            <p:cNvSpPr/>
            <p:nvPr/>
          </p:nvSpPr>
          <p:spPr>
            <a:xfrm>
              <a:off x="3513825" y="3776475"/>
              <a:ext cx="192900" cy="173675"/>
            </a:xfrm>
            <a:custGeom>
              <a:rect b="b" l="l" r="r" t="t"/>
              <a:pathLst>
                <a:path extrusionOk="0" h="6947" w="7716">
                  <a:moveTo>
                    <a:pt x="3892" y="1"/>
                  </a:moveTo>
                  <a:cubicBezTo>
                    <a:pt x="2858" y="1"/>
                    <a:pt x="1840" y="470"/>
                    <a:pt x="1179" y="1346"/>
                  </a:cubicBezTo>
                  <a:lnTo>
                    <a:pt x="6906" y="4978"/>
                  </a:lnTo>
                  <a:cubicBezTo>
                    <a:pt x="7716" y="3406"/>
                    <a:pt x="7192" y="1477"/>
                    <a:pt x="5703" y="525"/>
                  </a:cubicBezTo>
                  <a:cubicBezTo>
                    <a:pt x="5144" y="171"/>
                    <a:pt x="4515" y="1"/>
                    <a:pt x="3892" y="1"/>
                  </a:cubicBezTo>
                  <a:close/>
                  <a:moveTo>
                    <a:pt x="762" y="1989"/>
                  </a:moveTo>
                  <a:lnTo>
                    <a:pt x="762" y="1989"/>
                  </a:lnTo>
                  <a:cubicBezTo>
                    <a:pt x="0" y="3561"/>
                    <a:pt x="477" y="5478"/>
                    <a:pt x="1953" y="6418"/>
                  </a:cubicBezTo>
                  <a:cubicBezTo>
                    <a:pt x="2522" y="6775"/>
                    <a:pt x="3157" y="6947"/>
                    <a:pt x="3786" y="6947"/>
                  </a:cubicBezTo>
                  <a:cubicBezTo>
                    <a:pt x="4816" y="6947"/>
                    <a:pt x="5828" y="6486"/>
                    <a:pt x="6501" y="5621"/>
                  </a:cubicBezTo>
                  <a:lnTo>
                    <a:pt x="76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28"/>
            <p:cNvSpPr/>
            <p:nvPr/>
          </p:nvSpPr>
          <p:spPr>
            <a:xfrm>
              <a:off x="3876375" y="3403225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28"/>
            <p:cNvSpPr/>
            <p:nvPr/>
          </p:nvSpPr>
          <p:spPr>
            <a:xfrm>
              <a:off x="397905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28"/>
            <p:cNvSpPr/>
            <p:nvPr/>
          </p:nvSpPr>
          <p:spPr>
            <a:xfrm>
              <a:off x="38317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28"/>
            <p:cNvSpPr/>
            <p:nvPr/>
          </p:nvSpPr>
          <p:spPr>
            <a:xfrm>
              <a:off x="3488825" y="4098700"/>
              <a:ext cx="270875" cy="337450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5"/>
                    <a:pt x="4775" y="971"/>
                  </a:cubicBezTo>
                  <a:cubicBezTo>
                    <a:pt x="4810" y="1161"/>
                    <a:pt x="4751" y="1364"/>
                    <a:pt x="4632" y="1519"/>
                  </a:cubicBezTo>
                  <a:lnTo>
                    <a:pt x="3834" y="1661"/>
                  </a:lnTo>
                  <a:cubicBezTo>
                    <a:pt x="3667" y="1566"/>
                    <a:pt x="3536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2" y="2911"/>
                    <a:pt x="8394" y="3173"/>
                  </a:cubicBezTo>
                  <a:lnTo>
                    <a:pt x="9775" y="10734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41" y="12525"/>
                    <a:pt x="3011" y="12527"/>
                    <a:pt x="2981" y="12527"/>
                  </a:cubicBezTo>
                  <a:cubicBezTo>
                    <a:pt x="2718" y="12527"/>
                    <a:pt x="2482" y="12346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24"/>
                    <a:pt x="1500" y="3876"/>
                  </a:cubicBezTo>
                  <a:lnTo>
                    <a:pt x="2239" y="3745"/>
                  </a:lnTo>
                  <a:cubicBezTo>
                    <a:pt x="2281" y="3945"/>
                    <a:pt x="2462" y="4098"/>
                    <a:pt x="2668" y="4098"/>
                  </a:cubicBezTo>
                  <a:cubicBezTo>
                    <a:pt x="2695" y="4098"/>
                    <a:pt x="2723" y="4096"/>
                    <a:pt x="2751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13" y="2864"/>
                  </a:cubicBezTo>
                  <a:lnTo>
                    <a:pt x="7751" y="2733"/>
                  </a:lnTo>
                  <a:cubicBezTo>
                    <a:pt x="7786" y="2726"/>
                    <a:pt x="7821" y="2723"/>
                    <a:pt x="7856" y="2723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7"/>
                  </a:cubicBezTo>
                  <a:lnTo>
                    <a:pt x="2512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6"/>
                    <a:pt x="10835" y="11579"/>
                    <a:pt x="10752" y="11103"/>
                  </a:cubicBezTo>
                  <a:lnTo>
                    <a:pt x="9180" y="2471"/>
                  </a:lnTo>
                  <a:cubicBezTo>
                    <a:pt x="9096" y="2041"/>
                    <a:pt x="8725" y="1740"/>
                    <a:pt x="8304" y="1740"/>
                  </a:cubicBezTo>
                  <a:cubicBezTo>
                    <a:pt x="8247" y="1740"/>
                    <a:pt x="8190" y="1745"/>
                    <a:pt x="8132" y="1757"/>
                  </a:cubicBezTo>
                  <a:lnTo>
                    <a:pt x="6858" y="1995"/>
                  </a:lnTo>
                  <a:lnTo>
                    <a:pt x="6811" y="1709"/>
                  </a:lnTo>
                  <a:cubicBezTo>
                    <a:pt x="6746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28"/>
            <p:cNvSpPr/>
            <p:nvPr/>
          </p:nvSpPr>
          <p:spPr>
            <a:xfrm>
              <a:off x="353675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28"/>
            <p:cNvSpPr/>
            <p:nvPr/>
          </p:nvSpPr>
          <p:spPr>
            <a:xfrm>
              <a:off x="3589975" y="4208750"/>
              <a:ext cx="95975" cy="33525"/>
            </a:xfrm>
            <a:custGeom>
              <a:rect b="b" l="l" r="r" t="t"/>
              <a:pathLst>
                <a:path extrusionOk="0" h="1341" w="3839">
                  <a:moveTo>
                    <a:pt x="3230" y="0"/>
                  </a:moveTo>
                  <a:cubicBezTo>
                    <a:pt x="3199" y="0"/>
                    <a:pt x="3167" y="3"/>
                    <a:pt x="3134" y="10"/>
                  </a:cubicBez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7" y="1341"/>
                    <a:pt x="659" y="1338"/>
                    <a:pt x="693" y="1331"/>
                  </a:cubicBezTo>
                  <a:lnTo>
                    <a:pt x="3300" y="867"/>
                  </a:lnTo>
                  <a:cubicBezTo>
                    <a:pt x="3838" y="766"/>
                    <a:pt x="3722" y="0"/>
                    <a:pt x="323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28"/>
            <p:cNvSpPr/>
            <p:nvPr/>
          </p:nvSpPr>
          <p:spPr>
            <a:xfrm>
              <a:off x="3546550" y="42738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5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6"/>
                    <a:pt x="1008" y="1546"/>
                  </a:cubicBezTo>
                  <a:cubicBezTo>
                    <a:pt x="1455" y="1546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28"/>
            <p:cNvSpPr/>
            <p:nvPr/>
          </p:nvSpPr>
          <p:spPr>
            <a:xfrm>
              <a:off x="3600725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3" y="1"/>
                  </a:moveTo>
                  <a:cubicBezTo>
                    <a:pt x="3128" y="1"/>
                    <a:pt x="3112" y="1"/>
                    <a:pt x="3097" y="3"/>
                  </a:cubicBezTo>
                  <a:lnTo>
                    <a:pt x="501" y="467"/>
                  </a:lnTo>
                  <a:cubicBezTo>
                    <a:pt x="1" y="618"/>
                    <a:pt x="114" y="1349"/>
                    <a:pt x="620" y="1349"/>
                  </a:cubicBezTo>
                  <a:cubicBezTo>
                    <a:pt x="631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28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8" name="Google Shape;4668;p28"/>
            <p:cNvSpPr/>
            <p:nvPr/>
          </p:nvSpPr>
          <p:spPr>
            <a:xfrm>
              <a:off x="3557275" y="4331350"/>
              <a:ext cx="46550" cy="38925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9" name="Google Shape;4669;p28"/>
            <p:cNvSpPr/>
            <p:nvPr/>
          </p:nvSpPr>
          <p:spPr>
            <a:xfrm>
              <a:off x="3610825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8" y="0"/>
                  </a:moveTo>
                  <a:cubicBezTo>
                    <a:pt x="3156" y="0"/>
                    <a:pt x="3133" y="2"/>
                    <a:pt x="3109" y="5"/>
                  </a:cubicBezTo>
                  <a:lnTo>
                    <a:pt x="514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64" y="886"/>
                  </a:lnTo>
                  <a:cubicBezTo>
                    <a:pt x="3789" y="749"/>
                    <a:pt x="3680" y="0"/>
                    <a:pt x="31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3512625" y="4570700"/>
              <a:ext cx="194100" cy="174075"/>
            </a:xfrm>
            <a:custGeom>
              <a:rect b="b" l="l" r="r" t="t"/>
              <a:pathLst>
                <a:path extrusionOk="0" h="6963" w="7764">
                  <a:moveTo>
                    <a:pt x="3931" y="1"/>
                  </a:moveTo>
                  <a:cubicBezTo>
                    <a:pt x="2900" y="1"/>
                    <a:pt x="1886" y="469"/>
                    <a:pt x="1227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1" y="534"/>
                  </a:cubicBezTo>
                  <a:cubicBezTo>
                    <a:pt x="5189" y="174"/>
                    <a:pt x="4557" y="1"/>
                    <a:pt x="3931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98"/>
                    <a:pt x="2013" y="6439"/>
                  </a:cubicBezTo>
                  <a:cubicBezTo>
                    <a:pt x="2577" y="6793"/>
                    <a:pt x="3207" y="6963"/>
                    <a:pt x="3830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38763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28"/>
            <p:cNvSpPr/>
            <p:nvPr/>
          </p:nvSpPr>
          <p:spPr>
            <a:xfrm>
              <a:off x="397905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28"/>
            <p:cNvSpPr/>
            <p:nvPr/>
          </p:nvSpPr>
          <p:spPr>
            <a:xfrm>
              <a:off x="38317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28"/>
            <p:cNvSpPr/>
            <p:nvPr/>
          </p:nvSpPr>
          <p:spPr>
            <a:xfrm>
              <a:off x="2694375" y="921250"/>
              <a:ext cx="271475" cy="338100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28"/>
            <p:cNvSpPr/>
            <p:nvPr/>
          </p:nvSpPr>
          <p:spPr>
            <a:xfrm>
              <a:off x="2742600" y="1043050"/>
              <a:ext cx="46625" cy="38675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6" name="Google Shape;4676;p28"/>
            <p:cNvSpPr/>
            <p:nvPr/>
          </p:nvSpPr>
          <p:spPr>
            <a:xfrm>
              <a:off x="2795450" y="1031775"/>
              <a:ext cx="96450" cy="33875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7" name="Google Shape;4677;p28"/>
            <p:cNvSpPr/>
            <p:nvPr/>
          </p:nvSpPr>
          <p:spPr>
            <a:xfrm>
              <a:off x="275242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28"/>
            <p:cNvSpPr/>
            <p:nvPr/>
          </p:nvSpPr>
          <p:spPr>
            <a:xfrm>
              <a:off x="28063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28"/>
            <p:cNvSpPr/>
            <p:nvPr/>
          </p:nvSpPr>
          <p:spPr>
            <a:xfrm>
              <a:off x="2763125" y="1154450"/>
              <a:ext cx="46550" cy="38900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28"/>
            <p:cNvSpPr/>
            <p:nvPr/>
          </p:nvSpPr>
          <p:spPr>
            <a:xfrm>
              <a:off x="2816575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28"/>
            <p:cNvSpPr/>
            <p:nvPr/>
          </p:nvSpPr>
          <p:spPr>
            <a:xfrm>
              <a:off x="2718475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28"/>
            <p:cNvSpPr/>
            <p:nvPr/>
          </p:nvSpPr>
          <p:spPr>
            <a:xfrm>
              <a:off x="3082225" y="10205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28"/>
            <p:cNvSpPr/>
            <p:nvPr/>
          </p:nvSpPr>
          <p:spPr>
            <a:xfrm>
              <a:off x="3184900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28"/>
            <p:cNvSpPr/>
            <p:nvPr/>
          </p:nvSpPr>
          <p:spPr>
            <a:xfrm>
              <a:off x="3037575" y="1311750"/>
              <a:ext cx="267900" cy="266650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28"/>
            <p:cNvSpPr/>
            <p:nvPr/>
          </p:nvSpPr>
          <p:spPr>
            <a:xfrm>
              <a:off x="2694675" y="1715600"/>
              <a:ext cx="271175" cy="338100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28"/>
            <p:cNvSpPr/>
            <p:nvPr/>
          </p:nvSpPr>
          <p:spPr>
            <a:xfrm>
              <a:off x="2742600" y="18372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28"/>
            <p:cNvSpPr/>
            <p:nvPr/>
          </p:nvSpPr>
          <p:spPr>
            <a:xfrm>
              <a:off x="2795100" y="1825825"/>
              <a:ext cx="97250" cy="34100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28"/>
            <p:cNvSpPr/>
            <p:nvPr/>
          </p:nvSpPr>
          <p:spPr>
            <a:xfrm>
              <a:off x="275242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28"/>
            <p:cNvSpPr/>
            <p:nvPr/>
          </p:nvSpPr>
          <p:spPr>
            <a:xfrm>
              <a:off x="2806400" y="18798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28"/>
            <p:cNvSpPr/>
            <p:nvPr/>
          </p:nvSpPr>
          <p:spPr>
            <a:xfrm>
              <a:off x="2763125" y="1948900"/>
              <a:ext cx="46325" cy="38625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28"/>
            <p:cNvSpPr/>
            <p:nvPr/>
          </p:nvSpPr>
          <p:spPr>
            <a:xfrm>
              <a:off x="281680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28"/>
            <p:cNvSpPr/>
            <p:nvPr/>
          </p:nvSpPr>
          <p:spPr>
            <a:xfrm>
              <a:off x="2718475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5" y="0"/>
                  </a:moveTo>
                  <a:cubicBezTo>
                    <a:pt x="2913" y="0"/>
                    <a:pt x="1896" y="464"/>
                    <a:pt x="1215" y="1338"/>
                  </a:cubicBezTo>
                  <a:lnTo>
                    <a:pt x="6954" y="4957"/>
                  </a:lnTo>
                  <a:cubicBezTo>
                    <a:pt x="7728" y="3398"/>
                    <a:pt x="7240" y="1469"/>
                    <a:pt x="5775" y="528"/>
                  </a:cubicBezTo>
                  <a:cubicBezTo>
                    <a:pt x="5208" y="172"/>
                    <a:pt x="4574" y="0"/>
                    <a:pt x="3945" y="0"/>
                  </a:cubicBezTo>
                  <a:close/>
                  <a:moveTo>
                    <a:pt x="810" y="1981"/>
                  </a:moveTo>
                  <a:cubicBezTo>
                    <a:pt x="1" y="3552"/>
                    <a:pt x="525" y="5481"/>
                    <a:pt x="2013" y="6422"/>
                  </a:cubicBezTo>
                  <a:cubicBezTo>
                    <a:pt x="2577" y="6775"/>
                    <a:pt x="3207" y="6946"/>
                    <a:pt x="3830" y="6946"/>
                  </a:cubicBezTo>
                  <a:cubicBezTo>
                    <a:pt x="4864" y="6946"/>
                    <a:pt x="5881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28"/>
            <p:cNvSpPr/>
            <p:nvPr/>
          </p:nvSpPr>
          <p:spPr>
            <a:xfrm>
              <a:off x="30819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28"/>
            <p:cNvSpPr/>
            <p:nvPr/>
          </p:nvSpPr>
          <p:spPr>
            <a:xfrm>
              <a:off x="3184900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28"/>
            <p:cNvSpPr/>
            <p:nvPr/>
          </p:nvSpPr>
          <p:spPr>
            <a:xfrm>
              <a:off x="3037575" y="2105900"/>
              <a:ext cx="267900" cy="266700"/>
            </a:xfrm>
            <a:custGeom>
              <a:rect b="b" l="l" r="r" t="t"/>
              <a:pathLst>
                <a:path extrusionOk="0" h="10668" w="10716">
                  <a:moveTo>
                    <a:pt x="4998" y="1"/>
                  </a:moveTo>
                  <a:cubicBezTo>
                    <a:pt x="4820" y="1"/>
                    <a:pt x="4665" y="134"/>
                    <a:pt x="4644" y="316"/>
                  </a:cubicBezTo>
                  <a:lnTo>
                    <a:pt x="4191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7" y="10668"/>
                    <a:pt x="5718" y="10668"/>
                  </a:cubicBezTo>
                  <a:cubicBezTo>
                    <a:pt x="5896" y="10668"/>
                    <a:pt x="6051" y="10533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85"/>
                  </a:lnTo>
                  <a:cubicBezTo>
                    <a:pt x="7382" y="471"/>
                    <a:pt x="7239" y="292"/>
                    <a:pt x="7037" y="256"/>
                  </a:cubicBezTo>
                  <a:lnTo>
                    <a:pt x="5060" y="6"/>
                  </a:lnTo>
                  <a:cubicBezTo>
                    <a:pt x="5039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28"/>
            <p:cNvSpPr/>
            <p:nvPr/>
          </p:nvSpPr>
          <p:spPr>
            <a:xfrm>
              <a:off x="2694675" y="2509825"/>
              <a:ext cx="271175" cy="337825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5" y="994"/>
                  </a:cubicBezTo>
                  <a:cubicBezTo>
                    <a:pt x="4810" y="1185"/>
                    <a:pt x="4751" y="1387"/>
                    <a:pt x="4620" y="1530"/>
                  </a:cubicBezTo>
                  <a:lnTo>
                    <a:pt x="3834" y="1685"/>
                  </a:lnTo>
                  <a:cubicBezTo>
                    <a:pt x="3667" y="1590"/>
                    <a:pt x="3536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9" y="431"/>
                    <a:pt x="4145" y="431"/>
                  </a:cubicBezTo>
                  <a:close/>
                  <a:moveTo>
                    <a:pt x="7860" y="2745"/>
                  </a:moveTo>
                  <a:cubicBezTo>
                    <a:pt x="8116" y="2745"/>
                    <a:pt x="8342" y="2924"/>
                    <a:pt x="8394" y="3185"/>
                  </a:cubicBezTo>
                  <a:lnTo>
                    <a:pt x="9775" y="10757"/>
                  </a:lnTo>
                  <a:cubicBezTo>
                    <a:pt x="9835" y="11055"/>
                    <a:pt x="9632" y="11341"/>
                    <a:pt x="9335" y="11388"/>
                  </a:cubicBezTo>
                  <a:lnTo>
                    <a:pt x="3072" y="12531"/>
                  </a:lnTo>
                  <a:cubicBezTo>
                    <a:pt x="3037" y="12538"/>
                    <a:pt x="3002" y="12542"/>
                    <a:pt x="2968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45"/>
                  </a:lnTo>
                  <a:cubicBezTo>
                    <a:pt x="2282" y="3955"/>
                    <a:pt x="2463" y="4110"/>
                    <a:pt x="2669" y="4110"/>
                  </a:cubicBezTo>
                  <a:cubicBezTo>
                    <a:pt x="2696" y="4110"/>
                    <a:pt x="2723" y="4107"/>
                    <a:pt x="2751" y="4102"/>
                  </a:cubicBezTo>
                  <a:lnTo>
                    <a:pt x="6668" y="3399"/>
                  </a:lnTo>
                  <a:cubicBezTo>
                    <a:pt x="6894" y="3352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8" y="2749"/>
                    <a:pt x="7825" y="2745"/>
                    <a:pt x="7860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80"/>
                    <a:pt x="2036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4" y="4149"/>
                  </a:cubicBezTo>
                  <a:lnTo>
                    <a:pt x="1655" y="12781"/>
                  </a:lnTo>
                  <a:cubicBezTo>
                    <a:pt x="1739" y="13212"/>
                    <a:pt x="2110" y="13512"/>
                    <a:pt x="2531" y="13512"/>
                  </a:cubicBezTo>
                  <a:cubicBezTo>
                    <a:pt x="2588" y="13512"/>
                    <a:pt x="2645" y="13507"/>
                    <a:pt x="2703" y="13496"/>
                  </a:cubicBezTo>
                  <a:lnTo>
                    <a:pt x="10037" y="12162"/>
                  </a:lnTo>
                  <a:cubicBezTo>
                    <a:pt x="10525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9" y="1755"/>
                    <a:pt x="8303" y="1755"/>
                  </a:cubicBezTo>
                  <a:cubicBezTo>
                    <a:pt x="8251" y="1755"/>
                    <a:pt x="8198" y="1759"/>
                    <a:pt x="8144" y="1768"/>
                  </a:cubicBezTo>
                  <a:lnTo>
                    <a:pt x="6858" y="2006"/>
                  </a:lnTo>
                  <a:lnTo>
                    <a:pt x="6799" y="1732"/>
                  </a:lnTo>
                  <a:cubicBezTo>
                    <a:pt x="6745" y="1442"/>
                    <a:pt x="6497" y="1249"/>
                    <a:pt x="6213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28"/>
            <p:cNvSpPr/>
            <p:nvPr/>
          </p:nvSpPr>
          <p:spPr>
            <a:xfrm>
              <a:off x="2742600" y="263172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1" y="0"/>
                  </a:moveTo>
                  <a:cubicBezTo>
                    <a:pt x="968" y="0"/>
                    <a:pt x="924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69" y="0"/>
                    <a:pt x="1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28"/>
            <p:cNvSpPr/>
            <p:nvPr/>
          </p:nvSpPr>
          <p:spPr>
            <a:xfrm>
              <a:off x="2795525" y="2620125"/>
              <a:ext cx="96450" cy="33850"/>
            </a:xfrm>
            <a:custGeom>
              <a:rect b="b" l="l" r="r" t="t"/>
              <a:pathLst>
                <a:path extrusionOk="0" h="1354" w="3858">
                  <a:moveTo>
                    <a:pt x="3252" y="0"/>
                  </a:moveTo>
                  <a:cubicBezTo>
                    <a:pt x="3218" y="0"/>
                    <a:pt x="3183" y="4"/>
                    <a:pt x="3146" y="11"/>
                  </a:cubicBezTo>
                  <a:lnTo>
                    <a:pt x="550" y="487"/>
                  </a:lnTo>
                  <a:cubicBezTo>
                    <a:pt x="1" y="588"/>
                    <a:pt x="117" y="1354"/>
                    <a:pt x="609" y="1354"/>
                  </a:cubicBezTo>
                  <a:cubicBezTo>
                    <a:pt x="639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57" y="0"/>
                    <a:pt x="32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28"/>
            <p:cNvSpPr/>
            <p:nvPr/>
          </p:nvSpPr>
          <p:spPr>
            <a:xfrm>
              <a:off x="275242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6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28"/>
            <p:cNvSpPr/>
            <p:nvPr/>
          </p:nvSpPr>
          <p:spPr>
            <a:xfrm>
              <a:off x="2806400" y="2673950"/>
              <a:ext cx="93975" cy="33725"/>
            </a:xfrm>
            <a:custGeom>
              <a:rect b="b" l="l" r="r" t="t"/>
              <a:pathLst>
                <a:path extrusionOk="0" h="1349" w="3759">
                  <a:moveTo>
                    <a:pt x="3139" y="0"/>
                  </a:moveTo>
                  <a:cubicBezTo>
                    <a:pt x="3127" y="0"/>
                    <a:pt x="3116" y="1"/>
                    <a:pt x="3104" y="1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28"/>
            <p:cNvSpPr/>
            <p:nvPr/>
          </p:nvSpPr>
          <p:spPr>
            <a:xfrm>
              <a:off x="2763125" y="2743050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1" y="1012"/>
                    <a:pt x="560" y="1404"/>
                  </a:cubicBezTo>
                  <a:cubicBezTo>
                    <a:pt x="701" y="1501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28"/>
            <p:cNvSpPr/>
            <p:nvPr/>
          </p:nvSpPr>
          <p:spPr>
            <a:xfrm>
              <a:off x="281660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5" y="1354"/>
                    <a:pt x="614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79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28"/>
            <p:cNvSpPr/>
            <p:nvPr/>
          </p:nvSpPr>
          <p:spPr>
            <a:xfrm>
              <a:off x="2718475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6" y="0"/>
                  </a:moveTo>
                  <a:cubicBezTo>
                    <a:pt x="2895" y="0"/>
                    <a:pt x="1882" y="467"/>
                    <a:pt x="1215" y="1349"/>
                  </a:cubicBezTo>
                  <a:lnTo>
                    <a:pt x="6954" y="4968"/>
                  </a:lnTo>
                  <a:cubicBezTo>
                    <a:pt x="7764" y="3396"/>
                    <a:pt x="7240" y="1468"/>
                    <a:pt x="5752" y="527"/>
                  </a:cubicBezTo>
                  <a:cubicBezTo>
                    <a:pt x="5185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1" y="3563"/>
                    <a:pt x="525" y="5492"/>
                    <a:pt x="2013" y="6433"/>
                  </a:cubicBezTo>
                  <a:cubicBezTo>
                    <a:pt x="2581" y="6788"/>
                    <a:pt x="3215" y="6960"/>
                    <a:pt x="3842" y="6960"/>
                  </a:cubicBezTo>
                  <a:cubicBezTo>
                    <a:pt x="4872" y="6960"/>
                    <a:pt x="5883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28"/>
            <p:cNvSpPr/>
            <p:nvPr/>
          </p:nvSpPr>
          <p:spPr>
            <a:xfrm>
              <a:off x="3082225" y="2609075"/>
              <a:ext cx="151825" cy="140725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70" y="5308"/>
                    <a:pt x="1831" y="5629"/>
                    <a:pt x="2504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72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28"/>
            <p:cNvSpPr/>
            <p:nvPr/>
          </p:nvSpPr>
          <p:spPr>
            <a:xfrm>
              <a:off x="3184900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28"/>
            <p:cNvSpPr/>
            <p:nvPr/>
          </p:nvSpPr>
          <p:spPr>
            <a:xfrm>
              <a:off x="303757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16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91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7" y="3478"/>
                    <a:pt x="286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34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2" y="10362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1"/>
                    <a:pt x="5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28"/>
            <p:cNvSpPr/>
            <p:nvPr/>
          </p:nvSpPr>
          <p:spPr>
            <a:xfrm>
              <a:off x="2694675" y="3303975"/>
              <a:ext cx="271175" cy="338125"/>
            </a:xfrm>
            <a:custGeom>
              <a:rect b="b" l="l" r="r" t="t"/>
              <a:pathLst>
                <a:path extrusionOk="0" h="13525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96"/>
                    <a:pt x="4751" y="1387"/>
                    <a:pt x="4620" y="1542"/>
                  </a:cubicBezTo>
                  <a:lnTo>
                    <a:pt x="3834" y="1685"/>
                  </a:lnTo>
                  <a:cubicBezTo>
                    <a:pt x="3656" y="1589"/>
                    <a:pt x="3536" y="1423"/>
                    <a:pt x="3501" y="1232"/>
                  </a:cubicBez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2" y="2934"/>
                    <a:pt x="8394" y="3197"/>
                  </a:cubicBezTo>
                  <a:lnTo>
                    <a:pt x="9775" y="10769"/>
                  </a:lnTo>
                  <a:cubicBezTo>
                    <a:pt x="9823" y="11055"/>
                    <a:pt x="9632" y="11341"/>
                    <a:pt x="9347" y="11400"/>
                  </a:cubicBezTo>
                  <a:lnTo>
                    <a:pt x="3072" y="12543"/>
                  </a:lnTo>
                  <a:cubicBezTo>
                    <a:pt x="3043" y="12548"/>
                    <a:pt x="3014" y="12550"/>
                    <a:pt x="2985" y="12550"/>
                  </a:cubicBezTo>
                  <a:cubicBezTo>
                    <a:pt x="2721" y="12550"/>
                    <a:pt x="2484" y="12359"/>
                    <a:pt x="2441" y="12091"/>
                  </a:cubicBezTo>
                  <a:lnTo>
                    <a:pt x="1060" y="4518"/>
                  </a:lnTo>
                  <a:cubicBezTo>
                    <a:pt x="1000" y="4221"/>
                    <a:pt x="1203" y="3935"/>
                    <a:pt x="1500" y="3887"/>
                  </a:cubicBezTo>
                  <a:lnTo>
                    <a:pt x="2251" y="3756"/>
                  </a:lnTo>
                  <a:cubicBezTo>
                    <a:pt x="2282" y="3956"/>
                    <a:pt x="2472" y="4110"/>
                    <a:pt x="2680" y="4110"/>
                  </a:cubicBezTo>
                  <a:cubicBezTo>
                    <a:pt x="2707" y="4110"/>
                    <a:pt x="2735" y="4107"/>
                    <a:pt x="2763" y="4102"/>
                  </a:cubicBezTo>
                  <a:lnTo>
                    <a:pt x="6668" y="3399"/>
                  </a:lnTo>
                  <a:cubicBezTo>
                    <a:pt x="6894" y="3351"/>
                    <a:pt x="7061" y="3125"/>
                    <a:pt x="7013" y="2887"/>
                  </a:cubicBezTo>
                  <a:lnTo>
                    <a:pt x="7751" y="2756"/>
                  </a:lnTo>
                  <a:cubicBezTo>
                    <a:pt x="7786" y="2749"/>
                    <a:pt x="7821" y="2746"/>
                    <a:pt x="7856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096" y="1470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94"/>
                    <a:pt x="1977" y="2292"/>
                    <a:pt x="2036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20"/>
                    <a:pt x="0" y="3685"/>
                    <a:pt x="84" y="4173"/>
                  </a:cubicBezTo>
                  <a:lnTo>
                    <a:pt x="1655" y="12793"/>
                  </a:lnTo>
                  <a:cubicBezTo>
                    <a:pt x="1739" y="13223"/>
                    <a:pt x="2110" y="13524"/>
                    <a:pt x="2531" y="13524"/>
                  </a:cubicBezTo>
                  <a:cubicBezTo>
                    <a:pt x="2588" y="13524"/>
                    <a:pt x="2645" y="13519"/>
                    <a:pt x="2703" y="13507"/>
                  </a:cubicBezTo>
                  <a:lnTo>
                    <a:pt x="10037" y="12174"/>
                  </a:lnTo>
                  <a:cubicBezTo>
                    <a:pt x="10525" y="12079"/>
                    <a:pt x="10847" y="11614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9"/>
                    <a:pt x="8144" y="1780"/>
                  </a:cubicBezTo>
                  <a:lnTo>
                    <a:pt x="6858" y="2018"/>
                  </a:lnTo>
                  <a:lnTo>
                    <a:pt x="6799" y="1744"/>
                  </a:lnTo>
                  <a:cubicBezTo>
                    <a:pt x="6746" y="1459"/>
                    <a:pt x="6506" y="1258"/>
                    <a:pt x="6227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80" y="1435"/>
                  </a:lnTo>
                  <a:cubicBezTo>
                    <a:pt x="5227" y="1268"/>
                    <a:pt x="5239" y="1089"/>
                    <a:pt x="5203" y="911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28"/>
            <p:cNvSpPr/>
            <p:nvPr/>
          </p:nvSpPr>
          <p:spPr>
            <a:xfrm>
              <a:off x="2742600" y="3425875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0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28"/>
            <p:cNvSpPr/>
            <p:nvPr/>
          </p:nvSpPr>
          <p:spPr>
            <a:xfrm>
              <a:off x="2795100" y="3414475"/>
              <a:ext cx="97350" cy="33750"/>
            </a:xfrm>
            <a:custGeom>
              <a:rect b="b" l="l" r="r" t="t"/>
              <a:pathLst>
                <a:path extrusionOk="0" h="1350" w="3894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63" y="3"/>
                  </a:lnTo>
                  <a:lnTo>
                    <a:pt x="567" y="479"/>
                  </a:lnTo>
                  <a:cubicBezTo>
                    <a:pt x="1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18" y="872"/>
                  </a:lnTo>
                  <a:cubicBezTo>
                    <a:pt x="3893" y="817"/>
                    <a:pt x="3790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28"/>
            <p:cNvSpPr/>
            <p:nvPr/>
          </p:nvSpPr>
          <p:spPr>
            <a:xfrm>
              <a:off x="275242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6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28"/>
            <p:cNvSpPr/>
            <p:nvPr/>
          </p:nvSpPr>
          <p:spPr>
            <a:xfrm>
              <a:off x="2806300" y="346835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2"/>
                    <a:pt x="3108" y="3"/>
                  </a:cubicBezTo>
                  <a:lnTo>
                    <a:pt x="512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28"/>
            <p:cNvSpPr/>
            <p:nvPr/>
          </p:nvSpPr>
          <p:spPr>
            <a:xfrm>
              <a:off x="2763125" y="3537175"/>
              <a:ext cx="46325" cy="38650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6"/>
                    <a:pt x="1001" y="1546"/>
                  </a:cubicBezTo>
                  <a:cubicBezTo>
                    <a:pt x="1450" y="1546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28"/>
            <p:cNvSpPr/>
            <p:nvPr/>
          </p:nvSpPr>
          <p:spPr>
            <a:xfrm>
              <a:off x="2816800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9" y="477"/>
                  </a:lnTo>
                  <a:cubicBezTo>
                    <a:pt x="1" y="616"/>
                    <a:pt x="120" y="1348"/>
                    <a:pt x="617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71" y="882"/>
                  </a:lnTo>
                  <a:cubicBezTo>
                    <a:pt x="3776" y="744"/>
                    <a:pt x="3662" y="10"/>
                    <a:pt x="3163" y="10"/>
                  </a:cubicBezTo>
                  <a:cubicBezTo>
                    <a:pt x="3144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28"/>
            <p:cNvSpPr/>
            <p:nvPr/>
          </p:nvSpPr>
          <p:spPr>
            <a:xfrm>
              <a:off x="2718475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2" y="0"/>
                    <a:pt x="1896" y="466"/>
                    <a:pt x="1215" y="1331"/>
                  </a:cubicBezTo>
                  <a:lnTo>
                    <a:pt x="6954" y="4963"/>
                  </a:lnTo>
                  <a:cubicBezTo>
                    <a:pt x="7728" y="3391"/>
                    <a:pt x="7240" y="1474"/>
                    <a:pt x="5775" y="534"/>
                  </a:cubicBezTo>
                  <a:cubicBezTo>
                    <a:pt x="5207" y="173"/>
                    <a:pt x="4573" y="0"/>
                    <a:pt x="3944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1" y="3546"/>
                    <a:pt x="525" y="5475"/>
                    <a:pt x="2013" y="6415"/>
                  </a:cubicBezTo>
                  <a:cubicBezTo>
                    <a:pt x="2580" y="6775"/>
                    <a:pt x="3213" y="6948"/>
                    <a:pt x="3839" y="6948"/>
                  </a:cubicBezTo>
                  <a:cubicBezTo>
                    <a:pt x="4870" y="6948"/>
                    <a:pt x="5883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28"/>
            <p:cNvSpPr/>
            <p:nvPr/>
          </p:nvSpPr>
          <p:spPr>
            <a:xfrm>
              <a:off x="30819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67" y="4561"/>
                  </a:cubicBezTo>
                  <a:lnTo>
                    <a:pt x="774" y="4727"/>
                  </a:lnTo>
                  <a:cubicBezTo>
                    <a:pt x="1184" y="5323"/>
                    <a:pt x="1849" y="5644"/>
                    <a:pt x="2525" y="5644"/>
                  </a:cubicBezTo>
                  <a:cubicBezTo>
                    <a:pt x="2931" y="5644"/>
                    <a:pt x="3342" y="5528"/>
                    <a:pt x="3703" y="5287"/>
                  </a:cubicBezTo>
                  <a:lnTo>
                    <a:pt x="6084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28"/>
            <p:cNvSpPr/>
            <p:nvPr/>
          </p:nvSpPr>
          <p:spPr>
            <a:xfrm>
              <a:off x="3184900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1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28"/>
            <p:cNvSpPr/>
            <p:nvPr/>
          </p:nvSpPr>
          <p:spPr>
            <a:xfrm>
              <a:off x="3037575" y="3693975"/>
              <a:ext cx="268200" cy="267150"/>
            </a:xfrm>
            <a:custGeom>
              <a:rect b="b" l="l" r="r" t="t"/>
              <a:pathLst>
                <a:path extrusionOk="0" h="10686" w="10728">
                  <a:moveTo>
                    <a:pt x="5016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1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34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68" y="10683"/>
                  </a:lnTo>
                  <a:cubicBezTo>
                    <a:pt x="5682" y="10685"/>
                    <a:pt x="5697" y="10685"/>
                    <a:pt x="5712" y="10685"/>
                  </a:cubicBezTo>
                  <a:cubicBezTo>
                    <a:pt x="5895" y="10685"/>
                    <a:pt x="6051" y="10549"/>
                    <a:pt x="6084" y="10361"/>
                  </a:cubicBezTo>
                  <a:lnTo>
                    <a:pt x="6537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3"/>
                  </a:cubicBezTo>
                  <a:lnTo>
                    <a:pt x="6894" y="4170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60" y="3"/>
                  </a:lnTo>
                  <a:cubicBezTo>
                    <a:pt x="5046" y="1"/>
                    <a:pt x="5031" y="0"/>
                    <a:pt x="5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28"/>
            <p:cNvSpPr/>
            <p:nvPr/>
          </p:nvSpPr>
          <p:spPr>
            <a:xfrm>
              <a:off x="2694675" y="4098125"/>
              <a:ext cx="271175" cy="338025"/>
            </a:xfrm>
            <a:custGeom>
              <a:rect b="b" l="l" r="r" t="t"/>
              <a:pathLst>
                <a:path extrusionOk="0" h="13521" w="10847">
                  <a:moveTo>
                    <a:pt x="4152" y="435"/>
                  </a:moveTo>
                  <a:cubicBezTo>
                    <a:pt x="4440" y="435"/>
                    <a:pt x="4723" y="608"/>
                    <a:pt x="4775" y="994"/>
                  </a:cubicBezTo>
                  <a:cubicBezTo>
                    <a:pt x="4810" y="1184"/>
                    <a:pt x="4751" y="1387"/>
                    <a:pt x="4620" y="1542"/>
                  </a:cubicBezTo>
                  <a:lnTo>
                    <a:pt x="3834" y="1684"/>
                  </a:lnTo>
                  <a:cubicBezTo>
                    <a:pt x="3667" y="1589"/>
                    <a:pt x="3536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3" y="435"/>
                    <a:pt x="4152" y="435"/>
                  </a:cubicBezTo>
                  <a:close/>
                  <a:moveTo>
                    <a:pt x="7868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75" y="10757"/>
                  </a:lnTo>
                  <a:cubicBezTo>
                    <a:pt x="9835" y="11055"/>
                    <a:pt x="9632" y="11340"/>
                    <a:pt x="9335" y="11400"/>
                  </a:cubicBezTo>
                  <a:lnTo>
                    <a:pt x="3072" y="12543"/>
                  </a:lnTo>
                  <a:cubicBezTo>
                    <a:pt x="3041" y="12548"/>
                    <a:pt x="3011" y="12550"/>
                    <a:pt x="2981" y="12550"/>
                  </a:cubicBezTo>
                  <a:cubicBezTo>
                    <a:pt x="2718" y="12550"/>
                    <a:pt x="2484" y="12369"/>
                    <a:pt x="2441" y="12102"/>
                  </a:cubicBezTo>
                  <a:lnTo>
                    <a:pt x="1060" y="4530"/>
                  </a:lnTo>
                  <a:cubicBezTo>
                    <a:pt x="1000" y="4232"/>
                    <a:pt x="1203" y="3947"/>
                    <a:pt x="1500" y="3899"/>
                  </a:cubicBezTo>
                  <a:lnTo>
                    <a:pt x="2251" y="3768"/>
                  </a:lnTo>
                  <a:cubicBezTo>
                    <a:pt x="2282" y="3968"/>
                    <a:pt x="2463" y="4121"/>
                    <a:pt x="2669" y="4121"/>
                  </a:cubicBezTo>
                  <a:cubicBezTo>
                    <a:pt x="2696" y="4121"/>
                    <a:pt x="2723" y="4119"/>
                    <a:pt x="2751" y="4113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3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8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096" y="1482"/>
                    <a:pt x="3179" y="1637"/>
                    <a:pt x="3286" y="1780"/>
                  </a:cubicBezTo>
                  <a:lnTo>
                    <a:pt x="2513" y="1923"/>
                  </a:lnTo>
                  <a:cubicBezTo>
                    <a:pt x="2191" y="1982"/>
                    <a:pt x="1977" y="2292"/>
                    <a:pt x="2036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4" y="4161"/>
                  </a:cubicBezTo>
                  <a:lnTo>
                    <a:pt x="1655" y="12793"/>
                  </a:lnTo>
                  <a:cubicBezTo>
                    <a:pt x="1740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37" y="1763"/>
                    <a:pt x="8316" y="1763"/>
                  </a:cubicBezTo>
                  <a:cubicBezTo>
                    <a:pt x="8260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799" y="1732"/>
                  </a:lnTo>
                  <a:cubicBezTo>
                    <a:pt x="6745" y="1451"/>
                    <a:pt x="6495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3" y="910"/>
                  </a:cubicBezTo>
                  <a:cubicBezTo>
                    <a:pt x="5118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28"/>
            <p:cNvSpPr/>
            <p:nvPr/>
          </p:nvSpPr>
          <p:spPr>
            <a:xfrm>
              <a:off x="2742600" y="4220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1" y="1"/>
                  </a:moveTo>
                  <a:cubicBezTo>
                    <a:pt x="968" y="1"/>
                    <a:pt x="924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69" y="1"/>
                    <a:pt x="1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28"/>
            <p:cNvSpPr/>
            <p:nvPr/>
          </p:nvSpPr>
          <p:spPr>
            <a:xfrm>
              <a:off x="2795525" y="4208650"/>
              <a:ext cx="96375" cy="33625"/>
            </a:xfrm>
            <a:custGeom>
              <a:rect b="b" l="l" r="r" t="t"/>
              <a:pathLst>
                <a:path extrusionOk="0" h="1345" w="3855">
                  <a:moveTo>
                    <a:pt x="3260" y="1"/>
                  </a:moveTo>
                  <a:cubicBezTo>
                    <a:pt x="3224" y="1"/>
                    <a:pt x="3186" y="5"/>
                    <a:pt x="3146" y="14"/>
                  </a:cubicBezTo>
                  <a:lnTo>
                    <a:pt x="550" y="478"/>
                  </a:lnTo>
                  <a:cubicBezTo>
                    <a:pt x="1" y="579"/>
                    <a:pt x="117" y="1345"/>
                    <a:pt x="609" y="1345"/>
                  </a:cubicBezTo>
                  <a:cubicBezTo>
                    <a:pt x="639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58" y="1"/>
                    <a:pt x="326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28"/>
            <p:cNvSpPr/>
            <p:nvPr/>
          </p:nvSpPr>
          <p:spPr>
            <a:xfrm>
              <a:off x="275242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28"/>
            <p:cNvSpPr/>
            <p:nvPr/>
          </p:nvSpPr>
          <p:spPr>
            <a:xfrm>
              <a:off x="2806300" y="4262500"/>
              <a:ext cx="93975" cy="33750"/>
            </a:xfrm>
            <a:custGeom>
              <a:rect b="b" l="l" r="r" t="t"/>
              <a:pathLst>
                <a:path extrusionOk="0" h="1350" w="3759">
                  <a:moveTo>
                    <a:pt x="3154" y="1"/>
                  </a:moveTo>
                  <a:cubicBezTo>
                    <a:pt x="3139" y="1"/>
                    <a:pt x="3123" y="1"/>
                    <a:pt x="3108" y="3"/>
                  </a:cubicBezTo>
                  <a:lnTo>
                    <a:pt x="512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2" y="872"/>
                  </a:lnTo>
                  <a:cubicBezTo>
                    <a:pt x="3759" y="722"/>
                    <a:pt x="3640" y="1"/>
                    <a:pt x="315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28"/>
            <p:cNvSpPr/>
            <p:nvPr/>
          </p:nvSpPr>
          <p:spPr>
            <a:xfrm>
              <a:off x="2763125" y="4331350"/>
              <a:ext cx="46325" cy="38925"/>
            </a:xfrm>
            <a:custGeom>
              <a:rect b="b" l="l" r="r" t="t"/>
              <a:pathLst>
                <a:path extrusionOk="0" h="1557" w="1853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1" y="1011"/>
                    <a:pt x="560" y="1416"/>
                  </a:cubicBezTo>
                  <a:cubicBezTo>
                    <a:pt x="701" y="1513"/>
                    <a:pt x="853" y="1556"/>
                    <a:pt x="1000" y="1556"/>
                  </a:cubicBezTo>
                  <a:cubicBezTo>
                    <a:pt x="1449" y="1556"/>
                    <a:pt x="1853" y="1153"/>
                    <a:pt x="1763" y="642"/>
                  </a:cubicBezTo>
                  <a:cubicBezTo>
                    <a:pt x="1699" y="268"/>
                    <a:pt x="1367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28"/>
            <p:cNvSpPr/>
            <p:nvPr/>
          </p:nvSpPr>
          <p:spPr>
            <a:xfrm>
              <a:off x="2816675" y="4319925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1" y="605"/>
                    <a:pt x="110" y="1354"/>
                    <a:pt x="602" y="1354"/>
                  </a:cubicBezTo>
                  <a:cubicBezTo>
                    <a:pt x="623" y="1354"/>
                    <a:pt x="646" y="1352"/>
                    <a:pt x="669" y="1349"/>
                  </a:cubicBezTo>
                  <a:lnTo>
                    <a:pt x="3276" y="885"/>
                  </a:lnTo>
                  <a:cubicBezTo>
                    <a:pt x="3793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28"/>
            <p:cNvSpPr/>
            <p:nvPr/>
          </p:nvSpPr>
          <p:spPr>
            <a:xfrm>
              <a:off x="2718475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5" y="1"/>
                  </a:moveTo>
                  <a:cubicBezTo>
                    <a:pt x="2894" y="1"/>
                    <a:pt x="1882" y="469"/>
                    <a:pt x="1215" y="1343"/>
                  </a:cubicBezTo>
                  <a:lnTo>
                    <a:pt x="6954" y="4975"/>
                  </a:lnTo>
                  <a:cubicBezTo>
                    <a:pt x="7764" y="3403"/>
                    <a:pt x="7240" y="1474"/>
                    <a:pt x="5752" y="534"/>
                  </a:cubicBezTo>
                  <a:cubicBezTo>
                    <a:pt x="5185" y="174"/>
                    <a:pt x="4551" y="1"/>
                    <a:pt x="3925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1" y="3558"/>
                    <a:pt x="525" y="5487"/>
                    <a:pt x="2013" y="6427"/>
                  </a:cubicBezTo>
                  <a:cubicBezTo>
                    <a:pt x="2580" y="6787"/>
                    <a:pt x="3213" y="6960"/>
                    <a:pt x="3839" y="6960"/>
                  </a:cubicBezTo>
                  <a:cubicBezTo>
                    <a:pt x="4870" y="6960"/>
                    <a:pt x="5883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28"/>
            <p:cNvSpPr/>
            <p:nvPr/>
          </p:nvSpPr>
          <p:spPr>
            <a:xfrm>
              <a:off x="3082225" y="4197375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28"/>
            <p:cNvSpPr/>
            <p:nvPr/>
          </p:nvSpPr>
          <p:spPr>
            <a:xfrm>
              <a:off x="3184900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1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28"/>
            <p:cNvSpPr/>
            <p:nvPr/>
          </p:nvSpPr>
          <p:spPr>
            <a:xfrm>
              <a:off x="3037575" y="4488350"/>
              <a:ext cx="267900" cy="266925"/>
            </a:xfrm>
            <a:custGeom>
              <a:rect b="b" l="l" r="r" t="t"/>
              <a:pathLst>
                <a:path extrusionOk="0" h="10677" w="10716">
                  <a:moveTo>
                    <a:pt x="4998" y="0"/>
                  </a:moveTo>
                  <a:cubicBezTo>
                    <a:pt x="4820" y="0"/>
                    <a:pt x="4665" y="135"/>
                    <a:pt x="4644" y="327"/>
                  </a:cubicBezTo>
                  <a:lnTo>
                    <a:pt x="4179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3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0" y="10540"/>
                    <a:pt x="6072" y="10352"/>
                  </a:cubicBezTo>
                  <a:lnTo>
                    <a:pt x="6537" y="6876"/>
                  </a:lnTo>
                  <a:lnTo>
                    <a:pt x="10013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1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60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28"/>
            <p:cNvSpPr/>
            <p:nvPr/>
          </p:nvSpPr>
          <p:spPr>
            <a:xfrm>
              <a:off x="1900525" y="921825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28"/>
            <p:cNvSpPr/>
            <p:nvPr/>
          </p:nvSpPr>
          <p:spPr>
            <a:xfrm>
              <a:off x="19484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28"/>
            <p:cNvSpPr/>
            <p:nvPr/>
          </p:nvSpPr>
          <p:spPr>
            <a:xfrm>
              <a:off x="20013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28"/>
            <p:cNvSpPr/>
            <p:nvPr/>
          </p:nvSpPr>
          <p:spPr>
            <a:xfrm>
              <a:off x="1958275" y="109700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28"/>
            <p:cNvSpPr/>
            <p:nvPr/>
          </p:nvSpPr>
          <p:spPr>
            <a:xfrm>
              <a:off x="201215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p28"/>
            <p:cNvSpPr/>
            <p:nvPr/>
          </p:nvSpPr>
          <p:spPr>
            <a:xfrm>
              <a:off x="1968675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5" name="Google Shape;4735;p28"/>
            <p:cNvSpPr/>
            <p:nvPr/>
          </p:nvSpPr>
          <p:spPr>
            <a:xfrm>
              <a:off x="20221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p28"/>
            <p:cNvSpPr/>
            <p:nvPr/>
          </p:nvSpPr>
          <p:spPr>
            <a:xfrm>
              <a:off x="1924050" y="1393950"/>
              <a:ext cx="194375" cy="174175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p28"/>
            <p:cNvSpPr/>
            <p:nvPr/>
          </p:nvSpPr>
          <p:spPr>
            <a:xfrm>
              <a:off x="22877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p28"/>
            <p:cNvSpPr/>
            <p:nvPr/>
          </p:nvSpPr>
          <p:spPr>
            <a:xfrm>
              <a:off x="23907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p28"/>
            <p:cNvSpPr/>
            <p:nvPr/>
          </p:nvSpPr>
          <p:spPr>
            <a:xfrm>
              <a:off x="2243425" y="1311750"/>
              <a:ext cx="268200" cy="266650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p28"/>
            <p:cNvSpPr/>
            <p:nvPr/>
          </p:nvSpPr>
          <p:spPr>
            <a:xfrm>
              <a:off x="1900225" y="1715975"/>
              <a:ext cx="271200" cy="337725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p28"/>
            <p:cNvSpPr/>
            <p:nvPr/>
          </p:nvSpPr>
          <p:spPr>
            <a:xfrm>
              <a:off x="19484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p28"/>
            <p:cNvSpPr/>
            <p:nvPr/>
          </p:nvSpPr>
          <p:spPr>
            <a:xfrm>
              <a:off x="2001250" y="1825875"/>
              <a:ext cx="96150" cy="34050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3" name="Google Shape;4743;p28"/>
            <p:cNvSpPr/>
            <p:nvPr/>
          </p:nvSpPr>
          <p:spPr>
            <a:xfrm>
              <a:off x="1958275" y="1891150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4" name="Google Shape;4744;p28"/>
            <p:cNvSpPr/>
            <p:nvPr/>
          </p:nvSpPr>
          <p:spPr>
            <a:xfrm>
              <a:off x="201222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5" name="Google Shape;4745;p28"/>
            <p:cNvSpPr/>
            <p:nvPr/>
          </p:nvSpPr>
          <p:spPr>
            <a:xfrm>
              <a:off x="1968675" y="194890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p28"/>
            <p:cNvSpPr/>
            <p:nvPr/>
          </p:nvSpPr>
          <p:spPr>
            <a:xfrm>
              <a:off x="20223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p28"/>
            <p:cNvSpPr/>
            <p:nvPr/>
          </p:nvSpPr>
          <p:spPr>
            <a:xfrm>
              <a:off x="1925225" y="21882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4" y="0"/>
                    <a:pt x="1848" y="469"/>
                    <a:pt x="1179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3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8" name="Google Shape;4748;p28"/>
            <p:cNvSpPr/>
            <p:nvPr/>
          </p:nvSpPr>
          <p:spPr>
            <a:xfrm>
              <a:off x="22877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p28"/>
            <p:cNvSpPr/>
            <p:nvPr/>
          </p:nvSpPr>
          <p:spPr>
            <a:xfrm>
              <a:off x="239077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0" name="Google Shape;4750;p28"/>
            <p:cNvSpPr/>
            <p:nvPr/>
          </p:nvSpPr>
          <p:spPr>
            <a:xfrm>
              <a:off x="2243425" y="2105675"/>
              <a:ext cx="268200" cy="266875"/>
            </a:xfrm>
            <a:custGeom>
              <a:rect b="b" l="l" r="r" t="t"/>
              <a:pathLst>
                <a:path extrusionOk="0" h="10675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3" y="3346"/>
                    <a:pt x="308" y="3483"/>
                    <a:pt x="286" y="3670"/>
                  </a:cubicBezTo>
                  <a:lnTo>
                    <a:pt x="24" y="5647"/>
                  </a:lnTo>
                  <a:cubicBezTo>
                    <a:pt x="0" y="5849"/>
                    <a:pt x="143" y="6040"/>
                    <a:pt x="346" y="6064"/>
                  </a:cubicBezTo>
                  <a:lnTo>
                    <a:pt x="346" y="6052"/>
                  </a:lnTo>
                  <a:lnTo>
                    <a:pt x="3822" y="6516"/>
                  </a:lnTo>
                  <a:lnTo>
                    <a:pt x="3370" y="9993"/>
                  </a:lnTo>
                  <a:cubicBezTo>
                    <a:pt x="3334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3" y="10673"/>
                    <a:pt x="5698" y="10674"/>
                    <a:pt x="5713" y="10674"/>
                  </a:cubicBezTo>
                  <a:cubicBezTo>
                    <a:pt x="5887" y="10674"/>
                    <a:pt x="6051" y="10548"/>
                    <a:pt x="6073" y="10362"/>
                  </a:cubicBezTo>
                  <a:lnTo>
                    <a:pt x="6537" y="6885"/>
                  </a:lnTo>
                  <a:lnTo>
                    <a:pt x="10014" y="7338"/>
                  </a:lnTo>
                  <a:cubicBezTo>
                    <a:pt x="10034" y="7341"/>
                    <a:pt x="10055" y="7343"/>
                    <a:pt x="10076" y="7343"/>
                  </a:cubicBezTo>
                  <a:cubicBezTo>
                    <a:pt x="10254" y="7343"/>
                    <a:pt x="10410" y="7208"/>
                    <a:pt x="10442" y="7016"/>
                  </a:cubicBezTo>
                  <a:lnTo>
                    <a:pt x="10692" y="5052"/>
                  </a:lnTo>
                  <a:cubicBezTo>
                    <a:pt x="10728" y="4849"/>
                    <a:pt x="10585" y="4659"/>
                    <a:pt x="10371" y="4635"/>
                  </a:cubicBezTo>
                  <a:lnTo>
                    <a:pt x="6894" y="4171"/>
                  </a:lnTo>
                  <a:lnTo>
                    <a:pt x="7358" y="694"/>
                  </a:lnTo>
                  <a:cubicBezTo>
                    <a:pt x="7382" y="480"/>
                    <a:pt x="7239" y="301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p28"/>
            <p:cNvSpPr/>
            <p:nvPr/>
          </p:nvSpPr>
          <p:spPr>
            <a:xfrm>
              <a:off x="1900525" y="2510400"/>
              <a:ext cx="270900" cy="337175"/>
            </a:xfrm>
            <a:custGeom>
              <a:rect b="b" l="l" r="r" t="t"/>
              <a:pathLst>
                <a:path extrusionOk="0" h="13487" w="10836">
                  <a:moveTo>
                    <a:pt x="4140" y="408"/>
                  </a:moveTo>
                  <a:cubicBezTo>
                    <a:pt x="4430" y="408"/>
                    <a:pt x="4718" y="582"/>
                    <a:pt x="4775" y="971"/>
                  </a:cubicBezTo>
                  <a:cubicBezTo>
                    <a:pt x="4799" y="1162"/>
                    <a:pt x="4751" y="1364"/>
                    <a:pt x="4620" y="1507"/>
                  </a:cubicBezTo>
                  <a:lnTo>
                    <a:pt x="3834" y="1662"/>
                  </a:lnTo>
                  <a:cubicBezTo>
                    <a:pt x="3656" y="1567"/>
                    <a:pt x="3537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5" y="408"/>
                    <a:pt x="4140" y="408"/>
                  </a:cubicBezTo>
                  <a:close/>
                  <a:moveTo>
                    <a:pt x="7856" y="2711"/>
                  </a:moveTo>
                  <a:cubicBezTo>
                    <a:pt x="8113" y="2711"/>
                    <a:pt x="8340" y="2899"/>
                    <a:pt x="8382" y="3162"/>
                  </a:cubicBezTo>
                  <a:lnTo>
                    <a:pt x="9775" y="10734"/>
                  </a:lnTo>
                  <a:cubicBezTo>
                    <a:pt x="9823" y="11032"/>
                    <a:pt x="9633" y="11318"/>
                    <a:pt x="9323" y="11365"/>
                  </a:cubicBezTo>
                  <a:lnTo>
                    <a:pt x="3060" y="12508"/>
                  </a:lnTo>
                  <a:cubicBezTo>
                    <a:pt x="3025" y="12515"/>
                    <a:pt x="2990" y="12519"/>
                    <a:pt x="2956" y="12519"/>
                  </a:cubicBezTo>
                  <a:cubicBezTo>
                    <a:pt x="2699" y="12519"/>
                    <a:pt x="2471" y="12330"/>
                    <a:pt x="2429" y="12068"/>
                  </a:cubicBezTo>
                  <a:lnTo>
                    <a:pt x="1048" y="4495"/>
                  </a:lnTo>
                  <a:cubicBezTo>
                    <a:pt x="989" y="4198"/>
                    <a:pt x="1191" y="3912"/>
                    <a:pt x="1489" y="3864"/>
                  </a:cubicBezTo>
                  <a:lnTo>
                    <a:pt x="2239" y="3722"/>
                  </a:lnTo>
                  <a:cubicBezTo>
                    <a:pt x="2270" y="3932"/>
                    <a:pt x="2451" y="4087"/>
                    <a:pt x="2657" y="4087"/>
                  </a:cubicBezTo>
                  <a:cubicBezTo>
                    <a:pt x="2684" y="4087"/>
                    <a:pt x="2711" y="4084"/>
                    <a:pt x="2739" y="4079"/>
                  </a:cubicBezTo>
                  <a:lnTo>
                    <a:pt x="6656" y="3364"/>
                  </a:lnTo>
                  <a:cubicBezTo>
                    <a:pt x="6894" y="3317"/>
                    <a:pt x="7049" y="3091"/>
                    <a:pt x="7001" y="2852"/>
                  </a:cubicBezTo>
                  <a:lnTo>
                    <a:pt x="7751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39" y="1"/>
                  </a:moveTo>
                  <a:cubicBezTo>
                    <a:pt x="4073" y="1"/>
                    <a:pt x="4008" y="7"/>
                    <a:pt x="3941" y="19"/>
                  </a:cubicBezTo>
                  <a:cubicBezTo>
                    <a:pt x="3346" y="126"/>
                    <a:pt x="2953" y="685"/>
                    <a:pt x="3072" y="1281"/>
                  </a:cubicBezTo>
                  <a:cubicBezTo>
                    <a:pt x="3096" y="1447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57"/>
                    <a:pt x="2036" y="2579"/>
                  </a:cubicBezTo>
                  <a:lnTo>
                    <a:pt x="2084" y="2864"/>
                  </a:lnTo>
                  <a:lnTo>
                    <a:pt x="798" y="3091"/>
                  </a:lnTo>
                  <a:cubicBezTo>
                    <a:pt x="310" y="3186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3"/>
                    <a:pt x="2108" y="13486"/>
                    <a:pt x="2533" y="13486"/>
                  </a:cubicBezTo>
                  <a:cubicBezTo>
                    <a:pt x="2585" y="13486"/>
                    <a:pt x="2638" y="13482"/>
                    <a:pt x="2691" y="13473"/>
                  </a:cubicBezTo>
                  <a:lnTo>
                    <a:pt x="10025" y="12139"/>
                  </a:lnTo>
                  <a:cubicBezTo>
                    <a:pt x="10514" y="12044"/>
                    <a:pt x="10835" y="11580"/>
                    <a:pt x="10752" y="11091"/>
                  </a:cubicBezTo>
                  <a:lnTo>
                    <a:pt x="9168" y="2459"/>
                  </a:lnTo>
                  <a:cubicBezTo>
                    <a:pt x="9094" y="2025"/>
                    <a:pt x="8718" y="1732"/>
                    <a:pt x="8291" y="1732"/>
                  </a:cubicBezTo>
                  <a:cubicBezTo>
                    <a:pt x="8239" y="1732"/>
                    <a:pt x="8186" y="1736"/>
                    <a:pt x="8132" y="1745"/>
                  </a:cubicBezTo>
                  <a:lnTo>
                    <a:pt x="6847" y="1983"/>
                  </a:lnTo>
                  <a:lnTo>
                    <a:pt x="6799" y="1709"/>
                  </a:lnTo>
                  <a:cubicBezTo>
                    <a:pt x="6745" y="1419"/>
                    <a:pt x="6498" y="1226"/>
                    <a:pt x="6214" y="1226"/>
                  </a:cubicBezTo>
                  <a:cubicBezTo>
                    <a:pt x="6183" y="1226"/>
                    <a:pt x="6152" y="1228"/>
                    <a:pt x="6120" y="1233"/>
                  </a:cubicBezTo>
                  <a:lnTo>
                    <a:pt x="5168" y="1412"/>
                  </a:lnTo>
                  <a:cubicBezTo>
                    <a:pt x="5227" y="1245"/>
                    <a:pt x="5239" y="1066"/>
                    <a:pt x="5203" y="888"/>
                  </a:cubicBezTo>
                  <a:cubicBezTo>
                    <a:pt x="5108" y="360"/>
                    <a:pt x="4648" y="1"/>
                    <a:pt x="413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p28"/>
            <p:cNvSpPr/>
            <p:nvPr/>
          </p:nvSpPr>
          <p:spPr>
            <a:xfrm>
              <a:off x="19484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p28"/>
            <p:cNvSpPr/>
            <p:nvPr/>
          </p:nvSpPr>
          <p:spPr>
            <a:xfrm>
              <a:off x="2001675" y="2620175"/>
              <a:ext cx="95400" cy="33800"/>
            </a:xfrm>
            <a:custGeom>
              <a:rect b="b" l="l" r="r" t="t"/>
              <a:pathLst>
                <a:path extrusionOk="0" h="1352" w="3816">
                  <a:moveTo>
                    <a:pt x="3217" y="0"/>
                  </a:moveTo>
                  <a:cubicBezTo>
                    <a:pt x="3187" y="0"/>
                    <a:pt x="3155" y="3"/>
                    <a:pt x="3122" y="9"/>
                  </a:cubicBezTo>
                  <a:lnTo>
                    <a:pt x="3134" y="9"/>
                  </a:lnTo>
                  <a:lnTo>
                    <a:pt x="538" y="485"/>
                  </a:lnTo>
                  <a:cubicBezTo>
                    <a:pt x="0" y="586"/>
                    <a:pt x="106" y="1352"/>
                    <a:pt x="597" y="1352"/>
                  </a:cubicBezTo>
                  <a:cubicBezTo>
                    <a:pt x="628" y="1352"/>
                    <a:pt x="660" y="1349"/>
                    <a:pt x="693" y="1343"/>
                  </a:cubicBezTo>
                  <a:lnTo>
                    <a:pt x="3277" y="866"/>
                  </a:lnTo>
                  <a:cubicBezTo>
                    <a:pt x="3815" y="777"/>
                    <a:pt x="3709" y="0"/>
                    <a:pt x="32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4" name="Google Shape;4754;p28"/>
            <p:cNvSpPr/>
            <p:nvPr/>
          </p:nvSpPr>
          <p:spPr>
            <a:xfrm>
              <a:off x="1958275" y="2685525"/>
              <a:ext cx="46600" cy="38700"/>
            </a:xfrm>
            <a:custGeom>
              <a:rect b="b" l="l" r="r" t="t"/>
              <a:pathLst>
                <a:path extrusionOk="0" h="1548" w="1864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191" y="122"/>
                    <a:pt x="0" y="1015"/>
                    <a:pt x="572" y="1408"/>
                  </a:cubicBezTo>
                  <a:cubicBezTo>
                    <a:pt x="710" y="1505"/>
                    <a:pt x="860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5" name="Google Shape;4755;p28"/>
            <p:cNvSpPr/>
            <p:nvPr/>
          </p:nvSpPr>
          <p:spPr>
            <a:xfrm>
              <a:off x="201222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28"/>
            <p:cNvSpPr/>
            <p:nvPr/>
          </p:nvSpPr>
          <p:spPr>
            <a:xfrm>
              <a:off x="1968675" y="2743050"/>
              <a:ext cx="46625" cy="38625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1"/>
                  </a:cubicBezTo>
                  <a:cubicBezTo>
                    <a:pt x="191" y="131"/>
                    <a:pt x="1" y="1012"/>
                    <a:pt x="572" y="1404"/>
                  </a:cubicBezTo>
                  <a:cubicBezTo>
                    <a:pt x="711" y="1501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28"/>
            <p:cNvSpPr/>
            <p:nvPr/>
          </p:nvSpPr>
          <p:spPr>
            <a:xfrm>
              <a:off x="20221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3125" y="5"/>
                  </a:lnTo>
                  <a:lnTo>
                    <a:pt x="529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79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28"/>
            <p:cNvSpPr/>
            <p:nvPr/>
          </p:nvSpPr>
          <p:spPr>
            <a:xfrm>
              <a:off x="1924050" y="2982275"/>
              <a:ext cx="194375" cy="174225"/>
            </a:xfrm>
            <a:custGeom>
              <a:rect b="b" l="l" r="r" t="t"/>
              <a:pathLst>
                <a:path extrusionOk="0" h="6969" w="7775">
                  <a:moveTo>
                    <a:pt x="3938" y="0"/>
                  </a:moveTo>
                  <a:cubicBezTo>
                    <a:pt x="2906" y="0"/>
                    <a:pt x="1893" y="467"/>
                    <a:pt x="1226" y="1349"/>
                  </a:cubicBezTo>
                  <a:lnTo>
                    <a:pt x="6965" y="4968"/>
                  </a:lnTo>
                  <a:cubicBezTo>
                    <a:pt x="7775" y="3396"/>
                    <a:pt x="7251" y="1468"/>
                    <a:pt x="5763" y="527"/>
                  </a:cubicBezTo>
                  <a:cubicBezTo>
                    <a:pt x="5196" y="172"/>
                    <a:pt x="4563" y="0"/>
                    <a:pt x="3938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8" y="6798"/>
                    <a:pt x="3218" y="6968"/>
                    <a:pt x="3841" y="6968"/>
                  </a:cubicBezTo>
                  <a:cubicBezTo>
                    <a:pt x="4875" y="6968"/>
                    <a:pt x="5892" y="6500"/>
                    <a:pt x="6560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9" name="Google Shape;4759;p28"/>
            <p:cNvSpPr/>
            <p:nvPr/>
          </p:nvSpPr>
          <p:spPr>
            <a:xfrm>
              <a:off x="2287775" y="2609075"/>
              <a:ext cx="152125" cy="140950"/>
            </a:xfrm>
            <a:custGeom>
              <a:rect b="b" l="l" r="r" t="t"/>
              <a:pathLst>
                <a:path extrusionOk="0" h="5638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16"/>
                  </a:lnTo>
                  <a:cubicBezTo>
                    <a:pt x="1169" y="5314"/>
                    <a:pt x="1827" y="5637"/>
                    <a:pt x="2499" y="5637"/>
                  </a:cubicBezTo>
                  <a:cubicBezTo>
                    <a:pt x="2910" y="5637"/>
                    <a:pt x="3325" y="5516"/>
                    <a:pt x="3691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0" name="Google Shape;4760;p28"/>
            <p:cNvSpPr/>
            <p:nvPr/>
          </p:nvSpPr>
          <p:spPr>
            <a:xfrm>
              <a:off x="239077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29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1" name="Google Shape;4761;p28"/>
            <p:cNvSpPr/>
            <p:nvPr/>
          </p:nvSpPr>
          <p:spPr>
            <a:xfrm>
              <a:off x="2243425" y="2899825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35"/>
                  </a:lnTo>
                  <a:cubicBezTo>
                    <a:pt x="0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89" y="10385"/>
                    <a:pt x="3691" y="10421"/>
                  </a:cubicBezTo>
                  <a:lnTo>
                    <a:pt x="5668" y="10671"/>
                  </a:lnTo>
                  <a:cubicBezTo>
                    <a:pt x="5689" y="10675"/>
                    <a:pt x="5709" y="10677"/>
                    <a:pt x="5730" y="10677"/>
                  </a:cubicBezTo>
                  <a:cubicBezTo>
                    <a:pt x="5906" y="10677"/>
                    <a:pt x="6052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2" name="Google Shape;4762;p28"/>
            <p:cNvSpPr/>
            <p:nvPr/>
          </p:nvSpPr>
          <p:spPr>
            <a:xfrm>
              <a:off x="1900225" y="3304550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9" y="412"/>
                  </a:moveTo>
                  <a:cubicBezTo>
                    <a:pt x="4446" y="412"/>
                    <a:pt x="4730" y="585"/>
                    <a:pt x="4787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46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9" y="412"/>
                  </a:cubicBezTo>
                  <a:close/>
                  <a:moveTo>
                    <a:pt x="7873" y="2722"/>
                  </a:moveTo>
                  <a:cubicBezTo>
                    <a:pt x="8128" y="2722"/>
                    <a:pt x="8353" y="2901"/>
                    <a:pt x="8394" y="3162"/>
                  </a:cubicBezTo>
                  <a:lnTo>
                    <a:pt x="9787" y="10746"/>
                  </a:lnTo>
                  <a:cubicBezTo>
                    <a:pt x="9835" y="11044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9" y="12527"/>
                    <a:pt x="2484" y="12345"/>
                    <a:pt x="2441" y="12068"/>
                  </a:cubicBezTo>
                  <a:lnTo>
                    <a:pt x="1060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2" y="3942"/>
                    <a:pt x="2460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906" y="3328"/>
                    <a:pt x="7061" y="3102"/>
                    <a:pt x="7013" y="2864"/>
                  </a:cubicBezTo>
                  <a:lnTo>
                    <a:pt x="7763" y="2733"/>
                  </a:lnTo>
                  <a:cubicBezTo>
                    <a:pt x="7800" y="2726"/>
                    <a:pt x="7837" y="2722"/>
                    <a:pt x="7873" y="2722"/>
                  </a:cubicBezTo>
                  <a:close/>
                  <a:moveTo>
                    <a:pt x="4146" y="1"/>
                  </a:moveTo>
                  <a:cubicBezTo>
                    <a:pt x="4083" y="1"/>
                    <a:pt x="4018" y="7"/>
                    <a:pt x="3953" y="19"/>
                  </a:cubicBezTo>
                  <a:cubicBezTo>
                    <a:pt x="3358" y="126"/>
                    <a:pt x="2965" y="697"/>
                    <a:pt x="3084" y="1281"/>
                  </a:cubicBezTo>
                  <a:cubicBezTo>
                    <a:pt x="3108" y="1459"/>
                    <a:pt x="3179" y="1626"/>
                    <a:pt x="3287" y="1757"/>
                  </a:cubicBezTo>
                  <a:lnTo>
                    <a:pt x="2513" y="1912"/>
                  </a:lnTo>
                  <a:cubicBezTo>
                    <a:pt x="2203" y="1971"/>
                    <a:pt x="1989" y="2281"/>
                    <a:pt x="2048" y="2590"/>
                  </a:cubicBezTo>
                  <a:lnTo>
                    <a:pt x="2096" y="2876"/>
                  </a:lnTo>
                  <a:lnTo>
                    <a:pt x="810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7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1" y="13505"/>
                    <a:pt x="2703" y="13496"/>
                  </a:cubicBezTo>
                  <a:lnTo>
                    <a:pt x="10037" y="12151"/>
                  </a:lnTo>
                  <a:cubicBezTo>
                    <a:pt x="10526" y="12068"/>
                    <a:pt x="10847" y="11591"/>
                    <a:pt x="10764" y="11115"/>
                  </a:cubicBezTo>
                  <a:lnTo>
                    <a:pt x="9180" y="2483"/>
                  </a:lnTo>
                  <a:cubicBezTo>
                    <a:pt x="9106" y="2047"/>
                    <a:pt x="8727" y="1744"/>
                    <a:pt x="8299" y="1744"/>
                  </a:cubicBezTo>
                  <a:cubicBezTo>
                    <a:pt x="8248" y="1744"/>
                    <a:pt x="8196" y="1748"/>
                    <a:pt x="8144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18" y="1235"/>
                    <a:pt x="6240" y="1235"/>
                  </a:cubicBezTo>
                  <a:cubicBezTo>
                    <a:pt x="6204" y="1235"/>
                    <a:pt x="6168" y="1238"/>
                    <a:pt x="6132" y="1245"/>
                  </a:cubicBezTo>
                  <a:lnTo>
                    <a:pt x="5180" y="1412"/>
                  </a:lnTo>
                  <a:cubicBezTo>
                    <a:pt x="5239" y="1245"/>
                    <a:pt x="5251" y="1066"/>
                    <a:pt x="5215" y="900"/>
                  </a:cubicBezTo>
                  <a:cubicBezTo>
                    <a:pt x="5120" y="370"/>
                    <a:pt x="4658" y="1"/>
                    <a:pt x="414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3" name="Google Shape;4763;p28"/>
            <p:cNvSpPr/>
            <p:nvPr/>
          </p:nvSpPr>
          <p:spPr>
            <a:xfrm>
              <a:off x="19484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3" y="1549"/>
                    <a:pt x="1861" y="1146"/>
                    <a:pt x="1762" y="634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4" name="Google Shape;4764;p28"/>
            <p:cNvSpPr/>
            <p:nvPr/>
          </p:nvSpPr>
          <p:spPr>
            <a:xfrm>
              <a:off x="2001250" y="3414500"/>
              <a:ext cx="96250" cy="33725"/>
            </a:xfrm>
            <a:custGeom>
              <a:rect b="b" l="l" r="r" t="t"/>
              <a:pathLst>
                <a:path extrusionOk="0" h="1349" w="3850">
                  <a:moveTo>
                    <a:pt x="3253" y="1"/>
                  </a:moveTo>
                  <a:cubicBezTo>
                    <a:pt x="3217" y="1"/>
                    <a:pt x="3179" y="5"/>
                    <a:pt x="3139" y="14"/>
                  </a:cubicBezTo>
                  <a:lnTo>
                    <a:pt x="3151" y="2"/>
                  </a:lnTo>
                  <a:lnTo>
                    <a:pt x="555" y="478"/>
                  </a:lnTo>
                  <a:cubicBezTo>
                    <a:pt x="1" y="567"/>
                    <a:pt x="108" y="1349"/>
                    <a:pt x="597" y="1349"/>
                  </a:cubicBezTo>
                  <a:cubicBezTo>
                    <a:pt x="633" y="1349"/>
                    <a:pt x="670" y="1344"/>
                    <a:pt x="710" y="1336"/>
                  </a:cubicBezTo>
                  <a:lnTo>
                    <a:pt x="3294" y="871"/>
                  </a:lnTo>
                  <a:cubicBezTo>
                    <a:pt x="3849" y="793"/>
                    <a:pt x="3752" y="1"/>
                    <a:pt x="325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5" name="Google Shape;4765;p28"/>
            <p:cNvSpPr/>
            <p:nvPr/>
          </p:nvSpPr>
          <p:spPr>
            <a:xfrm>
              <a:off x="1958275" y="3479650"/>
              <a:ext cx="46600" cy="38725"/>
            </a:xfrm>
            <a:custGeom>
              <a:rect b="b" l="l" r="r" t="t"/>
              <a:pathLst>
                <a:path extrusionOk="0" h="1549" w="1864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0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6" name="Google Shape;4766;p28"/>
            <p:cNvSpPr/>
            <p:nvPr/>
          </p:nvSpPr>
          <p:spPr>
            <a:xfrm>
              <a:off x="201215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7" name="Google Shape;4767;p28"/>
            <p:cNvSpPr/>
            <p:nvPr/>
          </p:nvSpPr>
          <p:spPr>
            <a:xfrm>
              <a:off x="1968675" y="3537175"/>
              <a:ext cx="46625" cy="38650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5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2" y="1546"/>
                    <a:pt x="1008" y="1546"/>
                  </a:cubicBezTo>
                  <a:cubicBezTo>
                    <a:pt x="1455" y="1546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8" name="Google Shape;4768;p28"/>
            <p:cNvSpPr/>
            <p:nvPr/>
          </p:nvSpPr>
          <p:spPr>
            <a:xfrm>
              <a:off x="20223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16" y="1"/>
                  </a:moveTo>
                  <a:lnTo>
                    <a:pt x="520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2" y="1348"/>
                    <a:pt x="658" y="1348"/>
                    <a:pt x="675" y="1346"/>
                  </a:cubicBezTo>
                  <a:lnTo>
                    <a:pt x="3270" y="882"/>
                  </a:lnTo>
                  <a:cubicBezTo>
                    <a:pt x="3775" y="744"/>
                    <a:pt x="3661" y="10"/>
                    <a:pt x="3172" y="10"/>
                  </a:cubicBezTo>
                  <a:cubicBezTo>
                    <a:pt x="3154" y="10"/>
                    <a:pt x="3135" y="11"/>
                    <a:pt x="3116" y="13"/>
                  </a:cubicBezTo>
                  <a:lnTo>
                    <a:pt x="311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9" name="Google Shape;4769;p28"/>
            <p:cNvSpPr/>
            <p:nvPr/>
          </p:nvSpPr>
          <p:spPr>
            <a:xfrm>
              <a:off x="1925225" y="3776475"/>
              <a:ext cx="193200" cy="1736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4" y="1"/>
                    <a:pt x="1848" y="470"/>
                    <a:pt x="1179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3" y="6947"/>
                    <a:pt x="5841" y="6486"/>
                    <a:pt x="6513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0" name="Google Shape;4770;p28"/>
            <p:cNvSpPr/>
            <p:nvPr/>
          </p:nvSpPr>
          <p:spPr>
            <a:xfrm>
              <a:off x="2287775" y="3402925"/>
              <a:ext cx="152125" cy="141325"/>
            </a:xfrm>
            <a:custGeom>
              <a:rect b="b" l="l" r="r" t="t"/>
              <a:pathLst>
                <a:path extrusionOk="0" h="5653" w="6085">
                  <a:moveTo>
                    <a:pt x="3608" y="1"/>
                  </a:moveTo>
                  <a:lnTo>
                    <a:pt x="1215" y="1632"/>
                  </a:lnTo>
                  <a:cubicBezTo>
                    <a:pt x="250" y="2287"/>
                    <a:pt x="0" y="3596"/>
                    <a:pt x="655" y="4561"/>
                  </a:cubicBezTo>
                  <a:lnTo>
                    <a:pt x="762" y="4727"/>
                  </a:lnTo>
                  <a:cubicBezTo>
                    <a:pt x="1171" y="5328"/>
                    <a:pt x="1833" y="5652"/>
                    <a:pt x="2508" y="5652"/>
                  </a:cubicBezTo>
                  <a:cubicBezTo>
                    <a:pt x="2916" y="5652"/>
                    <a:pt x="3328" y="5534"/>
                    <a:pt x="3691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1" name="Google Shape;4771;p28"/>
            <p:cNvSpPr/>
            <p:nvPr/>
          </p:nvSpPr>
          <p:spPr>
            <a:xfrm>
              <a:off x="239077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29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2" name="Google Shape;4772;p28"/>
            <p:cNvSpPr/>
            <p:nvPr/>
          </p:nvSpPr>
          <p:spPr>
            <a:xfrm>
              <a:off x="2243425" y="369420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4"/>
                    <a:pt x="4644" y="315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8"/>
                  </a:lnTo>
                  <a:cubicBezTo>
                    <a:pt x="0" y="5840"/>
                    <a:pt x="143" y="6019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3" y="10676"/>
                    <a:pt x="5697" y="10676"/>
                    <a:pt x="5712" y="10676"/>
                  </a:cubicBezTo>
                  <a:cubicBezTo>
                    <a:pt x="5896" y="10676"/>
                    <a:pt x="6051" y="10540"/>
                    <a:pt x="6085" y="10352"/>
                  </a:cubicBezTo>
                  <a:lnTo>
                    <a:pt x="6537" y="6864"/>
                  </a:lnTo>
                  <a:lnTo>
                    <a:pt x="10025" y="7328"/>
                  </a:lnTo>
                  <a:cubicBezTo>
                    <a:pt x="10040" y="7330"/>
                    <a:pt x="10055" y="7331"/>
                    <a:pt x="10069" y="7331"/>
                  </a:cubicBezTo>
                  <a:cubicBezTo>
                    <a:pt x="10253" y="7331"/>
                    <a:pt x="10409" y="7194"/>
                    <a:pt x="10442" y="7007"/>
                  </a:cubicBezTo>
                  <a:lnTo>
                    <a:pt x="10704" y="5030"/>
                  </a:lnTo>
                  <a:cubicBezTo>
                    <a:pt x="10728" y="4828"/>
                    <a:pt x="10585" y="4637"/>
                    <a:pt x="10383" y="4614"/>
                  </a:cubicBezTo>
                  <a:lnTo>
                    <a:pt x="6894" y="4161"/>
                  </a:lnTo>
                  <a:lnTo>
                    <a:pt x="7358" y="673"/>
                  </a:lnTo>
                  <a:cubicBezTo>
                    <a:pt x="7382" y="470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3" name="Google Shape;4773;p28"/>
            <p:cNvSpPr/>
            <p:nvPr/>
          </p:nvSpPr>
          <p:spPr>
            <a:xfrm>
              <a:off x="1900525" y="4098700"/>
              <a:ext cx="270900" cy="337450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5"/>
                    <a:pt x="4775" y="971"/>
                  </a:cubicBezTo>
                  <a:cubicBezTo>
                    <a:pt x="4799" y="1161"/>
                    <a:pt x="4751" y="1364"/>
                    <a:pt x="4620" y="1519"/>
                  </a:cubicBezTo>
                  <a:lnTo>
                    <a:pt x="3834" y="1661"/>
                  </a:lnTo>
                  <a:cubicBezTo>
                    <a:pt x="3656" y="1566"/>
                    <a:pt x="3537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56" y="2723"/>
                  </a:moveTo>
                  <a:cubicBezTo>
                    <a:pt x="8113" y="2723"/>
                    <a:pt x="8340" y="2911"/>
                    <a:pt x="8382" y="3173"/>
                  </a:cubicBezTo>
                  <a:lnTo>
                    <a:pt x="9775" y="10734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30" y="12525"/>
                    <a:pt x="2999" y="12527"/>
                    <a:pt x="2969" y="12527"/>
                  </a:cubicBezTo>
                  <a:cubicBezTo>
                    <a:pt x="2706" y="12527"/>
                    <a:pt x="2472" y="12346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24"/>
                    <a:pt x="1489" y="3876"/>
                  </a:cubicBezTo>
                  <a:lnTo>
                    <a:pt x="2239" y="3745"/>
                  </a:lnTo>
                  <a:cubicBezTo>
                    <a:pt x="2270" y="3945"/>
                    <a:pt x="2451" y="4098"/>
                    <a:pt x="2657" y="4098"/>
                  </a:cubicBezTo>
                  <a:cubicBezTo>
                    <a:pt x="2684" y="4098"/>
                    <a:pt x="2711" y="4096"/>
                    <a:pt x="2739" y="4090"/>
                  </a:cubicBezTo>
                  <a:lnTo>
                    <a:pt x="6656" y="3376"/>
                  </a:lnTo>
                  <a:cubicBezTo>
                    <a:pt x="6894" y="3328"/>
                    <a:pt x="7049" y="3102"/>
                    <a:pt x="7001" y="2864"/>
                  </a:cubicBezTo>
                  <a:lnTo>
                    <a:pt x="7751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7"/>
                  </a:cubicBezTo>
                  <a:lnTo>
                    <a:pt x="2501" y="1900"/>
                  </a:lnTo>
                  <a:cubicBezTo>
                    <a:pt x="2191" y="1959"/>
                    <a:pt x="1977" y="2269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38"/>
                  </a:cubicBezTo>
                  <a:lnTo>
                    <a:pt x="1655" y="12770"/>
                  </a:lnTo>
                  <a:cubicBezTo>
                    <a:pt x="1740" y="13195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6"/>
                    <a:pt x="10835" y="11579"/>
                    <a:pt x="10752" y="11103"/>
                  </a:cubicBezTo>
                  <a:lnTo>
                    <a:pt x="9168" y="2471"/>
                  </a:lnTo>
                  <a:cubicBezTo>
                    <a:pt x="9095" y="2041"/>
                    <a:pt x="8725" y="1740"/>
                    <a:pt x="8304" y="1740"/>
                  </a:cubicBezTo>
                  <a:cubicBezTo>
                    <a:pt x="8248" y="1740"/>
                    <a:pt x="8190" y="1745"/>
                    <a:pt x="8132" y="1757"/>
                  </a:cubicBezTo>
                  <a:lnTo>
                    <a:pt x="6847" y="1995"/>
                  </a:lnTo>
                  <a:lnTo>
                    <a:pt x="6799" y="1709"/>
                  </a:lnTo>
                  <a:cubicBezTo>
                    <a:pt x="6745" y="1428"/>
                    <a:pt x="6495" y="1226"/>
                    <a:pt x="6210" y="1226"/>
                  </a:cubicBezTo>
                  <a:cubicBezTo>
                    <a:pt x="6180" y="1226"/>
                    <a:pt x="6150" y="1228"/>
                    <a:pt x="6120" y="1233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87"/>
                  </a:cubicBezTo>
                  <a:cubicBezTo>
                    <a:pt x="5108" y="369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4" name="Google Shape;4774;p28"/>
            <p:cNvSpPr/>
            <p:nvPr/>
          </p:nvSpPr>
          <p:spPr>
            <a:xfrm>
              <a:off x="19484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5" name="Google Shape;4775;p28"/>
            <p:cNvSpPr/>
            <p:nvPr/>
          </p:nvSpPr>
          <p:spPr>
            <a:xfrm>
              <a:off x="2001675" y="4208750"/>
              <a:ext cx="95375" cy="33525"/>
            </a:xfrm>
            <a:custGeom>
              <a:rect b="b" l="l" r="r" t="t"/>
              <a:pathLst>
                <a:path extrusionOk="0" h="1341" w="3815">
                  <a:moveTo>
                    <a:pt x="3218" y="0"/>
                  </a:moveTo>
                  <a:cubicBezTo>
                    <a:pt x="3188" y="0"/>
                    <a:pt x="3155" y="3"/>
                    <a:pt x="3122" y="10"/>
                  </a:cubicBezTo>
                  <a:lnTo>
                    <a:pt x="3134" y="10"/>
                  </a:lnTo>
                  <a:lnTo>
                    <a:pt x="538" y="474"/>
                  </a:lnTo>
                  <a:cubicBezTo>
                    <a:pt x="0" y="575"/>
                    <a:pt x="106" y="1341"/>
                    <a:pt x="597" y="1341"/>
                  </a:cubicBezTo>
                  <a:cubicBezTo>
                    <a:pt x="628" y="1341"/>
                    <a:pt x="660" y="1338"/>
                    <a:pt x="693" y="1331"/>
                  </a:cubicBezTo>
                  <a:lnTo>
                    <a:pt x="3277" y="867"/>
                  </a:lnTo>
                  <a:cubicBezTo>
                    <a:pt x="3815" y="766"/>
                    <a:pt x="3709" y="0"/>
                    <a:pt x="321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6" name="Google Shape;4776;p28"/>
            <p:cNvSpPr/>
            <p:nvPr/>
          </p:nvSpPr>
          <p:spPr>
            <a:xfrm>
              <a:off x="1958275" y="42738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7" name="Google Shape;4777;p28"/>
            <p:cNvSpPr/>
            <p:nvPr/>
          </p:nvSpPr>
          <p:spPr>
            <a:xfrm>
              <a:off x="201215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8" name="Google Shape;4778;p28"/>
            <p:cNvSpPr/>
            <p:nvPr/>
          </p:nvSpPr>
          <p:spPr>
            <a:xfrm>
              <a:off x="1968675" y="4331350"/>
              <a:ext cx="46625" cy="38925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8" y="0"/>
                    <a:pt x="925" y="4"/>
                    <a:pt x="882" y="11"/>
                  </a:cubicBezTo>
                  <a:cubicBezTo>
                    <a:pt x="191" y="130"/>
                    <a:pt x="1" y="1011"/>
                    <a:pt x="572" y="1416"/>
                  </a:cubicBezTo>
                  <a:cubicBezTo>
                    <a:pt x="711" y="1513"/>
                    <a:pt x="861" y="1556"/>
                    <a:pt x="1008" y="1556"/>
                  </a:cubicBezTo>
                  <a:cubicBezTo>
                    <a:pt x="1455" y="1556"/>
                    <a:pt x="1865" y="1153"/>
                    <a:pt x="1775" y="642"/>
                  </a:cubicBezTo>
                  <a:cubicBezTo>
                    <a:pt x="1700" y="268"/>
                    <a:pt x="1377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9" name="Google Shape;4779;p28"/>
            <p:cNvSpPr/>
            <p:nvPr/>
          </p:nvSpPr>
          <p:spPr>
            <a:xfrm>
              <a:off x="20222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3121" y="5"/>
                  </a:lnTo>
                  <a:lnTo>
                    <a:pt x="525" y="481"/>
                  </a:lnTo>
                  <a:cubicBezTo>
                    <a:pt x="0" y="606"/>
                    <a:pt x="109" y="1355"/>
                    <a:pt x="611" y="1355"/>
                  </a:cubicBezTo>
                  <a:cubicBezTo>
                    <a:pt x="633" y="1355"/>
                    <a:pt x="656" y="1353"/>
                    <a:pt x="680" y="1350"/>
                  </a:cubicBezTo>
                  <a:lnTo>
                    <a:pt x="3275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0" name="Google Shape;4780;p28"/>
            <p:cNvSpPr/>
            <p:nvPr/>
          </p:nvSpPr>
          <p:spPr>
            <a:xfrm>
              <a:off x="1924050" y="4570700"/>
              <a:ext cx="194375" cy="174075"/>
            </a:xfrm>
            <a:custGeom>
              <a:rect b="b" l="l" r="r" t="t"/>
              <a:pathLst>
                <a:path extrusionOk="0" h="6963" w="7775">
                  <a:moveTo>
                    <a:pt x="3936" y="1"/>
                  </a:moveTo>
                  <a:cubicBezTo>
                    <a:pt x="2905" y="1"/>
                    <a:pt x="1893" y="469"/>
                    <a:pt x="1226" y="1343"/>
                  </a:cubicBezTo>
                  <a:lnTo>
                    <a:pt x="6965" y="4975"/>
                  </a:lnTo>
                  <a:cubicBezTo>
                    <a:pt x="7775" y="3403"/>
                    <a:pt x="7251" y="1474"/>
                    <a:pt x="5763" y="534"/>
                  </a:cubicBezTo>
                  <a:cubicBezTo>
                    <a:pt x="5196" y="174"/>
                    <a:pt x="4562" y="1"/>
                    <a:pt x="3936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8" y="6793"/>
                    <a:pt x="3218" y="6963"/>
                    <a:pt x="3841" y="6963"/>
                  </a:cubicBezTo>
                  <a:cubicBezTo>
                    <a:pt x="4875" y="6963"/>
                    <a:pt x="5892" y="6494"/>
                    <a:pt x="6560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1" name="Google Shape;4781;p28"/>
            <p:cNvSpPr/>
            <p:nvPr/>
          </p:nvSpPr>
          <p:spPr>
            <a:xfrm>
              <a:off x="22877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2" name="Google Shape;4782;p28"/>
            <p:cNvSpPr/>
            <p:nvPr/>
          </p:nvSpPr>
          <p:spPr>
            <a:xfrm>
              <a:off x="239077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29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3" name="Google Shape;4783;p28"/>
            <p:cNvSpPr/>
            <p:nvPr/>
          </p:nvSpPr>
          <p:spPr>
            <a:xfrm>
              <a:off x="2243425" y="4488350"/>
              <a:ext cx="268200" cy="266925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699" y="3338"/>
                    <a:pt x="684" y="3337"/>
                    <a:pt x="668" y="3337"/>
                  </a:cubicBezTo>
                  <a:cubicBezTo>
                    <a:pt x="475" y="3337"/>
                    <a:pt x="319" y="3473"/>
                    <a:pt x="286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89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5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10" y="7189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3"/>
                  </a:cubicBezTo>
                  <a:lnTo>
                    <a:pt x="6894" y="4161"/>
                  </a:lnTo>
                  <a:lnTo>
                    <a:pt x="7358" y="684"/>
                  </a:lnTo>
                  <a:cubicBezTo>
                    <a:pt x="7382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9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4" name="Google Shape;4784;p28"/>
            <p:cNvSpPr/>
            <p:nvPr/>
          </p:nvSpPr>
          <p:spPr>
            <a:xfrm>
              <a:off x="1106075" y="921250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5" name="Google Shape;4785;p28"/>
            <p:cNvSpPr/>
            <p:nvPr/>
          </p:nvSpPr>
          <p:spPr>
            <a:xfrm>
              <a:off x="115430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6" name="Google Shape;4786;p28"/>
            <p:cNvSpPr/>
            <p:nvPr/>
          </p:nvSpPr>
          <p:spPr>
            <a:xfrm>
              <a:off x="1207150" y="1031775"/>
              <a:ext cx="96475" cy="33875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7" name="Google Shape;4787;p28"/>
            <p:cNvSpPr/>
            <p:nvPr/>
          </p:nvSpPr>
          <p:spPr>
            <a:xfrm>
              <a:off x="116412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8" name="Google Shape;4788;p28"/>
            <p:cNvSpPr/>
            <p:nvPr/>
          </p:nvSpPr>
          <p:spPr>
            <a:xfrm>
              <a:off x="1218000" y="1085650"/>
              <a:ext cx="94075" cy="33725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9" name="Google Shape;4789;p28"/>
            <p:cNvSpPr/>
            <p:nvPr/>
          </p:nvSpPr>
          <p:spPr>
            <a:xfrm>
              <a:off x="117455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0" name="Google Shape;4790;p28"/>
            <p:cNvSpPr/>
            <p:nvPr/>
          </p:nvSpPr>
          <p:spPr>
            <a:xfrm>
              <a:off x="1228000" y="1143050"/>
              <a:ext cx="94900" cy="34125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1" name="Google Shape;4791;p28"/>
            <p:cNvSpPr/>
            <p:nvPr/>
          </p:nvSpPr>
          <p:spPr>
            <a:xfrm>
              <a:off x="1130200" y="1393950"/>
              <a:ext cx="194075" cy="17395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2" name="Google Shape;4792;p28"/>
            <p:cNvSpPr/>
            <p:nvPr/>
          </p:nvSpPr>
          <p:spPr>
            <a:xfrm>
              <a:off x="149362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3" name="Google Shape;4793;p28"/>
            <p:cNvSpPr/>
            <p:nvPr/>
          </p:nvSpPr>
          <p:spPr>
            <a:xfrm>
              <a:off x="159662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4" name="Google Shape;4794;p28"/>
            <p:cNvSpPr/>
            <p:nvPr/>
          </p:nvSpPr>
          <p:spPr>
            <a:xfrm>
              <a:off x="1449275" y="1311750"/>
              <a:ext cx="267925" cy="266650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5" name="Google Shape;4795;p28"/>
            <p:cNvSpPr/>
            <p:nvPr/>
          </p:nvSpPr>
          <p:spPr>
            <a:xfrm>
              <a:off x="1106075" y="1715600"/>
              <a:ext cx="271200" cy="337825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6" name="Google Shape;4796;p28"/>
            <p:cNvSpPr/>
            <p:nvPr/>
          </p:nvSpPr>
          <p:spPr>
            <a:xfrm>
              <a:off x="115430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7" name="Google Shape;4797;p28"/>
            <p:cNvSpPr/>
            <p:nvPr/>
          </p:nvSpPr>
          <p:spPr>
            <a:xfrm>
              <a:off x="120680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8" name="Google Shape;4798;p28"/>
            <p:cNvSpPr/>
            <p:nvPr/>
          </p:nvSpPr>
          <p:spPr>
            <a:xfrm>
              <a:off x="116412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9" name="Google Shape;4799;p28"/>
            <p:cNvSpPr/>
            <p:nvPr/>
          </p:nvSpPr>
          <p:spPr>
            <a:xfrm>
              <a:off x="1218075" y="18798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0" name="Google Shape;4800;p28"/>
            <p:cNvSpPr/>
            <p:nvPr/>
          </p:nvSpPr>
          <p:spPr>
            <a:xfrm>
              <a:off x="117455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1" name="Google Shape;4801;p28"/>
            <p:cNvSpPr/>
            <p:nvPr/>
          </p:nvSpPr>
          <p:spPr>
            <a:xfrm>
              <a:off x="1228500" y="1937225"/>
              <a:ext cx="94200" cy="34050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2" name="Google Shape;4802;p28"/>
            <p:cNvSpPr/>
            <p:nvPr/>
          </p:nvSpPr>
          <p:spPr>
            <a:xfrm>
              <a:off x="1130200" y="2188400"/>
              <a:ext cx="193200" cy="173650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4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3" y="6946"/>
                    <a:pt x="5880" y="6477"/>
                    <a:pt x="6548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3" name="Google Shape;4803;p28"/>
            <p:cNvSpPr/>
            <p:nvPr/>
          </p:nvSpPr>
          <p:spPr>
            <a:xfrm>
              <a:off x="149362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4" name="Google Shape;4804;p28"/>
            <p:cNvSpPr/>
            <p:nvPr/>
          </p:nvSpPr>
          <p:spPr>
            <a:xfrm>
              <a:off x="1596625" y="1756600"/>
              <a:ext cx="151825" cy="14080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5" name="Google Shape;4805;p28"/>
            <p:cNvSpPr/>
            <p:nvPr/>
          </p:nvSpPr>
          <p:spPr>
            <a:xfrm>
              <a:off x="1449275" y="2105900"/>
              <a:ext cx="267925" cy="266700"/>
            </a:xfrm>
            <a:custGeom>
              <a:rect b="b" l="l" r="r" t="t"/>
              <a:pathLst>
                <a:path extrusionOk="0" h="10668" w="10717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0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6" name="Google Shape;4806;p28"/>
            <p:cNvSpPr/>
            <p:nvPr/>
          </p:nvSpPr>
          <p:spPr>
            <a:xfrm>
              <a:off x="1106075" y="2509825"/>
              <a:ext cx="271200" cy="337750"/>
            </a:xfrm>
            <a:custGeom>
              <a:rect b="b" l="l" r="r" t="t"/>
              <a:pathLst>
                <a:path extrusionOk="0" h="13510" w="10848">
                  <a:moveTo>
                    <a:pt x="4153" y="431"/>
                  </a:moveTo>
                  <a:cubicBezTo>
                    <a:pt x="4442" y="431"/>
                    <a:pt x="4730" y="605"/>
                    <a:pt x="4787" y="994"/>
                  </a:cubicBezTo>
                  <a:cubicBezTo>
                    <a:pt x="4811" y="1185"/>
                    <a:pt x="4763" y="1387"/>
                    <a:pt x="4632" y="1530"/>
                  </a:cubicBezTo>
                  <a:lnTo>
                    <a:pt x="3846" y="1685"/>
                  </a:lnTo>
                  <a:cubicBezTo>
                    <a:pt x="3668" y="1590"/>
                    <a:pt x="3549" y="1423"/>
                    <a:pt x="3513" y="1232"/>
                  </a:cubicBezTo>
                  <a:lnTo>
                    <a:pt x="3513" y="1220"/>
                  </a:lnTo>
                  <a:cubicBezTo>
                    <a:pt x="3399" y="723"/>
                    <a:pt x="3777" y="431"/>
                    <a:pt x="4153" y="431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388"/>
                  </a:cubicBezTo>
                  <a:lnTo>
                    <a:pt x="3084" y="12531"/>
                  </a:lnTo>
                  <a:cubicBezTo>
                    <a:pt x="3049" y="12538"/>
                    <a:pt x="3014" y="12542"/>
                    <a:pt x="2980" y="12542"/>
                  </a:cubicBezTo>
                  <a:cubicBezTo>
                    <a:pt x="2723" y="12542"/>
                    <a:pt x="2495" y="12353"/>
                    <a:pt x="2453" y="12091"/>
                  </a:cubicBezTo>
                  <a:lnTo>
                    <a:pt x="1072" y="4518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56"/>
                    <a:pt x="2475" y="4110"/>
                    <a:pt x="2681" y="4110"/>
                  </a:cubicBezTo>
                  <a:cubicBezTo>
                    <a:pt x="2708" y="4110"/>
                    <a:pt x="2735" y="4107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73" y="3114"/>
                    <a:pt x="7025" y="2875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80"/>
                    <a:pt x="2049" y="2602"/>
                  </a:cubicBezTo>
                  <a:lnTo>
                    <a:pt x="2096" y="2887"/>
                  </a:lnTo>
                  <a:lnTo>
                    <a:pt x="810" y="3114"/>
                  </a:lnTo>
                  <a:cubicBezTo>
                    <a:pt x="322" y="3209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6"/>
                    <a:pt x="2118" y="13509"/>
                    <a:pt x="2545" y="13509"/>
                  </a:cubicBezTo>
                  <a:cubicBezTo>
                    <a:pt x="2597" y="13509"/>
                    <a:pt x="2650" y="13505"/>
                    <a:pt x="2703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106" y="2048"/>
                    <a:pt x="8720" y="1755"/>
                    <a:pt x="8300" y="1755"/>
                  </a:cubicBezTo>
                  <a:cubicBezTo>
                    <a:pt x="8249" y="1755"/>
                    <a:pt x="8197" y="1759"/>
                    <a:pt x="8145" y="1768"/>
                  </a:cubicBezTo>
                  <a:lnTo>
                    <a:pt x="6859" y="2006"/>
                  </a:lnTo>
                  <a:lnTo>
                    <a:pt x="6811" y="1732"/>
                  </a:lnTo>
                  <a:cubicBezTo>
                    <a:pt x="6757" y="1442"/>
                    <a:pt x="6500" y="1249"/>
                    <a:pt x="6223" y="1249"/>
                  </a:cubicBezTo>
                  <a:cubicBezTo>
                    <a:pt x="6193" y="1249"/>
                    <a:pt x="6163" y="1251"/>
                    <a:pt x="6132" y="1256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11"/>
                  </a:cubicBezTo>
                  <a:cubicBezTo>
                    <a:pt x="5131" y="380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7" name="Google Shape;4807;p28"/>
            <p:cNvSpPr/>
            <p:nvPr/>
          </p:nvSpPr>
          <p:spPr>
            <a:xfrm>
              <a:off x="115430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8" name="Google Shape;4808;p28"/>
            <p:cNvSpPr/>
            <p:nvPr/>
          </p:nvSpPr>
          <p:spPr>
            <a:xfrm>
              <a:off x="1207225" y="2620125"/>
              <a:ext cx="96475" cy="33850"/>
            </a:xfrm>
            <a:custGeom>
              <a:rect b="b" l="l" r="r" t="t"/>
              <a:pathLst>
                <a:path extrusionOk="0" h="1354" w="3859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607" y="1354"/>
                  </a:cubicBezTo>
                  <a:cubicBezTo>
                    <a:pt x="638" y="1354"/>
                    <a:pt x="671" y="1351"/>
                    <a:pt x="705" y="1345"/>
                  </a:cubicBezTo>
                  <a:lnTo>
                    <a:pt x="3289" y="868"/>
                  </a:lnTo>
                  <a:cubicBezTo>
                    <a:pt x="3858" y="790"/>
                    <a:pt x="3747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9" name="Google Shape;4809;p28"/>
            <p:cNvSpPr/>
            <p:nvPr/>
          </p:nvSpPr>
          <p:spPr>
            <a:xfrm>
              <a:off x="116412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8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2" y="634"/>
                  </a:cubicBezTo>
                  <a:cubicBezTo>
                    <a:pt x="1699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0" name="Google Shape;4810;p28"/>
            <p:cNvSpPr/>
            <p:nvPr/>
          </p:nvSpPr>
          <p:spPr>
            <a:xfrm>
              <a:off x="1218075" y="2673950"/>
              <a:ext cx="94000" cy="33725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1" name="Google Shape;4811;p28"/>
            <p:cNvSpPr/>
            <p:nvPr/>
          </p:nvSpPr>
          <p:spPr>
            <a:xfrm>
              <a:off x="117455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2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2" name="Google Shape;4812;p28"/>
            <p:cNvSpPr/>
            <p:nvPr/>
          </p:nvSpPr>
          <p:spPr>
            <a:xfrm>
              <a:off x="1228025" y="2731600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8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3" name="Google Shape;4813;p28"/>
            <p:cNvSpPr/>
            <p:nvPr/>
          </p:nvSpPr>
          <p:spPr>
            <a:xfrm>
              <a:off x="1130200" y="2982275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6" y="0"/>
                  </a:moveTo>
                  <a:cubicBezTo>
                    <a:pt x="2894" y="0"/>
                    <a:pt x="1881" y="467"/>
                    <a:pt x="1214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80" y="6788"/>
                    <a:pt x="3214" y="6960"/>
                    <a:pt x="3841" y="6960"/>
                  </a:cubicBezTo>
                  <a:cubicBezTo>
                    <a:pt x="4871" y="6960"/>
                    <a:pt x="5882" y="6496"/>
                    <a:pt x="6548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4" name="Google Shape;4814;p28"/>
            <p:cNvSpPr/>
            <p:nvPr/>
          </p:nvSpPr>
          <p:spPr>
            <a:xfrm>
              <a:off x="149362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5" name="Google Shape;4815;p28"/>
            <p:cNvSpPr/>
            <p:nvPr/>
          </p:nvSpPr>
          <p:spPr>
            <a:xfrm>
              <a:off x="1596625" y="255055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6" name="Google Shape;4816;p28"/>
            <p:cNvSpPr/>
            <p:nvPr/>
          </p:nvSpPr>
          <p:spPr>
            <a:xfrm>
              <a:off x="1449275" y="2899825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3" y="6028"/>
                    <a:pt x="346" y="6052"/>
                  </a:cubicBezTo>
                  <a:lnTo>
                    <a:pt x="346" y="6063"/>
                  </a:lnTo>
                  <a:lnTo>
                    <a:pt x="3822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1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7"/>
                    <a:pt x="10371" y="4623"/>
                  </a:cubicBezTo>
                  <a:lnTo>
                    <a:pt x="6894" y="4158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7" name="Google Shape;4817;p28"/>
            <p:cNvSpPr/>
            <p:nvPr/>
          </p:nvSpPr>
          <p:spPr>
            <a:xfrm>
              <a:off x="1106075" y="3303975"/>
              <a:ext cx="271200" cy="338325"/>
            </a:xfrm>
            <a:custGeom>
              <a:rect b="b" l="l" r="r" t="t"/>
              <a:pathLst>
                <a:path extrusionOk="0" h="13533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6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6" y="2734"/>
                  </a:moveTo>
                  <a:cubicBezTo>
                    <a:pt x="8125" y="2734"/>
                    <a:pt x="8354" y="2922"/>
                    <a:pt x="8406" y="3185"/>
                  </a:cubicBezTo>
                  <a:lnTo>
                    <a:pt x="9788" y="10757"/>
                  </a:lnTo>
                  <a:cubicBezTo>
                    <a:pt x="9835" y="11055"/>
                    <a:pt x="9645" y="11341"/>
                    <a:pt x="9347" y="11400"/>
                  </a:cubicBezTo>
                  <a:lnTo>
                    <a:pt x="3084" y="12543"/>
                  </a:lnTo>
                  <a:cubicBezTo>
                    <a:pt x="3055" y="12548"/>
                    <a:pt x="3026" y="12550"/>
                    <a:pt x="2997" y="12550"/>
                  </a:cubicBezTo>
                  <a:cubicBezTo>
                    <a:pt x="2733" y="12550"/>
                    <a:pt x="2496" y="12359"/>
                    <a:pt x="2453" y="12091"/>
                  </a:cubicBezTo>
                  <a:lnTo>
                    <a:pt x="1072" y="4530"/>
                  </a:lnTo>
                  <a:cubicBezTo>
                    <a:pt x="1013" y="4221"/>
                    <a:pt x="1215" y="3935"/>
                    <a:pt x="1513" y="3887"/>
                  </a:cubicBezTo>
                  <a:lnTo>
                    <a:pt x="2263" y="3756"/>
                  </a:lnTo>
                  <a:cubicBezTo>
                    <a:pt x="2294" y="3965"/>
                    <a:pt x="2472" y="4110"/>
                    <a:pt x="2677" y="4110"/>
                  </a:cubicBezTo>
                  <a:cubicBezTo>
                    <a:pt x="2705" y="4110"/>
                    <a:pt x="2734" y="4107"/>
                    <a:pt x="2763" y="4102"/>
                  </a:cubicBezTo>
                  <a:lnTo>
                    <a:pt x="6680" y="3387"/>
                  </a:lnTo>
                  <a:cubicBezTo>
                    <a:pt x="6906" y="3351"/>
                    <a:pt x="7073" y="3113"/>
                    <a:pt x="7025" y="2887"/>
                  </a:cubicBezTo>
                  <a:lnTo>
                    <a:pt x="7775" y="2744"/>
                  </a:lnTo>
                  <a:cubicBezTo>
                    <a:pt x="7809" y="2737"/>
                    <a:pt x="7843" y="2734"/>
                    <a:pt x="7876" y="2734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21" y="13533"/>
                    <a:pt x="2549" y="13533"/>
                  </a:cubicBezTo>
                  <a:cubicBezTo>
                    <a:pt x="2600" y="13533"/>
                    <a:pt x="2651" y="13528"/>
                    <a:pt x="2703" y="13519"/>
                  </a:cubicBezTo>
                  <a:lnTo>
                    <a:pt x="10038" y="12174"/>
                  </a:lnTo>
                  <a:cubicBezTo>
                    <a:pt x="10526" y="12079"/>
                    <a:pt x="10847" y="11614"/>
                    <a:pt x="10752" y="11138"/>
                  </a:cubicBezTo>
                  <a:lnTo>
                    <a:pt x="9192" y="2494"/>
                  </a:lnTo>
                  <a:cubicBezTo>
                    <a:pt x="9108" y="2064"/>
                    <a:pt x="8738" y="1763"/>
                    <a:pt x="8316" y="1763"/>
                  </a:cubicBezTo>
                  <a:cubicBezTo>
                    <a:pt x="8260" y="1763"/>
                    <a:pt x="8202" y="1769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8" y="1258"/>
                    <a:pt x="6237" y="1258"/>
                  </a:cubicBezTo>
                  <a:cubicBezTo>
                    <a:pt x="6202" y="1258"/>
                    <a:pt x="6167" y="1261"/>
                    <a:pt x="6132" y="1268"/>
                  </a:cubicBezTo>
                  <a:lnTo>
                    <a:pt x="5180" y="1435"/>
                  </a:lnTo>
                  <a:cubicBezTo>
                    <a:pt x="5239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8" name="Google Shape;4818;p28"/>
            <p:cNvSpPr/>
            <p:nvPr/>
          </p:nvSpPr>
          <p:spPr>
            <a:xfrm>
              <a:off x="1154300" y="342587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1"/>
                  </a:cubicBezTo>
                  <a:cubicBezTo>
                    <a:pt x="191" y="130"/>
                    <a:pt x="0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9" name="Google Shape;4819;p28"/>
            <p:cNvSpPr/>
            <p:nvPr/>
          </p:nvSpPr>
          <p:spPr>
            <a:xfrm>
              <a:off x="120680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4" y="0"/>
                  </a:moveTo>
                  <a:cubicBezTo>
                    <a:pt x="3246" y="0"/>
                    <a:pt x="3206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0" y="557"/>
                    <a:pt x="108" y="1349"/>
                    <a:pt x="608" y="1349"/>
                  </a:cubicBezTo>
                  <a:cubicBezTo>
                    <a:pt x="644" y="1349"/>
                    <a:pt x="682" y="1345"/>
                    <a:pt x="722" y="1337"/>
                  </a:cubicBezTo>
                  <a:lnTo>
                    <a:pt x="3306" y="872"/>
                  </a:lnTo>
                  <a:cubicBezTo>
                    <a:pt x="3881" y="817"/>
                    <a:pt x="3788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0" name="Google Shape;4820;p28"/>
            <p:cNvSpPr/>
            <p:nvPr/>
          </p:nvSpPr>
          <p:spPr>
            <a:xfrm>
              <a:off x="116412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8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2" y="635"/>
                  </a:cubicBezTo>
                  <a:cubicBezTo>
                    <a:pt x="1699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1" name="Google Shape;4821;p28"/>
            <p:cNvSpPr/>
            <p:nvPr/>
          </p:nvSpPr>
          <p:spPr>
            <a:xfrm>
              <a:off x="1218000" y="346835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2" name="Google Shape;4822;p28"/>
            <p:cNvSpPr/>
            <p:nvPr/>
          </p:nvSpPr>
          <p:spPr>
            <a:xfrm>
              <a:off x="117455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3" name="Google Shape;4823;p28"/>
            <p:cNvSpPr/>
            <p:nvPr/>
          </p:nvSpPr>
          <p:spPr>
            <a:xfrm>
              <a:off x="1228500" y="3525850"/>
              <a:ext cx="94125" cy="33725"/>
            </a:xfrm>
            <a:custGeom>
              <a:rect b="b" l="l" r="r" t="t"/>
              <a:pathLst>
                <a:path extrusionOk="0" h="1349" w="3765">
                  <a:moveTo>
                    <a:pt x="3105" y="1"/>
                  </a:moveTo>
                  <a:lnTo>
                    <a:pt x="509" y="477"/>
                  </a:lnTo>
                  <a:cubicBezTo>
                    <a:pt x="1" y="616"/>
                    <a:pt x="109" y="1348"/>
                    <a:pt x="616" y="1348"/>
                  </a:cubicBezTo>
                  <a:cubicBezTo>
                    <a:pt x="632" y="1348"/>
                    <a:pt x="648" y="1348"/>
                    <a:pt x="664" y="1346"/>
                  </a:cubicBezTo>
                  <a:lnTo>
                    <a:pt x="3259" y="882"/>
                  </a:lnTo>
                  <a:cubicBezTo>
                    <a:pt x="3764" y="744"/>
                    <a:pt x="3650" y="10"/>
                    <a:pt x="3151" y="10"/>
                  </a:cubicBezTo>
                  <a:cubicBezTo>
                    <a:pt x="3132" y="10"/>
                    <a:pt x="3113" y="11"/>
                    <a:pt x="3093" y="13"/>
                  </a:cubicBezTo>
                  <a:lnTo>
                    <a:pt x="3105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4" name="Google Shape;4824;p28"/>
            <p:cNvSpPr/>
            <p:nvPr/>
          </p:nvSpPr>
          <p:spPr>
            <a:xfrm>
              <a:off x="1130200" y="3776850"/>
              <a:ext cx="193200" cy="173725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4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2" y="6948"/>
                    <a:pt x="3839" y="6948"/>
                  </a:cubicBezTo>
                  <a:cubicBezTo>
                    <a:pt x="4870" y="6948"/>
                    <a:pt x="5882" y="6480"/>
                    <a:pt x="6548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5" name="Google Shape;4825;p28"/>
            <p:cNvSpPr/>
            <p:nvPr/>
          </p:nvSpPr>
          <p:spPr>
            <a:xfrm>
              <a:off x="149362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5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6" name="Google Shape;4826;p28"/>
            <p:cNvSpPr/>
            <p:nvPr/>
          </p:nvSpPr>
          <p:spPr>
            <a:xfrm>
              <a:off x="1596625" y="3344700"/>
              <a:ext cx="151825" cy="141000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17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7" name="Google Shape;4827;p28"/>
            <p:cNvSpPr/>
            <p:nvPr/>
          </p:nvSpPr>
          <p:spPr>
            <a:xfrm>
              <a:off x="1449275" y="3693975"/>
              <a:ext cx="267925" cy="267150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7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28"/>
                  </a:lnTo>
                  <a:lnTo>
                    <a:pt x="3370" y="10004"/>
                  </a:lnTo>
                  <a:cubicBezTo>
                    <a:pt x="3334" y="10207"/>
                    <a:pt x="3477" y="10397"/>
                    <a:pt x="3691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8" y="7339"/>
                    <a:pt x="10043" y="7340"/>
                    <a:pt x="10058" y="7340"/>
                  </a:cubicBezTo>
                  <a:cubicBezTo>
                    <a:pt x="10243" y="7340"/>
                    <a:pt x="10408" y="7203"/>
                    <a:pt x="10430" y="7016"/>
                  </a:cubicBezTo>
                  <a:lnTo>
                    <a:pt x="10692" y="5039"/>
                  </a:lnTo>
                  <a:cubicBezTo>
                    <a:pt x="10716" y="4837"/>
                    <a:pt x="10573" y="4646"/>
                    <a:pt x="10371" y="4623"/>
                  </a:cubicBezTo>
                  <a:lnTo>
                    <a:pt x="6894" y="4170"/>
                  </a:lnTo>
                  <a:lnTo>
                    <a:pt x="7347" y="682"/>
                  </a:lnTo>
                  <a:cubicBezTo>
                    <a:pt x="7382" y="479"/>
                    <a:pt x="7240" y="289"/>
                    <a:pt x="7025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8" name="Google Shape;4828;p28"/>
            <p:cNvSpPr/>
            <p:nvPr/>
          </p:nvSpPr>
          <p:spPr>
            <a:xfrm>
              <a:off x="1106075" y="4098125"/>
              <a:ext cx="271200" cy="338025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8"/>
                    <a:pt x="4787" y="994"/>
                  </a:cubicBezTo>
                  <a:cubicBezTo>
                    <a:pt x="4811" y="1184"/>
                    <a:pt x="4763" y="1387"/>
                    <a:pt x="4632" y="1542"/>
                  </a:cubicBezTo>
                  <a:lnTo>
                    <a:pt x="3846" y="1684"/>
                  </a:lnTo>
                  <a:cubicBezTo>
                    <a:pt x="3668" y="1589"/>
                    <a:pt x="3549" y="1434"/>
                    <a:pt x="3513" y="1244"/>
                  </a:cubicBezTo>
                  <a:lnTo>
                    <a:pt x="3513" y="1232"/>
                  </a:ln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80" y="2746"/>
                  </a:moveTo>
                  <a:cubicBezTo>
                    <a:pt x="8137" y="2746"/>
                    <a:pt x="8364" y="2934"/>
                    <a:pt x="8406" y="3196"/>
                  </a:cubicBezTo>
                  <a:lnTo>
                    <a:pt x="9788" y="10757"/>
                  </a:lnTo>
                  <a:cubicBezTo>
                    <a:pt x="9835" y="11055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54" y="12548"/>
                    <a:pt x="3023" y="12550"/>
                    <a:pt x="2993" y="12550"/>
                  </a:cubicBezTo>
                  <a:cubicBezTo>
                    <a:pt x="2730" y="12550"/>
                    <a:pt x="2496" y="12369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47"/>
                    <a:pt x="1513" y="3899"/>
                  </a:cubicBezTo>
                  <a:lnTo>
                    <a:pt x="2263" y="3768"/>
                  </a:lnTo>
                  <a:cubicBezTo>
                    <a:pt x="2294" y="3968"/>
                    <a:pt x="2475" y="4121"/>
                    <a:pt x="2681" y="4121"/>
                  </a:cubicBezTo>
                  <a:cubicBezTo>
                    <a:pt x="2708" y="4121"/>
                    <a:pt x="2735" y="4119"/>
                    <a:pt x="2763" y="4113"/>
                  </a:cubicBezTo>
                  <a:lnTo>
                    <a:pt x="6680" y="3399"/>
                  </a:lnTo>
                  <a:cubicBezTo>
                    <a:pt x="6906" y="3351"/>
                    <a:pt x="7073" y="3125"/>
                    <a:pt x="7025" y="2887"/>
                  </a:cubicBezTo>
                  <a:lnTo>
                    <a:pt x="7775" y="2756"/>
                  </a:lnTo>
                  <a:cubicBezTo>
                    <a:pt x="7811" y="2749"/>
                    <a:pt x="7846" y="2746"/>
                    <a:pt x="7880" y="2746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2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80" y="1637"/>
                    <a:pt x="3287" y="1780"/>
                  </a:cubicBezTo>
                  <a:lnTo>
                    <a:pt x="2513" y="1923"/>
                  </a:lnTo>
                  <a:cubicBezTo>
                    <a:pt x="2203" y="1982"/>
                    <a:pt x="1989" y="2292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61"/>
                  </a:cubicBezTo>
                  <a:lnTo>
                    <a:pt x="1668" y="12793"/>
                  </a:lnTo>
                  <a:cubicBezTo>
                    <a:pt x="1742" y="13218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107" y="2064"/>
                    <a:pt x="8728" y="1763"/>
                    <a:pt x="8313" y="1763"/>
                  </a:cubicBezTo>
                  <a:cubicBezTo>
                    <a:pt x="8257" y="1763"/>
                    <a:pt x="8201" y="1768"/>
                    <a:pt x="8145" y="1780"/>
                  </a:cubicBezTo>
                  <a:lnTo>
                    <a:pt x="6859" y="2018"/>
                  </a:lnTo>
                  <a:lnTo>
                    <a:pt x="6811" y="1732"/>
                  </a:lnTo>
                  <a:cubicBezTo>
                    <a:pt x="6757" y="1451"/>
                    <a:pt x="6498" y="1249"/>
                    <a:pt x="6219" y="1249"/>
                  </a:cubicBezTo>
                  <a:cubicBezTo>
                    <a:pt x="6190" y="1249"/>
                    <a:pt x="6161" y="1251"/>
                    <a:pt x="6132" y="1256"/>
                  </a:cubicBezTo>
                  <a:lnTo>
                    <a:pt x="5180" y="1434"/>
                  </a:lnTo>
                  <a:cubicBezTo>
                    <a:pt x="5239" y="1268"/>
                    <a:pt x="5251" y="1089"/>
                    <a:pt x="5216" y="910"/>
                  </a:cubicBezTo>
                  <a:cubicBezTo>
                    <a:pt x="5131" y="380"/>
                    <a:pt x="4667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9" name="Google Shape;4829;p28"/>
            <p:cNvSpPr/>
            <p:nvPr/>
          </p:nvSpPr>
          <p:spPr>
            <a:xfrm>
              <a:off x="115430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0" name="Google Shape;4830;p28"/>
            <p:cNvSpPr/>
            <p:nvPr/>
          </p:nvSpPr>
          <p:spPr>
            <a:xfrm>
              <a:off x="1207225" y="4208650"/>
              <a:ext cx="96400" cy="33625"/>
            </a:xfrm>
            <a:custGeom>
              <a:rect b="b" l="l" r="r" t="t"/>
              <a:pathLst>
                <a:path extrusionOk="0" h="1345" w="3856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607" y="1345"/>
                  </a:cubicBezTo>
                  <a:cubicBezTo>
                    <a:pt x="638" y="1345"/>
                    <a:pt x="671" y="1342"/>
                    <a:pt x="705" y="1335"/>
                  </a:cubicBezTo>
                  <a:lnTo>
                    <a:pt x="3289" y="871"/>
                  </a:lnTo>
                  <a:cubicBezTo>
                    <a:pt x="3855" y="793"/>
                    <a:pt x="3748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1" name="Google Shape;4831;p28"/>
            <p:cNvSpPr/>
            <p:nvPr/>
          </p:nvSpPr>
          <p:spPr>
            <a:xfrm>
              <a:off x="116412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2" name="Google Shape;4832;p28"/>
            <p:cNvSpPr/>
            <p:nvPr/>
          </p:nvSpPr>
          <p:spPr>
            <a:xfrm>
              <a:off x="1218000" y="4262500"/>
              <a:ext cx="94000" cy="33750"/>
            </a:xfrm>
            <a:custGeom>
              <a:rect b="b" l="l" r="r" t="t"/>
              <a:pathLst>
                <a:path extrusionOk="0" h="1350" w="3760">
                  <a:moveTo>
                    <a:pt x="3143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3" name="Google Shape;4833;p28"/>
            <p:cNvSpPr/>
            <p:nvPr/>
          </p:nvSpPr>
          <p:spPr>
            <a:xfrm>
              <a:off x="117455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2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4" name="Google Shape;4834;p28"/>
            <p:cNvSpPr/>
            <p:nvPr/>
          </p:nvSpPr>
          <p:spPr>
            <a:xfrm>
              <a:off x="1228100" y="4319925"/>
              <a:ext cx="94800" cy="33850"/>
            </a:xfrm>
            <a:custGeom>
              <a:rect b="b" l="l" r="r" t="t"/>
              <a:pathLst>
                <a:path extrusionOk="0" h="1354" w="3792">
                  <a:moveTo>
                    <a:pt x="3178" y="1"/>
                  </a:moveTo>
                  <a:cubicBezTo>
                    <a:pt x="3159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0" y="605"/>
                    <a:pt x="120" y="1354"/>
                    <a:pt x="613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75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5" name="Google Shape;4835;p28"/>
            <p:cNvSpPr/>
            <p:nvPr/>
          </p:nvSpPr>
          <p:spPr>
            <a:xfrm>
              <a:off x="1130200" y="4570700"/>
              <a:ext cx="194075" cy="174025"/>
            </a:xfrm>
            <a:custGeom>
              <a:rect b="b" l="l" r="r" t="t"/>
              <a:pathLst>
                <a:path extrusionOk="0" h="6961" w="7763">
                  <a:moveTo>
                    <a:pt x="3924" y="1"/>
                  </a:moveTo>
                  <a:cubicBezTo>
                    <a:pt x="2893" y="1"/>
                    <a:pt x="1881" y="469"/>
                    <a:pt x="1214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24" y="5487"/>
                    <a:pt x="2012" y="6427"/>
                  </a:cubicBezTo>
                  <a:cubicBezTo>
                    <a:pt x="2579" y="6787"/>
                    <a:pt x="3212" y="6960"/>
                    <a:pt x="3839" y="6960"/>
                  </a:cubicBezTo>
                  <a:cubicBezTo>
                    <a:pt x="4870" y="6960"/>
                    <a:pt x="5882" y="6492"/>
                    <a:pt x="6548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6" name="Google Shape;4836;p28"/>
            <p:cNvSpPr/>
            <p:nvPr/>
          </p:nvSpPr>
          <p:spPr>
            <a:xfrm>
              <a:off x="149362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7" name="Google Shape;4837;p28"/>
            <p:cNvSpPr/>
            <p:nvPr/>
          </p:nvSpPr>
          <p:spPr>
            <a:xfrm>
              <a:off x="1596625" y="4138825"/>
              <a:ext cx="151825" cy="141025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17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8" name="Google Shape;4838;p28"/>
            <p:cNvSpPr/>
            <p:nvPr/>
          </p:nvSpPr>
          <p:spPr>
            <a:xfrm>
              <a:off x="1449275" y="4488350"/>
              <a:ext cx="267925" cy="266925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7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1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3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0" y="7007"/>
                  </a:cubicBezTo>
                  <a:lnTo>
                    <a:pt x="10692" y="5042"/>
                  </a:lnTo>
                  <a:cubicBezTo>
                    <a:pt x="10716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47" y="684"/>
                  </a:lnTo>
                  <a:cubicBezTo>
                    <a:pt x="7382" y="470"/>
                    <a:pt x="7240" y="291"/>
                    <a:pt x="7025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9" name="Google Shape;4839;p28"/>
            <p:cNvSpPr/>
            <p:nvPr/>
          </p:nvSpPr>
          <p:spPr>
            <a:xfrm>
              <a:off x="311925" y="921825"/>
              <a:ext cx="271200" cy="337225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0" name="Google Shape;4840;p28"/>
            <p:cNvSpPr/>
            <p:nvPr/>
          </p:nvSpPr>
          <p:spPr>
            <a:xfrm>
              <a:off x="360150" y="1043050"/>
              <a:ext cx="46550" cy="38675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1" name="Google Shape;4841;p28"/>
            <p:cNvSpPr/>
            <p:nvPr/>
          </p:nvSpPr>
          <p:spPr>
            <a:xfrm>
              <a:off x="413000" y="1031775"/>
              <a:ext cx="96200" cy="33875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2" name="Google Shape;4842;p28"/>
            <p:cNvSpPr/>
            <p:nvPr/>
          </p:nvSpPr>
          <p:spPr>
            <a:xfrm>
              <a:off x="369975" y="1097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3" name="Google Shape;4843;p28"/>
            <p:cNvSpPr/>
            <p:nvPr/>
          </p:nvSpPr>
          <p:spPr>
            <a:xfrm>
              <a:off x="423850" y="1085650"/>
              <a:ext cx="93800" cy="33725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4" name="Google Shape;4844;p28"/>
            <p:cNvSpPr/>
            <p:nvPr/>
          </p:nvSpPr>
          <p:spPr>
            <a:xfrm>
              <a:off x="380400" y="1154450"/>
              <a:ext cx="46625" cy="38900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5" name="Google Shape;4845;p28"/>
            <p:cNvSpPr/>
            <p:nvPr/>
          </p:nvSpPr>
          <p:spPr>
            <a:xfrm>
              <a:off x="433850" y="1143050"/>
              <a:ext cx="94925" cy="34125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6" name="Google Shape;4846;p28"/>
            <p:cNvSpPr/>
            <p:nvPr/>
          </p:nvSpPr>
          <p:spPr>
            <a:xfrm>
              <a:off x="336050" y="1393950"/>
              <a:ext cx="194100" cy="17395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7" name="Google Shape;4847;p28"/>
            <p:cNvSpPr/>
            <p:nvPr/>
          </p:nvSpPr>
          <p:spPr>
            <a:xfrm>
              <a:off x="699475" y="10205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8" name="Google Shape;4848;p28"/>
            <p:cNvSpPr/>
            <p:nvPr/>
          </p:nvSpPr>
          <p:spPr>
            <a:xfrm>
              <a:off x="802175" y="962250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9" name="Google Shape;4849;p28"/>
            <p:cNvSpPr/>
            <p:nvPr/>
          </p:nvSpPr>
          <p:spPr>
            <a:xfrm>
              <a:off x="654825" y="1311750"/>
              <a:ext cx="268525" cy="266650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0" name="Google Shape;4850;p28"/>
            <p:cNvSpPr/>
            <p:nvPr/>
          </p:nvSpPr>
          <p:spPr>
            <a:xfrm>
              <a:off x="311925" y="1715975"/>
              <a:ext cx="271200" cy="337450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1" name="Google Shape;4851;p28"/>
            <p:cNvSpPr/>
            <p:nvPr/>
          </p:nvSpPr>
          <p:spPr>
            <a:xfrm>
              <a:off x="360150" y="18372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2" name="Google Shape;4852;p28"/>
            <p:cNvSpPr/>
            <p:nvPr/>
          </p:nvSpPr>
          <p:spPr>
            <a:xfrm>
              <a:off x="412650" y="1825825"/>
              <a:ext cx="96975" cy="34100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3" name="Google Shape;4853;p28"/>
            <p:cNvSpPr/>
            <p:nvPr/>
          </p:nvSpPr>
          <p:spPr>
            <a:xfrm>
              <a:off x="369975" y="189115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4" name="Google Shape;4854;p28"/>
            <p:cNvSpPr/>
            <p:nvPr/>
          </p:nvSpPr>
          <p:spPr>
            <a:xfrm>
              <a:off x="423950" y="18798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5" name="Google Shape;4855;p28"/>
            <p:cNvSpPr/>
            <p:nvPr/>
          </p:nvSpPr>
          <p:spPr>
            <a:xfrm>
              <a:off x="380400" y="194890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6" name="Google Shape;4856;p28"/>
            <p:cNvSpPr/>
            <p:nvPr/>
          </p:nvSpPr>
          <p:spPr>
            <a:xfrm>
              <a:off x="434050" y="1937225"/>
              <a:ext cx="94500" cy="34050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7" name="Google Shape;4857;p28"/>
            <p:cNvSpPr/>
            <p:nvPr/>
          </p:nvSpPr>
          <p:spPr>
            <a:xfrm>
              <a:off x="336925" y="2188200"/>
              <a:ext cx="193225" cy="173650"/>
            </a:xfrm>
            <a:custGeom>
              <a:rect b="b" l="l" r="r" t="t"/>
              <a:pathLst>
                <a:path extrusionOk="0" h="6946" w="7729">
                  <a:moveTo>
                    <a:pt x="3896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04" y="524"/>
                  </a:cubicBezTo>
                  <a:cubicBezTo>
                    <a:pt x="5144" y="171"/>
                    <a:pt x="4517" y="0"/>
                    <a:pt x="3896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4" y="6418"/>
                  </a:cubicBezTo>
                  <a:cubicBezTo>
                    <a:pt x="2521" y="6774"/>
                    <a:pt x="3155" y="6945"/>
                    <a:pt x="3783" y="6945"/>
                  </a:cubicBezTo>
                  <a:cubicBezTo>
                    <a:pt x="4816" y="6945"/>
                    <a:pt x="5833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8" name="Google Shape;4858;p28"/>
            <p:cNvSpPr/>
            <p:nvPr/>
          </p:nvSpPr>
          <p:spPr>
            <a:xfrm>
              <a:off x="699475" y="181492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9" name="Google Shape;4859;p28"/>
            <p:cNvSpPr/>
            <p:nvPr/>
          </p:nvSpPr>
          <p:spPr>
            <a:xfrm>
              <a:off x="802175" y="1756600"/>
              <a:ext cx="152125" cy="14080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0" name="Google Shape;4860;p28"/>
            <p:cNvSpPr/>
            <p:nvPr/>
          </p:nvSpPr>
          <p:spPr>
            <a:xfrm>
              <a:off x="655125" y="2105900"/>
              <a:ext cx="268225" cy="266700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5" y="3337"/>
                    <a:pt x="320" y="3474"/>
                    <a:pt x="286" y="3661"/>
                  </a:cubicBezTo>
                  <a:lnTo>
                    <a:pt x="24" y="5626"/>
                  </a:lnTo>
                  <a:cubicBezTo>
                    <a:pt x="1" y="5828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58" y="9984"/>
                  </a:lnTo>
                  <a:cubicBezTo>
                    <a:pt x="3334" y="10186"/>
                    <a:pt x="3477" y="10377"/>
                    <a:pt x="3680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47" y="685"/>
                  </a:lnTo>
                  <a:cubicBezTo>
                    <a:pt x="7383" y="471"/>
                    <a:pt x="7240" y="292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1" name="Google Shape;4861;p28"/>
            <p:cNvSpPr/>
            <p:nvPr/>
          </p:nvSpPr>
          <p:spPr>
            <a:xfrm>
              <a:off x="311925" y="2510400"/>
              <a:ext cx="271200" cy="337175"/>
            </a:xfrm>
            <a:custGeom>
              <a:rect b="b" l="l" r="r" t="t"/>
              <a:pathLst>
                <a:path extrusionOk="0" h="13487" w="10848">
                  <a:moveTo>
                    <a:pt x="4146" y="408"/>
                  </a:moveTo>
                  <a:cubicBezTo>
                    <a:pt x="4436" y="408"/>
                    <a:pt x="4723" y="582"/>
                    <a:pt x="4775" y="971"/>
                  </a:cubicBezTo>
                  <a:cubicBezTo>
                    <a:pt x="4811" y="1162"/>
                    <a:pt x="4751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01" y="1209"/>
                  </a:cubicBezTo>
                  <a:lnTo>
                    <a:pt x="3501" y="1197"/>
                  </a:lnTo>
                  <a:cubicBezTo>
                    <a:pt x="3387" y="700"/>
                    <a:pt x="3769" y="408"/>
                    <a:pt x="4146" y="408"/>
                  </a:cubicBezTo>
                  <a:close/>
                  <a:moveTo>
                    <a:pt x="7855" y="2714"/>
                  </a:moveTo>
                  <a:cubicBezTo>
                    <a:pt x="8118" y="2714"/>
                    <a:pt x="8352" y="2895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7" y="12515"/>
                    <a:pt x="3002" y="12519"/>
                    <a:pt x="2968" y="12519"/>
                  </a:cubicBezTo>
                  <a:cubicBezTo>
                    <a:pt x="2711" y="12519"/>
                    <a:pt x="2482" y="12330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9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1"/>
                  </a:cubicBezTo>
                  <a:lnTo>
                    <a:pt x="6680" y="3376"/>
                  </a:lnTo>
                  <a:cubicBezTo>
                    <a:pt x="6906" y="3329"/>
                    <a:pt x="7061" y="3102"/>
                    <a:pt x="7025" y="2864"/>
                  </a:cubicBezTo>
                  <a:lnTo>
                    <a:pt x="7764" y="2721"/>
                  </a:lnTo>
                  <a:cubicBezTo>
                    <a:pt x="7794" y="2717"/>
                    <a:pt x="7825" y="2714"/>
                    <a:pt x="7855" y="2714"/>
                  </a:cubicBezTo>
                  <a:close/>
                  <a:moveTo>
                    <a:pt x="4142" y="1"/>
                  </a:moveTo>
                  <a:cubicBezTo>
                    <a:pt x="4076" y="1"/>
                    <a:pt x="4009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798" y="3091"/>
                  </a:lnTo>
                  <a:cubicBezTo>
                    <a:pt x="322" y="3186"/>
                    <a:pt x="1" y="3650"/>
                    <a:pt x="84" y="4126"/>
                  </a:cubicBezTo>
                  <a:lnTo>
                    <a:pt x="1668" y="12758"/>
                  </a:lnTo>
                  <a:cubicBezTo>
                    <a:pt x="1742" y="13193"/>
                    <a:pt x="2118" y="13486"/>
                    <a:pt x="2545" y="13486"/>
                  </a:cubicBezTo>
                  <a:cubicBezTo>
                    <a:pt x="2597" y="13486"/>
                    <a:pt x="2650" y="13482"/>
                    <a:pt x="2703" y="13473"/>
                  </a:cubicBezTo>
                  <a:lnTo>
                    <a:pt x="10050" y="12127"/>
                  </a:lnTo>
                  <a:cubicBezTo>
                    <a:pt x="10526" y="12044"/>
                    <a:pt x="10847" y="11580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7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0"/>
                    <a:pt x="4658" y="1"/>
                    <a:pt x="414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2" name="Google Shape;4862;p28"/>
            <p:cNvSpPr/>
            <p:nvPr/>
          </p:nvSpPr>
          <p:spPr>
            <a:xfrm>
              <a:off x="360150" y="2631725"/>
              <a:ext cx="46550" cy="38625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8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3" name="Google Shape;4863;p28"/>
            <p:cNvSpPr/>
            <p:nvPr/>
          </p:nvSpPr>
          <p:spPr>
            <a:xfrm>
              <a:off x="413075" y="2620125"/>
              <a:ext cx="96200" cy="33850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2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4" name="Google Shape;4864;p28"/>
            <p:cNvSpPr/>
            <p:nvPr/>
          </p:nvSpPr>
          <p:spPr>
            <a:xfrm>
              <a:off x="369975" y="2685525"/>
              <a:ext cx="46550" cy="38700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0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5" name="Google Shape;4865;p28"/>
            <p:cNvSpPr/>
            <p:nvPr/>
          </p:nvSpPr>
          <p:spPr>
            <a:xfrm>
              <a:off x="423950" y="2673950"/>
              <a:ext cx="93700" cy="33725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6" y="0"/>
                    <a:pt x="3104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6" name="Google Shape;4866;p28"/>
            <p:cNvSpPr/>
            <p:nvPr/>
          </p:nvSpPr>
          <p:spPr>
            <a:xfrm>
              <a:off x="380400" y="2743050"/>
              <a:ext cx="46600" cy="38625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7" name="Google Shape;4867;p28"/>
            <p:cNvSpPr/>
            <p:nvPr/>
          </p:nvSpPr>
          <p:spPr>
            <a:xfrm>
              <a:off x="433850" y="2731600"/>
              <a:ext cx="94825" cy="33850"/>
            </a:xfrm>
            <a:custGeom>
              <a:rect b="b" l="l" r="r" t="t"/>
              <a:pathLst>
                <a:path extrusionOk="0" h="1354" w="3793">
                  <a:moveTo>
                    <a:pt x="3181" y="1"/>
                  </a:moveTo>
                  <a:cubicBezTo>
                    <a:pt x="3159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25" y="1354"/>
                  </a:cubicBezTo>
                  <a:cubicBezTo>
                    <a:pt x="644" y="1354"/>
                    <a:pt x="664" y="1353"/>
                    <a:pt x="684" y="1351"/>
                  </a:cubicBezTo>
                  <a:lnTo>
                    <a:pt x="3280" y="874"/>
                  </a:lnTo>
                  <a:cubicBezTo>
                    <a:pt x="3793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8" name="Google Shape;4868;p28"/>
            <p:cNvSpPr/>
            <p:nvPr/>
          </p:nvSpPr>
          <p:spPr>
            <a:xfrm>
              <a:off x="336050" y="2982275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3" y="0"/>
                  </a:moveTo>
                  <a:cubicBezTo>
                    <a:pt x="2894" y="0"/>
                    <a:pt x="1882" y="467"/>
                    <a:pt x="1215" y="1349"/>
                  </a:cubicBezTo>
                  <a:lnTo>
                    <a:pt x="6953" y="4968"/>
                  </a:lnTo>
                  <a:cubicBezTo>
                    <a:pt x="7763" y="3408"/>
                    <a:pt x="7239" y="1468"/>
                    <a:pt x="5739" y="527"/>
                  </a:cubicBezTo>
                  <a:cubicBezTo>
                    <a:pt x="5177" y="172"/>
                    <a:pt x="4547" y="0"/>
                    <a:pt x="3923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24" y="5492"/>
                    <a:pt x="2012" y="6433"/>
                  </a:cubicBezTo>
                  <a:cubicBezTo>
                    <a:pt x="2575" y="6788"/>
                    <a:pt x="3208" y="6960"/>
                    <a:pt x="3836" y="6960"/>
                  </a:cubicBezTo>
                  <a:cubicBezTo>
                    <a:pt x="4867" y="6960"/>
                    <a:pt x="5882" y="6496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9" name="Google Shape;4869;p28"/>
            <p:cNvSpPr/>
            <p:nvPr/>
          </p:nvSpPr>
          <p:spPr>
            <a:xfrm>
              <a:off x="699475" y="2609075"/>
              <a:ext cx="152125" cy="140725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0" name="Google Shape;4870;p28"/>
            <p:cNvSpPr/>
            <p:nvPr/>
          </p:nvSpPr>
          <p:spPr>
            <a:xfrm>
              <a:off x="802175" y="255055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1" name="Google Shape;4871;p28"/>
            <p:cNvSpPr/>
            <p:nvPr/>
          </p:nvSpPr>
          <p:spPr>
            <a:xfrm>
              <a:off x="655125" y="2899825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1" y="3343"/>
                    <a:pt x="641" y="3343"/>
                  </a:cubicBezTo>
                  <a:cubicBezTo>
                    <a:pt x="463" y="3343"/>
                    <a:pt x="308" y="3478"/>
                    <a:pt x="286" y="3670"/>
                  </a:cubicBezTo>
                  <a:lnTo>
                    <a:pt x="24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58" y="10004"/>
                  </a:lnTo>
                  <a:cubicBezTo>
                    <a:pt x="3334" y="10207"/>
                    <a:pt x="3477" y="10385"/>
                    <a:pt x="3680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1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71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2" name="Google Shape;4872;p28"/>
            <p:cNvSpPr/>
            <p:nvPr/>
          </p:nvSpPr>
          <p:spPr>
            <a:xfrm>
              <a:off x="311925" y="330455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76" y="2723"/>
                  </a:moveTo>
                  <a:cubicBezTo>
                    <a:pt x="8126" y="2723"/>
                    <a:pt x="8354" y="2911"/>
                    <a:pt x="8407" y="3174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3" y="12345"/>
                    <a:pt x="2430" y="12068"/>
                  </a:cubicBezTo>
                  <a:lnTo>
                    <a:pt x="1072" y="4507"/>
                  </a:lnTo>
                  <a:cubicBezTo>
                    <a:pt x="1013" y="4210"/>
                    <a:pt x="1215" y="3924"/>
                    <a:pt x="1513" y="3876"/>
                  </a:cubicBezTo>
                  <a:lnTo>
                    <a:pt x="2263" y="3733"/>
                  </a:lnTo>
                  <a:cubicBezTo>
                    <a:pt x="2295" y="3948"/>
                    <a:pt x="2483" y="4096"/>
                    <a:pt x="2695" y="4096"/>
                  </a:cubicBezTo>
                  <a:cubicBezTo>
                    <a:pt x="2717" y="4096"/>
                    <a:pt x="2740" y="4094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09" y="2726"/>
                    <a:pt x="7843" y="2723"/>
                    <a:pt x="7876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7"/>
                    <a:pt x="3942" y="19"/>
                  </a:cubicBezTo>
                  <a:cubicBezTo>
                    <a:pt x="3358" y="126"/>
                    <a:pt x="2965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71"/>
                    <a:pt x="1989" y="2269"/>
                    <a:pt x="2037" y="2590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97"/>
                    <a:pt x="1" y="3662"/>
                    <a:pt x="84" y="4150"/>
                  </a:cubicBezTo>
                  <a:lnTo>
                    <a:pt x="1668" y="12758"/>
                  </a:lnTo>
                  <a:cubicBezTo>
                    <a:pt x="1741" y="13188"/>
                    <a:pt x="2111" y="13489"/>
                    <a:pt x="2532" y="13489"/>
                  </a:cubicBezTo>
                  <a:cubicBezTo>
                    <a:pt x="2588" y="13489"/>
                    <a:pt x="2646" y="13484"/>
                    <a:pt x="2703" y="13473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4"/>
                    <a:pt x="8145" y="1745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7" y="1430"/>
                    <a:pt x="6498" y="1226"/>
                    <a:pt x="6219" y="1226"/>
                  </a:cubicBezTo>
                  <a:cubicBezTo>
                    <a:pt x="6190" y="1226"/>
                    <a:pt x="6161" y="1228"/>
                    <a:pt x="6132" y="1233"/>
                  </a:cubicBezTo>
                  <a:lnTo>
                    <a:pt x="5180" y="1412"/>
                  </a:lnTo>
                  <a:cubicBezTo>
                    <a:pt x="5228" y="1245"/>
                    <a:pt x="5240" y="1066"/>
                    <a:pt x="5216" y="888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3" name="Google Shape;4873;p28"/>
            <p:cNvSpPr/>
            <p:nvPr/>
          </p:nvSpPr>
          <p:spPr>
            <a:xfrm>
              <a:off x="360150" y="3425775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28"/>
            <p:cNvSpPr/>
            <p:nvPr/>
          </p:nvSpPr>
          <p:spPr>
            <a:xfrm>
              <a:off x="412650" y="3414475"/>
              <a:ext cx="97050" cy="33750"/>
            </a:xfrm>
            <a:custGeom>
              <a:rect b="b" l="l" r="r" t="t"/>
              <a:pathLst>
                <a:path extrusionOk="0" h="1350" w="3882">
                  <a:moveTo>
                    <a:pt x="3282" y="0"/>
                  </a:moveTo>
                  <a:cubicBezTo>
                    <a:pt x="3245" y="0"/>
                    <a:pt x="3205" y="5"/>
                    <a:pt x="3163" y="15"/>
                  </a:cubicBezTo>
                  <a:lnTo>
                    <a:pt x="3151" y="3"/>
                  </a:lnTo>
                  <a:lnTo>
                    <a:pt x="556" y="479"/>
                  </a:lnTo>
                  <a:cubicBezTo>
                    <a:pt x="1" y="568"/>
                    <a:pt x="108" y="1350"/>
                    <a:pt x="597" y="1350"/>
                  </a:cubicBezTo>
                  <a:cubicBezTo>
                    <a:pt x="633" y="1350"/>
                    <a:pt x="671" y="1345"/>
                    <a:pt x="710" y="1337"/>
                  </a:cubicBezTo>
                  <a:lnTo>
                    <a:pt x="3306" y="872"/>
                  </a:lnTo>
                  <a:cubicBezTo>
                    <a:pt x="3882" y="817"/>
                    <a:pt x="3778" y="0"/>
                    <a:pt x="32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p28"/>
            <p:cNvSpPr/>
            <p:nvPr/>
          </p:nvSpPr>
          <p:spPr>
            <a:xfrm>
              <a:off x="369975" y="3479650"/>
              <a:ext cx="46550" cy="38725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0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p28"/>
            <p:cNvSpPr/>
            <p:nvPr/>
          </p:nvSpPr>
          <p:spPr>
            <a:xfrm>
              <a:off x="423850" y="346835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p28"/>
            <p:cNvSpPr/>
            <p:nvPr/>
          </p:nvSpPr>
          <p:spPr>
            <a:xfrm>
              <a:off x="380400" y="3537175"/>
              <a:ext cx="46600" cy="38650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p28"/>
            <p:cNvSpPr/>
            <p:nvPr/>
          </p:nvSpPr>
          <p:spPr>
            <a:xfrm>
              <a:off x="434075" y="3525850"/>
              <a:ext cx="94400" cy="33725"/>
            </a:xfrm>
            <a:custGeom>
              <a:rect b="b" l="l" r="r" t="t"/>
              <a:pathLst>
                <a:path extrusionOk="0" h="1349" w="3776">
                  <a:moveTo>
                    <a:pt x="3104" y="1"/>
                  </a:moveTo>
                  <a:lnTo>
                    <a:pt x="508" y="477"/>
                  </a:lnTo>
                  <a:cubicBezTo>
                    <a:pt x="0" y="616"/>
                    <a:pt x="119" y="1348"/>
                    <a:pt x="627" y="1348"/>
                  </a:cubicBezTo>
                  <a:cubicBezTo>
                    <a:pt x="643" y="1348"/>
                    <a:pt x="659" y="1348"/>
                    <a:pt x="675" y="1346"/>
                  </a:cubicBezTo>
                  <a:lnTo>
                    <a:pt x="3271" y="882"/>
                  </a:lnTo>
                  <a:cubicBezTo>
                    <a:pt x="3775" y="744"/>
                    <a:pt x="3661" y="10"/>
                    <a:pt x="3162" y="10"/>
                  </a:cubicBezTo>
                  <a:cubicBezTo>
                    <a:pt x="3143" y="10"/>
                    <a:pt x="3124" y="11"/>
                    <a:pt x="3104" y="13"/>
                  </a:cubicBezTo>
                  <a:lnTo>
                    <a:pt x="3104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p28"/>
            <p:cNvSpPr/>
            <p:nvPr/>
          </p:nvSpPr>
          <p:spPr>
            <a:xfrm>
              <a:off x="336925" y="3776475"/>
              <a:ext cx="193225" cy="173675"/>
            </a:xfrm>
            <a:custGeom>
              <a:rect b="b" l="l" r="r" t="t"/>
              <a:pathLst>
                <a:path extrusionOk="0" h="6947" w="7729">
                  <a:moveTo>
                    <a:pt x="3896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04" y="525"/>
                  </a:cubicBezTo>
                  <a:cubicBezTo>
                    <a:pt x="5144" y="171"/>
                    <a:pt x="4517" y="1"/>
                    <a:pt x="3896" y="1"/>
                  </a:cubicBezTo>
                  <a:close/>
                  <a:moveTo>
                    <a:pt x="775" y="1989"/>
                  </a:moveTo>
                  <a:cubicBezTo>
                    <a:pt x="1" y="3561"/>
                    <a:pt x="489" y="5478"/>
                    <a:pt x="1954" y="6418"/>
                  </a:cubicBezTo>
                  <a:cubicBezTo>
                    <a:pt x="2522" y="6775"/>
                    <a:pt x="3157" y="6947"/>
                    <a:pt x="3787" y="6947"/>
                  </a:cubicBezTo>
                  <a:cubicBezTo>
                    <a:pt x="4818" y="6947"/>
                    <a:pt x="5833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p28"/>
            <p:cNvSpPr/>
            <p:nvPr/>
          </p:nvSpPr>
          <p:spPr>
            <a:xfrm>
              <a:off x="699475" y="3402925"/>
              <a:ext cx="152125" cy="141100"/>
            </a:xfrm>
            <a:custGeom>
              <a:rect b="b" l="l" r="r" t="t"/>
              <a:pathLst>
                <a:path extrusionOk="0" h="5644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87"/>
                    <a:pt x="1" y="3596"/>
                    <a:pt x="656" y="4561"/>
                  </a:cubicBezTo>
                  <a:lnTo>
                    <a:pt x="763" y="4727"/>
                  </a:lnTo>
                  <a:cubicBezTo>
                    <a:pt x="1172" y="5323"/>
                    <a:pt x="1837" y="5644"/>
                    <a:pt x="2514" y="5644"/>
                  </a:cubicBezTo>
                  <a:cubicBezTo>
                    <a:pt x="2920" y="5644"/>
                    <a:pt x="3330" y="5528"/>
                    <a:pt x="3692" y="5287"/>
                  </a:cubicBezTo>
                  <a:lnTo>
                    <a:pt x="6085" y="3656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p28"/>
            <p:cNvSpPr/>
            <p:nvPr/>
          </p:nvSpPr>
          <p:spPr>
            <a:xfrm>
              <a:off x="802175" y="3344700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0" y="1996"/>
                  </a:lnTo>
                  <a:lnTo>
                    <a:pt x="2489" y="5640"/>
                  </a:lnTo>
                  <a:lnTo>
                    <a:pt x="4870" y="4008"/>
                  </a:lnTo>
                  <a:cubicBezTo>
                    <a:pt x="5834" y="3354"/>
                    <a:pt x="6084" y="2044"/>
                    <a:pt x="5430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p28"/>
            <p:cNvSpPr/>
            <p:nvPr/>
          </p:nvSpPr>
          <p:spPr>
            <a:xfrm>
              <a:off x="655125" y="369420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4" y="6019"/>
                    <a:pt x="346" y="6054"/>
                  </a:cubicBezTo>
                  <a:lnTo>
                    <a:pt x="3823" y="6519"/>
                  </a:lnTo>
                  <a:lnTo>
                    <a:pt x="3358" y="9995"/>
                  </a:lnTo>
                  <a:cubicBezTo>
                    <a:pt x="3334" y="10198"/>
                    <a:pt x="3477" y="10388"/>
                    <a:pt x="3680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4"/>
                    <a:pt x="10442" y="7007"/>
                  </a:cubicBezTo>
                  <a:lnTo>
                    <a:pt x="10692" y="5042"/>
                  </a:lnTo>
                  <a:cubicBezTo>
                    <a:pt x="10728" y="4828"/>
                    <a:pt x="10585" y="4649"/>
                    <a:pt x="10371" y="4614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p28"/>
            <p:cNvSpPr/>
            <p:nvPr/>
          </p:nvSpPr>
          <p:spPr>
            <a:xfrm>
              <a:off x="311925" y="4098700"/>
              <a:ext cx="271200" cy="337250"/>
            </a:xfrm>
            <a:custGeom>
              <a:rect b="b" l="l" r="r" t="t"/>
              <a:pathLst>
                <a:path extrusionOk="0" h="13490" w="10848">
                  <a:moveTo>
                    <a:pt x="4152" y="412"/>
                  </a:moveTo>
                  <a:cubicBezTo>
                    <a:pt x="4441" y="412"/>
                    <a:pt x="4724" y="585"/>
                    <a:pt x="4775" y="971"/>
                  </a:cubicBezTo>
                  <a:cubicBezTo>
                    <a:pt x="4811" y="1161"/>
                    <a:pt x="4751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01" y="1221"/>
                  </a:cubicBezTo>
                  <a:lnTo>
                    <a:pt x="3501" y="1209"/>
                  </a:ln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80" y="2723"/>
                  </a:moveTo>
                  <a:cubicBezTo>
                    <a:pt x="8137" y="2723"/>
                    <a:pt x="8365" y="2911"/>
                    <a:pt x="8407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1" y="12527"/>
                    <a:pt x="2981" y="12527"/>
                  </a:cubicBezTo>
                  <a:cubicBezTo>
                    <a:pt x="2718" y="12527"/>
                    <a:pt x="2483" y="12346"/>
                    <a:pt x="2430" y="12079"/>
                  </a:cubicBezTo>
                  <a:lnTo>
                    <a:pt x="1072" y="4507"/>
                  </a:lnTo>
                  <a:cubicBezTo>
                    <a:pt x="1013" y="4209"/>
                    <a:pt x="1215" y="3924"/>
                    <a:pt x="1513" y="3876"/>
                  </a:cubicBezTo>
                  <a:lnTo>
                    <a:pt x="2263" y="3745"/>
                  </a:lnTo>
                  <a:cubicBezTo>
                    <a:pt x="2295" y="3945"/>
                    <a:pt x="2475" y="4098"/>
                    <a:pt x="2681" y="4098"/>
                  </a:cubicBezTo>
                  <a:cubicBezTo>
                    <a:pt x="2708" y="4098"/>
                    <a:pt x="2735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73" y="3102"/>
                    <a:pt x="7025" y="2864"/>
                  </a:cubicBezTo>
                  <a:lnTo>
                    <a:pt x="7776" y="2733"/>
                  </a:lnTo>
                  <a:cubicBezTo>
                    <a:pt x="7811" y="2726"/>
                    <a:pt x="7846" y="2723"/>
                    <a:pt x="7880" y="2723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41" y="13190"/>
                    <a:pt x="2110" y="13489"/>
                    <a:pt x="2531" y="13489"/>
                  </a:cubicBezTo>
                  <a:cubicBezTo>
                    <a:pt x="2588" y="13489"/>
                    <a:pt x="2646" y="13484"/>
                    <a:pt x="2703" y="13472"/>
                  </a:cubicBezTo>
                  <a:lnTo>
                    <a:pt x="10050" y="12139"/>
                  </a:lnTo>
                  <a:cubicBezTo>
                    <a:pt x="10526" y="12044"/>
                    <a:pt x="10847" y="11579"/>
                    <a:pt x="10764" y="11091"/>
                  </a:cubicBezTo>
                  <a:lnTo>
                    <a:pt x="9180" y="2459"/>
                  </a:lnTo>
                  <a:cubicBezTo>
                    <a:pt x="9107" y="2029"/>
                    <a:pt x="8737" y="1728"/>
                    <a:pt x="8317" y="1728"/>
                  </a:cubicBezTo>
                  <a:cubicBezTo>
                    <a:pt x="8260" y="1728"/>
                    <a:pt x="8202" y="1733"/>
                    <a:pt x="8145" y="1745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8" y="1434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87"/>
                  </a:cubicBezTo>
                  <a:cubicBezTo>
                    <a:pt x="5110" y="369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p28"/>
            <p:cNvSpPr/>
            <p:nvPr/>
          </p:nvSpPr>
          <p:spPr>
            <a:xfrm>
              <a:off x="360150" y="4220000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88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p28"/>
            <p:cNvSpPr/>
            <p:nvPr/>
          </p:nvSpPr>
          <p:spPr>
            <a:xfrm>
              <a:off x="413075" y="4208650"/>
              <a:ext cx="96125" cy="33625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5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p28"/>
            <p:cNvSpPr/>
            <p:nvPr/>
          </p:nvSpPr>
          <p:spPr>
            <a:xfrm>
              <a:off x="369975" y="4273875"/>
              <a:ext cx="46550" cy="38650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p28"/>
            <p:cNvSpPr/>
            <p:nvPr/>
          </p:nvSpPr>
          <p:spPr>
            <a:xfrm>
              <a:off x="423850" y="4262500"/>
              <a:ext cx="93700" cy="33750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3" y="1349"/>
                    <a:pt x="655" y="1348"/>
                  </a:cubicBezTo>
                  <a:lnTo>
                    <a:pt x="3251" y="872"/>
                  </a:lnTo>
                  <a:cubicBezTo>
                    <a:pt x="3747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p28"/>
            <p:cNvSpPr/>
            <p:nvPr/>
          </p:nvSpPr>
          <p:spPr>
            <a:xfrm>
              <a:off x="380400" y="4331350"/>
              <a:ext cx="46600" cy="38925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699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p28"/>
            <p:cNvSpPr/>
            <p:nvPr/>
          </p:nvSpPr>
          <p:spPr>
            <a:xfrm>
              <a:off x="433950" y="4319900"/>
              <a:ext cx="94725" cy="33875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2" y="2"/>
                    <a:pt x="3109" y="5"/>
                  </a:cubicBezTo>
                  <a:lnTo>
                    <a:pt x="513" y="481"/>
                  </a:lnTo>
                  <a:cubicBezTo>
                    <a:pt x="0" y="606"/>
                    <a:pt x="110" y="1355"/>
                    <a:pt x="612" y="1355"/>
                  </a:cubicBezTo>
                  <a:cubicBezTo>
                    <a:pt x="634" y="1355"/>
                    <a:pt x="656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p28"/>
            <p:cNvSpPr/>
            <p:nvPr/>
          </p:nvSpPr>
          <p:spPr>
            <a:xfrm>
              <a:off x="336050" y="4570700"/>
              <a:ext cx="194100" cy="174025"/>
            </a:xfrm>
            <a:custGeom>
              <a:rect b="b" l="l" r="r" t="t"/>
              <a:pathLst>
                <a:path extrusionOk="0" h="6961" w="7764">
                  <a:moveTo>
                    <a:pt x="3921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39" y="534"/>
                  </a:cubicBezTo>
                  <a:cubicBezTo>
                    <a:pt x="5177" y="174"/>
                    <a:pt x="4546" y="1"/>
                    <a:pt x="3921" y="1"/>
                  </a:cubicBezTo>
                  <a:close/>
                  <a:moveTo>
                    <a:pt x="810" y="1986"/>
                  </a:moveTo>
                  <a:cubicBezTo>
                    <a:pt x="0" y="3558"/>
                    <a:pt x="524" y="5487"/>
                    <a:pt x="2012" y="6427"/>
                  </a:cubicBezTo>
                  <a:cubicBezTo>
                    <a:pt x="2575" y="6787"/>
                    <a:pt x="3207" y="6960"/>
                    <a:pt x="3834" y="6960"/>
                  </a:cubicBezTo>
                  <a:cubicBezTo>
                    <a:pt x="4865" y="6960"/>
                    <a:pt x="5882" y="6492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p28"/>
            <p:cNvSpPr/>
            <p:nvPr/>
          </p:nvSpPr>
          <p:spPr>
            <a:xfrm>
              <a:off x="699475" y="4197375"/>
              <a:ext cx="152125" cy="141000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p28"/>
            <p:cNvSpPr/>
            <p:nvPr/>
          </p:nvSpPr>
          <p:spPr>
            <a:xfrm>
              <a:off x="802175" y="4138825"/>
              <a:ext cx="152125" cy="141025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97"/>
                  </a:lnTo>
                  <a:lnTo>
                    <a:pt x="2489" y="5640"/>
                  </a:lnTo>
                  <a:lnTo>
                    <a:pt x="4870" y="4009"/>
                  </a:lnTo>
                  <a:cubicBezTo>
                    <a:pt x="5834" y="3354"/>
                    <a:pt x="6084" y="2045"/>
                    <a:pt x="5430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p28"/>
            <p:cNvSpPr/>
            <p:nvPr/>
          </p:nvSpPr>
          <p:spPr>
            <a:xfrm>
              <a:off x="654825" y="4488350"/>
              <a:ext cx="268225" cy="266925"/>
            </a:xfrm>
            <a:custGeom>
              <a:rect b="b" l="l" r="r" t="t"/>
              <a:pathLst>
                <a:path extrusionOk="0" h="10677" w="10729">
                  <a:moveTo>
                    <a:pt x="5011" y="0"/>
                  </a:moveTo>
                  <a:cubicBezTo>
                    <a:pt x="4833" y="0"/>
                    <a:pt x="4677" y="135"/>
                    <a:pt x="4656" y="327"/>
                  </a:cubicBezTo>
                  <a:lnTo>
                    <a:pt x="4192" y="3804"/>
                  </a:lnTo>
                  <a:lnTo>
                    <a:pt x="715" y="3339"/>
                  </a:lnTo>
                  <a:cubicBezTo>
                    <a:pt x="700" y="3338"/>
                    <a:pt x="686" y="3337"/>
                    <a:pt x="671" y="3337"/>
                  </a:cubicBezTo>
                  <a:cubicBezTo>
                    <a:pt x="486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835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2" y="10412"/>
                  </a:cubicBezTo>
                  <a:lnTo>
                    <a:pt x="5668" y="10674"/>
                  </a:lnTo>
                  <a:cubicBezTo>
                    <a:pt x="5683" y="10675"/>
                    <a:pt x="5698" y="10676"/>
                    <a:pt x="5712" y="10676"/>
                  </a:cubicBezTo>
                  <a:cubicBezTo>
                    <a:pt x="5898" y="10676"/>
                    <a:pt x="6063" y="10540"/>
                    <a:pt x="6085" y="10352"/>
                  </a:cubicBezTo>
                  <a:lnTo>
                    <a:pt x="6549" y="6876"/>
                  </a:lnTo>
                  <a:lnTo>
                    <a:pt x="10026" y="7328"/>
                  </a:lnTo>
                  <a:cubicBezTo>
                    <a:pt x="10046" y="7331"/>
                    <a:pt x="10065" y="7333"/>
                    <a:pt x="10084" y="7333"/>
                  </a:cubicBezTo>
                  <a:cubicBezTo>
                    <a:pt x="10264" y="7333"/>
                    <a:pt x="10421" y="7189"/>
                    <a:pt x="10443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3" y="4613"/>
                  </a:cubicBezTo>
                  <a:lnTo>
                    <a:pt x="6906" y="4161"/>
                  </a:lnTo>
                  <a:lnTo>
                    <a:pt x="7359" y="684"/>
                  </a:lnTo>
                  <a:cubicBezTo>
                    <a:pt x="7395" y="470"/>
                    <a:pt x="7252" y="291"/>
                    <a:pt x="7037" y="256"/>
                  </a:cubicBezTo>
                  <a:lnTo>
                    <a:pt x="5073" y="6"/>
                  </a:lnTo>
                  <a:cubicBezTo>
                    <a:pt x="5052" y="2"/>
                    <a:pt x="5031" y="0"/>
                    <a:pt x="501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"/>
          <p:cNvSpPr txBox="1"/>
          <p:nvPr>
            <p:ph idx="1" type="body"/>
          </p:nvPr>
        </p:nvSpPr>
        <p:spPr>
          <a:xfrm>
            <a:off x="713950" y="1625525"/>
            <a:ext cx="3350100" cy="24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009" name="Google Shape;1009;p4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0" name="Google Shape;1010;p4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"/>
          <p:cNvSpPr txBox="1"/>
          <p:nvPr>
            <p:ph idx="1" type="body"/>
          </p:nvPr>
        </p:nvSpPr>
        <p:spPr>
          <a:xfrm>
            <a:off x="1048375" y="1410300"/>
            <a:ext cx="33501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13" name="Google Shape;1013;p5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4" name="Google Shape;1014;p5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5"/>
          <p:cNvSpPr txBox="1"/>
          <p:nvPr>
            <p:ph idx="2" type="body"/>
          </p:nvPr>
        </p:nvSpPr>
        <p:spPr>
          <a:xfrm>
            <a:off x="4745525" y="1410300"/>
            <a:ext cx="33501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6"/>
          <p:cNvGrpSpPr/>
          <p:nvPr/>
        </p:nvGrpSpPr>
        <p:grpSpPr>
          <a:xfrm>
            <a:off x="58777" y="98419"/>
            <a:ext cx="9026433" cy="1461087"/>
            <a:chOff x="58777" y="98419"/>
            <a:chExt cx="9026433" cy="1461087"/>
          </a:xfrm>
        </p:grpSpPr>
        <p:sp>
          <p:nvSpPr>
            <p:cNvPr id="1018" name="Google Shape;1018;p6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4157614" y="99161"/>
              <a:ext cx="349483" cy="435378"/>
            </a:xfrm>
            <a:custGeom>
              <a:rect b="b" l="l" r="r" t="t"/>
              <a:pathLst>
                <a:path extrusionOk="0" h="13498" w="10835">
                  <a:moveTo>
                    <a:pt x="4152" y="412"/>
                  </a:moveTo>
                  <a:cubicBezTo>
                    <a:pt x="4440" y="412"/>
                    <a:pt x="4723" y="584"/>
                    <a:pt x="4775" y="971"/>
                  </a:cubicBezTo>
                  <a:cubicBezTo>
                    <a:pt x="4810" y="1173"/>
                    <a:pt x="4751" y="1364"/>
                    <a:pt x="4632" y="1518"/>
                  </a:cubicBezTo>
                  <a:lnTo>
                    <a:pt x="3834" y="1661"/>
                  </a:lnTo>
                  <a:cubicBezTo>
                    <a:pt x="3667" y="1566"/>
                    <a:pt x="3536" y="1399"/>
                    <a:pt x="3501" y="1209"/>
                  </a:cubicBezTo>
                  <a:cubicBezTo>
                    <a:pt x="3386" y="709"/>
                    <a:pt x="3773" y="412"/>
                    <a:pt x="4152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1" y="2907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48" y="4507"/>
                  </a:lnTo>
                  <a:cubicBezTo>
                    <a:pt x="1000" y="4209"/>
                    <a:pt x="1203" y="3935"/>
                    <a:pt x="1500" y="3876"/>
                  </a:cubicBezTo>
                  <a:lnTo>
                    <a:pt x="2239" y="3745"/>
                  </a:lnTo>
                  <a:cubicBezTo>
                    <a:pt x="2280" y="3954"/>
                    <a:pt x="2460" y="4099"/>
                    <a:pt x="2664" y="4099"/>
                  </a:cubicBezTo>
                  <a:cubicBezTo>
                    <a:pt x="2693" y="4099"/>
                    <a:pt x="2721" y="4096"/>
                    <a:pt x="2751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13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80"/>
                  </a:cubicBezTo>
                  <a:cubicBezTo>
                    <a:pt x="3096" y="1459"/>
                    <a:pt x="3179" y="1614"/>
                    <a:pt x="3286" y="1756"/>
                  </a:cubicBezTo>
                  <a:lnTo>
                    <a:pt x="2512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22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0" y="13194"/>
                    <a:pt x="2120" y="13497"/>
                    <a:pt x="2540" y="13497"/>
                  </a:cubicBezTo>
                  <a:cubicBezTo>
                    <a:pt x="2590" y="13497"/>
                    <a:pt x="2640" y="13493"/>
                    <a:pt x="2691" y="13484"/>
                  </a:cubicBezTo>
                  <a:lnTo>
                    <a:pt x="10037" y="12139"/>
                  </a:lnTo>
                  <a:cubicBezTo>
                    <a:pt x="10513" y="12055"/>
                    <a:pt x="10835" y="11579"/>
                    <a:pt x="10752" y="11103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58" y="1995"/>
                  </a:lnTo>
                  <a:lnTo>
                    <a:pt x="6811" y="1721"/>
                  </a:lnTo>
                  <a:cubicBezTo>
                    <a:pt x="6747" y="1435"/>
                    <a:pt x="6506" y="1235"/>
                    <a:pt x="6227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79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55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4219446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6" y="1"/>
                  </a:moveTo>
                  <a:cubicBezTo>
                    <a:pt x="979" y="1"/>
                    <a:pt x="930" y="5"/>
                    <a:pt x="881" y="15"/>
                  </a:cubicBezTo>
                  <a:cubicBezTo>
                    <a:pt x="202" y="134"/>
                    <a:pt x="0" y="1015"/>
                    <a:pt x="572" y="1408"/>
                  </a:cubicBezTo>
                  <a:cubicBezTo>
                    <a:pt x="711" y="1504"/>
                    <a:pt x="861" y="1547"/>
                    <a:pt x="1007" y="1547"/>
                  </a:cubicBezTo>
                  <a:cubicBezTo>
                    <a:pt x="1458" y="1547"/>
                    <a:pt x="1864" y="1138"/>
                    <a:pt x="1774" y="634"/>
                  </a:cubicBezTo>
                  <a:cubicBezTo>
                    <a:pt x="1701" y="266"/>
                    <a:pt x="1386" y="1"/>
                    <a:pt x="1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4287988" y="241148"/>
              <a:ext cx="123956" cy="43577"/>
            </a:xfrm>
            <a:custGeom>
              <a:rect b="b" l="l" r="r" t="t"/>
              <a:pathLst>
                <a:path extrusionOk="0" h="1351" w="3843">
                  <a:moveTo>
                    <a:pt x="3234" y="0"/>
                  </a:moveTo>
                  <a:cubicBezTo>
                    <a:pt x="3203" y="0"/>
                    <a:pt x="3171" y="3"/>
                    <a:pt x="3138" y="10"/>
                  </a:cubicBezTo>
                  <a:lnTo>
                    <a:pt x="542" y="486"/>
                  </a:lnTo>
                  <a:cubicBezTo>
                    <a:pt x="1" y="576"/>
                    <a:pt x="111" y="1350"/>
                    <a:pt x="610" y="1350"/>
                  </a:cubicBezTo>
                  <a:cubicBezTo>
                    <a:pt x="638" y="1350"/>
                    <a:pt x="667" y="1348"/>
                    <a:pt x="697" y="1343"/>
                  </a:cubicBezTo>
                  <a:lnTo>
                    <a:pt x="3304" y="867"/>
                  </a:lnTo>
                  <a:cubicBezTo>
                    <a:pt x="3842" y="766"/>
                    <a:pt x="3726" y="0"/>
                    <a:pt x="32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4232090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7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4301987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9" y="1"/>
                    <a:pt x="3097" y="2"/>
                  </a:cubicBezTo>
                  <a:lnTo>
                    <a:pt x="501" y="478"/>
                  </a:lnTo>
                  <a:cubicBezTo>
                    <a:pt x="1" y="618"/>
                    <a:pt x="114" y="1348"/>
                    <a:pt x="620" y="1348"/>
                  </a:cubicBezTo>
                  <a:cubicBezTo>
                    <a:pt x="631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2" y="731"/>
                    <a:pt x="3627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4245928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4314889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27" y="1364"/>
                  </a:cubicBezTo>
                  <a:cubicBezTo>
                    <a:pt x="645" y="1364"/>
                    <a:pt x="665" y="1363"/>
                    <a:pt x="684" y="1361"/>
                  </a:cubicBezTo>
                  <a:lnTo>
                    <a:pt x="3268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4188320" y="708297"/>
              <a:ext cx="250428" cy="224721"/>
            </a:xfrm>
            <a:custGeom>
              <a:rect b="b" l="l" r="r" t="t"/>
              <a:pathLst>
                <a:path extrusionOk="0" h="6967" w="7764">
                  <a:moveTo>
                    <a:pt x="3929" y="1"/>
                  </a:moveTo>
                  <a:cubicBezTo>
                    <a:pt x="2899" y="1"/>
                    <a:pt x="1886" y="465"/>
                    <a:pt x="1227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1" y="528"/>
                  </a:cubicBezTo>
                  <a:cubicBezTo>
                    <a:pt x="5188" y="173"/>
                    <a:pt x="4555" y="1"/>
                    <a:pt x="392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1" y="3553"/>
                    <a:pt x="525" y="5493"/>
                    <a:pt x="2013" y="6434"/>
                  </a:cubicBezTo>
                  <a:cubicBezTo>
                    <a:pt x="2579" y="6793"/>
                    <a:pt x="3211" y="6966"/>
                    <a:pt x="3836" y="6966"/>
                  </a:cubicBezTo>
                  <a:cubicBezTo>
                    <a:pt x="4868" y="6966"/>
                    <a:pt x="5882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4157614" y="1123773"/>
              <a:ext cx="349483" cy="435733"/>
            </a:xfrm>
            <a:custGeom>
              <a:rect b="b" l="l" r="r" t="t"/>
              <a:pathLst>
                <a:path extrusionOk="0" h="13509" w="10835">
                  <a:moveTo>
                    <a:pt x="4147" y="414"/>
                  </a:moveTo>
                  <a:cubicBezTo>
                    <a:pt x="4437" y="414"/>
                    <a:pt x="4723" y="589"/>
                    <a:pt x="4775" y="982"/>
                  </a:cubicBezTo>
                  <a:cubicBezTo>
                    <a:pt x="4810" y="1173"/>
                    <a:pt x="4751" y="1375"/>
                    <a:pt x="4632" y="1518"/>
                  </a:cubicBezTo>
                  <a:lnTo>
                    <a:pt x="3834" y="1673"/>
                  </a:lnTo>
                  <a:cubicBezTo>
                    <a:pt x="3655" y="1578"/>
                    <a:pt x="3536" y="1411"/>
                    <a:pt x="3501" y="1209"/>
                  </a:cubicBezTo>
                  <a:cubicBezTo>
                    <a:pt x="3386" y="710"/>
                    <a:pt x="3770" y="414"/>
                    <a:pt x="4147" y="414"/>
                  </a:cubicBezTo>
                  <a:close/>
                  <a:moveTo>
                    <a:pt x="7868" y="2734"/>
                  </a:moveTo>
                  <a:cubicBezTo>
                    <a:pt x="8125" y="2734"/>
                    <a:pt x="8352" y="2923"/>
                    <a:pt x="8394" y="3185"/>
                  </a:cubicBezTo>
                  <a:lnTo>
                    <a:pt x="9775" y="10746"/>
                  </a:lnTo>
                  <a:cubicBezTo>
                    <a:pt x="9835" y="11043"/>
                    <a:pt x="9632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7" y="12530"/>
                  </a:cubicBezTo>
                  <a:cubicBezTo>
                    <a:pt x="2710" y="12530"/>
                    <a:pt x="2482" y="12342"/>
                    <a:pt x="2429" y="12079"/>
                  </a:cubicBezTo>
                  <a:lnTo>
                    <a:pt x="1060" y="4519"/>
                  </a:lnTo>
                  <a:cubicBezTo>
                    <a:pt x="1000" y="4221"/>
                    <a:pt x="1203" y="3935"/>
                    <a:pt x="1500" y="3888"/>
                  </a:cubicBezTo>
                  <a:lnTo>
                    <a:pt x="2250" y="3745"/>
                  </a:lnTo>
                  <a:cubicBezTo>
                    <a:pt x="2283" y="3960"/>
                    <a:pt x="2471" y="4107"/>
                    <a:pt x="2682" y="4107"/>
                  </a:cubicBezTo>
                  <a:cubicBezTo>
                    <a:pt x="2705" y="4107"/>
                    <a:pt x="2728" y="4105"/>
                    <a:pt x="2751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13" y="2875"/>
                  </a:cubicBezTo>
                  <a:lnTo>
                    <a:pt x="7763" y="2745"/>
                  </a:lnTo>
                  <a:cubicBezTo>
                    <a:pt x="7798" y="2737"/>
                    <a:pt x="7833" y="2734"/>
                    <a:pt x="7868" y="2734"/>
                  </a:cubicBezTo>
                  <a:close/>
                  <a:moveTo>
                    <a:pt x="4137" y="0"/>
                  </a:moveTo>
                  <a:cubicBezTo>
                    <a:pt x="4073" y="0"/>
                    <a:pt x="4007" y="6"/>
                    <a:pt x="3941" y="18"/>
                  </a:cubicBezTo>
                  <a:cubicBezTo>
                    <a:pt x="3358" y="125"/>
                    <a:pt x="2965" y="697"/>
                    <a:pt x="3072" y="1292"/>
                  </a:cubicBezTo>
                  <a:cubicBezTo>
                    <a:pt x="3096" y="1459"/>
                    <a:pt x="3179" y="1625"/>
                    <a:pt x="3286" y="1768"/>
                  </a:cubicBezTo>
                  <a:lnTo>
                    <a:pt x="2512" y="1911"/>
                  </a:lnTo>
                  <a:cubicBezTo>
                    <a:pt x="2191" y="1971"/>
                    <a:pt x="1977" y="2280"/>
                    <a:pt x="2036" y="2602"/>
                  </a:cubicBezTo>
                  <a:lnTo>
                    <a:pt x="2084" y="2875"/>
                  </a:lnTo>
                  <a:lnTo>
                    <a:pt x="798" y="3114"/>
                  </a:lnTo>
                  <a:cubicBezTo>
                    <a:pt x="310" y="3197"/>
                    <a:pt x="0" y="3661"/>
                    <a:pt x="84" y="4149"/>
                  </a:cubicBezTo>
                  <a:lnTo>
                    <a:pt x="1655" y="12770"/>
                  </a:lnTo>
                  <a:cubicBezTo>
                    <a:pt x="1740" y="13206"/>
                    <a:pt x="2120" y="13509"/>
                    <a:pt x="2540" y="13509"/>
                  </a:cubicBezTo>
                  <a:cubicBezTo>
                    <a:pt x="2590" y="13509"/>
                    <a:pt x="2640" y="13505"/>
                    <a:pt x="2691" y="13496"/>
                  </a:cubicBezTo>
                  <a:lnTo>
                    <a:pt x="10037" y="12150"/>
                  </a:lnTo>
                  <a:cubicBezTo>
                    <a:pt x="10513" y="12067"/>
                    <a:pt x="10835" y="11603"/>
                    <a:pt x="10752" y="11115"/>
                  </a:cubicBezTo>
                  <a:lnTo>
                    <a:pt x="9180" y="2483"/>
                  </a:lnTo>
                  <a:cubicBezTo>
                    <a:pt x="9096" y="2052"/>
                    <a:pt x="8725" y="1751"/>
                    <a:pt x="8304" y="1751"/>
                  </a:cubicBezTo>
                  <a:cubicBezTo>
                    <a:pt x="8247" y="1751"/>
                    <a:pt x="8190" y="1757"/>
                    <a:pt x="8132" y="1768"/>
                  </a:cubicBezTo>
                  <a:lnTo>
                    <a:pt x="6858" y="1994"/>
                  </a:lnTo>
                  <a:lnTo>
                    <a:pt x="6811" y="1721"/>
                  </a:lnTo>
                  <a:cubicBezTo>
                    <a:pt x="6746" y="1431"/>
                    <a:pt x="6497" y="1237"/>
                    <a:pt x="6213" y="1237"/>
                  </a:cubicBezTo>
                  <a:cubicBezTo>
                    <a:pt x="6183" y="1237"/>
                    <a:pt x="6151" y="1240"/>
                    <a:pt x="6120" y="1244"/>
                  </a:cubicBezTo>
                  <a:lnTo>
                    <a:pt x="5179" y="1423"/>
                  </a:lnTo>
                  <a:cubicBezTo>
                    <a:pt x="5227" y="1244"/>
                    <a:pt x="5239" y="1066"/>
                    <a:pt x="5203" y="899"/>
                  </a:cubicBezTo>
                  <a:cubicBezTo>
                    <a:pt x="5108" y="370"/>
                    <a:pt x="4655" y="0"/>
                    <a:pt x="413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4219446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3" y="1502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4287537" y="1265566"/>
              <a:ext cx="124859" cy="43931"/>
            </a:xfrm>
            <a:custGeom>
              <a:rect b="b" l="l" r="r" t="t"/>
              <a:pathLst>
                <a:path extrusionOk="0" h="1362" w="3871">
                  <a:moveTo>
                    <a:pt x="3275" y="0"/>
                  </a:moveTo>
                  <a:cubicBezTo>
                    <a:pt x="3236" y="0"/>
                    <a:pt x="3195" y="5"/>
                    <a:pt x="3152" y="15"/>
                  </a:cubicBez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2" y="1358"/>
                    <a:pt x="711" y="1349"/>
                  </a:cubicBezTo>
                  <a:lnTo>
                    <a:pt x="3318" y="873"/>
                  </a:lnTo>
                  <a:cubicBezTo>
                    <a:pt x="3870" y="784"/>
                    <a:pt x="3767" y="0"/>
                    <a:pt x="327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4232090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203" y="131"/>
                    <a:pt x="1" y="1012"/>
                    <a:pt x="572" y="1405"/>
                  </a:cubicBezTo>
                  <a:cubicBezTo>
                    <a:pt x="711" y="1502"/>
                    <a:pt x="862" y="1545"/>
                    <a:pt x="1009" y="1545"/>
                  </a:cubicBezTo>
                  <a:cubicBezTo>
                    <a:pt x="1455" y="1545"/>
                    <a:pt x="1865" y="1145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4302116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0" y="628"/>
                    <a:pt x="109" y="1349"/>
                    <a:pt x="604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8" y="731"/>
                    <a:pt x="3623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4245928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4315179" y="1409230"/>
              <a:ext cx="121892" cy="43931"/>
            </a:xfrm>
            <a:custGeom>
              <a:rect b="b" l="l" r="r" t="t"/>
              <a:pathLst>
                <a:path extrusionOk="0" h="1362" w="3779">
                  <a:moveTo>
                    <a:pt x="3152" y="0"/>
                  </a:moveTo>
                  <a:cubicBezTo>
                    <a:pt x="3136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28" y="1362"/>
                  </a:cubicBezTo>
                  <a:cubicBezTo>
                    <a:pt x="644" y="1362"/>
                    <a:pt x="659" y="1361"/>
                    <a:pt x="675" y="1360"/>
                  </a:cubicBezTo>
                  <a:lnTo>
                    <a:pt x="3259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3132614" y="98419"/>
              <a:ext cx="350257" cy="436217"/>
            </a:xfrm>
            <a:custGeom>
              <a:rect b="b" l="l" r="r" t="t"/>
              <a:pathLst>
                <a:path extrusionOk="0" h="13524" w="10859">
                  <a:moveTo>
                    <a:pt x="4164" y="435"/>
                  </a:moveTo>
                  <a:cubicBezTo>
                    <a:pt x="4452" y="435"/>
                    <a:pt x="4735" y="607"/>
                    <a:pt x="4787" y="994"/>
                  </a:cubicBezTo>
                  <a:cubicBezTo>
                    <a:pt x="4822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8" y="1422"/>
                    <a:pt x="3513" y="1232"/>
                  </a:cubicBezTo>
                  <a:cubicBezTo>
                    <a:pt x="3398" y="732"/>
                    <a:pt x="3785" y="435"/>
                    <a:pt x="4164" y="435"/>
                  </a:cubicBezTo>
                  <a:close/>
                  <a:moveTo>
                    <a:pt x="7857" y="2749"/>
                  </a:moveTo>
                  <a:cubicBezTo>
                    <a:pt x="8127" y="2749"/>
                    <a:pt x="8353" y="2930"/>
                    <a:pt x="8406" y="3208"/>
                  </a:cubicBezTo>
                  <a:lnTo>
                    <a:pt x="9787" y="10769"/>
                  </a:lnTo>
                  <a:cubicBezTo>
                    <a:pt x="9847" y="11054"/>
                    <a:pt x="9644" y="11340"/>
                    <a:pt x="9359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2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2" y="4232"/>
                    <a:pt x="1215" y="3958"/>
                    <a:pt x="1512" y="3899"/>
                  </a:cubicBezTo>
                  <a:lnTo>
                    <a:pt x="2263" y="3768"/>
                  </a:lnTo>
                  <a:cubicBezTo>
                    <a:pt x="2294" y="3977"/>
                    <a:pt x="2481" y="4122"/>
                    <a:pt x="2688" y="4122"/>
                  </a:cubicBezTo>
                  <a:cubicBezTo>
                    <a:pt x="2716" y="4122"/>
                    <a:pt x="2745" y="4119"/>
                    <a:pt x="2775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63" y="2756"/>
                  </a:lnTo>
                  <a:cubicBezTo>
                    <a:pt x="7795" y="2751"/>
                    <a:pt x="7826" y="2749"/>
                    <a:pt x="7857" y="2749"/>
                  </a:cubicBezTo>
                  <a:close/>
                  <a:moveTo>
                    <a:pt x="4145" y="0"/>
                  </a:moveTo>
                  <a:cubicBezTo>
                    <a:pt x="4082" y="0"/>
                    <a:pt x="4018" y="6"/>
                    <a:pt x="3953" y="17"/>
                  </a:cubicBezTo>
                  <a:cubicBezTo>
                    <a:pt x="3358" y="136"/>
                    <a:pt x="2965" y="708"/>
                    <a:pt x="3084" y="1303"/>
                  </a:cubicBezTo>
                  <a:cubicBezTo>
                    <a:pt x="3108" y="1482"/>
                    <a:pt x="3179" y="1637"/>
                    <a:pt x="3298" y="1779"/>
                  </a:cubicBezTo>
                  <a:lnTo>
                    <a:pt x="2525" y="1922"/>
                  </a:lnTo>
                  <a:cubicBezTo>
                    <a:pt x="2203" y="1982"/>
                    <a:pt x="1989" y="2291"/>
                    <a:pt x="2048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0" y="3673"/>
                    <a:pt x="96" y="4161"/>
                  </a:cubicBezTo>
                  <a:lnTo>
                    <a:pt x="1667" y="12793"/>
                  </a:lnTo>
                  <a:cubicBezTo>
                    <a:pt x="1751" y="13223"/>
                    <a:pt x="2122" y="13524"/>
                    <a:pt x="2543" y="13524"/>
                  </a:cubicBezTo>
                  <a:cubicBezTo>
                    <a:pt x="2600" y="13524"/>
                    <a:pt x="2657" y="13518"/>
                    <a:pt x="2715" y="13507"/>
                  </a:cubicBezTo>
                  <a:lnTo>
                    <a:pt x="10049" y="12174"/>
                  </a:lnTo>
                  <a:cubicBezTo>
                    <a:pt x="10537" y="12078"/>
                    <a:pt x="10859" y="11614"/>
                    <a:pt x="10764" y="11126"/>
                  </a:cubicBezTo>
                  <a:lnTo>
                    <a:pt x="9192" y="2506"/>
                  </a:lnTo>
                  <a:cubicBezTo>
                    <a:pt x="9107" y="2069"/>
                    <a:pt x="8727" y="1766"/>
                    <a:pt x="8299" y="1766"/>
                  </a:cubicBezTo>
                  <a:cubicBezTo>
                    <a:pt x="8248" y="1766"/>
                    <a:pt x="8196" y="1771"/>
                    <a:pt x="8144" y="1779"/>
                  </a:cubicBezTo>
                  <a:lnTo>
                    <a:pt x="6870" y="2018"/>
                  </a:lnTo>
                  <a:lnTo>
                    <a:pt x="6823" y="1744"/>
                  </a:lnTo>
                  <a:cubicBezTo>
                    <a:pt x="6770" y="1458"/>
                    <a:pt x="6520" y="1258"/>
                    <a:pt x="6248" y="1258"/>
                  </a:cubicBezTo>
                  <a:cubicBezTo>
                    <a:pt x="6214" y="1258"/>
                    <a:pt x="6179" y="1261"/>
                    <a:pt x="6144" y="1268"/>
                  </a:cubicBezTo>
                  <a:lnTo>
                    <a:pt x="5192" y="1434"/>
                  </a:lnTo>
                  <a:cubicBezTo>
                    <a:pt x="5239" y="1268"/>
                    <a:pt x="5251" y="1089"/>
                    <a:pt x="5215" y="922"/>
                  </a:cubicBezTo>
                  <a:cubicBezTo>
                    <a:pt x="5130" y="381"/>
                    <a:pt x="4667" y="0"/>
                    <a:pt x="414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3194834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3" y="1"/>
                  </a:moveTo>
                  <a:cubicBezTo>
                    <a:pt x="976" y="1"/>
                    <a:pt x="929" y="5"/>
                    <a:pt x="881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8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4" y="634"/>
                  </a:cubicBezTo>
                  <a:cubicBezTo>
                    <a:pt x="1701" y="266"/>
                    <a:pt x="1377" y="1"/>
                    <a:pt x="102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3263021" y="241019"/>
              <a:ext cx="124440" cy="43706"/>
            </a:xfrm>
            <a:custGeom>
              <a:rect b="b" l="l" r="r" t="t"/>
              <a:pathLst>
                <a:path extrusionOk="0" h="1355" w="3858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553" y="490"/>
                  </a:lnTo>
                  <a:cubicBezTo>
                    <a:pt x="0" y="580"/>
                    <a:pt x="121" y="1354"/>
                    <a:pt x="621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61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3207510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3277020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43" y="0"/>
                  </a:moveTo>
                  <a:cubicBezTo>
                    <a:pt x="3131" y="0"/>
                    <a:pt x="3120" y="1"/>
                    <a:pt x="3108" y="2"/>
                  </a:cubicBezTo>
                  <a:lnTo>
                    <a:pt x="512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2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3221315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17"/>
                  </a:cubicBezTo>
                  <a:cubicBezTo>
                    <a:pt x="700" y="1513"/>
                    <a:pt x="851" y="1556"/>
                    <a:pt x="997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3290277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6" y="1364"/>
                    <a:pt x="616" y="1364"/>
                  </a:cubicBezTo>
                  <a:cubicBezTo>
                    <a:pt x="634" y="1364"/>
                    <a:pt x="653" y="1363"/>
                    <a:pt x="673" y="1361"/>
                  </a:cubicBezTo>
                  <a:lnTo>
                    <a:pt x="3280" y="885"/>
                  </a:lnTo>
                  <a:cubicBezTo>
                    <a:pt x="3797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3163708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23" y="1"/>
                  </a:moveTo>
                  <a:cubicBezTo>
                    <a:pt x="2893" y="1"/>
                    <a:pt x="1881" y="465"/>
                    <a:pt x="1215" y="1338"/>
                  </a:cubicBezTo>
                  <a:lnTo>
                    <a:pt x="6954" y="4969"/>
                  </a:lnTo>
                  <a:cubicBezTo>
                    <a:pt x="7764" y="3398"/>
                    <a:pt x="7240" y="1469"/>
                    <a:pt x="5752" y="528"/>
                  </a:cubicBezTo>
                  <a:cubicBezTo>
                    <a:pt x="5184" y="173"/>
                    <a:pt x="4550" y="1"/>
                    <a:pt x="3923" y="1"/>
                  </a:cubicBezTo>
                  <a:close/>
                  <a:moveTo>
                    <a:pt x="810" y="1993"/>
                  </a:moveTo>
                  <a:cubicBezTo>
                    <a:pt x="1" y="3553"/>
                    <a:pt x="525" y="5481"/>
                    <a:pt x="2013" y="6434"/>
                  </a:cubicBezTo>
                  <a:cubicBezTo>
                    <a:pt x="2577" y="6788"/>
                    <a:pt x="3207" y="6958"/>
                    <a:pt x="3830" y="6958"/>
                  </a:cubicBezTo>
                  <a:cubicBezTo>
                    <a:pt x="4864" y="6958"/>
                    <a:pt x="5881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3633018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0" y="5316"/>
                    <a:pt x="1833" y="5640"/>
                    <a:pt x="2507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72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3765490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1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3575411" y="602242"/>
              <a:ext cx="345645" cy="344032"/>
            </a:xfrm>
            <a:custGeom>
              <a:rect b="b" l="l" r="r" t="t"/>
              <a:pathLst>
                <a:path extrusionOk="0" h="10666" w="10716">
                  <a:moveTo>
                    <a:pt x="4998" y="1"/>
                  </a:moveTo>
                  <a:cubicBezTo>
                    <a:pt x="4820" y="1"/>
                    <a:pt x="4665" y="136"/>
                    <a:pt x="4644" y="328"/>
                  </a:cubicBezTo>
                  <a:lnTo>
                    <a:pt x="4191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3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5" y="10665"/>
                    <a:pt x="5700" y="10665"/>
                  </a:cubicBezTo>
                  <a:cubicBezTo>
                    <a:pt x="5885" y="10665"/>
                    <a:pt x="6050" y="10529"/>
                    <a:pt x="6072" y="10341"/>
                  </a:cubicBezTo>
                  <a:lnTo>
                    <a:pt x="6537" y="6864"/>
                  </a:lnTo>
                  <a:lnTo>
                    <a:pt x="10013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60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3133001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8" y="429"/>
                  </a:moveTo>
                  <a:cubicBezTo>
                    <a:pt x="4437" y="429"/>
                    <a:pt x="4723" y="604"/>
                    <a:pt x="4775" y="997"/>
                  </a:cubicBezTo>
                  <a:cubicBezTo>
                    <a:pt x="4810" y="1188"/>
                    <a:pt x="4751" y="1390"/>
                    <a:pt x="4620" y="1533"/>
                  </a:cubicBezTo>
                  <a:lnTo>
                    <a:pt x="3834" y="1688"/>
                  </a:lnTo>
                  <a:cubicBezTo>
                    <a:pt x="3656" y="1593"/>
                    <a:pt x="3536" y="1426"/>
                    <a:pt x="3501" y="1224"/>
                  </a:cubicBezTo>
                  <a:cubicBezTo>
                    <a:pt x="3386" y="725"/>
                    <a:pt x="3770" y="429"/>
                    <a:pt x="4148" y="429"/>
                  </a:cubicBezTo>
                  <a:close/>
                  <a:moveTo>
                    <a:pt x="7843" y="2740"/>
                  </a:moveTo>
                  <a:cubicBezTo>
                    <a:pt x="8105" y="2740"/>
                    <a:pt x="8341" y="2921"/>
                    <a:pt x="8394" y="3188"/>
                  </a:cubicBezTo>
                  <a:lnTo>
                    <a:pt x="9775" y="10761"/>
                  </a:lnTo>
                  <a:cubicBezTo>
                    <a:pt x="9835" y="11058"/>
                    <a:pt x="9632" y="11344"/>
                    <a:pt x="9347" y="11392"/>
                  </a:cubicBezTo>
                  <a:lnTo>
                    <a:pt x="3072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0" y="12545"/>
                    <a:pt x="2483" y="12357"/>
                    <a:pt x="2441" y="12094"/>
                  </a:cubicBezTo>
                  <a:lnTo>
                    <a:pt x="1060" y="4534"/>
                  </a:lnTo>
                  <a:cubicBezTo>
                    <a:pt x="1000" y="4236"/>
                    <a:pt x="1203" y="3950"/>
                    <a:pt x="1500" y="3903"/>
                  </a:cubicBezTo>
                  <a:lnTo>
                    <a:pt x="2251" y="3760"/>
                  </a:lnTo>
                  <a:cubicBezTo>
                    <a:pt x="2283" y="3975"/>
                    <a:pt x="2471" y="4122"/>
                    <a:pt x="2682" y="4122"/>
                  </a:cubicBezTo>
                  <a:cubicBezTo>
                    <a:pt x="2705" y="4122"/>
                    <a:pt x="2728" y="4120"/>
                    <a:pt x="2751" y="4117"/>
                  </a:cubicBezTo>
                  <a:lnTo>
                    <a:pt x="6668" y="3391"/>
                  </a:lnTo>
                  <a:cubicBezTo>
                    <a:pt x="6894" y="3355"/>
                    <a:pt x="7061" y="3129"/>
                    <a:pt x="7013" y="2890"/>
                  </a:cubicBezTo>
                  <a:lnTo>
                    <a:pt x="7751" y="2748"/>
                  </a:lnTo>
                  <a:cubicBezTo>
                    <a:pt x="7782" y="2743"/>
                    <a:pt x="7812" y="2740"/>
                    <a:pt x="7843" y="2740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096" y="1474"/>
                    <a:pt x="3179" y="1640"/>
                    <a:pt x="3286" y="1783"/>
                  </a:cubicBezTo>
                  <a:lnTo>
                    <a:pt x="2513" y="1926"/>
                  </a:lnTo>
                  <a:cubicBezTo>
                    <a:pt x="2191" y="1986"/>
                    <a:pt x="1977" y="2295"/>
                    <a:pt x="2036" y="2617"/>
                  </a:cubicBezTo>
                  <a:lnTo>
                    <a:pt x="2084" y="2890"/>
                  </a:lnTo>
                  <a:lnTo>
                    <a:pt x="798" y="3129"/>
                  </a:lnTo>
                  <a:cubicBezTo>
                    <a:pt x="310" y="3212"/>
                    <a:pt x="0" y="3676"/>
                    <a:pt x="84" y="4164"/>
                  </a:cubicBezTo>
                  <a:lnTo>
                    <a:pt x="1655" y="12785"/>
                  </a:lnTo>
                  <a:cubicBezTo>
                    <a:pt x="1740" y="13221"/>
                    <a:pt x="2120" y="13524"/>
                    <a:pt x="2549" y="13524"/>
                  </a:cubicBezTo>
                  <a:cubicBezTo>
                    <a:pt x="2600" y="13524"/>
                    <a:pt x="2651" y="13520"/>
                    <a:pt x="2703" y="13511"/>
                  </a:cubicBezTo>
                  <a:lnTo>
                    <a:pt x="10037" y="12165"/>
                  </a:lnTo>
                  <a:cubicBezTo>
                    <a:pt x="10525" y="12082"/>
                    <a:pt x="10847" y="11618"/>
                    <a:pt x="10752" y="11130"/>
                  </a:cubicBezTo>
                  <a:lnTo>
                    <a:pt x="9180" y="2498"/>
                  </a:lnTo>
                  <a:cubicBezTo>
                    <a:pt x="9107" y="2067"/>
                    <a:pt x="8737" y="1766"/>
                    <a:pt x="8316" y="1766"/>
                  </a:cubicBezTo>
                  <a:cubicBezTo>
                    <a:pt x="8260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799" y="1736"/>
                  </a:lnTo>
                  <a:cubicBezTo>
                    <a:pt x="6745" y="1446"/>
                    <a:pt x="6497" y="1252"/>
                    <a:pt x="6213" y="1252"/>
                  </a:cubicBezTo>
                  <a:cubicBezTo>
                    <a:pt x="6183" y="1252"/>
                    <a:pt x="6152" y="1255"/>
                    <a:pt x="6120" y="1259"/>
                  </a:cubicBezTo>
                  <a:lnTo>
                    <a:pt x="5180" y="1438"/>
                  </a:lnTo>
                  <a:cubicBezTo>
                    <a:pt x="5227" y="1259"/>
                    <a:pt x="5239" y="1081"/>
                    <a:pt x="5203" y="914"/>
                  </a:cubicBezTo>
                  <a:cubicBezTo>
                    <a:pt x="5119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3194834" y="1280275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3262570" y="1265502"/>
              <a:ext cx="125472" cy="43996"/>
            </a:xfrm>
            <a:custGeom>
              <a:rect b="b" l="l" r="r" t="t"/>
              <a:pathLst>
                <a:path extrusionOk="0" h="1364" w="3890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567" y="494"/>
                  </a:lnTo>
                  <a:cubicBezTo>
                    <a:pt x="1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18" y="875"/>
                  </a:lnTo>
                  <a:cubicBezTo>
                    <a:pt x="3890" y="809"/>
                    <a:pt x="3791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3207510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3277149" y="1335140"/>
              <a:ext cx="121247" cy="43544"/>
            </a:xfrm>
            <a:custGeom>
              <a:rect b="b" l="l" r="r" t="t"/>
              <a:pathLst>
                <a:path extrusionOk="0" h="1350" w="3759">
                  <a:moveTo>
                    <a:pt x="3139" y="0"/>
                  </a:moveTo>
                  <a:cubicBezTo>
                    <a:pt x="3127" y="0"/>
                    <a:pt x="3116" y="1"/>
                    <a:pt x="3104" y="2"/>
                  </a:cubicBezTo>
                  <a:lnTo>
                    <a:pt x="508" y="478"/>
                  </a:lnTo>
                  <a:cubicBezTo>
                    <a:pt x="0" y="628"/>
                    <a:pt x="119" y="1349"/>
                    <a:pt x="615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8" y="883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3221315" y="1424293"/>
              <a:ext cx="59769" cy="49834"/>
            </a:xfrm>
            <a:custGeom>
              <a:rect b="b" l="l" r="r" t="t"/>
              <a:pathLst>
                <a:path extrusionOk="0" h="1545" w="1853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3290567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2" y="0"/>
                  </a:moveTo>
                  <a:cubicBezTo>
                    <a:pt x="3137" y="0"/>
                    <a:pt x="3121" y="1"/>
                    <a:pt x="3104" y="2"/>
                  </a:cubicBezTo>
                  <a:lnTo>
                    <a:pt x="3104" y="14"/>
                  </a:lnTo>
                  <a:lnTo>
                    <a:pt x="509" y="479"/>
                  </a:lnTo>
                  <a:cubicBezTo>
                    <a:pt x="0" y="617"/>
                    <a:pt x="120" y="1362"/>
                    <a:pt x="617" y="1362"/>
                  </a:cubicBezTo>
                  <a:cubicBezTo>
                    <a:pt x="633" y="1362"/>
                    <a:pt x="648" y="1361"/>
                    <a:pt x="664" y="1360"/>
                  </a:cubicBezTo>
                  <a:lnTo>
                    <a:pt x="3271" y="883"/>
                  </a:lnTo>
                  <a:cubicBezTo>
                    <a:pt x="3779" y="733"/>
                    <a:pt x="3660" y="0"/>
                    <a:pt x="315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3632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67" y="4549"/>
                  </a:cubicBezTo>
                  <a:lnTo>
                    <a:pt x="774" y="4704"/>
                  </a:lnTo>
                  <a:cubicBezTo>
                    <a:pt x="1182" y="5305"/>
                    <a:pt x="1845" y="5629"/>
                    <a:pt x="2519" y="5629"/>
                  </a:cubicBezTo>
                  <a:cubicBezTo>
                    <a:pt x="2927" y="5629"/>
                    <a:pt x="3340" y="5510"/>
                    <a:pt x="3703" y="5264"/>
                  </a:cubicBezTo>
                  <a:lnTo>
                    <a:pt x="6084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3765490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1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60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2108389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7" y="412"/>
                  </a:moveTo>
                  <a:cubicBezTo>
                    <a:pt x="4434" y="412"/>
                    <a:pt x="4718" y="584"/>
                    <a:pt x="4775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34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7" y="412"/>
                  </a:cubicBezTo>
                  <a:close/>
                  <a:moveTo>
                    <a:pt x="7842" y="2726"/>
                  </a:moveTo>
                  <a:cubicBezTo>
                    <a:pt x="8105" y="2726"/>
                    <a:pt x="8340" y="2907"/>
                    <a:pt x="8382" y="3185"/>
                  </a:cubicBezTo>
                  <a:lnTo>
                    <a:pt x="9775" y="10746"/>
                  </a:lnTo>
                  <a:cubicBezTo>
                    <a:pt x="9823" y="11043"/>
                    <a:pt x="9633" y="11329"/>
                    <a:pt x="9323" y="11377"/>
                  </a:cubicBezTo>
                  <a:lnTo>
                    <a:pt x="3060" y="12520"/>
                  </a:lnTo>
                  <a:cubicBezTo>
                    <a:pt x="3025" y="12527"/>
                    <a:pt x="2990" y="12530"/>
                    <a:pt x="2956" y="12530"/>
                  </a:cubicBezTo>
                  <a:cubicBezTo>
                    <a:pt x="2699" y="12530"/>
                    <a:pt x="2471" y="12342"/>
                    <a:pt x="2429" y="12079"/>
                  </a:cubicBezTo>
                  <a:lnTo>
                    <a:pt x="1048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0" y="3954"/>
                    <a:pt x="2448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94" y="3340"/>
                    <a:pt x="7049" y="3114"/>
                    <a:pt x="7001" y="2876"/>
                  </a:cubicBezTo>
                  <a:lnTo>
                    <a:pt x="7751" y="2733"/>
                  </a:lnTo>
                  <a:cubicBezTo>
                    <a:pt x="7782" y="2728"/>
                    <a:pt x="7812" y="2726"/>
                    <a:pt x="7842" y="2726"/>
                  </a:cubicBezTo>
                  <a:close/>
                  <a:moveTo>
                    <a:pt x="4134" y="1"/>
                  </a:moveTo>
                  <a:cubicBezTo>
                    <a:pt x="4071" y="1"/>
                    <a:pt x="4006" y="6"/>
                    <a:pt x="3941" y="18"/>
                  </a:cubicBezTo>
                  <a:cubicBezTo>
                    <a:pt x="3346" y="125"/>
                    <a:pt x="2953" y="697"/>
                    <a:pt x="3072" y="1280"/>
                  </a:cubicBezTo>
                  <a:cubicBezTo>
                    <a:pt x="3096" y="1459"/>
                    <a:pt x="3167" y="1614"/>
                    <a:pt x="3275" y="1756"/>
                  </a:cubicBezTo>
                  <a:lnTo>
                    <a:pt x="2501" y="1899"/>
                  </a:lnTo>
                  <a:cubicBezTo>
                    <a:pt x="2191" y="1959"/>
                    <a:pt x="1977" y="2268"/>
                    <a:pt x="2036" y="2578"/>
                  </a:cubicBezTo>
                  <a:lnTo>
                    <a:pt x="2084" y="2864"/>
                  </a:lnTo>
                  <a:lnTo>
                    <a:pt x="798" y="3102"/>
                  </a:lnTo>
                  <a:cubicBezTo>
                    <a:pt x="310" y="3185"/>
                    <a:pt x="0" y="3650"/>
                    <a:pt x="84" y="4126"/>
                  </a:cubicBezTo>
                  <a:lnTo>
                    <a:pt x="1655" y="12758"/>
                  </a:lnTo>
                  <a:cubicBezTo>
                    <a:pt x="1741" y="13194"/>
                    <a:pt x="2111" y="13497"/>
                    <a:pt x="2537" y="13497"/>
                  </a:cubicBezTo>
                  <a:cubicBezTo>
                    <a:pt x="2588" y="13497"/>
                    <a:pt x="2639" y="13493"/>
                    <a:pt x="2691" y="13484"/>
                  </a:cubicBezTo>
                  <a:lnTo>
                    <a:pt x="10025" y="12139"/>
                  </a:lnTo>
                  <a:cubicBezTo>
                    <a:pt x="10514" y="12055"/>
                    <a:pt x="10835" y="11579"/>
                    <a:pt x="10752" y="11103"/>
                  </a:cubicBezTo>
                  <a:lnTo>
                    <a:pt x="9168" y="2483"/>
                  </a:lnTo>
                  <a:cubicBezTo>
                    <a:pt x="9094" y="2046"/>
                    <a:pt x="8715" y="1743"/>
                    <a:pt x="8287" y="1743"/>
                  </a:cubicBezTo>
                  <a:cubicBezTo>
                    <a:pt x="8236" y="1743"/>
                    <a:pt x="8184" y="1748"/>
                    <a:pt x="8132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506" y="1235"/>
                    <a:pt x="6228" y="1235"/>
                  </a:cubicBezTo>
                  <a:cubicBezTo>
                    <a:pt x="6192" y="1235"/>
                    <a:pt x="6156" y="1238"/>
                    <a:pt x="6120" y="1245"/>
                  </a:cubicBezTo>
                  <a:lnTo>
                    <a:pt x="5168" y="1411"/>
                  </a:lnTo>
                  <a:cubicBezTo>
                    <a:pt x="5227" y="1245"/>
                    <a:pt x="5239" y="1066"/>
                    <a:pt x="5203" y="899"/>
                  </a:cubicBezTo>
                  <a:cubicBezTo>
                    <a:pt x="5108" y="370"/>
                    <a:pt x="4646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2170222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69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0" y="1547"/>
                    <a:pt x="1861" y="1138"/>
                    <a:pt x="1762" y="634"/>
                  </a:cubicBezTo>
                  <a:cubicBezTo>
                    <a:pt x="1699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2238409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5" y="1"/>
                    <a:pt x="3188" y="5"/>
                    <a:pt x="3149" y="14"/>
                  </a:cubicBezTo>
                  <a:lnTo>
                    <a:pt x="553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49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2182898" y="325172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2252408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219631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1" y="1"/>
                    <a:pt x="926" y="4"/>
                    <a:pt x="882" y="12"/>
                  </a:cubicBezTo>
                  <a:cubicBezTo>
                    <a:pt x="191" y="131"/>
                    <a:pt x="1" y="1012"/>
                    <a:pt x="572" y="1417"/>
                  </a:cubicBezTo>
                  <a:cubicBezTo>
                    <a:pt x="709" y="1513"/>
                    <a:pt x="858" y="1556"/>
                    <a:pt x="1003" y="1556"/>
                  </a:cubicBezTo>
                  <a:cubicBezTo>
                    <a:pt x="1452" y="1556"/>
                    <a:pt x="1865" y="1147"/>
                    <a:pt x="1775" y="643"/>
                  </a:cubicBezTo>
                  <a:cubicBezTo>
                    <a:pt x="1701" y="260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2265310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0" y="0"/>
                  </a:moveTo>
                  <a:cubicBezTo>
                    <a:pt x="3152" y="0"/>
                    <a:pt x="3132" y="1"/>
                    <a:pt x="3113" y="4"/>
                  </a:cubicBezTo>
                  <a:lnTo>
                    <a:pt x="3125" y="4"/>
                  </a:lnTo>
                  <a:lnTo>
                    <a:pt x="529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2138741" y="708297"/>
              <a:ext cx="250783" cy="224721"/>
            </a:xfrm>
            <a:custGeom>
              <a:rect b="b" l="l" r="r" t="t"/>
              <a:pathLst>
                <a:path extrusionOk="0" h="6967" w="7775">
                  <a:moveTo>
                    <a:pt x="3934" y="1"/>
                  </a:moveTo>
                  <a:cubicBezTo>
                    <a:pt x="2904" y="1"/>
                    <a:pt x="1893" y="465"/>
                    <a:pt x="1226" y="1338"/>
                  </a:cubicBezTo>
                  <a:lnTo>
                    <a:pt x="6965" y="4969"/>
                  </a:lnTo>
                  <a:cubicBezTo>
                    <a:pt x="7775" y="3398"/>
                    <a:pt x="7251" y="1469"/>
                    <a:pt x="5763" y="528"/>
                  </a:cubicBezTo>
                  <a:cubicBezTo>
                    <a:pt x="5195" y="173"/>
                    <a:pt x="4561" y="1"/>
                    <a:pt x="3934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90" y="6793"/>
                    <a:pt x="3222" y="6966"/>
                    <a:pt x="3847" y="6966"/>
                  </a:cubicBezTo>
                  <a:cubicBezTo>
                    <a:pt x="4879" y="6966"/>
                    <a:pt x="5893" y="6495"/>
                    <a:pt x="6560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2608019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62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1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2740909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1" y="1"/>
                  </a:moveTo>
                  <a:cubicBezTo>
                    <a:pt x="3163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10" y="925"/>
                  </a:lnTo>
                  <a:cubicBezTo>
                    <a:pt x="4910" y="324"/>
                    <a:pt x="4245" y="1"/>
                    <a:pt x="357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2550799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805"/>
                  </a:lnTo>
                  <a:lnTo>
                    <a:pt x="715" y="3340"/>
                  </a:lnTo>
                  <a:cubicBezTo>
                    <a:pt x="699" y="3338"/>
                    <a:pt x="684" y="3338"/>
                    <a:pt x="668" y="3338"/>
                  </a:cubicBezTo>
                  <a:cubicBezTo>
                    <a:pt x="475" y="3338"/>
                    <a:pt x="319" y="3474"/>
                    <a:pt x="286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3" y="10664"/>
                    <a:pt x="5697" y="10665"/>
                    <a:pt x="5712" y="10665"/>
                  </a:cubicBezTo>
                  <a:cubicBezTo>
                    <a:pt x="5896" y="10665"/>
                    <a:pt x="6051" y="10529"/>
                    <a:pt x="6085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9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2108002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5" y="414"/>
                  </a:moveTo>
                  <a:cubicBezTo>
                    <a:pt x="4444" y="414"/>
                    <a:pt x="4730" y="589"/>
                    <a:pt x="4787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46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8" y="710"/>
                    <a:pt x="3779" y="414"/>
                    <a:pt x="4155" y="414"/>
                  </a:cubicBezTo>
                  <a:close/>
                  <a:moveTo>
                    <a:pt x="7872" y="2734"/>
                  </a:moveTo>
                  <a:cubicBezTo>
                    <a:pt x="8128" y="2734"/>
                    <a:pt x="8354" y="2914"/>
                    <a:pt x="8406" y="3185"/>
                  </a:cubicBezTo>
                  <a:lnTo>
                    <a:pt x="9787" y="10746"/>
                  </a:lnTo>
                  <a:cubicBezTo>
                    <a:pt x="9835" y="11043"/>
                    <a:pt x="9645" y="11329"/>
                    <a:pt x="9335" y="11377"/>
                  </a:cubicBezTo>
                  <a:lnTo>
                    <a:pt x="3072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3" y="12342"/>
                    <a:pt x="2441" y="12079"/>
                  </a:cubicBezTo>
                  <a:lnTo>
                    <a:pt x="1060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4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6" y="3340"/>
                    <a:pt x="7061" y="3114"/>
                    <a:pt x="7025" y="2875"/>
                  </a:cubicBezTo>
                  <a:lnTo>
                    <a:pt x="7763" y="2745"/>
                  </a:lnTo>
                  <a:cubicBezTo>
                    <a:pt x="7800" y="2737"/>
                    <a:pt x="7836" y="2734"/>
                    <a:pt x="7872" y="2734"/>
                  </a:cubicBezTo>
                  <a:close/>
                  <a:moveTo>
                    <a:pt x="4146" y="0"/>
                  </a:moveTo>
                  <a:cubicBezTo>
                    <a:pt x="4083" y="0"/>
                    <a:pt x="4018" y="6"/>
                    <a:pt x="3953" y="18"/>
                  </a:cubicBezTo>
                  <a:cubicBezTo>
                    <a:pt x="3358" y="125"/>
                    <a:pt x="2965" y="697"/>
                    <a:pt x="3084" y="1292"/>
                  </a:cubicBezTo>
                  <a:cubicBezTo>
                    <a:pt x="3108" y="1459"/>
                    <a:pt x="3179" y="1625"/>
                    <a:pt x="3287" y="1768"/>
                  </a:cubicBezTo>
                  <a:lnTo>
                    <a:pt x="2513" y="1911"/>
                  </a:lnTo>
                  <a:cubicBezTo>
                    <a:pt x="2203" y="1971"/>
                    <a:pt x="1989" y="2280"/>
                    <a:pt x="2048" y="2602"/>
                  </a:cubicBezTo>
                  <a:lnTo>
                    <a:pt x="2096" y="2875"/>
                  </a:lnTo>
                  <a:lnTo>
                    <a:pt x="810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7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1" y="13505"/>
                    <a:pt x="2703" y="13496"/>
                  </a:cubicBezTo>
                  <a:lnTo>
                    <a:pt x="10037" y="12150"/>
                  </a:lnTo>
                  <a:cubicBezTo>
                    <a:pt x="10526" y="12067"/>
                    <a:pt x="10847" y="11603"/>
                    <a:pt x="10764" y="11115"/>
                  </a:cubicBezTo>
                  <a:lnTo>
                    <a:pt x="9180" y="2483"/>
                  </a:lnTo>
                  <a:cubicBezTo>
                    <a:pt x="9107" y="2052"/>
                    <a:pt x="8737" y="1751"/>
                    <a:pt x="8316" y="1751"/>
                  </a:cubicBezTo>
                  <a:cubicBezTo>
                    <a:pt x="8260" y="1751"/>
                    <a:pt x="8202" y="1757"/>
                    <a:pt x="8144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10" y="1237"/>
                    <a:pt x="6226" y="1237"/>
                  </a:cubicBezTo>
                  <a:cubicBezTo>
                    <a:pt x="6195" y="1237"/>
                    <a:pt x="6164" y="1240"/>
                    <a:pt x="6132" y="1244"/>
                  </a:cubicBezTo>
                  <a:lnTo>
                    <a:pt x="5180" y="1423"/>
                  </a:lnTo>
                  <a:cubicBezTo>
                    <a:pt x="5239" y="1244"/>
                    <a:pt x="5251" y="1066"/>
                    <a:pt x="5215" y="899"/>
                  </a:cubicBezTo>
                  <a:cubicBezTo>
                    <a:pt x="5120" y="370"/>
                    <a:pt x="4658" y="0"/>
                    <a:pt x="414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2170222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69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2238344" y="1265566"/>
              <a:ext cx="124053" cy="43931"/>
            </a:xfrm>
            <a:custGeom>
              <a:rect b="b" l="l" r="r" t="t"/>
              <a:pathLst>
                <a:path extrusionOk="0" h="1362" w="3846">
                  <a:moveTo>
                    <a:pt x="3262" y="0"/>
                  </a:moveTo>
                  <a:cubicBezTo>
                    <a:pt x="3223" y="0"/>
                    <a:pt x="3182" y="5"/>
                    <a:pt x="3139" y="15"/>
                  </a:cubicBezTo>
                  <a:lnTo>
                    <a:pt x="3151" y="15"/>
                  </a:ln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3" y="1362"/>
                    <a:pt x="671" y="1358"/>
                    <a:pt x="710" y="1349"/>
                  </a:cubicBezTo>
                  <a:lnTo>
                    <a:pt x="3294" y="873"/>
                  </a:lnTo>
                  <a:cubicBezTo>
                    <a:pt x="3846" y="784"/>
                    <a:pt x="3753" y="0"/>
                    <a:pt x="32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2182898" y="1349784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4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2252504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2196316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1" y="0"/>
                    <a:pt x="927" y="4"/>
                    <a:pt x="882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1" y="1502"/>
                    <a:pt x="861" y="1545"/>
                    <a:pt x="1008" y="1545"/>
                  </a:cubicBezTo>
                  <a:cubicBezTo>
                    <a:pt x="1455" y="1545"/>
                    <a:pt x="1865" y="1142"/>
                    <a:pt x="1775" y="631"/>
                  </a:cubicBezTo>
                  <a:cubicBezTo>
                    <a:pt x="1701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2265568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63" y="0"/>
                  </a:moveTo>
                  <a:cubicBezTo>
                    <a:pt x="3148" y="0"/>
                    <a:pt x="3132" y="1"/>
                    <a:pt x="3117" y="2"/>
                  </a:cubicBezTo>
                  <a:lnTo>
                    <a:pt x="3117" y="14"/>
                  </a:lnTo>
                  <a:lnTo>
                    <a:pt x="521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1" y="883"/>
                  </a:lnTo>
                  <a:cubicBezTo>
                    <a:pt x="3780" y="733"/>
                    <a:pt x="3660" y="0"/>
                    <a:pt x="316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2608019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62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1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2740909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1083390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59" y="435"/>
                  </a:moveTo>
                  <a:cubicBezTo>
                    <a:pt x="4446" y="435"/>
                    <a:pt x="4730" y="607"/>
                    <a:pt x="4787" y="994"/>
                  </a:cubicBezTo>
                  <a:cubicBezTo>
                    <a:pt x="4811" y="1196"/>
                    <a:pt x="4763" y="1387"/>
                    <a:pt x="4632" y="1541"/>
                  </a:cubicBezTo>
                  <a:lnTo>
                    <a:pt x="3846" y="1684"/>
                  </a:lnTo>
                  <a:cubicBezTo>
                    <a:pt x="3668" y="1589"/>
                    <a:pt x="3549" y="1422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66" y="2749"/>
                  </a:moveTo>
                  <a:cubicBezTo>
                    <a:pt x="8129" y="2749"/>
                    <a:pt x="8364" y="2930"/>
                    <a:pt x="8406" y="3208"/>
                  </a:cubicBezTo>
                  <a:lnTo>
                    <a:pt x="9788" y="10769"/>
                  </a:lnTo>
                  <a:cubicBezTo>
                    <a:pt x="9835" y="11066"/>
                    <a:pt x="9645" y="11340"/>
                    <a:pt x="9347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80" y="12553"/>
                  </a:cubicBezTo>
                  <a:cubicBezTo>
                    <a:pt x="2723" y="12553"/>
                    <a:pt x="2495" y="12365"/>
                    <a:pt x="2453" y="12102"/>
                  </a:cubicBezTo>
                  <a:lnTo>
                    <a:pt x="1072" y="4530"/>
                  </a:lnTo>
                  <a:cubicBezTo>
                    <a:pt x="1013" y="4232"/>
                    <a:pt x="1215" y="3958"/>
                    <a:pt x="1513" y="3899"/>
                  </a:cubicBezTo>
                  <a:lnTo>
                    <a:pt x="2263" y="3768"/>
                  </a:lnTo>
                  <a:cubicBezTo>
                    <a:pt x="2294" y="3977"/>
                    <a:pt x="2472" y="4122"/>
                    <a:pt x="2677" y="4122"/>
                  </a:cubicBezTo>
                  <a:cubicBezTo>
                    <a:pt x="2705" y="4122"/>
                    <a:pt x="2734" y="4119"/>
                    <a:pt x="2763" y="4113"/>
                  </a:cubicBezTo>
                  <a:lnTo>
                    <a:pt x="6680" y="3399"/>
                  </a:lnTo>
                  <a:cubicBezTo>
                    <a:pt x="6906" y="3363"/>
                    <a:pt x="7073" y="3125"/>
                    <a:pt x="7025" y="2899"/>
                  </a:cubicBezTo>
                  <a:lnTo>
                    <a:pt x="7775" y="2756"/>
                  </a:lnTo>
                  <a:cubicBezTo>
                    <a:pt x="7806" y="2751"/>
                    <a:pt x="7836" y="2749"/>
                    <a:pt x="7866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80" y="1649"/>
                    <a:pt x="3287" y="1779"/>
                  </a:cubicBezTo>
                  <a:lnTo>
                    <a:pt x="2513" y="1922"/>
                  </a:lnTo>
                  <a:cubicBezTo>
                    <a:pt x="2203" y="1982"/>
                    <a:pt x="1989" y="2291"/>
                    <a:pt x="2049" y="2601"/>
                  </a:cubicBezTo>
                  <a:lnTo>
                    <a:pt x="2096" y="2887"/>
                  </a:lnTo>
                  <a:lnTo>
                    <a:pt x="810" y="3125"/>
                  </a:lnTo>
                  <a:cubicBezTo>
                    <a:pt x="322" y="3208"/>
                    <a:pt x="1" y="3673"/>
                    <a:pt x="96" y="4149"/>
                  </a:cubicBezTo>
                  <a:lnTo>
                    <a:pt x="1668" y="12781"/>
                  </a:lnTo>
                  <a:cubicBezTo>
                    <a:pt x="1742" y="13217"/>
                    <a:pt x="2121" y="13520"/>
                    <a:pt x="2549" y="13520"/>
                  </a:cubicBezTo>
                  <a:cubicBezTo>
                    <a:pt x="2600" y="13520"/>
                    <a:pt x="2651" y="13516"/>
                    <a:pt x="2703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92" y="2506"/>
                  </a:lnTo>
                  <a:cubicBezTo>
                    <a:pt x="9108" y="2074"/>
                    <a:pt x="8735" y="1763"/>
                    <a:pt x="8312" y="1763"/>
                  </a:cubicBezTo>
                  <a:cubicBezTo>
                    <a:pt x="8257" y="1763"/>
                    <a:pt x="8201" y="1769"/>
                    <a:pt x="8145" y="1779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48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0" y="1268"/>
                  </a:cubicBezTo>
                  <a:lnTo>
                    <a:pt x="5180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1145609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8" y="5"/>
                    <a:pt x="870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1213797" y="241019"/>
              <a:ext cx="124472" cy="43706"/>
            </a:xfrm>
            <a:custGeom>
              <a:rect b="b" l="l" r="r" t="t"/>
              <a:pathLst>
                <a:path extrusionOk="0" h="1355" w="3859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8" y="1347"/>
                  </a:cubicBezTo>
                  <a:lnTo>
                    <a:pt x="3292" y="871"/>
                  </a:lnTo>
                  <a:cubicBezTo>
                    <a:pt x="3858" y="793"/>
                    <a:pt x="3751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1158286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2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1227795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1171736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1240697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82" y="0"/>
                  </a:moveTo>
                  <a:cubicBezTo>
                    <a:pt x="3163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4" y="1363"/>
                    <a:pt x="684" y="1361"/>
                  </a:cubicBezTo>
                  <a:lnTo>
                    <a:pt x="3279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1114516" y="708297"/>
              <a:ext cx="250396" cy="224430"/>
            </a:xfrm>
            <a:custGeom>
              <a:rect b="b" l="l" r="r" t="t"/>
              <a:pathLst>
                <a:path extrusionOk="0" h="6958" w="7763">
                  <a:moveTo>
                    <a:pt x="3922" y="1"/>
                  </a:moveTo>
                  <a:cubicBezTo>
                    <a:pt x="2892" y="1"/>
                    <a:pt x="1881" y="465"/>
                    <a:pt x="1214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24" y="5481"/>
                    <a:pt x="2012" y="6434"/>
                  </a:cubicBezTo>
                  <a:cubicBezTo>
                    <a:pt x="2576" y="6788"/>
                    <a:pt x="3206" y="6958"/>
                    <a:pt x="3829" y="6958"/>
                  </a:cubicBezTo>
                  <a:cubicBezTo>
                    <a:pt x="4863" y="6958"/>
                    <a:pt x="5880" y="6489"/>
                    <a:pt x="6548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1583407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171629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17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1526186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1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8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0" y="7007"/>
                  </a:cubicBezTo>
                  <a:lnTo>
                    <a:pt x="10692" y="5031"/>
                  </a:lnTo>
                  <a:cubicBezTo>
                    <a:pt x="10716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47" y="673"/>
                  </a:lnTo>
                  <a:cubicBezTo>
                    <a:pt x="7382" y="471"/>
                    <a:pt x="7240" y="280"/>
                    <a:pt x="7025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1083390" y="1123290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6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5" y="2749"/>
                    <a:pt x="8354" y="2938"/>
                    <a:pt x="8406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47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80" y="12545"/>
                  </a:cubicBezTo>
                  <a:cubicBezTo>
                    <a:pt x="2723" y="12545"/>
                    <a:pt x="2495" y="12357"/>
                    <a:pt x="2453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68" y="3402"/>
                  </a:lnTo>
                  <a:cubicBezTo>
                    <a:pt x="6906" y="3355"/>
                    <a:pt x="7061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2001" y="2283"/>
                    <a:pt x="2049" y="2605"/>
                  </a:cubicBezTo>
                  <a:lnTo>
                    <a:pt x="2096" y="2879"/>
                  </a:lnTo>
                  <a:lnTo>
                    <a:pt x="810" y="3117"/>
                  </a:lnTo>
                  <a:cubicBezTo>
                    <a:pt x="322" y="3200"/>
                    <a:pt x="1" y="3664"/>
                    <a:pt x="96" y="4153"/>
                  </a:cubicBezTo>
                  <a:lnTo>
                    <a:pt x="1668" y="12785"/>
                  </a:lnTo>
                  <a:cubicBezTo>
                    <a:pt x="1742" y="13210"/>
                    <a:pt x="2121" y="13512"/>
                    <a:pt x="2549" y="13512"/>
                  </a:cubicBezTo>
                  <a:cubicBezTo>
                    <a:pt x="2600" y="13512"/>
                    <a:pt x="2651" y="13508"/>
                    <a:pt x="2703" y="13499"/>
                  </a:cubicBezTo>
                  <a:lnTo>
                    <a:pt x="10038" y="12154"/>
                  </a:lnTo>
                  <a:cubicBezTo>
                    <a:pt x="10526" y="12070"/>
                    <a:pt x="10847" y="11606"/>
                    <a:pt x="10752" y="11118"/>
                  </a:cubicBezTo>
                  <a:lnTo>
                    <a:pt x="9180" y="2486"/>
                  </a:lnTo>
                  <a:cubicBezTo>
                    <a:pt x="9107" y="2055"/>
                    <a:pt x="8728" y="1755"/>
                    <a:pt x="8313" y="1755"/>
                  </a:cubicBezTo>
                  <a:cubicBezTo>
                    <a:pt x="8257" y="1755"/>
                    <a:pt x="8201" y="1760"/>
                    <a:pt x="8145" y="1771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2" y="1259"/>
                  </a:cubicBezTo>
                  <a:lnTo>
                    <a:pt x="5180" y="1438"/>
                  </a:lnTo>
                  <a:cubicBezTo>
                    <a:pt x="5239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1145609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1213345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3" y="0"/>
                  </a:moveTo>
                  <a:cubicBezTo>
                    <a:pt x="3252" y="0"/>
                    <a:pt x="3209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608" y="1364"/>
                  </a:cubicBezTo>
                  <a:cubicBezTo>
                    <a:pt x="644" y="1364"/>
                    <a:pt x="682" y="1360"/>
                    <a:pt x="722" y="1351"/>
                  </a:cubicBezTo>
                  <a:lnTo>
                    <a:pt x="3306" y="875"/>
                  </a:lnTo>
                  <a:cubicBezTo>
                    <a:pt x="3878" y="809"/>
                    <a:pt x="3789" y="0"/>
                    <a:pt x="329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1158286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2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1227892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1171736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3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2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1241342" y="1409230"/>
              <a:ext cx="121537" cy="43931"/>
            </a:xfrm>
            <a:custGeom>
              <a:rect b="b" l="l" r="r" t="t"/>
              <a:pathLst>
                <a:path extrusionOk="0" h="1362" w="3768">
                  <a:moveTo>
                    <a:pt x="3141" y="0"/>
                  </a:moveTo>
                  <a:cubicBezTo>
                    <a:pt x="3125" y="0"/>
                    <a:pt x="3109" y="1"/>
                    <a:pt x="3093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09" y="1362"/>
                    <a:pt x="617" y="1362"/>
                  </a:cubicBezTo>
                  <a:cubicBezTo>
                    <a:pt x="632" y="1362"/>
                    <a:pt x="648" y="1361"/>
                    <a:pt x="664" y="1360"/>
                  </a:cubicBezTo>
                  <a:lnTo>
                    <a:pt x="3259" y="883"/>
                  </a:lnTo>
                  <a:cubicBezTo>
                    <a:pt x="3768" y="733"/>
                    <a:pt x="3648" y="0"/>
                    <a:pt x="314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1583407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1716297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5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17" y="1072"/>
                  </a:cubicBezTo>
                  <a:lnTo>
                    <a:pt x="5417" y="1072"/>
                  </a:lnTo>
                  <a:lnTo>
                    <a:pt x="5417" y="1084"/>
                  </a:lnTo>
                  <a:lnTo>
                    <a:pt x="5310" y="917"/>
                  </a:lnTo>
                  <a:cubicBezTo>
                    <a:pt x="4904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58777" y="99161"/>
              <a:ext cx="349902" cy="435088"/>
            </a:xfrm>
            <a:custGeom>
              <a:rect b="b" l="l" r="r" t="t"/>
              <a:pathLst>
                <a:path extrusionOk="0" h="13489" w="10848">
                  <a:moveTo>
                    <a:pt x="4152" y="412"/>
                  </a:moveTo>
                  <a:cubicBezTo>
                    <a:pt x="4441" y="412"/>
                    <a:pt x="4724" y="584"/>
                    <a:pt x="4775" y="971"/>
                  </a:cubicBezTo>
                  <a:cubicBezTo>
                    <a:pt x="4811" y="1173"/>
                    <a:pt x="4751" y="1364"/>
                    <a:pt x="4632" y="1518"/>
                  </a:cubicBezTo>
                  <a:lnTo>
                    <a:pt x="3835" y="1661"/>
                  </a:lnTo>
                  <a:cubicBezTo>
                    <a:pt x="3668" y="1566"/>
                    <a:pt x="3549" y="1399"/>
                    <a:pt x="3501" y="1209"/>
                  </a:cubicBezTo>
                  <a:cubicBezTo>
                    <a:pt x="3386" y="709"/>
                    <a:pt x="3774" y="412"/>
                    <a:pt x="4152" y="412"/>
                  </a:cubicBezTo>
                  <a:close/>
                  <a:moveTo>
                    <a:pt x="7855" y="2726"/>
                  </a:moveTo>
                  <a:cubicBezTo>
                    <a:pt x="8117" y="2726"/>
                    <a:pt x="8352" y="2907"/>
                    <a:pt x="8395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09"/>
                    <a:pt x="1215" y="3935"/>
                    <a:pt x="1513" y="3876"/>
                  </a:cubicBezTo>
                  <a:lnTo>
                    <a:pt x="2263" y="3745"/>
                  </a:lnTo>
                  <a:cubicBezTo>
                    <a:pt x="2294" y="3954"/>
                    <a:pt x="2473" y="4099"/>
                    <a:pt x="2677" y="4099"/>
                  </a:cubicBezTo>
                  <a:cubicBezTo>
                    <a:pt x="2705" y="4099"/>
                    <a:pt x="2734" y="4096"/>
                    <a:pt x="2763" y="4090"/>
                  </a:cubicBezTo>
                  <a:lnTo>
                    <a:pt x="6680" y="3376"/>
                  </a:lnTo>
                  <a:cubicBezTo>
                    <a:pt x="6906" y="3328"/>
                    <a:pt x="7061" y="3102"/>
                    <a:pt x="7025" y="2876"/>
                  </a:cubicBezTo>
                  <a:lnTo>
                    <a:pt x="7764" y="2733"/>
                  </a:lnTo>
                  <a:cubicBezTo>
                    <a:pt x="7794" y="2728"/>
                    <a:pt x="7825" y="2726"/>
                    <a:pt x="7855" y="2726"/>
                  </a:cubicBezTo>
                  <a:close/>
                  <a:moveTo>
                    <a:pt x="4138" y="1"/>
                  </a:moveTo>
                  <a:cubicBezTo>
                    <a:pt x="4073" y="1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80"/>
                  </a:cubicBezTo>
                  <a:cubicBezTo>
                    <a:pt x="3108" y="1459"/>
                    <a:pt x="3180" y="1614"/>
                    <a:pt x="3287" y="1756"/>
                  </a:cubicBezTo>
                  <a:lnTo>
                    <a:pt x="2513" y="1911"/>
                  </a:lnTo>
                  <a:cubicBezTo>
                    <a:pt x="2192" y="1971"/>
                    <a:pt x="1989" y="2268"/>
                    <a:pt x="2037" y="2590"/>
                  </a:cubicBezTo>
                  <a:lnTo>
                    <a:pt x="2096" y="2876"/>
                  </a:lnTo>
                  <a:lnTo>
                    <a:pt x="798" y="3102"/>
                  </a:lnTo>
                  <a:cubicBezTo>
                    <a:pt x="322" y="3185"/>
                    <a:pt x="1" y="3650"/>
                    <a:pt x="84" y="4138"/>
                  </a:cubicBezTo>
                  <a:lnTo>
                    <a:pt x="1668" y="12770"/>
                  </a:lnTo>
                  <a:cubicBezTo>
                    <a:pt x="1752" y="13189"/>
                    <a:pt x="2122" y="13489"/>
                    <a:pt x="2535" y="13489"/>
                  </a:cubicBezTo>
                  <a:cubicBezTo>
                    <a:pt x="2591" y="13489"/>
                    <a:pt x="2647" y="13484"/>
                    <a:pt x="2703" y="13472"/>
                  </a:cubicBezTo>
                  <a:lnTo>
                    <a:pt x="10050" y="12139"/>
                  </a:lnTo>
                  <a:cubicBezTo>
                    <a:pt x="10526" y="12043"/>
                    <a:pt x="10847" y="11579"/>
                    <a:pt x="10764" y="11091"/>
                  </a:cubicBezTo>
                  <a:lnTo>
                    <a:pt x="9180" y="2483"/>
                  </a:lnTo>
                  <a:cubicBezTo>
                    <a:pt x="9095" y="2046"/>
                    <a:pt x="8715" y="1743"/>
                    <a:pt x="8287" y="1743"/>
                  </a:cubicBezTo>
                  <a:cubicBezTo>
                    <a:pt x="8236" y="1743"/>
                    <a:pt x="8185" y="1748"/>
                    <a:pt x="8133" y="1756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5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2" y="1245"/>
                  </a:cubicBezTo>
                  <a:lnTo>
                    <a:pt x="5180" y="1411"/>
                  </a:lnTo>
                  <a:cubicBezTo>
                    <a:pt x="5228" y="1245"/>
                    <a:pt x="5240" y="1066"/>
                    <a:pt x="5216" y="899"/>
                  </a:cubicBezTo>
                  <a:cubicBezTo>
                    <a:pt x="5110" y="370"/>
                    <a:pt x="4656" y="1"/>
                    <a:pt x="413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120997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4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189184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8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10" y="1354"/>
                  </a:cubicBezTo>
                  <a:cubicBezTo>
                    <a:pt x="638" y="1354"/>
                    <a:pt x="666" y="1352"/>
                    <a:pt x="696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133673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203183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3" y="1348"/>
                    <a:pt x="655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147124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8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216085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71" y="0"/>
                  </a:moveTo>
                  <a:cubicBezTo>
                    <a:pt x="3152" y="0"/>
                    <a:pt x="3133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80" y="885"/>
                  </a:lnTo>
                  <a:cubicBezTo>
                    <a:pt x="3796" y="758"/>
                    <a:pt x="3682" y="0"/>
                    <a:pt x="31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89903" y="708297"/>
              <a:ext cx="250428" cy="224430"/>
            </a:xfrm>
            <a:custGeom>
              <a:rect b="b" l="l" r="r" t="t"/>
              <a:pathLst>
                <a:path extrusionOk="0" h="6958" w="7764">
                  <a:moveTo>
                    <a:pt x="3919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39" y="528"/>
                  </a:cubicBezTo>
                  <a:cubicBezTo>
                    <a:pt x="5176" y="173"/>
                    <a:pt x="4545" y="1"/>
                    <a:pt x="3919" y="1"/>
                  </a:cubicBezTo>
                  <a:close/>
                  <a:moveTo>
                    <a:pt x="810" y="1993"/>
                  </a:moveTo>
                  <a:lnTo>
                    <a:pt x="810" y="1993"/>
                  </a:lnTo>
                  <a:cubicBezTo>
                    <a:pt x="0" y="3553"/>
                    <a:pt x="524" y="5481"/>
                    <a:pt x="2012" y="6434"/>
                  </a:cubicBezTo>
                  <a:cubicBezTo>
                    <a:pt x="2572" y="6788"/>
                    <a:pt x="3201" y="6958"/>
                    <a:pt x="3824" y="6958"/>
                  </a:cubicBezTo>
                  <a:cubicBezTo>
                    <a:pt x="4859" y="6958"/>
                    <a:pt x="5880" y="6489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558794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08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91298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0" y="1985"/>
                  </a:lnTo>
                  <a:lnTo>
                    <a:pt x="2489" y="5628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22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501187" y="602242"/>
              <a:ext cx="346451" cy="344032"/>
            </a:xfrm>
            <a:custGeom>
              <a:rect b="b" l="l" r="r" t="t"/>
              <a:pathLst>
                <a:path extrusionOk="0" h="10666" w="10741">
                  <a:moveTo>
                    <a:pt x="5011" y="1"/>
                  </a:moveTo>
                  <a:cubicBezTo>
                    <a:pt x="4833" y="1"/>
                    <a:pt x="4677" y="136"/>
                    <a:pt x="4656" y="328"/>
                  </a:cubicBezTo>
                  <a:lnTo>
                    <a:pt x="4192" y="3805"/>
                  </a:lnTo>
                  <a:lnTo>
                    <a:pt x="715" y="3340"/>
                  </a:lnTo>
                  <a:cubicBezTo>
                    <a:pt x="700" y="3338"/>
                    <a:pt x="686" y="3338"/>
                    <a:pt x="671" y="3338"/>
                  </a:cubicBezTo>
                  <a:cubicBezTo>
                    <a:pt x="486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1" y="5840"/>
                    <a:pt x="144" y="6031"/>
                    <a:pt x="358" y="6055"/>
                  </a:cubicBezTo>
                  <a:lnTo>
                    <a:pt x="358" y="6043"/>
                  </a:lnTo>
                  <a:lnTo>
                    <a:pt x="3835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2" y="10401"/>
                  </a:cubicBezTo>
                  <a:lnTo>
                    <a:pt x="5668" y="10663"/>
                  </a:lnTo>
                  <a:cubicBezTo>
                    <a:pt x="5683" y="10664"/>
                    <a:pt x="5698" y="10665"/>
                    <a:pt x="5712" y="10665"/>
                  </a:cubicBezTo>
                  <a:cubicBezTo>
                    <a:pt x="5898" y="10665"/>
                    <a:pt x="6063" y="10529"/>
                    <a:pt x="6085" y="10341"/>
                  </a:cubicBezTo>
                  <a:lnTo>
                    <a:pt x="6549" y="6864"/>
                  </a:lnTo>
                  <a:lnTo>
                    <a:pt x="10026" y="7329"/>
                  </a:lnTo>
                  <a:cubicBezTo>
                    <a:pt x="10041" y="7331"/>
                    <a:pt x="10055" y="7331"/>
                    <a:pt x="10070" y="7331"/>
                  </a:cubicBezTo>
                  <a:cubicBezTo>
                    <a:pt x="10255" y="7331"/>
                    <a:pt x="10421" y="7195"/>
                    <a:pt x="10454" y="7007"/>
                  </a:cubicBezTo>
                  <a:lnTo>
                    <a:pt x="10704" y="5031"/>
                  </a:lnTo>
                  <a:cubicBezTo>
                    <a:pt x="10740" y="4828"/>
                    <a:pt x="10597" y="4638"/>
                    <a:pt x="10383" y="4614"/>
                  </a:cubicBezTo>
                  <a:lnTo>
                    <a:pt x="6906" y="4150"/>
                  </a:lnTo>
                  <a:lnTo>
                    <a:pt x="7371" y="673"/>
                  </a:lnTo>
                  <a:cubicBezTo>
                    <a:pt x="7395" y="471"/>
                    <a:pt x="7252" y="280"/>
                    <a:pt x="7049" y="256"/>
                  </a:cubicBezTo>
                  <a:lnTo>
                    <a:pt x="5073" y="6"/>
                  </a:lnTo>
                  <a:cubicBezTo>
                    <a:pt x="5052" y="3"/>
                    <a:pt x="5031" y="1"/>
                    <a:pt x="501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58777" y="1123773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48" y="414"/>
                  </a:moveTo>
                  <a:cubicBezTo>
                    <a:pt x="4438" y="414"/>
                    <a:pt x="4723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01" y="1209"/>
                  </a:cubicBezTo>
                  <a:cubicBezTo>
                    <a:pt x="3387" y="710"/>
                    <a:pt x="3771" y="414"/>
                    <a:pt x="4148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7" y="12527"/>
                    <a:pt x="3002" y="12530"/>
                    <a:pt x="2968" y="12530"/>
                  </a:cubicBezTo>
                  <a:cubicBezTo>
                    <a:pt x="2711" y="12530"/>
                    <a:pt x="2482" y="12342"/>
                    <a:pt x="2430" y="12079"/>
                  </a:cubicBezTo>
                  <a:lnTo>
                    <a:pt x="1072" y="4519"/>
                  </a:lnTo>
                  <a:cubicBezTo>
                    <a:pt x="1013" y="4221"/>
                    <a:pt x="1215" y="3935"/>
                    <a:pt x="1513" y="3888"/>
                  </a:cubicBezTo>
                  <a:lnTo>
                    <a:pt x="2263" y="3745"/>
                  </a:lnTo>
                  <a:cubicBezTo>
                    <a:pt x="2295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80" y="3387"/>
                  </a:lnTo>
                  <a:cubicBezTo>
                    <a:pt x="6906" y="3340"/>
                    <a:pt x="7061" y="3114"/>
                    <a:pt x="7025" y="2887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38" y="0"/>
                  </a:moveTo>
                  <a:cubicBezTo>
                    <a:pt x="4073" y="0"/>
                    <a:pt x="4008" y="6"/>
                    <a:pt x="3942" y="18"/>
                  </a:cubicBezTo>
                  <a:cubicBezTo>
                    <a:pt x="3358" y="125"/>
                    <a:pt x="2965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798" y="3114"/>
                  </a:lnTo>
                  <a:cubicBezTo>
                    <a:pt x="322" y="3197"/>
                    <a:pt x="1" y="3661"/>
                    <a:pt x="84" y="4149"/>
                  </a:cubicBezTo>
                  <a:lnTo>
                    <a:pt x="1668" y="12758"/>
                  </a:lnTo>
                  <a:cubicBezTo>
                    <a:pt x="1742" y="13194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3" y="13484"/>
                  </a:cubicBezTo>
                  <a:lnTo>
                    <a:pt x="10050" y="12139"/>
                  </a:lnTo>
                  <a:cubicBezTo>
                    <a:pt x="10526" y="12055"/>
                    <a:pt x="10847" y="11579"/>
                    <a:pt x="10764" y="11103"/>
                  </a:cubicBezTo>
                  <a:lnTo>
                    <a:pt x="9180" y="2471"/>
                  </a:lnTo>
                  <a:cubicBezTo>
                    <a:pt x="9106" y="2034"/>
                    <a:pt x="8727" y="1731"/>
                    <a:pt x="8299" y="1731"/>
                  </a:cubicBezTo>
                  <a:cubicBezTo>
                    <a:pt x="8248" y="1731"/>
                    <a:pt x="8196" y="1736"/>
                    <a:pt x="8145" y="1744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7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2" y="1244"/>
                  </a:cubicBezTo>
                  <a:lnTo>
                    <a:pt x="5180" y="1423"/>
                  </a:lnTo>
                  <a:cubicBezTo>
                    <a:pt x="5228" y="1244"/>
                    <a:pt x="5240" y="1066"/>
                    <a:pt x="5216" y="899"/>
                  </a:cubicBezTo>
                  <a:cubicBezTo>
                    <a:pt x="5110" y="370"/>
                    <a:pt x="4656" y="0"/>
                    <a:pt x="41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120997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188733" y="1265502"/>
              <a:ext cx="125117" cy="43996"/>
            </a:xfrm>
            <a:custGeom>
              <a:rect b="b" l="l" r="r" t="t"/>
              <a:pathLst>
                <a:path extrusionOk="0" h="1364" w="3879">
                  <a:moveTo>
                    <a:pt x="3291" y="0"/>
                  </a:moveTo>
                  <a:cubicBezTo>
                    <a:pt x="3251" y="0"/>
                    <a:pt x="3208" y="6"/>
                    <a:pt x="3163" y="17"/>
                  </a:cubicBezTo>
                  <a:lnTo>
                    <a:pt x="3151" y="17"/>
                  </a:lnTo>
                  <a:lnTo>
                    <a:pt x="556" y="494"/>
                  </a:lnTo>
                  <a:cubicBezTo>
                    <a:pt x="0" y="571"/>
                    <a:pt x="108" y="1364"/>
                    <a:pt x="598" y="1364"/>
                  </a:cubicBezTo>
                  <a:cubicBezTo>
                    <a:pt x="634" y="1364"/>
                    <a:pt x="671" y="1360"/>
                    <a:pt x="710" y="1351"/>
                  </a:cubicBezTo>
                  <a:lnTo>
                    <a:pt x="3306" y="875"/>
                  </a:lnTo>
                  <a:cubicBezTo>
                    <a:pt x="3878" y="809"/>
                    <a:pt x="3779" y="0"/>
                    <a:pt x="329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133673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203312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05" y="1349"/>
                  </a:cubicBezTo>
                  <a:cubicBezTo>
                    <a:pt x="620" y="1349"/>
                    <a:pt x="636" y="1348"/>
                    <a:pt x="651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147124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216343" y="1409230"/>
              <a:ext cx="121924" cy="43931"/>
            </a:xfrm>
            <a:custGeom>
              <a:rect b="b" l="l" r="r" t="t"/>
              <a:pathLst>
                <a:path extrusionOk="0" h="1362" w="3780">
                  <a:moveTo>
                    <a:pt x="3153" y="0"/>
                  </a:moveTo>
                  <a:cubicBezTo>
                    <a:pt x="3137" y="0"/>
                    <a:pt x="3121" y="1"/>
                    <a:pt x="3105" y="2"/>
                  </a:cubicBezTo>
                  <a:lnTo>
                    <a:pt x="3105" y="14"/>
                  </a:lnTo>
                  <a:lnTo>
                    <a:pt x="509" y="479"/>
                  </a:lnTo>
                  <a:cubicBezTo>
                    <a:pt x="1" y="617"/>
                    <a:pt x="120" y="1362"/>
                    <a:pt x="629" y="1362"/>
                  </a:cubicBezTo>
                  <a:cubicBezTo>
                    <a:pt x="644" y="1362"/>
                    <a:pt x="660" y="1361"/>
                    <a:pt x="676" y="1360"/>
                  </a:cubicBezTo>
                  <a:lnTo>
                    <a:pt x="3272" y="883"/>
                  </a:lnTo>
                  <a:cubicBezTo>
                    <a:pt x="3780" y="733"/>
                    <a:pt x="3660" y="0"/>
                    <a:pt x="315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558794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691298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0" y="1989"/>
                  </a:lnTo>
                  <a:lnTo>
                    <a:pt x="2489" y="5632"/>
                  </a:lnTo>
                  <a:lnTo>
                    <a:pt x="4870" y="4001"/>
                  </a:lnTo>
                  <a:cubicBezTo>
                    <a:pt x="5834" y="3346"/>
                    <a:pt x="6084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2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8" name="Google Shape;1198;p6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9" name="Google Shape;1199;p6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7"/>
          <p:cNvGrpSpPr/>
          <p:nvPr/>
        </p:nvGrpSpPr>
        <p:grpSpPr>
          <a:xfrm>
            <a:off x="4556023" y="98419"/>
            <a:ext cx="4485187" cy="4946659"/>
            <a:chOff x="4600023" y="98419"/>
            <a:chExt cx="4485187" cy="4946659"/>
          </a:xfrm>
        </p:grpSpPr>
        <p:sp>
          <p:nvSpPr>
            <p:cNvPr id="1202" name="Google Shape;1202;p7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7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7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7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7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7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7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7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7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7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7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7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7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7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7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7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7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7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7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7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7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7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7"/>
            <p:cNvSpPr/>
            <p:nvPr/>
          </p:nvSpPr>
          <p:spPr>
            <a:xfrm>
              <a:off x="7262544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7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7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"/>
            <p:cNvSpPr/>
            <p:nvPr/>
          </p:nvSpPr>
          <p:spPr>
            <a:xfrm>
              <a:off x="7674215" y="1626564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7"/>
            <p:cNvSpPr/>
            <p:nvPr/>
          </p:nvSpPr>
          <p:spPr>
            <a:xfrm>
              <a:off x="7231805" y="2147999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7"/>
            <p:cNvSpPr/>
            <p:nvPr/>
          </p:nvSpPr>
          <p:spPr>
            <a:xfrm>
              <a:off x="7293638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7"/>
            <p:cNvSpPr/>
            <p:nvPr/>
          </p:nvSpPr>
          <p:spPr>
            <a:xfrm>
              <a:off x="7361954" y="2290308"/>
              <a:ext cx="124472" cy="43673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"/>
            <p:cNvSpPr/>
            <p:nvPr/>
          </p:nvSpPr>
          <p:spPr>
            <a:xfrm>
              <a:off x="7306314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7"/>
            <p:cNvSpPr/>
            <p:nvPr/>
          </p:nvSpPr>
          <p:spPr>
            <a:xfrm>
              <a:off x="737595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7"/>
            <p:cNvSpPr/>
            <p:nvPr/>
          </p:nvSpPr>
          <p:spPr>
            <a:xfrm>
              <a:off x="7319765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7"/>
            <p:cNvSpPr/>
            <p:nvPr/>
          </p:nvSpPr>
          <p:spPr>
            <a:xfrm>
              <a:off x="7388758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7"/>
            <p:cNvSpPr/>
            <p:nvPr/>
          </p:nvSpPr>
          <p:spPr>
            <a:xfrm>
              <a:off x="7262544" y="2757263"/>
              <a:ext cx="250428" cy="224817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7"/>
            <p:cNvSpPr/>
            <p:nvPr/>
          </p:nvSpPr>
          <p:spPr>
            <a:xfrm>
              <a:off x="7731822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7"/>
            <p:cNvSpPr/>
            <p:nvPr/>
          </p:nvSpPr>
          <p:spPr>
            <a:xfrm>
              <a:off x="7864326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7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7"/>
            <p:cNvSpPr/>
            <p:nvPr/>
          </p:nvSpPr>
          <p:spPr>
            <a:xfrm>
              <a:off x="7231418" y="3172611"/>
              <a:ext cx="350289" cy="436507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7"/>
            <p:cNvSpPr/>
            <p:nvPr/>
          </p:nvSpPr>
          <p:spPr>
            <a:xfrm>
              <a:off x="7293638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7"/>
            <p:cNvSpPr/>
            <p:nvPr/>
          </p:nvSpPr>
          <p:spPr>
            <a:xfrm>
              <a:off x="7361406" y="3314791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7"/>
            <p:cNvSpPr/>
            <p:nvPr/>
          </p:nvSpPr>
          <p:spPr>
            <a:xfrm>
              <a:off x="7306314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7"/>
            <p:cNvSpPr/>
            <p:nvPr/>
          </p:nvSpPr>
          <p:spPr>
            <a:xfrm>
              <a:off x="7375824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7"/>
            <p:cNvSpPr/>
            <p:nvPr/>
          </p:nvSpPr>
          <p:spPr>
            <a:xfrm>
              <a:off x="7319765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7"/>
            <p:cNvSpPr/>
            <p:nvPr/>
          </p:nvSpPr>
          <p:spPr>
            <a:xfrm>
              <a:off x="7389371" y="3458810"/>
              <a:ext cx="121537" cy="43577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7"/>
            <p:cNvSpPr/>
            <p:nvPr/>
          </p:nvSpPr>
          <p:spPr>
            <a:xfrm>
              <a:off x="7262544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7"/>
            <p:cNvSpPr/>
            <p:nvPr/>
          </p:nvSpPr>
          <p:spPr>
            <a:xfrm>
              <a:off x="7731435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7"/>
            <p:cNvSpPr/>
            <p:nvPr/>
          </p:nvSpPr>
          <p:spPr>
            <a:xfrm>
              <a:off x="7864326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7"/>
            <p:cNvSpPr/>
            <p:nvPr/>
          </p:nvSpPr>
          <p:spPr>
            <a:xfrm>
              <a:off x="7674215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7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7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7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7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7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7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7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7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7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7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7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7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7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7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7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7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7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7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7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7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7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7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7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7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7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7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7"/>
            <p:cNvSpPr/>
            <p:nvPr/>
          </p:nvSpPr>
          <p:spPr>
            <a:xfrm>
              <a:off x="6239093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7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7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7"/>
            <p:cNvSpPr/>
            <p:nvPr/>
          </p:nvSpPr>
          <p:spPr>
            <a:xfrm>
              <a:off x="6649603" y="1626564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"/>
            <p:cNvSpPr/>
            <p:nvPr/>
          </p:nvSpPr>
          <p:spPr>
            <a:xfrm>
              <a:off x="6206806" y="2148741"/>
              <a:ext cx="349902" cy="435023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7"/>
            <p:cNvSpPr/>
            <p:nvPr/>
          </p:nvSpPr>
          <p:spPr>
            <a:xfrm>
              <a:off x="6269026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"/>
            <p:cNvSpPr/>
            <p:nvPr/>
          </p:nvSpPr>
          <p:spPr>
            <a:xfrm>
              <a:off x="6337310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7"/>
            <p:cNvSpPr/>
            <p:nvPr/>
          </p:nvSpPr>
          <p:spPr>
            <a:xfrm>
              <a:off x="6281702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7"/>
            <p:cNvSpPr/>
            <p:nvPr/>
          </p:nvSpPr>
          <p:spPr>
            <a:xfrm>
              <a:off x="6351341" y="2359753"/>
              <a:ext cx="120892" cy="43512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7"/>
            <p:cNvSpPr/>
            <p:nvPr/>
          </p:nvSpPr>
          <p:spPr>
            <a:xfrm>
              <a:off x="6295152" y="2448906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"/>
            <p:cNvSpPr/>
            <p:nvPr/>
          </p:nvSpPr>
          <p:spPr>
            <a:xfrm>
              <a:off x="6364146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7"/>
            <p:cNvSpPr/>
            <p:nvPr/>
          </p:nvSpPr>
          <p:spPr>
            <a:xfrm>
              <a:off x="6237545" y="2757554"/>
              <a:ext cx="250815" cy="22478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7"/>
            <p:cNvSpPr/>
            <p:nvPr/>
          </p:nvSpPr>
          <p:spPr>
            <a:xfrm>
              <a:off x="6706823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7"/>
            <p:cNvSpPr/>
            <p:nvPr/>
          </p:nvSpPr>
          <p:spPr>
            <a:xfrm>
              <a:off x="6839327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7"/>
            <p:cNvSpPr/>
            <p:nvPr/>
          </p:nvSpPr>
          <p:spPr>
            <a:xfrm>
              <a:off x="6649603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7"/>
            <p:cNvSpPr/>
            <p:nvPr/>
          </p:nvSpPr>
          <p:spPr>
            <a:xfrm>
              <a:off x="6206806" y="3173353"/>
              <a:ext cx="349902" cy="435765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7"/>
            <p:cNvSpPr/>
            <p:nvPr/>
          </p:nvSpPr>
          <p:spPr>
            <a:xfrm>
              <a:off x="6269026" y="332975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7"/>
            <p:cNvSpPr/>
            <p:nvPr/>
          </p:nvSpPr>
          <p:spPr>
            <a:xfrm>
              <a:off x="6336794" y="331479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7"/>
            <p:cNvSpPr/>
            <p:nvPr/>
          </p:nvSpPr>
          <p:spPr>
            <a:xfrm>
              <a:off x="6281702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7"/>
            <p:cNvSpPr/>
            <p:nvPr/>
          </p:nvSpPr>
          <p:spPr>
            <a:xfrm>
              <a:off x="6351212" y="3384688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7"/>
            <p:cNvSpPr/>
            <p:nvPr/>
          </p:nvSpPr>
          <p:spPr>
            <a:xfrm>
              <a:off x="6295152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7"/>
            <p:cNvSpPr/>
            <p:nvPr/>
          </p:nvSpPr>
          <p:spPr>
            <a:xfrm>
              <a:off x="6364404" y="3458777"/>
              <a:ext cx="121795" cy="43609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7"/>
            <p:cNvSpPr/>
            <p:nvPr/>
          </p:nvSpPr>
          <p:spPr>
            <a:xfrm>
              <a:off x="6239093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7"/>
            <p:cNvSpPr/>
            <p:nvPr/>
          </p:nvSpPr>
          <p:spPr>
            <a:xfrm>
              <a:off x="6706823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7"/>
            <p:cNvSpPr/>
            <p:nvPr/>
          </p:nvSpPr>
          <p:spPr>
            <a:xfrm>
              <a:off x="6839327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7"/>
            <p:cNvSpPr/>
            <p:nvPr/>
          </p:nvSpPr>
          <p:spPr>
            <a:xfrm>
              <a:off x="6649603" y="3675789"/>
              <a:ext cx="345677" cy="344677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7"/>
            <p:cNvSpPr/>
            <p:nvPr/>
          </p:nvSpPr>
          <p:spPr>
            <a:xfrm>
              <a:off x="6206806" y="4197965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7"/>
            <p:cNvSpPr/>
            <p:nvPr/>
          </p:nvSpPr>
          <p:spPr>
            <a:xfrm>
              <a:off x="6269026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7"/>
            <p:cNvSpPr/>
            <p:nvPr/>
          </p:nvSpPr>
          <p:spPr>
            <a:xfrm>
              <a:off x="6337310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7"/>
            <p:cNvSpPr/>
            <p:nvPr/>
          </p:nvSpPr>
          <p:spPr>
            <a:xfrm>
              <a:off x="6281702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7"/>
            <p:cNvSpPr/>
            <p:nvPr/>
          </p:nvSpPr>
          <p:spPr>
            <a:xfrm>
              <a:off x="6351212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7"/>
            <p:cNvSpPr/>
            <p:nvPr/>
          </p:nvSpPr>
          <p:spPr>
            <a:xfrm>
              <a:off x="6295152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7"/>
            <p:cNvSpPr/>
            <p:nvPr/>
          </p:nvSpPr>
          <p:spPr>
            <a:xfrm>
              <a:off x="6364243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7"/>
            <p:cNvSpPr/>
            <p:nvPr/>
          </p:nvSpPr>
          <p:spPr>
            <a:xfrm>
              <a:off x="6237545" y="4806940"/>
              <a:ext cx="250815" cy="224592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7"/>
            <p:cNvSpPr/>
            <p:nvPr/>
          </p:nvSpPr>
          <p:spPr>
            <a:xfrm>
              <a:off x="6706823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7"/>
            <p:cNvSpPr/>
            <p:nvPr/>
          </p:nvSpPr>
          <p:spPr>
            <a:xfrm>
              <a:off x="6839327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7"/>
            <p:cNvSpPr/>
            <p:nvPr/>
          </p:nvSpPr>
          <p:spPr>
            <a:xfrm>
              <a:off x="6649603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7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7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7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7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7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7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7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7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7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7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7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7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7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7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7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7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7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7"/>
            <p:cNvSpPr/>
            <p:nvPr/>
          </p:nvSpPr>
          <p:spPr>
            <a:xfrm>
              <a:off x="5212933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7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7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7"/>
            <p:cNvSpPr/>
            <p:nvPr/>
          </p:nvSpPr>
          <p:spPr>
            <a:xfrm>
              <a:off x="5624636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7"/>
            <p:cNvSpPr/>
            <p:nvPr/>
          </p:nvSpPr>
          <p:spPr>
            <a:xfrm>
              <a:off x="5182226" y="2147999"/>
              <a:ext cx="349870" cy="435862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7"/>
            <p:cNvSpPr/>
            <p:nvPr/>
          </p:nvSpPr>
          <p:spPr>
            <a:xfrm>
              <a:off x="5244414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7"/>
            <p:cNvSpPr/>
            <p:nvPr/>
          </p:nvSpPr>
          <p:spPr>
            <a:xfrm>
              <a:off x="5312052" y="2290372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7"/>
            <p:cNvSpPr/>
            <p:nvPr/>
          </p:nvSpPr>
          <p:spPr>
            <a:xfrm>
              <a:off x="5257090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7"/>
            <p:cNvSpPr/>
            <p:nvPr/>
          </p:nvSpPr>
          <p:spPr>
            <a:xfrm>
              <a:off x="5326728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7"/>
            <p:cNvSpPr/>
            <p:nvPr/>
          </p:nvSpPr>
          <p:spPr>
            <a:xfrm>
              <a:off x="5270540" y="244890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7"/>
            <p:cNvSpPr/>
            <p:nvPr/>
          </p:nvSpPr>
          <p:spPr>
            <a:xfrm>
              <a:off x="5339534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7"/>
            <p:cNvSpPr/>
            <p:nvPr/>
          </p:nvSpPr>
          <p:spPr>
            <a:xfrm>
              <a:off x="5212933" y="2757263"/>
              <a:ext cx="250815" cy="224817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7"/>
            <p:cNvSpPr/>
            <p:nvPr/>
          </p:nvSpPr>
          <p:spPr>
            <a:xfrm>
              <a:off x="5682211" y="2276051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7"/>
            <p:cNvSpPr/>
            <p:nvPr/>
          </p:nvSpPr>
          <p:spPr>
            <a:xfrm>
              <a:off x="5814714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7"/>
            <p:cNvSpPr/>
            <p:nvPr/>
          </p:nvSpPr>
          <p:spPr>
            <a:xfrm>
              <a:off x="5624636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7"/>
            <p:cNvSpPr/>
            <p:nvPr/>
          </p:nvSpPr>
          <p:spPr>
            <a:xfrm>
              <a:off x="5182226" y="3172611"/>
              <a:ext cx="349870" cy="436507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7"/>
            <p:cNvSpPr/>
            <p:nvPr/>
          </p:nvSpPr>
          <p:spPr>
            <a:xfrm>
              <a:off x="5244414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7"/>
            <p:cNvSpPr/>
            <p:nvPr/>
          </p:nvSpPr>
          <p:spPr>
            <a:xfrm>
              <a:off x="5311601" y="3314856"/>
              <a:ext cx="125085" cy="43996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7"/>
            <p:cNvSpPr/>
            <p:nvPr/>
          </p:nvSpPr>
          <p:spPr>
            <a:xfrm>
              <a:off x="5257090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7"/>
            <p:cNvSpPr/>
            <p:nvPr/>
          </p:nvSpPr>
          <p:spPr>
            <a:xfrm>
              <a:off x="5326599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7"/>
            <p:cNvSpPr/>
            <p:nvPr/>
          </p:nvSpPr>
          <p:spPr>
            <a:xfrm>
              <a:off x="5270540" y="347348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7"/>
            <p:cNvSpPr/>
            <p:nvPr/>
          </p:nvSpPr>
          <p:spPr>
            <a:xfrm>
              <a:off x="5339792" y="3458810"/>
              <a:ext cx="121892" cy="43577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7"/>
            <p:cNvSpPr/>
            <p:nvPr/>
          </p:nvSpPr>
          <p:spPr>
            <a:xfrm>
              <a:off x="5212933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7"/>
            <p:cNvSpPr/>
            <p:nvPr/>
          </p:nvSpPr>
          <p:spPr>
            <a:xfrm>
              <a:off x="5682211" y="3300663"/>
              <a:ext cx="196304" cy="18166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7"/>
            <p:cNvSpPr/>
            <p:nvPr/>
          </p:nvSpPr>
          <p:spPr>
            <a:xfrm>
              <a:off x="5814714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7"/>
            <p:cNvSpPr/>
            <p:nvPr/>
          </p:nvSpPr>
          <p:spPr>
            <a:xfrm>
              <a:off x="5624636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7"/>
            <p:cNvSpPr/>
            <p:nvPr/>
          </p:nvSpPr>
          <p:spPr>
            <a:xfrm>
              <a:off x="5182226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7"/>
            <p:cNvSpPr/>
            <p:nvPr/>
          </p:nvSpPr>
          <p:spPr>
            <a:xfrm>
              <a:off x="5244414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7"/>
            <p:cNvSpPr/>
            <p:nvPr/>
          </p:nvSpPr>
          <p:spPr>
            <a:xfrm>
              <a:off x="5312149" y="4339952"/>
              <a:ext cx="123988" cy="43383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7"/>
            <p:cNvSpPr/>
            <p:nvPr/>
          </p:nvSpPr>
          <p:spPr>
            <a:xfrm>
              <a:off x="5257090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7"/>
            <p:cNvSpPr/>
            <p:nvPr/>
          </p:nvSpPr>
          <p:spPr>
            <a:xfrm>
              <a:off x="5326599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7"/>
            <p:cNvSpPr/>
            <p:nvPr/>
          </p:nvSpPr>
          <p:spPr>
            <a:xfrm>
              <a:off x="5270540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7"/>
            <p:cNvSpPr/>
            <p:nvPr/>
          </p:nvSpPr>
          <p:spPr>
            <a:xfrm>
              <a:off x="5339630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7"/>
            <p:cNvSpPr/>
            <p:nvPr/>
          </p:nvSpPr>
          <p:spPr>
            <a:xfrm>
              <a:off x="5212933" y="4806843"/>
              <a:ext cx="250815" cy="224624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7"/>
            <p:cNvSpPr/>
            <p:nvPr/>
          </p:nvSpPr>
          <p:spPr>
            <a:xfrm>
              <a:off x="5682211" y="4325276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7"/>
            <p:cNvSpPr/>
            <p:nvPr/>
          </p:nvSpPr>
          <p:spPr>
            <a:xfrm>
              <a:off x="5814714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7"/>
            <p:cNvSpPr/>
            <p:nvPr/>
          </p:nvSpPr>
          <p:spPr>
            <a:xfrm>
              <a:off x="5624636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7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7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7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7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7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7"/>
            <p:cNvSpPr/>
            <p:nvPr/>
          </p:nvSpPr>
          <p:spPr>
            <a:xfrm>
              <a:off x="4600023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7"/>
            <p:cNvSpPr/>
            <p:nvPr/>
          </p:nvSpPr>
          <p:spPr>
            <a:xfrm>
              <a:off x="4657631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7"/>
            <p:cNvSpPr/>
            <p:nvPr/>
          </p:nvSpPr>
          <p:spPr>
            <a:xfrm>
              <a:off x="4790102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7"/>
            <p:cNvSpPr/>
            <p:nvPr/>
          </p:nvSpPr>
          <p:spPr>
            <a:xfrm>
              <a:off x="4600023" y="2651564"/>
              <a:ext cx="346032" cy="344000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7"/>
            <p:cNvSpPr/>
            <p:nvPr/>
          </p:nvSpPr>
          <p:spPr>
            <a:xfrm>
              <a:off x="4657631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7"/>
            <p:cNvSpPr/>
            <p:nvPr/>
          </p:nvSpPr>
          <p:spPr>
            <a:xfrm>
              <a:off x="4790102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7"/>
            <p:cNvSpPr/>
            <p:nvPr/>
          </p:nvSpPr>
          <p:spPr>
            <a:xfrm>
              <a:off x="4600023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7"/>
            <p:cNvSpPr/>
            <p:nvPr/>
          </p:nvSpPr>
          <p:spPr>
            <a:xfrm>
              <a:off x="4657631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7"/>
            <p:cNvSpPr/>
            <p:nvPr/>
          </p:nvSpPr>
          <p:spPr>
            <a:xfrm>
              <a:off x="4790102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4600023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7" name="Google Shape;1437;p7"/>
          <p:cNvSpPr txBox="1"/>
          <p:nvPr>
            <p:ph idx="1" type="body"/>
          </p:nvPr>
        </p:nvSpPr>
        <p:spPr>
          <a:xfrm>
            <a:off x="713950" y="2268300"/>
            <a:ext cx="3350100" cy="20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38" name="Google Shape;1438;p7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9" name="Google Shape;1439;p7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8"/>
          <p:cNvSpPr txBox="1"/>
          <p:nvPr>
            <p:ph type="title"/>
          </p:nvPr>
        </p:nvSpPr>
        <p:spPr>
          <a:xfrm>
            <a:off x="1286575" y="442025"/>
            <a:ext cx="4767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" name="Google Shape;1443;p9"/>
          <p:cNvGrpSpPr/>
          <p:nvPr/>
        </p:nvGrpSpPr>
        <p:grpSpPr>
          <a:xfrm>
            <a:off x="4556023" y="98419"/>
            <a:ext cx="4485187" cy="4946659"/>
            <a:chOff x="4600023" y="98419"/>
            <a:chExt cx="4485187" cy="4946659"/>
          </a:xfrm>
        </p:grpSpPr>
        <p:sp>
          <p:nvSpPr>
            <p:cNvPr id="1444" name="Google Shape;1444;p9"/>
            <p:cNvSpPr/>
            <p:nvPr/>
          </p:nvSpPr>
          <p:spPr>
            <a:xfrm>
              <a:off x="8256418" y="98419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7"/>
                    <a:pt x="4763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22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34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1" y="12365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58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82" y="3363"/>
                    <a:pt x="7049" y="3125"/>
                    <a:pt x="7001" y="2899"/>
                  </a:cubicBezTo>
                  <a:lnTo>
                    <a:pt x="7740" y="2756"/>
                  </a:lnTo>
                  <a:cubicBezTo>
                    <a:pt x="7771" y="2751"/>
                    <a:pt x="7803" y="2749"/>
                    <a:pt x="783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2" y="17"/>
                  </a:cubicBezTo>
                  <a:cubicBezTo>
                    <a:pt x="3334" y="136"/>
                    <a:pt x="2941" y="708"/>
                    <a:pt x="3072" y="1303"/>
                  </a:cubicBezTo>
                  <a:cubicBezTo>
                    <a:pt x="3096" y="1482"/>
                    <a:pt x="3168" y="1649"/>
                    <a:pt x="3287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1" y="13217"/>
                    <a:pt x="2111" y="13520"/>
                    <a:pt x="2537" y="13520"/>
                  </a:cubicBezTo>
                  <a:cubicBezTo>
                    <a:pt x="2588" y="13520"/>
                    <a:pt x="2640" y="13516"/>
                    <a:pt x="2691" y="13507"/>
                  </a:cubicBezTo>
                  <a:lnTo>
                    <a:pt x="10026" y="12162"/>
                  </a:lnTo>
                  <a:cubicBezTo>
                    <a:pt x="10514" y="12066"/>
                    <a:pt x="10835" y="11602"/>
                    <a:pt x="10740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79"/>
                  </a:cubicBezTo>
                  <a:lnTo>
                    <a:pt x="6859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2" y="1258"/>
                    <a:pt x="6157" y="1261"/>
                    <a:pt x="6120" y="1268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8318251" y="255566"/>
              <a:ext cx="60156" cy="49898"/>
            </a:xfrm>
            <a:custGeom>
              <a:rect b="b" l="l" r="r" t="t"/>
              <a:pathLst>
                <a:path extrusionOk="0" h="1547" w="1865">
                  <a:moveTo>
                    <a:pt x="1027" y="1"/>
                  </a:moveTo>
                  <a:cubicBezTo>
                    <a:pt x="979" y="1"/>
                    <a:pt x="930" y="5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09" y="1504"/>
                    <a:pt x="857" y="1547"/>
                    <a:pt x="1002" y="1547"/>
                  </a:cubicBezTo>
                  <a:cubicBezTo>
                    <a:pt x="1451" y="1547"/>
                    <a:pt x="1864" y="1138"/>
                    <a:pt x="1775" y="634"/>
                  </a:cubicBezTo>
                  <a:cubicBezTo>
                    <a:pt x="1701" y="266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8386792" y="241019"/>
              <a:ext cx="124149" cy="43706"/>
            </a:xfrm>
            <a:custGeom>
              <a:rect b="b" l="l" r="r" t="t"/>
              <a:pathLst>
                <a:path extrusionOk="0" h="1355" w="3849">
                  <a:moveTo>
                    <a:pt x="3252" y="1"/>
                  </a:moveTo>
                  <a:cubicBezTo>
                    <a:pt x="3216" y="1"/>
                    <a:pt x="3178" y="5"/>
                    <a:pt x="3138" y="14"/>
                  </a:cubicBezTo>
                  <a:lnTo>
                    <a:pt x="542" y="490"/>
                  </a:lnTo>
                  <a:cubicBezTo>
                    <a:pt x="1" y="580"/>
                    <a:pt x="112" y="1354"/>
                    <a:pt x="611" y="1354"/>
                  </a:cubicBezTo>
                  <a:cubicBezTo>
                    <a:pt x="638" y="1354"/>
                    <a:pt x="667" y="1352"/>
                    <a:pt x="697" y="1347"/>
                  </a:cubicBezTo>
                  <a:lnTo>
                    <a:pt x="3293" y="871"/>
                  </a:lnTo>
                  <a:cubicBezTo>
                    <a:pt x="3848" y="793"/>
                    <a:pt x="3751" y="1"/>
                    <a:pt x="32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8330927" y="325172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8400436" y="310528"/>
              <a:ext cx="121376" cy="43512"/>
            </a:xfrm>
            <a:custGeom>
              <a:rect b="b" l="l" r="r" t="t"/>
              <a:pathLst>
                <a:path extrusionOk="0" h="1349" w="3763">
                  <a:moveTo>
                    <a:pt x="3132" y="0"/>
                  </a:moveTo>
                  <a:cubicBezTo>
                    <a:pt x="3120" y="0"/>
                    <a:pt x="3108" y="1"/>
                    <a:pt x="3096" y="2"/>
                  </a:cubicBezTo>
                  <a:lnTo>
                    <a:pt x="500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8344377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1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8413725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69" y="0"/>
                  </a:moveTo>
                  <a:cubicBezTo>
                    <a:pt x="3151" y="0"/>
                    <a:pt x="3132" y="1"/>
                    <a:pt x="3113" y="4"/>
                  </a:cubicBezTo>
                  <a:lnTo>
                    <a:pt x="517" y="480"/>
                  </a:lnTo>
                  <a:cubicBezTo>
                    <a:pt x="0" y="606"/>
                    <a:pt x="115" y="1364"/>
                    <a:pt x="615" y="1364"/>
                  </a:cubicBezTo>
                  <a:cubicBezTo>
                    <a:pt x="634" y="1364"/>
                    <a:pt x="653" y="1363"/>
                    <a:pt x="672" y="1361"/>
                  </a:cubicBezTo>
                  <a:lnTo>
                    <a:pt x="3267" y="885"/>
                  </a:lnTo>
                  <a:cubicBezTo>
                    <a:pt x="3796" y="758"/>
                    <a:pt x="3670" y="0"/>
                    <a:pt x="316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8287157" y="708297"/>
              <a:ext cx="250396" cy="224721"/>
            </a:xfrm>
            <a:custGeom>
              <a:rect b="b" l="l" r="r" t="t"/>
              <a:pathLst>
                <a:path extrusionOk="0" h="6967" w="7763">
                  <a:moveTo>
                    <a:pt x="3922" y="1"/>
                  </a:moveTo>
                  <a:cubicBezTo>
                    <a:pt x="2892" y="1"/>
                    <a:pt x="1881" y="465"/>
                    <a:pt x="1215" y="1338"/>
                  </a:cubicBezTo>
                  <a:lnTo>
                    <a:pt x="6953" y="4969"/>
                  </a:lnTo>
                  <a:cubicBezTo>
                    <a:pt x="7763" y="3398"/>
                    <a:pt x="7239" y="1469"/>
                    <a:pt x="5751" y="528"/>
                  </a:cubicBezTo>
                  <a:cubicBezTo>
                    <a:pt x="5183" y="173"/>
                    <a:pt x="4549" y="1"/>
                    <a:pt x="3922" y="1"/>
                  </a:cubicBezTo>
                  <a:close/>
                  <a:moveTo>
                    <a:pt x="810" y="1993"/>
                  </a:moveTo>
                  <a:cubicBezTo>
                    <a:pt x="0" y="3553"/>
                    <a:pt x="512" y="5493"/>
                    <a:pt x="2012" y="6434"/>
                  </a:cubicBezTo>
                  <a:cubicBezTo>
                    <a:pt x="2578" y="6793"/>
                    <a:pt x="3210" y="6966"/>
                    <a:pt x="3835" y="6966"/>
                  </a:cubicBezTo>
                  <a:cubicBezTo>
                    <a:pt x="4867" y="6966"/>
                    <a:pt x="5881" y="6495"/>
                    <a:pt x="6549" y="5612"/>
                  </a:cubicBezTo>
                  <a:lnTo>
                    <a:pt x="810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8756435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1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8888938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4" y="1"/>
                  </a:moveTo>
                  <a:cubicBezTo>
                    <a:pt x="3167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29" y="1080"/>
                  </a:cubicBezTo>
                  <a:lnTo>
                    <a:pt x="5322" y="925"/>
                  </a:lnTo>
                  <a:cubicBezTo>
                    <a:pt x="4907" y="324"/>
                    <a:pt x="4246" y="1"/>
                    <a:pt x="357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8698827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92" y="3805"/>
                  </a:lnTo>
                  <a:lnTo>
                    <a:pt x="703" y="3340"/>
                  </a:lnTo>
                  <a:cubicBezTo>
                    <a:pt x="688" y="3338"/>
                    <a:pt x="673" y="3338"/>
                    <a:pt x="659" y="3338"/>
                  </a:cubicBezTo>
                  <a:cubicBezTo>
                    <a:pt x="474" y="3338"/>
                    <a:pt x="308" y="3474"/>
                    <a:pt x="286" y="3662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5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26" y="7329"/>
                  </a:lnTo>
                  <a:cubicBezTo>
                    <a:pt x="10040" y="7331"/>
                    <a:pt x="10055" y="7331"/>
                    <a:pt x="10070" y="7331"/>
                  </a:cubicBezTo>
                  <a:cubicBezTo>
                    <a:pt x="10253" y="7331"/>
                    <a:pt x="10409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3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2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8256031" y="1123935"/>
              <a:ext cx="349902" cy="435572"/>
            </a:xfrm>
            <a:custGeom>
              <a:rect b="b" l="l" r="r" t="t"/>
              <a:pathLst>
                <a:path extrusionOk="0" h="13504" w="10848">
                  <a:moveTo>
                    <a:pt x="4160" y="409"/>
                  </a:moveTo>
                  <a:cubicBezTo>
                    <a:pt x="4450" y="409"/>
                    <a:pt x="4735" y="584"/>
                    <a:pt x="4787" y="977"/>
                  </a:cubicBezTo>
                  <a:cubicBezTo>
                    <a:pt x="4823" y="1168"/>
                    <a:pt x="4763" y="1370"/>
                    <a:pt x="4632" y="1513"/>
                  </a:cubicBezTo>
                  <a:lnTo>
                    <a:pt x="3846" y="1668"/>
                  </a:lnTo>
                  <a:cubicBezTo>
                    <a:pt x="3668" y="1573"/>
                    <a:pt x="3549" y="1406"/>
                    <a:pt x="3513" y="1204"/>
                  </a:cubicBezTo>
                  <a:cubicBezTo>
                    <a:pt x="3399" y="705"/>
                    <a:pt x="3783" y="409"/>
                    <a:pt x="4160" y="409"/>
                  </a:cubicBezTo>
                  <a:close/>
                  <a:moveTo>
                    <a:pt x="7868" y="2729"/>
                  </a:moveTo>
                  <a:cubicBezTo>
                    <a:pt x="8126" y="2729"/>
                    <a:pt x="8354" y="2918"/>
                    <a:pt x="8406" y="3180"/>
                  </a:cubicBezTo>
                  <a:lnTo>
                    <a:pt x="9788" y="10741"/>
                  </a:lnTo>
                  <a:cubicBezTo>
                    <a:pt x="9847" y="11038"/>
                    <a:pt x="9645" y="11324"/>
                    <a:pt x="9347" y="11372"/>
                  </a:cubicBezTo>
                  <a:lnTo>
                    <a:pt x="3072" y="12515"/>
                  </a:lnTo>
                  <a:cubicBezTo>
                    <a:pt x="3037" y="12522"/>
                    <a:pt x="3003" y="12525"/>
                    <a:pt x="2968" y="12525"/>
                  </a:cubicBezTo>
                  <a:cubicBezTo>
                    <a:pt x="2713" y="12525"/>
                    <a:pt x="2494" y="12337"/>
                    <a:pt x="2441" y="12074"/>
                  </a:cubicBezTo>
                  <a:lnTo>
                    <a:pt x="1072" y="4514"/>
                  </a:lnTo>
                  <a:cubicBezTo>
                    <a:pt x="1013" y="4216"/>
                    <a:pt x="1215" y="3930"/>
                    <a:pt x="1513" y="3883"/>
                  </a:cubicBezTo>
                  <a:lnTo>
                    <a:pt x="2263" y="3740"/>
                  </a:lnTo>
                  <a:cubicBezTo>
                    <a:pt x="2295" y="3955"/>
                    <a:pt x="2483" y="4102"/>
                    <a:pt x="2695" y="4102"/>
                  </a:cubicBezTo>
                  <a:cubicBezTo>
                    <a:pt x="2717" y="4102"/>
                    <a:pt x="2740" y="4100"/>
                    <a:pt x="2763" y="4097"/>
                  </a:cubicBezTo>
                  <a:lnTo>
                    <a:pt x="6680" y="3382"/>
                  </a:lnTo>
                  <a:cubicBezTo>
                    <a:pt x="6906" y="3335"/>
                    <a:pt x="7073" y="3109"/>
                    <a:pt x="7025" y="2870"/>
                  </a:cubicBezTo>
                  <a:lnTo>
                    <a:pt x="7764" y="2740"/>
                  </a:lnTo>
                  <a:cubicBezTo>
                    <a:pt x="7799" y="2732"/>
                    <a:pt x="7834" y="2729"/>
                    <a:pt x="7868" y="2729"/>
                  </a:cubicBezTo>
                  <a:close/>
                  <a:moveTo>
                    <a:pt x="4149" y="1"/>
                  </a:moveTo>
                  <a:cubicBezTo>
                    <a:pt x="4001" y="1"/>
                    <a:pt x="3850" y="31"/>
                    <a:pt x="3704" y="96"/>
                  </a:cubicBezTo>
                  <a:cubicBezTo>
                    <a:pt x="3061" y="382"/>
                    <a:pt x="2858" y="1204"/>
                    <a:pt x="3299" y="1763"/>
                  </a:cubicBezTo>
                  <a:lnTo>
                    <a:pt x="2513" y="1906"/>
                  </a:lnTo>
                  <a:cubicBezTo>
                    <a:pt x="2203" y="1966"/>
                    <a:pt x="1989" y="2275"/>
                    <a:pt x="2049" y="2597"/>
                  </a:cubicBezTo>
                  <a:lnTo>
                    <a:pt x="2096" y="2870"/>
                  </a:lnTo>
                  <a:lnTo>
                    <a:pt x="810" y="3109"/>
                  </a:lnTo>
                  <a:cubicBezTo>
                    <a:pt x="322" y="3192"/>
                    <a:pt x="1" y="3656"/>
                    <a:pt x="96" y="4144"/>
                  </a:cubicBezTo>
                  <a:lnTo>
                    <a:pt x="1668" y="12765"/>
                  </a:lnTo>
                  <a:cubicBezTo>
                    <a:pt x="1753" y="13201"/>
                    <a:pt x="2123" y="13504"/>
                    <a:pt x="2549" y="13504"/>
                  </a:cubicBezTo>
                  <a:cubicBezTo>
                    <a:pt x="2600" y="13504"/>
                    <a:pt x="2652" y="13500"/>
                    <a:pt x="2703" y="13491"/>
                  </a:cubicBezTo>
                  <a:lnTo>
                    <a:pt x="10038" y="12145"/>
                  </a:lnTo>
                  <a:cubicBezTo>
                    <a:pt x="10526" y="12062"/>
                    <a:pt x="10847" y="11598"/>
                    <a:pt x="10752" y="11110"/>
                  </a:cubicBezTo>
                  <a:lnTo>
                    <a:pt x="9180" y="2478"/>
                  </a:lnTo>
                  <a:cubicBezTo>
                    <a:pt x="9107" y="2047"/>
                    <a:pt x="8737" y="1746"/>
                    <a:pt x="8316" y="1746"/>
                  </a:cubicBezTo>
                  <a:cubicBezTo>
                    <a:pt x="8260" y="1746"/>
                    <a:pt x="8202" y="1752"/>
                    <a:pt x="8145" y="1763"/>
                  </a:cubicBezTo>
                  <a:lnTo>
                    <a:pt x="6871" y="1989"/>
                  </a:lnTo>
                  <a:lnTo>
                    <a:pt x="6811" y="1716"/>
                  </a:lnTo>
                  <a:cubicBezTo>
                    <a:pt x="6757" y="1426"/>
                    <a:pt x="6510" y="1232"/>
                    <a:pt x="6226" y="1232"/>
                  </a:cubicBezTo>
                  <a:cubicBezTo>
                    <a:pt x="6195" y="1232"/>
                    <a:pt x="6164" y="1235"/>
                    <a:pt x="6132" y="1239"/>
                  </a:cubicBezTo>
                  <a:lnTo>
                    <a:pt x="5180" y="1418"/>
                  </a:lnTo>
                  <a:cubicBezTo>
                    <a:pt x="5239" y="1239"/>
                    <a:pt x="5251" y="1061"/>
                    <a:pt x="5216" y="894"/>
                  </a:cubicBezTo>
                  <a:cubicBezTo>
                    <a:pt x="5114" y="352"/>
                    <a:pt x="4651" y="1"/>
                    <a:pt x="414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8318251" y="1280275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8386373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1"/>
                  </a:moveTo>
                  <a:cubicBezTo>
                    <a:pt x="3234" y="1"/>
                    <a:pt x="3194" y="5"/>
                    <a:pt x="3151" y="15"/>
                  </a:cubicBezTo>
                  <a:lnTo>
                    <a:pt x="555" y="492"/>
                  </a:lnTo>
                  <a:cubicBezTo>
                    <a:pt x="0" y="569"/>
                    <a:pt x="108" y="1362"/>
                    <a:pt x="598" y="1362"/>
                  </a:cubicBezTo>
                  <a:cubicBezTo>
                    <a:pt x="634" y="1362"/>
                    <a:pt x="671" y="1358"/>
                    <a:pt x="710" y="1349"/>
                  </a:cubicBezTo>
                  <a:lnTo>
                    <a:pt x="3306" y="873"/>
                  </a:lnTo>
                  <a:cubicBezTo>
                    <a:pt x="3881" y="817"/>
                    <a:pt x="3778" y="1"/>
                    <a:pt x="327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8330927" y="1349784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8" y="1545"/>
                  </a:cubicBezTo>
                  <a:cubicBezTo>
                    <a:pt x="1455" y="1545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840053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3" y="2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3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8344377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8413983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20" y="1351"/>
                    <a:pt x="618" y="1351"/>
                  </a:cubicBezTo>
                  <a:cubicBezTo>
                    <a:pt x="633" y="1351"/>
                    <a:pt x="648" y="1350"/>
                    <a:pt x="664" y="1349"/>
                  </a:cubicBezTo>
                  <a:lnTo>
                    <a:pt x="3259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8288286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9" y="0"/>
                  </a:moveTo>
                  <a:cubicBezTo>
                    <a:pt x="2865" y="0"/>
                    <a:pt x="1848" y="469"/>
                    <a:pt x="1180" y="1346"/>
                  </a:cubicBezTo>
                  <a:lnTo>
                    <a:pt x="6918" y="4965"/>
                  </a:lnTo>
                  <a:cubicBezTo>
                    <a:pt x="7728" y="3394"/>
                    <a:pt x="7204" y="1465"/>
                    <a:pt x="5716" y="524"/>
                  </a:cubicBezTo>
                  <a:cubicBezTo>
                    <a:pt x="5152" y="171"/>
                    <a:pt x="4522" y="0"/>
                    <a:pt x="3899" y="0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48"/>
                    <a:pt x="489" y="5477"/>
                    <a:pt x="1953" y="6418"/>
                  </a:cubicBezTo>
                  <a:cubicBezTo>
                    <a:pt x="2521" y="6774"/>
                    <a:pt x="3157" y="6945"/>
                    <a:pt x="3786" y="6945"/>
                  </a:cubicBezTo>
                  <a:cubicBezTo>
                    <a:pt x="4821" y="6945"/>
                    <a:pt x="5840" y="6482"/>
                    <a:pt x="6514" y="5608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8756435" y="1251439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39" y="2275"/>
                    <a:pt x="1" y="3585"/>
                    <a:pt x="655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5" y="5629"/>
                  </a:cubicBezTo>
                  <a:cubicBezTo>
                    <a:pt x="2911" y="5629"/>
                    <a:pt x="3321" y="5510"/>
                    <a:pt x="3680" y="5264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8888938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88" y="1"/>
                  </a:moveTo>
                  <a:cubicBezTo>
                    <a:pt x="3176" y="1"/>
                    <a:pt x="2760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4" y="3346"/>
                    <a:pt x="6072" y="2036"/>
                    <a:pt x="5429" y="1072"/>
                  </a:cubicBezTo>
                  <a:lnTo>
                    <a:pt x="5429" y="1072"/>
                  </a:lnTo>
                  <a:lnTo>
                    <a:pt x="5429" y="1084"/>
                  </a:lnTo>
                  <a:lnTo>
                    <a:pt x="5322" y="917"/>
                  </a:lnTo>
                  <a:cubicBezTo>
                    <a:pt x="4916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8698827" y="1626855"/>
              <a:ext cx="346064" cy="344096"/>
            </a:xfrm>
            <a:custGeom>
              <a:rect b="b" l="l" r="r" t="t"/>
              <a:pathLst>
                <a:path extrusionOk="0" h="10668" w="10729">
                  <a:moveTo>
                    <a:pt x="4998" y="1"/>
                  </a:moveTo>
                  <a:cubicBezTo>
                    <a:pt x="4821" y="1"/>
                    <a:pt x="4665" y="134"/>
                    <a:pt x="4644" y="316"/>
                  </a:cubicBezTo>
                  <a:lnTo>
                    <a:pt x="4192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4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1"/>
                    <a:pt x="346" y="6055"/>
                  </a:cubicBezTo>
                  <a:lnTo>
                    <a:pt x="346" y="6043"/>
                  </a:lnTo>
                  <a:lnTo>
                    <a:pt x="3822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0"/>
                  </a:cubicBezTo>
                  <a:lnTo>
                    <a:pt x="5656" y="10662"/>
                  </a:lnTo>
                  <a:cubicBezTo>
                    <a:pt x="5677" y="10666"/>
                    <a:pt x="5698" y="10668"/>
                    <a:pt x="5718" y="10668"/>
                  </a:cubicBezTo>
                  <a:cubicBezTo>
                    <a:pt x="5896" y="10668"/>
                    <a:pt x="6051" y="10533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0"/>
                    <a:pt x="10043" y="7331"/>
                    <a:pt x="10058" y="7331"/>
                  </a:cubicBezTo>
                  <a:cubicBezTo>
                    <a:pt x="10243" y="7331"/>
                    <a:pt x="10409" y="7195"/>
                    <a:pt x="10442" y="7007"/>
                  </a:cubicBezTo>
                  <a:lnTo>
                    <a:pt x="10692" y="5031"/>
                  </a:lnTo>
                  <a:cubicBezTo>
                    <a:pt x="10728" y="4828"/>
                    <a:pt x="10585" y="4638"/>
                    <a:pt x="10371" y="4614"/>
                  </a:cubicBezTo>
                  <a:lnTo>
                    <a:pt x="6894" y="4150"/>
                  </a:lnTo>
                  <a:lnTo>
                    <a:pt x="7359" y="685"/>
                  </a:lnTo>
                  <a:cubicBezTo>
                    <a:pt x="7382" y="471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8256418" y="2147999"/>
              <a:ext cx="349515" cy="435765"/>
            </a:xfrm>
            <a:custGeom>
              <a:rect b="b" l="l" r="r" t="t"/>
              <a:pathLst>
                <a:path extrusionOk="0" h="13510" w="10836">
                  <a:moveTo>
                    <a:pt x="4138" y="431"/>
                  </a:moveTo>
                  <a:cubicBezTo>
                    <a:pt x="4427" y="431"/>
                    <a:pt x="4711" y="605"/>
                    <a:pt x="4763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22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5" y="431"/>
                    <a:pt x="4138" y="431"/>
                  </a:cubicBezTo>
                  <a:close/>
                  <a:moveTo>
                    <a:pt x="7844" y="2734"/>
                  </a:moveTo>
                  <a:cubicBezTo>
                    <a:pt x="8102" y="2734"/>
                    <a:pt x="8330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21" y="11341"/>
                    <a:pt x="9323" y="11388"/>
                  </a:cubicBezTo>
                  <a:lnTo>
                    <a:pt x="3060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1" y="12353"/>
                    <a:pt x="2429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1" y="4107"/>
                    <a:pt x="2739" y="4102"/>
                  </a:cubicBezTo>
                  <a:lnTo>
                    <a:pt x="6656" y="3387"/>
                  </a:lnTo>
                  <a:cubicBezTo>
                    <a:pt x="6882" y="3340"/>
                    <a:pt x="7049" y="3114"/>
                    <a:pt x="7001" y="2875"/>
                  </a:cubicBezTo>
                  <a:lnTo>
                    <a:pt x="7740" y="2744"/>
                  </a:lnTo>
                  <a:cubicBezTo>
                    <a:pt x="7775" y="2737"/>
                    <a:pt x="7810" y="2734"/>
                    <a:pt x="7844" y="2734"/>
                  </a:cubicBezTo>
                  <a:close/>
                  <a:moveTo>
                    <a:pt x="4134" y="1"/>
                  </a:moveTo>
                  <a:cubicBezTo>
                    <a:pt x="4070" y="1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4"/>
                  </a:cubicBezTo>
                  <a:cubicBezTo>
                    <a:pt x="3096" y="1470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40" y="13216"/>
                    <a:pt x="2109" y="13509"/>
                    <a:pt x="2533" y="13509"/>
                  </a:cubicBezTo>
                  <a:cubicBezTo>
                    <a:pt x="2585" y="13509"/>
                    <a:pt x="2638" y="13505"/>
                    <a:pt x="2691" y="13496"/>
                  </a:cubicBezTo>
                  <a:lnTo>
                    <a:pt x="10026" y="12162"/>
                  </a:lnTo>
                  <a:cubicBezTo>
                    <a:pt x="10514" y="12067"/>
                    <a:pt x="10835" y="11603"/>
                    <a:pt x="10752" y="11114"/>
                  </a:cubicBezTo>
                  <a:lnTo>
                    <a:pt x="9168" y="2482"/>
                  </a:lnTo>
                  <a:cubicBezTo>
                    <a:pt x="9094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59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0" y="1256"/>
                  </a:cubicBezTo>
                  <a:lnTo>
                    <a:pt x="5168" y="1435"/>
                  </a:lnTo>
                  <a:cubicBezTo>
                    <a:pt x="5227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3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8318251" y="2305274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8386921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40" y="0"/>
                  </a:moveTo>
                  <a:cubicBezTo>
                    <a:pt x="3207" y="0"/>
                    <a:pt x="3171" y="4"/>
                    <a:pt x="3134" y="11"/>
                  </a:cubicBezTo>
                  <a:lnTo>
                    <a:pt x="538" y="487"/>
                  </a:lnTo>
                  <a:cubicBezTo>
                    <a:pt x="0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3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4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8330927" y="2374687"/>
              <a:ext cx="60156" cy="49931"/>
            </a:xfrm>
            <a:custGeom>
              <a:rect b="b" l="l" r="r" t="t"/>
              <a:pathLst>
                <a:path extrusionOk="0" h="1548" w="1865">
                  <a:moveTo>
                    <a:pt x="1027" y="0"/>
                  </a:moveTo>
                  <a:cubicBezTo>
                    <a:pt x="979" y="0"/>
                    <a:pt x="930" y="5"/>
                    <a:pt x="881" y="15"/>
                  </a:cubicBezTo>
                  <a:cubicBezTo>
                    <a:pt x="203" y="122"/>
                    <a:pt x="0" y="1015"/>
                    <a:pt x="572" y="1408"/>
                  </a:cubicBezTo>
                  <a:cubicBezTo>
                    <a:pt x="710" y="1505"/>
                    <a:pt x="861" y="1548"/>
                    <a:pt x="1007" y="1548"/>
                  </a:cubicBezTo>
                  <a:cubicBezTo>
                    <a:pt x="1454" y="1548"/>
                    <a:pt x="1864" y="1145"/>
                    <a:pt x="1774" y="634"/>
                  </a:cubicBezTo>
                  <a:cubicBezTo>
                    <a:pt x="1701" y="266"/>
                    <a:pt x="1386" y="0"/>
                    <a:pt x="102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840053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3" y="1"/>
                  </a:cubicBezTo>
                  <a:lnTo>
                    <a:pt x="497" y="478"/>
                  </a:lnTo>
                  <a:cubicBezTo>
                    <a:pt x="1" y="628"/>
                    <a:pt x="120" y="1349"/>
                    <a:pt x="617" y="1349"/>
                  </a:cubicBezTo>
                  <a:cubicBezTo>
                    <a:pt x="632" y="1349"/>
                    <a:pt x="648" y="1348"/>
                    <a:pt x="664" y="1347"/>
                  </a:cubicBezTo>
                  <a:lnTo>
                    <a:pt x="3260" y="882"/>
                  </a:lnTo>
                  <a:cubicBezTo>
                    <a:pt x="3760" y="731"/>
                    <a:pt x="3635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8344377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0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8413725" y="2434133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80" y="1"/>
                  </a:moveTo>
                  <a:cubicBezTo>
                    <a:pt x="3158" y="1"/>
                    <a:pt x="3136" y="2"/>
                    <a:pt x="3113" y="5"/>
                  </a:cubicBezTo>
                  <a:lnTo>
                    <a:pt x="517" y="469"/>
                  </a:lnTo>
                  <a:cubicBezTo>
                    <a:pt x="1" y="607"/>
                    <a:pt x="115" y="1354"/>
                    <a:pt x="615" y="1354"/>
                  </a:cubicBezTo>
                  <a:cubicBezTo>
                    <a:pt x="633" y="1354"/>
                    <a:pt x="652" y="1353"/>
                    <a:pt x="672" y="1351"/>
                  </a:cubicBezTo>
                  <a:lnTo>
                    <a:pt x="3267" y="874"/>
                  </a:lnTo>
                  <a:cubicBezTo>
                    <a:pt x="3792" y="749"/>
                    <a:pt x="367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8287157" y="2757554"/>
              <a:ext cx="250396" cy="224785"/>
            </a:xfrm>
            <a:custGeom>
              <a:rect b="b" l="l" r="r" t="t"/>
              <a:pathLst>
                <a:path extrusionOk="0" h="6969" w="7763">
                  <a:moveTo>
                    <a:pt x="3926" y="0"/>
                  </a:moveTo>
                  <a:cubicBezTo>
                    <a:pt x="2894" y="0"/>
                    <a:pt x="1881" y="467"/>
                    <a:pt x="1215" y="1349"/>
                  </a:cubicBezTo>
                  <a:lnTo>
                    <a:pt x="6953" y="4968"/>
                  </a:lnTo>
                  <a:cubicBezTo>
                    <a:pt x="7763" y="3396"/>
                    <a:pt x="7239" y="1468"/>
                    <a:pt x="5751" y="527"/>
                  </a:cubicBezTo>
                  <a:cubicBezTo>
                    <a:pt x="5184" y="172"/>
                    <a:pt x="4552" y="0"/>
                    <a:pt x="3926" y="0"/>
                  </a:cubicBezTo>
                  <a:close/>
                  <a:moveTo>
                    <a:pt x="810" y="1992"/>
                  </a:moveTo>
                  <a:lnTo>
                    <a:pt x="810" y="1992"/>
                  </a:lnTo>
                  <a:cubicBezTo>
                    <a:pt x="0" y="3563"/>
                    <a:pt x="512" y="5492"/>
                    <a:pt x="2012" y="6444"/>
                  </a:cubicBezTo>
                  <a:cubicBezTo>
                    <a:pt x="2576" y="6798"/>
                    <a:pt x="3206" y="6968"/>
                    <a:pt x="3829" y="6968"/>
                  </a:cubicBezTo>
                  <a:cubicBezTo>
                    <a:pt x="4864" y="6968"/>
                    <a:pt x="5880" y="6500"/>
                    <a:pt x="6549" y="5623"/>
                  </a:cubicBezTo>
                  <a:lnTo>
                    <a:pt x="810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8756435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63" y="5308"/>
                    <a:pt x="1825" y="5629"/>
                    <a:pt x="2498" y="5629"/>
                  </a:cubicBezTo>
                  <a:cubicBezTo>
                    <a:pt x="2907" y="5629"/>
                    <a:pt x="3320" y="5511"/>
                    <a:pt x="3680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8888938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4"/>
                    <a:pt x="5429" y="1080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8698827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3"/>
                    <a:pt x="286" y="3670"/>
                  </a:cubicBezTo>
                  <a:lnTo>
                    <a:pt x="24" y="5635"/>
                  </a:lnTo>
                  <a:cubicBezTo>
                    <a:pt x="1" y="5849"/>
                    <a:pt x="143" y="6028"/>
                    <a:pt x="346" y="6063"/>
                  </a:cubicBezTo>
                  <a:lnTo>
                    <a:pt x="3822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2" y="10421"/>
                  </a:cubicBezTo>
                  <a:lnTo>
                    <a:pt x="5656" y="10671"/>
                  </a:lnTo>
                  <a:cubicBezTo>
                    <a:pt x="5678" y="10675"/>
                    <a:pt x="5700" y="10677"/>
                    <a:pt x="5721" y="10677"/>
                  </a:cubicBezTo>
                  <a:cubicBezTo>
                    <a:pt x="5906" y="10677"/>
                    <a:pt x="6053" y="10543"/>
                    <a:pt x="6085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5" y="7340"/>
                    <a:pt x="10060" y="7340"/>
                  </a:cubicBezTo>
                  <a:cubicBezTo>
                    <a:pt x="10253" y="7340"/>
                    <a:pt x="10409" y="7204"/>
                    <a:pt x="10442" y="7016"/>
                  </a:cubicBezTo>
                  <a:lnTo>
                    <a:pt x="10692" y="5039"/>
                  </a:lnTo>
                  <a:cubicBezTo>
                    <a:pt x="10728" y="4837"/>
                    <a:pt x="10585" y="4647"/>
                    <a:pt x="10383" y="4623"/>
                  </a:cubicBezTo>
                  <a:lnTo>
                    <a:pt x="6894" y="4158"/>
                  </a:lnTo>
                  <a:lnTo>
                    <a:pt x="7359" y="682"/>
                  </a:lnTo>
                  <a:cubicBezTo>
                    <a:pt x="7382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8256031" y="3173385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64" y="411"/>
                  </a:moveTo>
                  <a:cubicBezTo>
                    <a:pt x="4452" y="411"/>
                    <a:pt x="4735" y="584"/>
                    <a:pt x="4787" y="970"/>
                  </a:cubicBezTo>
                  <a:cubicBezTo>
                    <a:pt x="4823" y="1172"/>
                    <a:pt x="4763" y="1363"/>
                    <a:pt x="4632" y="1518"/>
                  </a:cubicBezTo>
                  <a:lnTo>
                    <a:pt x="3846" y="1661"/>
                  </a:lnTo>
                  <a:cubicBezTo>
                    <a:pt x="3668" y="1565"/>
                    <a:pt x="3549" y="1399"/>
                    <a:pt x="3513" y="1208"/>
                  </a:cubicBezTo>
                  <a:cubicBezTo>
                    <a:pt x="3398" y="708"/>
                    <a:pt x="3786" y="411"/>
                    <a:pt x="4164" y="411"/>
                  </a:cubicBezTo>
                  <a:close/>
                  <a:moveTo>
                    <a:pt x="7873" y="2721"/>
                  </a:moveTo>
                  <a:cubicBezTo>
                    <a:pt x="8128" y="2721"/>
                    <a:pt x="8353" y="2900"/>
                    <a:pt x="8395" y="3161"/>
                  </a:cubicBezTo>
                  <a:lnTo>
                    <a:pt x="9788" y="10745"/>
                  </a:lnTo>
                  <a:cubicBezTo>
                    <a:pt x="9847" y="11043"/>
                    <a:pt x="9645" y="11328"/>
                    <a:pt x="9347" y="11376"/>
                  </a:cubicBezTo>
                  <a:lnTo>
                    <a:pt x="3072" y="12519"/>
                  </a:lnTo>
                  <a:cubicBezTo>
                    <a:pt x="3042" y="12524"/>
                    <a:pt x="3012" y="12526"/>
                    <a:pt x="2981" y="12526"/>
                  </a:cubicBezTo>
                  <a:cubicBezTo>
                    <a:pt x="2719" y="12526"/>
                    <a:pt x="2484" y="12344"/>
                    <a:pt x="2441" y="12067"/>
                  </a:cubicBezTo>
                  <a:lnTo>
                    <a:pt x="1060" y="4506"/>
                  </a:lnTo>
                  <a:cubicBezTo>
                    <a:pt x="1001" y="4209"/>
                    <a:pt x="1203" y="3923"/>
                    <a:pt x="1501" y="3863"/>
                  </a:cubicBezTo>
                  <a:lnTo>
                    <a:pt x="2251" y="3732"/>
                  </a:lnTo>
                  <a:cubicBezTo>
                    <a:pt x="2282" y="3941"/>
                    <a:pt x="2470" y="4086"/>
                    <a:pt x="2668" y="4086"/>
                  </a:cubicBezTo>
                  <a:cubicBezTo>
                    <a:pt x="2696" y="4086"/>
                    <a:pt x="2723" y="4083"/>
                    <a:pt x="2751" y="4078"/>
                  </a:cubicBezTo>
                  <a:lnTo>
                    <a:pt x="6668" y="3375"/>
                  </a:lnTo>
                  <a:cubicBezTo>
                    <a:pt x="6906" y="3327"/>
                    <a:pt x="7061" y="3101"/>
                    <a:pt x="7013" y="2863"/>
                  </a:cubicBezTo>
                  <a:lnTo>
                    <a:pt x="7764" y="2732"/>
                  </a:lnTo>
                  <a:cubicBezTo>
                    <a:pt x="7800" y="2725"/>
                    <a:pt x="7837" y="2721"/>
                    <a:pt x="7873" y="2721"/>
                  </a:cubicBezTo>
                  <a:close/>
                  <a:moveTo>
                    <a:pt x="4154" y="0"/>
                  </a:moveTo>
                  <a:cubicBezTo>
                    <a:pt x="4004" y="0"/>
                    <a:pt x="3851" y="32"/>
                    <a:pt x="3704" y="101"/>
                  </a:cubicBezTo>
                  <a:cubicBezTo>
                    <a:pt x="3061" y="387"/>
                    <a:pt x="2858" y="1208"/>
                    <a:pt x="3299" y="1756"/>
                  </a:cubicBezTo>
                  <a:lnTo>
                    <a:pt x="2513" y="1911"/>
                  </a:lnTo>
                  <a:cubicBezTo>
                    <a:pt x="2203" y="1970"/>
                    <a:pt x="1989" y="2280"/>
                    <a:pt x="2049" y="2589"/>
                  </a:cubicBezTo>
                  <a:lnTo>
                    <a:pt x="2096" y="2875"/>
                  </a:lnTo>
                  <a:lnTo>
                    <a:pt x="810" y="3101"/>
                  </a:lnTo>
                  <a:cubicBezTo>
                    <a:pt x="322" y="3196"/>
                    <a:pt x="1" y="3661"/>
                    <a:pt x="96" y="4149"/>
                  </a:cubicBezTo>
                  <a:lnTo>
                    <a:pt x="1668" y="12769"/>
                  </a:lnTo>
                  <a:cubicBezTo>
                    <a:pt x="1753" y="13205"/>
                    <a:pt x="2123" y="13509"/>
                    <a:pt x="2549" y="13509"/>
                  </a:cubicBezTo>
                  <a:cubicBezTo>
                    <a:pt x="2600" y="13509"/>
                    <a:pt x="2652" y="13504"/>
                    <a:pt x="2703" y="13495"/>
                  </a:cubicBezTo>
                  <a:lnTo>
                    <a:pt x="10038" y="12150"/>
                  </a:lnTo>
                  <a:cubicBezTo>
                    <a:pt x="10526" y="12055"/>
                    <a:pt x="10847" y="11590"/>
                    <a:pt x="10752" y="11114"/>
                  </a:cubicBezTo>
                  <a:lnTo>
                    <a:pt x="9180" y="2482"/>
                  </a:lnTo>
                  <a:cubicBezTo>
                    <a:pt x="9106" y="2046"/>
                    <a:pt x="8727" y="1743"/>
                    <a:pt x="8299" y="1743"/>
                  </a:cubicBezTo>
                  <a:cubicBezTo>
                    <a:pt x="8248" y="1743"/>
                    <a:pt x="8196" y="1747"/>
                    <a:pt x="8145" y="1756"/>
                  </a:cubicBezTo>
                  <a:lnTo>
                    <a:pt x="6871" y="1994"/>
                  </a:lnTo>
                  <a:lnTo>
                    <a:pt x="6811" y="1720"/>
                  </a:lnTo>
                  <a:cubicBezTo>
                    <a:pt x="6758" y="1435"/>
                    <a:pt x="6518" y="1234"/>
                    <a:pt x="6240" y="1234"/>
                  </a:cubicBezTo>
                  <a:cubicBezTo>
                    <a:pt x="6204" y="1234"/>
                    <a:pt x="6169" y="1237"/>
                    <a:pt x="6132" y="1244"/>
                  </a:cubicBezTo>
                  <a:lnTo>
                    <a:pt x="5180" y="1411"/>
                  </a:lnTo>
                  <a:cubicBezTo>
                    <a:pt x="5239" y="1244"/>
                    <a:pt x="5251" y="1065"/>
                    <a:pt x="5216" y="899"/>
                  </a:cubicBezTo>
                  <a:cubicBezTo>
                    <a:pt x="5115" y="358"/>
                    <a:pt x="4654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8318251" y="332975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2" y="15"/>
                  </a:cubicBezTo>
                  <a:cubicBezTo>
                    <a:pt x="191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5" y="634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8386373" y="3314791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73" y="0"/>
                  </a:moveTo>
                  <a:cubicBezTo>
                    <a:pt x="3234" y="0"/>
                    <a:pt x="3194" y="5"/>
                    <a:pt x="3151" y="15"/>
                  </a:cubicBezTo>
                  <a:lnTo>
                    <a:pt x="555" y="491"/>
                  </a:lnTo>
                  <a:cubicBezTo>
                    <a:pt x="1" y="580"/>
                    <a:pt x="108" y="1362"/>
                    <a:pt x="597" y="1362"/>
                  </a:cubicBezTo>
                  <a:cubicBezTo>
                    <a:pt x="633" y="1362"/>
                    <a:pt x="671" y="1357"/>
                    <a:pt x="710" y="1349"/>
                  </a:cubicBezTo>
                  <a:lnTo>
                    <a:pt x="3306" y="872"/>
                  </a:lnTo>
                  <a:cubicBezTo>
                    <a:pt x="3881" y="817"/>
                    <a:pt x="3778" y="0"/>
                    <a:pt x="327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8330927" y="3399267"/>
              <a:ext cx="60156" cy="49963"/>
            </a:xfrm>
            <a:custGeom>
              <a:rect b="b" l="l" r="r" t="t"/>
              <a:pathLst>
                <a:path extrusionOk="0" h="1549" w="1865">
                  <a:moveTo>
                    <a:pt x="1027" y="1"/>
                  </a:moveTo>
                  <a:cubicBezTo>
                    <a:pt x="979" y="1"/>
                    <a:pt x="930" y="6"/>
                    <a:pt x="881" y="15"/>
                  </a:cubicBezTo>
                  <a:cubicBezTo>
                    <a:pt x="203" y="134"/>
                    <a:pt x="0" y="1015"/>
                    <a:pt x="572" y="1408"/>
                  </a:cubicBezTo>
                  <a:cubicBezTo>
                    <a:pt x="710" y="1505"/>
                    <a:pt x="861" y="1549"/>
                    <a:pt x="1007" y="1549"/>
                  </a:cubicBezTo>
                  <a:cubicBezTo>
                    <a:pt x="1454" y="1549"/>
                    <a:pt x="1864" y="1146"/>
                    <a:pt x="1774" y="635"/>
                  </a:cubicBezTo>
                  <a:cubicBezTo>
                    <a:pt x="1701" y="267"/>
                    <a:pt x="1386" y="1"/>
                    <a:pt x="102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8400436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0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8344377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8413983" y="3458777"/>
              <a:ext cx="121440" cy="43609"/>
            </a:xfrm>
            <a:custGeom>
              <a:rect b="b" l="l" r="r" t="t"/>
              <a:pathLst>
                <a:path extrusionOk="0" h="1352" w="3765">
                  <a:moveTo>
                    <a:pt x="3162" y="1"/>
                  </a:moveTo>
                  <a:cubicBezTo>
                    <a:pt x="3143" y="1"/>
                    <a:pt x="3124" y="2"/>
                    <a:pt x="3105" y="4"/>
                  </a:cubicBezTo>
                  <a:lnTo>
                    <a:pt x="509" y="480"/>
                  </a:lnTo>
                  <a:cubicBezTo>
                    <a:pt x="1" y="619"/>
                    <a:pt x="120" y="1351"/>
                    <a:pt x="617" y="1351"/>
                  </a:cubicBezTo>
                  <a:cubicBezTo>
                    <a:pt x="632" y="1351"/>
                    <a:pt x="648" y="1351"/>
                    <a:pt x="664" y="1349"/>
                  </a:cubicBezTo>
                  <a:lnTo>
                    <a:pt x="3259" y="873"/>
                  </a:lnTo>
                  <a:cubicBezTo>
                    <a:pt x="3764" y="735"/>
                    <a:pt x="3650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8288286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9" y="1"/>
                  </a:moveTo>
                  <a:cubicBezTo>
                    <a:pt x="2865" y="1"/>
                    <a:pt x="1848" y="470"/>
                    <a:pt x="1180" y="1346"/>
                  </a:cubicBezTo>
                  <a:lnTo>
                    <a:pt x="6918" y="4978"/>
                  </a:lnTo>
                  <a:cubicBezTo>
                    <a:pt x="7728" y="3406"/>
                    <a:pt x="7204" y="1477"/>
                    <a:pt x="5716" y="525"/>
                  </a:cubicBezTo>
                  <a:cubicBezTo>
                    <a:pt x="5152" y="171"/>
                    <a:pt x="4522" y="1"/>
                    <a:pt x="3899" y="1"/>
                  </a:cubicBezTo>
                  <a:close/>
                  <a:moveTo>
                    <a:pt x="775" y="1989"/>
                  </a:moveTo>
                  <a:lnTo>
                    <a:pt x="775" y="1989"/>
                  </a:lnTo>
                  <a:cubicBezTo>
                    <a:pt x="1" y="3561"/>
                    <a:pt x="489" y="5478"/>
                    <a:pt x="1953" y="6418"/>
                  </a:cubicBezTo>
                  <a:cubicBezTo>
                    <a:pt x="2522" y="6775"/>
                    <a:pt x="3159" y="6947"/>
                    <a:pt x="3790" y="6947"/>
                  </a:cubicBezTo>
                  <a:cubicBezTo>
                    <a:pt x="4824" y="6947"/>
                    <a:pt x="5841" y="6486"/>
                    <a:pt x="6514" y="5621"/>
                  </a:cubicBezTo>
                  <a:lnTo>
                    <a:pt x="775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8756435" y="3300663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96" y="1"/>
                  </a:moveTo>
                  <a:lnTo>
                    <a:pt x="1203" y="1632"/>
                  </a:lnTo>
                  <a:cubicBezTo>
                    <a:pt x="239" y="2275"/>
                    <a:pt x="1" y="3584"/>
                    <a:pt x="655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1" y="5632"/>
                  </a:cubicBezTo>
                  <a:cubicBezTo>
                    <a:pt x="2915" y="5632"/>
                    <a:pt x="3322" y="5516"/>
                    <a:pt x="3680" y="5275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8888938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77" y="0"/>
                  </a:moveTo>
                  <a:cubicBezTo>
                    <a:pt x="3169" y="0"/>
                    <a:pt x="2757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4" y="3354"/>
                    <a:pt x="6072" y="2044"/>
                    <a:pt x="5429" y="1091"/>
                  </a:cubicBezTo>
                  <a:lnTo>
                    <a:pt x="5322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8698827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8" y="0"/>
                  </a:moveTo>
                  <a:cubicBezTo>
                    <a:pt x="4821" y="0"/>
                    <a:pt x="4665" y="134"/>
                    <a:pt x="4644" y="315"/>
                  </a:cubicBezTo>
                  <a:lnTo>
                    <a:pt x="4180" y="3804"/>
                  </a:lnTo>
                  <a:lnTo>
                    <a:pt x="703" y="3340"/>
                  </a:lnTo>
                  <a:cubicBezTo>
                    <a:pt x="688" y="3338"/>
                    <a:pt x="673" y="3337"/>
                    <a:pt x="659" y="3337"/>
                  </a:cubicBezTo>
                  <a:cubicBezTo>
                    <a:pt x="474" y="3337"/>
                    <a:pt x="308" y="3473"/>
                    <a:pt x="286" y="3661"/>
                  </a:cubicBezTo>
                  <a:lnTo>
                    <a:pt x="24" y="5638"/>
                  </a:lnTo>
                  <a:cubicBezTo>
                    <a:pt x="1" y="5840"/>
                    <a:pt x="143" y="6030"/>
                    <a:pt x="346" y="6054"/>
                  </a:cubicBezTo>
                  <a:lnTo>
                    <a:pt x="3822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5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10" y="7199"/>
                    <a:pt x="10442" y="7007"/>
                  </a:cubicBezTo>
                  <a:lnTo>
                    <a:pt x="10692" y="5042"/>
                  </a:lnTo>
                  <a:cubicBezTo>
                    <a:pt x="10728" y="4840"/>
                    <a:pt x="10585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2" y="470"/>
                    <a:pt x="7240" y="292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8256418" y="4197223"/>
              <a:ext cx="349515" cy="436120"/>
            </a:xfrm>
            <a:custGeom>
              <a:rect b="b" l="l" r="r" t="t"/>
              <a:pathLst>
                <a:path extrusionOk="0" h="13521" w="10836">
                  <a:moveTo>
                    <a:pt x="4145" y="435"/>
                  </a:moveTo>
                  <a:cubicBezTo>
                    <a:pt x="4431" y="435"/>
                    <a:pt x="4712" y="608"/>
                    <a:pt x="4763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22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5" y="435"/>
                  </a:cubicBezTo>
                  <a:close/>
                  <a:moveTo>
                    <a:pt x="7848" y="2746"/>
                  </a:moveTo>
                  <a:cubicBezTo>
                    <a:pt x="8111" y="2746"/>
                    <a:pt x="8330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21" y="11352"/>
                    <a:pt x="9323" y="11400"/>
                  </a:cubicBezTo>
                  <a:lnTo>
                    <a:pt x="3060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29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1" y="4119"/>
                    <a:pt x="2739" y="4113"/>
                  </a:cubicBezTo>
                  <a:lnTo>
                    <a:pt x="6656" y="3399"/>
                  </a:lnTo>
                  <a:cubicBezTo>
                    <a:pt x="6882" y="3351"/>
                    <a:pt x="7049" y="3125"/>
                    <a:pt x="7001" y="2887"/>
                  </a:cubicBezTo>
                  <a:lnTo>
                    <a:pt x="7740" y="2756"/>
                  </a:lnTo>
                  <a:cubicBezTo>
                    <a:pt x="7776" y="2749"/>
                    <a:pt x="7812" y="2746"/>
                    <a:pt x="7848" y="2746"/>
                  </a:cubicBezTo>
                  <a:close/>
                  <a:moveTo>
                    <a:pt x="4134" y="0"/>
                  </a:moveTo>
                  <a:cubicBezTo>
                    <a:pt x="4070" y="0"/>
                    <a:pt x="4006" y="6"/>
                    <a:pt x="3942" y="18"/>
                  </a:cubicBezTo>
                  <a:cubicBezTo>
                    <a:pt x="3334" y="125"/>
                    <a:pt x="2941" y="708"/>
                    <a:pt x="3072" y="1303"/>
                  </a:cubicBezTo>
                  <a:cubicBezTo>
                    <a:pt x="3096" y="1482"/>
                    <a:pt x="3168" y="1637"/>
                    <a:pt x="3287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41" y="13218"/>
                    <a:pt x="2111" y="13520"/>
                    <a:pt x="2537" y="13520"/>
                  </a:cubicBezTo>
                  <a:cubicBezTo>
                    <a:pt x="2588" y="13520"/>
                    <a:pt x="2639" y="13516"/>
                    <a:pt x="2691" y="13507"/>
                  </a:cubicBezTo>
                  <a:lnTo>
                    <a:pt x="10026" y="12162"/>
                  </a:lnTo>
                  <a:cubicBezTo>
                    <a:pt x="10514" y="12079"/>
                    <a:pt x="10835" y="11602"/>
                    <a:pt x="10752" y="11126"/>
                  </a:cubicBezTo>
                  <a:lnTo>
                    <a:pt x="9168" y="2494"/>
                  </a:lnTo>
                  <a:cubicBezTo>
                    <a:pt x="9095" y="2064"/>
                    <a:pt x="8725" y="1763"/>
                    <a:pt x="8304" y="1763"/>
                  </a:cubicBezTo>
                  <a:cubicBezTo>
                    <a:pt x="8248" y="1763"/>
                    <a:pt x="8190" y="1768"/>
                    <a:pt x="8133" y="1780"/>
                  </a:cubicBezTo>
                  <a:lnTo>
                    <a:pt x="6859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0" y="1249"/>
                    <a:pt x="6151" y="1251"/>
                    <a:pt x="6120" y="1256"/>
                  </a:cubicBezTo>
                  <a:lnTo>
                    <a:pt x="5168" y="1434"/>
                  </a:lnTo>
                  <a:cubicBezTo>
                    <a:pt x="5227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3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8318251" y="435446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2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4" y="1545"/>
                    <a:pt x="1864" y="1142"/>
                    <a:pt x="1775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8386921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48" y="1"/>
                  </a:moveTo>
                  <a:cubicBezTo>
                    <a:pt x="3212" y="1"/>
                    <a:pt x="3174" y="5"/>
                    <a:pt x="3134" y="14"/>
                  </a:cubicBezTo>
                  <a:lnTo>
                    <a:pt x="538" y="478"/>
                  </a:lnTo>
                  <a:cubicBezTo>
                    <a:pt x="0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3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4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8330927" y="4423976"/>
              <a:ext cx="60156" cy="49866"/>
            </a:xfrm>
            <a:custGeom>
              <a:rect b="b" l="l" r="r" t="t"/>
              <a:pathLst>
                <a:path extrusionOk="0" h="1546" w="1865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7" y="1546"/>
                  </a:cubicBezTo>
                  <a:cubicBezTo>
                    <a:pt x="1454" y="1546"/>
                    <a:pt x="1864" y="1142"/>
                    <a:pt x="1774" y="631"/>
                  </a:cubicBezTo>
                  <a:cubicBezTo>
                    <a:pt x="1700" y="259"/>
                    <a:pt x="1379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8400436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0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8344377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10" y="268"/>
                    <a:pt x="1378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8413822" y="4483357"/>
              <a:ext cx="122246" cy="43706"/>
            </a:xfrm>
            <a:custGeom>
              <a:rect b="b" l="l" r="r" t="t"/>
              <a:pathLst>
                <a:path extrusionOk="0" h="1355" w="3790">
                  <a:moveTo>
                    <a:pt x="3177" y="0"/>
                  </a:moveTo>
                  <a:cubicBezTo>
                    <a:pt x="3155" y="0"/>
                    <a:pt x="3133" y="2"/>
                    <a:pt x="3110" y="5"/>
                  </a:cubicBezTo>
                  <a:lnTo>
                    <a:pt x="514" y="481"/>
                  </a:lnTo>
                  <a:cubicBezTo>
                    <a:pt x="1" y="606"/>
                    <a:pt x="110" y="1355"/>
                    <a:pt x="602" y="1355"/>
                  </a:cubicBezTo>
                  <a:cubicBezTo>
                    <a:pt x="623" y="1355"/>
                    <a:pt x="646" y="1353"/>
                    <a:pt x="669" y="1350"/>
                  </a:cubicBezTo>
                  <a:lnTo>
                    <a:pt x="3264" y="886"/>
                  </a:lnTo>
                  <a:cubicBezTo>
                    <a:pt x="3789" y="749"/>
                    <a:pt x="366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8287157" y="4806940"/>
              <a:ext cx="250396" cy="224592"/>
            </a:xfrm>
            <a:custGeom>
              <a:rect b="b" l="l" r="r" t="t"/>
              <a:pathLst>
                <a:path extrusionOk="0" h="6963" w="7763">
                  <a:moveTo>
                    <a:pt x="3924" y="1"/>
                  </a:moveTo>
                  <a:cubicBezTo>
                    <a:pt x="2893" y="1"/>
                    <a:pt x="1881" y="469"/>
                    <a:pt x="1215" y="1343"/>
                  </a:cubicBezTo>
                  <a:lnTo>
                    <a:pt x="6953" y="4975"/>
                  </a:lnTo>
                  <a:cubicBezTo>
                    <a:pt x="7763" y="3403"/>
                    <a:pt x="7239" y="1474"/>
                    <a:pt x="5751" y="534"/>
                  </a:cubicBezTo>
                  <a:cubicBezTo>
                    <a:pt x="5184" y="174"/>
                    <a:pt x="4551" y="1"/>
                    <a:pt x="3924" y="1"/>
                  </a:cubicBezTo>
                  <a:close/>
                  <a:moveTo>
                    <a:pt x="810" y="1986"/>
                  </a:moveTo>
                  <a:lnTo>
                    <a:pt x="810" y="1986"/>
                  </a:lnTo>
                  <a:cubicBezTo>
                    <a:pt x="0" y="3558"/>
                    <a:pt x="512" y="5498"/>
                    <a:pt x="2012" y="6439"/>
                  </a:cubicBezTo>
                  <a:cubicBezTo>
                    <a:pt x="2576" y="6793"/>
                    <a:pt x="3206" y="6963"/>
                    <a:pt x="3829" y="6963"/>
                  </a:cubicBezTo>
                  <a:cubicBezTo>
                    <a:pt x="4864" y="6963"/>
                    <a:pt x="5880" y="6494"/>
                    <a:pt x="6549" y="5618"/>
                  </a:cubicBezTo>
                  <a:lnTo>
                    <a:pt x="810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8756435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63" y="5316"/>
                    <a:pt x="1827" y="5640"/>
                    <a:pt x="2502" y="5640"/>
                  </a:cubicBezTo>
                  <a:cubicBezTo>
                    <a:pt x="2909" y="5640"/>
                    <a:pt x="3321" y="5522"/>
                    <a:pt x="3680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8888938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77" y="1"/>
                  </a:moveTo>
                  <a:cubicBezTo>
                    <a:pt x="3169" y="1"/>
                    <a:pt x="2757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72" y="2045"/>
                    <a:pt x="5429" y="1092"/>
                  </a:cubicBezTo>
                  <a:lnTo>
                    <a:pt x="5322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8698827" y="4700401"/>
              <a:ext cx="346064" cy="344677"/>
            </a:xfrm>
            <a:custGeom>
              <a:rect b="b" l="l" r="r" t="t"/>
              <a:pathLst>
                <a:path extrusionOk="0" h="10686" w="10729">
                  <a:moveTo>
                    <a:pt x="5017" y="0"/>
                  </a:moveTo>
                  <a:cubicBezTo>
                    <a:pt x="4831" y="0"/>
                    <a:pt x="4666" y="137"/>
                    <a:pt x="4644" y="324"/>
                  </a:cubicBezTo>
                  <a:lnTo>
                    <a:pt x="4192" y="3813"/>
                  </a:lnTo>
                  <a:lnTo>
                    <a:pt x="703" y="3348"/>
                  </a:lnTo>
                  <a:cubicBezTo>
                    <a:pt x="688" y="3347"/>
                    <a:pt x="673" y="3346"/>
                    <a:pt x="659" y="3346"/>
                  </a:cubicBezTo>
                  <a:cubicBezTo>
                    <a:pt x="474" y="3346"/>
                    <a:pt x="308" y="3482"/>
                    <a:pt x="286" y="3670"/>
                  </a:cubicBezTo>
                  <a:lnTo>
                    <a:pt x="24" y="5646"/>
                  </a:lnTo>
                  <a:cubicBezTo>
                    <a:pt x="1" y="5849"/>
                    <a:pt x="143" y="6027"/>
                    <a:pt x="346" y="6063"/>
                  </a:cubicBezTo>
                  <a:lnTo>
                    <a:pt x="3822" y="6527"/>
                  </a:lnTo>
                  <a:lnTo>
                    <a:pt x="3370" y="10004"/>
                  </a:lnTo>
                  <a:cubicBezTo>
                    <a:pt x="3334" y="10206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4"/>
                    <a:pt x="5686" y="10685"/>
                    <a:pt x="5700" y="10685"/>
                  </a:cubicBezTo>
                  <a:cubicBezTo>
                    <a:pt x="5885" y="10685"/>
                    <a:pt x="6051" y="10549"/>
                    <a:pt x="6073" y="10361"/>
                  </a:cubicBezTo>
                  <a:lnTo>
                    <a:pt x="6537" y="6885"/>
                  </a:lnTo>
                  <a:lnTo>
                    <a:pt x="10026" y="7337"/>
                  </a:lnTo>
                  <a:cubicBezTo>
                    <a:pt x="10040" y="7339"/>
                    <a:pt x="10055" y="7340"/>
                    <a:pt x="10070" y="7340"/>
                  </a:cubicBezTo>
                  <a:cubicBezTo>
                    <a:pt x="10253" y="7340"/>
                    <a:pt x="10409" y="7203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3" y="4622"/>
                  </a:cubicBezTo>
                  <a:lnTo>
                    <a:pt x="6894" y="4170"/>
                  </a:lnTo>
                  <a:lnTo>
                    <a:pt x="7359" y="681"/>
                  </a:lnTo>
                  <a:cubicBezTo>
                    <a:pt x="7382" y="479"/>
                    <a:pt x="7240" y="300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7231805" y="98419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7"/>
                    <a:pt x="4775" y="994"/>
                  </a:cubicBezTo>
                  <a:cubicBezTo>
                    <a:pt x="4799" y="1196"/>
                    <a:pt x="4751" y="1387"/>
                    <a:pt x="4620" y="1541"/>
                  </a:cubicBezTo>
                  <a:lnTo>
                    <a:pt x="3835" y="1684"/>
                  </a:lnTo>
                  <a:cubicBezTo>
                    <a:pt x="3656" y="1589"/>
                    <a:pt x="3537" y="1422"/>
                    <a:pt x="3501" y="1232"/>
                  </a:cubicBez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43" y="2749"/>
                  </a:moveTo>
                  <a:cubicBezTo>
                    <a:pt x="8105" y="2749"/>
                    <a:pt x="8340" y="2930"/>
                    <a:pt x="8383" y="3208"/>
                  </a:cubicBezTo>
                  <a:lnTo>
                    <a:pt x="9776" y="10769"/>
                  </a:lnTo>
                  <a:cubicBezTo>
                    <a:pt x="9823" y="11066"/>
                    <a:pt x="9633" y="11352"/>
                    <a:pt x="9323" y="11400"/>
                  </a:cubicBezTo>
                  <a:lnTo>
                    <a:pt x="3061" y="12543"/>
                  </a:lnTo>
                  <a:cubicBezTo>
                    <a:pt x="3025" y="12550"/>
                    <a:pt x="2990" y="12553"/>
                    <a:pt x="2956" y="12553"/>
                  </a:cubicBezTo>
                  <a:cubicBezTo>
                    <a:pt x="2699" y="12553"/>
                    <a:pt x="2472" y="12365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6"/>
                    <a:pt x="1489" y="3899"/>
                  </a:cubicBezTo>
                  <a:lnTo>
                    <a:pt x="2239" y="3768"/>
                  </a:lnTo>
                  <a:cubicBezTo>
                    <a:pt x="2270" y="3977"/>
                    <a:pt x="2449" y="4122"/>
                    <a:pt x="2653" y="4122"/>
                  </a:cubicBezTo>
                  <a:cubicBezTo>
                    <a:pt x="2681" y="4122"/>
                    <a:pt x="2710" y="4119"/>
                    <a:pt x="2739" y="4113"/>
                  </a:cubicBezTo>
                  <a:lnTo>
                    <a:pt x="6656" y="3399"/>
                  </a:lnTo>
                  <a:cubicBezTo>
                    <a:pt x="6894" y="3363"/>
                    <a:pt x="7049" y="3125"/>
                    <a:pt x="7002" y="2899"/>
                  </a:cubicBezTo>
                  <a:lnTo>
                    <a:pt x="7752" y="2756"/>
                  </a:lnTo>
                  <a:cubicBezTo>
                    <a:pt x="7782" y="2751"/>
                    <a:pt x="7813" y="2749"/>
                    <a:pt x="7843" y="2749"/>
                  </a:cubicBezTo>
                  <a:close/>
                  <a:moveTo>
                    <a:pt x="4125" y="0"/>
                  </a:moveTo>
                  <a:cubicBezTo>
                    <a:pt x="4061" y="0"/>
                    <a:pt x="3995" y="6"/>
                    <a:pt x="3930" y="17"/>
                  </a:cubicBezTo>
                  <a:cubicBezTo>
                    <a:pt x="3334" y="136"/>
                    <a:pt x="2942" y="708"/>
                    <a:pt x="3061" y="1303"/>
                  </a:cubicBezTo>
                  <a:cubicBezTo>
                    <a:pt x="3096" y="1482"/>
                    <a:pt x="3168" y="1649"/>
                    <a:pt x="3275" y="1779"/>
                  </a:cubicBezTo>
                  <a:lnTo>
                    <a:pt x="2501" y="1922"/>
                  </a:lnTo>
                  <a:cubicBezTo>
                    <a:pt x="2191" y="1982"/>
                    <a:pt x="1977" y="2291"/>
                    <a:pt x="2037" y="2613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30" y="13217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66"/>
                    <a:pt x="10847" y="11602"/>
                    <a:pt x="10752" y="11126"/>
                  </a:cubicBezTo>
                  <a:lnTo>
                    <a:pt x="9169" y="2506"/>
                  </a:lnTo>
                  <a:cubicBezTo>
                    <a:pt x="9094" y="2069"/>
                    <a:pt x="8715" y="1766"/>
                    <a:pt x="8287" y="1766"/>
                  </a:cubicBezTo>
                  <a:cubicBezTo>
                    <a:pt x="8236" y="1766"/>
                    <a:pt x="8185" y="1771"/>
                    <a:pt x="8133" y="1779"/>
                  </a:cubicBezTo>
                  <a:lnTo>
                    <a:pt x="6847" y="2018"/>
                  </a:lnTo>
                  <a:lnTo>
                    <a:pt x="6799" y="1744"/>
                  </a:lnTo>
                  <a:cubicBezTo>
                    <a:pt x="6746" y="1458"/>
                    <a:pt x="6506" y="1258"/>
                    <a:pt x="6228" y="1258"/>
                  </a:cubicBezTo>
                  <a:cubicBezTo>
                    <a:pt x="6193" y="1258"/>
                    <a:pt x="6157" y="1261"/>
                    <a:pt x="6121" y="1268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22"/>
                  </a:cubicBezTo>
                  <a:cubicBezTo>
                    <a:pt x="5119" y="381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7293638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72" y="1408"/>
                  </a:cubicBezTo>
                  <a:cubicBezTo>
                    <a:pt x="709" y="1504"/>
                    <a:pt x="858" y="1547"/>
                    <a:pt x="1002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7361825" y="241019"/>
              <a:ext cx="124504" cy="43706"/>
            </a:xfrm>
            <a:custGeom>
              <a:rect b="b" l="l" r="r" t="t"/>
              <a:pathLst>
                <a:path extrusionOk="0" h="1355" w="3860">
                  <a:moveTo>
                    <a:pt x="3263" y="1"/>
                  </a:moveTo>
                  <a:cubicBezTo>
                    <a:pt x="3227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54" y="490"/>
                  </a:lnTo>
                  <a:cubicBezTo>
                    <a:pt x="1" y="580"/>
                    <a:pt x="121" y="1354"/>
                    <a:pt x="622" y="1354"/>
                  </a:cubicBezTo>
                  <a:cubicBezTo>
                    <a:pt x="650" y="1354"/>
                    <a:pt x="678" y="1352"/>
                    <a:pt x="708" y="1347"/>
                  </a:cubicBezTo>
                  <a:lnTo>
                    <a:pt x="3304" y="871"/>
                  </a:lnTo>
                  <a:cubicBezTo>
                    <a:pt x="3859" y="793"/>
                    <a:pt x="3762" y="1"/>
                    <a:pt x="326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7306314" y="325172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7375824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43" y="0"/>
                  </a:moveTo>
                  <a:cubicBezTo>
                    <a:pt x="3132" y="0"/>
                    <a:pt x="3120" y="1"/>
                    <a:pt x="3108" y="2"/>
                  </a:cubicBezTo>
                  <a:lnTo>
                    <a:pt x="3096" y="2"/>
                  </a:lnTo>
                  <a:lnTo>
                    <a:pt x="501" y="478"/>
                  </a:lnTo>
                  <a:cubicBezTo>
                    <a:pt x="0" y="618"/>
                    <a:pt x="125" y="1348"/>
                    <a:pt x="631" y="1348"/>
                  </a:cubicBezTo>
                  <a:cubicBezTo>
                    <a:pt x="643" y="1348"/>
                    <a:pt x="655" y="1348"/>
                    <a:pt x="667" y="1347"/>
                  </a:cubicBezTo>
                  <a:lnTo>
                    <a:pt x="3263" y="871"/>
                  </a:lnTo>
                  <a:cubicBezTo>
                    <a:pt x="3763" y="731"/>
                    <a:pt x="3638" y="0"/>
                    <a:pt x="314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7319765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3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17"/>
                  </a:cubicBezTo>
                  <a:cubicBezTo>
                    <a:pt x="711" y="1513"/>
                    <a:pt x="862" y="1556"/>
                    <a:pt x="1007" y="1556"/>
                  </a:cubicBezTo>
                  <a:cubicBezTo>
                    <a:pt x="1458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7388726" y="384586"/>
              <a:ext cx="122472" cy="44028"/>
            </a:xfrm>
            <a:custGeom>
              <a:rect b="b" l="l" r="r" t="t"/>
              <a:pathLst>
                <a:path extrusionOk="0" h="1365" w="3797">
                  <a:moveTo>
                    <a:pt x="3182" y="0"/>
                  </a:moveTo>
                  <a:cubicBezTo>
                    <a:pt x="3164" y="0"/>
                    <a:pt x="3144" y="1"/>
                    <a:pt x="3125" y="4"/>
                  </a:cubicBezTo>
                  <a:lnTo>
                    <a:pt x="529" y="480"/>
                  </a:lnTo>
                  <a:cubicBezTo>
                    <a:pt x="1" y="606"/>
                    <a:pt x="126" y="1364"/>
                    <a:pt x="627" y="1364"/>
                  </a:cubicBezTo>
                  <a:cubicBezTo>
                    <a:pt x="646" y="1364"/>
                    <a:pt x="665" y="1363"/>
                    <a:pt x="684" y="1361"/>
                  </a:cubicBezTo>
                  <a:lnTo>
                    <a:pt x="3280" y="885"/>
                  </a:lnTo>
                  <a:cubicBezTo>
                    <a:pt x="3796" y="747"/>
                    <a:pt x="3682" y="0"/>
                    <a:pt x="318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7262544" y="708039"/>
              <a:ext cx="250428" cy="224688"/>
            </a:xfrm>
            <a:custGeom>
              <a:rect b="b" l="l" r="r" t="t"/>
              <a:pathLst>
                <a:path extrusionOk="0" h="6966" w="7764">
                  <a:moveTo>
                    <a:pt x="3934" y="1"/>
                  </a:moveTo>
                  <a:cubicBezTo>
                    <a:pt x="2900" y="1"/>
                    <a:pt x="1883" y="469"/>
                    <a:pt x="1215" y="1346"/>
                  </a:cubicBezTo>
                  <a:lnTo>
                    <a:pt x="6953" y="4977"/>
                  </a:lnTo>
                  <a:cubicBezTo>
                    <a:pt x="7763" y="3406"/>
                    <a:pt x="7251" y="1477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61"/>
                    <a:pt x="524" y="5489"/>
                    <a:pt x="2012" y="6442"/>
                  </a:cubicBezTo>
                  <a:cubicBezTo>
                    <a:pt x="2576" y="6796"/>
                    <a:pt x="3206" y="6966"/>
                    <a:pt x="3829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7731822" y="22647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1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7864326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4" y="3354"/>
                    <a:pt x="6084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7674215" y="602242"/>
              <a:ext cx="346064" cy="344032"/>
            </a:xfrm>
            <a:custGeom>
              <a:rect b="b" l="l" r="r" t="t"/>
              <a:pathLst>
                <a:path extrusionOk="0" h="10666" w="10729">
                  <a:moveTo>
                    <a:pt x="4999" y="1"/>
                  </a:moveTo>
                  <a:cubicBezTo>
                    <a:pt x="4821" y="1"/>
                    <a:pt x="4665" y="136"/>
                    <a:pt x="4644" y="328"/>
                  </a:cubicBezTo>
                  <a:lnTo>
                    <a:pt x="4180" y="3805"/>
                  </a:lnTo>
                  <a:lnTo>
                    <a:pt x="715" y="3340"/>
                  </a:lnTo>
                  <a:cubicBezTo>
                    <a:pt x="693" y="3336"/>
                    <a:pt x="671" y="3335"/>
                    <a:pt x="650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36" y="5626"/>
                  </a:lnTo>
                  <a:cubicBezTo>
                    <a:pt x="1" y="5829"/>
                    <a:pt x="144" y="6019"/>
                    <a:pt x="358" y="6043"/>
                  </a:cubicBezTo>
                  <a:lnTo>
                    <a:pt x="346" y="6043"/>
                  </a:lnTo>
                  <a:lnTo>
                    <a:pt x="3823" y="6507"/>
                  </a:lnTo>
                  <a:lnTo>
                    <a:pt x="3370" y="9984"/>
                  </a:lnTo>
                  <a:cubicBezTo>
                    <a:pt x="3334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3" y="7331"/>
                    <a:pt x="10058" y="7331"/>
                  </a:cubicBezTo>
                  <a:cubicBezTo>
                    <a:pt x="10243" y="7331"/>
                    <a:pt x="10408" y="7195"/>
                    <a:pt x="10431" y="7007"/>
                  </a:cubicBezTo>
                  <a:lnTo>
                    <a:pt x="10693" y="5031"/>
                  </a:lnTo>
                  <a:cubicBezTo>
                    <a:pt x="10728" y="4828"/>
                    <a:pt x="10573" y="4638"/>
                    <a:pt x="10371" y="4614"/>
                  </a:cubicBezTo>
                  <a:lnTo>
                    <a:pt x="6894" y="4150"/>
                  </a:lnTo>
                  <a:lnTo>
                    <a:pt x="7359" y="673"/>
                  </a:lnTo>
                  <a:cubicBezTo>
                    <a:pt x="7383" y="471"/>
                    <a:pt x="7240" y="280"/>
                    <a:pt x="7037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7231418" y="1123290"/>
              <a:ext cx="350289" cy="436217"/>
            </a:xfrm>
            <a:custGeom>
              <a:rect b="b" l="l" r="r" t="t"/>
              <a:pathLst>
                <a:path extrusionOk="0" h="13524" w="10860">
                  <a:moveTo>
                    <a:pt x="4155" y="429"/>
                  </a:moveTo>
                  <a:cubicBezTo>
                    <a:pt x="4444" y="429"/>
                    <a:pt x="4730" y="604"/>
                    <a:pt x="4787" y="997"/>
                  </a:cubicBezTo>
                  <a:cubicBezTo>
                    <a:pt x="4811" y="1188"/>
                    <a:pt x="4763" y="1390"/>
                    <a:pt x="4632" y="1533"/>
                  </a:cubicBezTo>
                  <a:lnTo>
                    <a:pt x="3847" y="1688"/>
                  </a:lnTo>
                  <a:cubicBezTo>
                    <a:pt x="3668" y="1593"/>
                    <a:pt x="3549" y="1426"/>
                    <a:pt x="3513" y="1224"/>
                  </a:cubicBezTo>
                  <a:cubicBezTo>
                    <a:pt x="3399" y="725"/>
                    <a:pt x="3779" y="429"/>
                    <a:pt x="4155" y="429"/>
                  </a:cubicBezTo>
                  <a:close/>
                  <a:moveTo>
                    <a:pt x="7868" y="2749"/>
                  </a:moveTo>
                  <a:cubicBezTo>
                    <a:pt x="8126" y="2749"/>
                    <a:pt x="8354" y="2938"/>
                    <a:pt x="8407" y="3200"/>
                  </a:cubicBezTo>
                  <a:lnTo>
                    <a:pt x="9788" y="10761"/>
                  </a:lnTo>
                  <a:cubicBezTo>
                    <a:pt x="9835" y="11058"/>
                    <a:pt x="9645" y="11344"/>
                    <a:pt x="9335" y="11392"/>
                  </a:cubicBezTo>
                  <a:lnTo>
                    <a:pt x="3073" y="12535"/>
                  </a:lnTo>
                  <a:cubicBezTo>
                    <a:pt x="3037" y="12542"/>
                    <a:pt x="3002" y="12545"/>
                    <a:pt x="2968" y="12545"/>
                  </a:cubicBezTo>
                  <a:cubicBezTo>
                    <a:pt x="2711" y="12545"/>
                    <a:pt x="2484" y="12357"/>
                    <a:pt x="2442" y="12094"/>
                  </a:cubicBezTo>
                  <a:lnTo>
                    <a:pt x="1060" y="4534"/>
                  </a:lnTo>
                  <a:cubicBezTo>
                    <a:pt x="1013" y="4236"/>
                    <a:pt x="1215" y="3950"/>
                    <a:pt x="1513" y="3903"/>
                  </a:cubicBezTo>
                  <a:lnTo>
                    <a:pt x="2251" y="3760"/>
                  </a:lnTo>
                  <a:cubicBezTo>
                    <a:pt x="2294" y="3975"/>
                    <a:pt x="2483" y="4122"/>
                    <a:pt x="2695" y="4122"/>
                  </a:cubicBezTo>
                  <a:cubicBezTo>
                    <a:pt x="2717" y="4122"/>
                    <a:pt x="2740" y="4120"/>
                    <a:pt x="2763" y="4117"/>
                  </a:cubicBezTo>
                  <a:lnTo>
                    <a:pt x="6680" y="3402"/>
                  </a:lnTo>
                  <a:cubicBezTo>
                    <a:pt x="6906" y="3355"/>
                    <a:pt x="7073" y="3129"/>
                    <a:pt x="7025" y="2890"/>
                  </a:cubicBezTo>
                  <a:lnTo>
                    <a:pt x="7764" y="2760"/>
                  </a:lnTo>
                  <a:cubicBezTo>
                    <a:pt x="7799" y="2752"/>
                    <a:pt x="7834" y="2749"/>
                    <a:pt x="7868" y="2749"/>
                  </a:cubicBezTo>
                  <a:close/>
                  <a:moveTo>
                    <a:pt x="4154" y="0"/>
                  </a:moveTo>
                  <a:cubicBezTo>
                    <a:pt x="4084" y="0"/>
                    <a:pt x="4013" y="7"/>
                    <a:pt x="3942" y="21"/>
                  </a:cubicBezTo>
                  <a:cubicBezTo>
                    <a:pt x="3346" y="128"/>
                    <a:pt x="2954" y="700"/>
                    <a:pt x="3073" y="1307"/>
                  </a:cubicBezTo>
                  <a:cubicBezTo>
                    <a:pt x="3108" y="1474"/>
                    <a:pt x="3180" y="1640"/>
                    <a:pt x="3287" y="1783"/>
                  </a:cubicBezTo>
                  <a:lnTo>
                    <a:pt x="2513" y="1926"/>
                  </a:lnTo>
                  <a:cubicBezTo>
                    <a:pt x="2203" y="1986"/>
                    <a:pt x="1989" y="2295"/>
                    <a:pt x="2049" y="2617"/>
                  </a:cubicBezTo>
                  <a:lnTo>
                    <a:pt x="2096" y="2890"/>
                  </a:lnTo>
                  <a:lnTo>
                    <a:pt x="810" y="3129"/>
                  </a:lnTo>
                  <a:cubicBezTo>
                    <a:pt x="322" y="3212"/>
                    <a:pt x="1" y="3676"/>
                    <a:pt x="96" y="4164"/>
                  </a:cubicBezTo>
                  <a:lnTo>
                    <a:pt x="1668" y="12785"/>
                  </a:lnTo>
                  <a:cubicBezTo>
                    <a:pt x="1742" y="13221"/>
                    <a:pt x="2130" y="13524"/>
                    <a:pt x="2552" y="13524"/>
                  </a:cubicBezTo>
                  <a:cubicBezTo>
                    <a:pt x="2602" y="13524"/>
                    <a:pt x="2653" y="13520"/>
                    <a:pt x="2704" y="13511"/>
                  </a:cubicBezTo>
                  <a:lnTo>
                    <a:pt x="10050" y="12165"/>
                  </a:lnTo>
                  <a:cubicBezTo>
                    <a:pt x="10538" y="12082"/>
                    <a:pt x="10859" y="11618"/>
                    <a:pt x="10764" y="11130"/>
                  </a:cubicBezTo>
                  <a:lnTo>
                    <a:pt x="9192" y="2498"/>
                  </a:lnTo>
                  <a:cubicBezTo>
                    <a:pt x="9108" y="2067"/>
                    <a:pt x="8738" y="1766"/>
                    <a:pt x="8317" y="1766"/>
                  </a:cubicBezTo>
                  <a:cubicBezTo>
                    <a:pt x="8260" y="1766"/>
                    <a:pt x="8203" y="1772"/>
                    <a:pt x="8145" y="1783"/>
                  </a:cubicBezTo>
                  <a:lnTo>
                    <a:pt x="6859" y="2009"/>
                  </a:lnTo>
                  <a:lnTo>
                    <a:pt x="6811" y="1736"/>
                  </a:lnTo>
                  <a:cubicBezTo>
                    <a:pt x="6757" y="1446"/>
                    <a:pt x="6500" y="1252"/>
                    <a:pt x="6223" y="1252"/>
                  </a:cubicBezTo>
                  <a:cubicBezTo>
                    <a:pt x="6193" y="1252"/>
                    <a:pt x="6163" y="1255"/>
                    <a:pt x="6133" y="1259"/>
                  </a:cubicBezTo>
                  <a:lnTo>
                    <a:pt x="5180" y="1438"/>
                  </a:lnTo>
                  <a:cubicBezTo>
                    <a:pt x="5240" y="1259"/>
                    <a:pt x="5251" y="1081"/>
                    <a:pt x="5216" y="914"/>
                  </a:cubicBezTo>
                  <a:cubicBezTo>
                    <a:pt x="5132" y="378"/>
                    <a:pt x="4677" y="0"/>
                    <a:pt x="415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7293638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7361406" y="1265566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1"/>
                  </a:moveTo>
                  <a:cubicBezTo>
                    <a:pt x="3246" y="1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2"/>
                  </a:lnTo>
                  <a:cubicBezTo>
                    <a:pt x="0" y="569"/>
                    <a:pt x="107" y="1362"/>
                    <a:pt x="607" y="1362"/>
                  </a:cubicBezTo>
                  <a:cubicBezTo>
                    <a:pt x="643" y="1362"/>
                    <a:pt x="681" y="1358"/>
                    <a:pt x="721" y="1349"/>
                  </a:cubicBezTo>
                  <a:lnTo>
                    <a:pt x="3317" y="873"/>
                  </a:lnTo>
                  <a:cubicBezTo>
                    <a:pt x="3892" y="817"/>
                    <a:pt x="3789" y="1"/>
                    <a:pt x="328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7306314" y="1349784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3" y="1545"/>
                  </a:cubicBezTo>
                  <a:cubicBezTo>
                    <a:pt x="1454" y="1545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7375953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8" y="0"/>
                  </a:moveTo>
                  <a:cubicBezTo>
                    <a:pt x="3116" y="0"/>
                    <a:pt x="3104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3"/>
                  </a:lnTo>
                  <a:cubicBezTo>
                    <a:pt x="3759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7319765" y="1424293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7389371" y="1409585"/>
              <a:ext cx="121440" cy="43577"/>
            </a:xfrm>
            <a:custGeom>
              <a:rect b="b" l="l" r="r" t="t"/>
              <a:pathLst>
                <a:path extrusionOk="0" h="1351" w="3765">
                  <a:moveTo>
                    <a:pt x="3162" y="0"/>
                  </a:moveTo>
                  <a:cubicBezTo>
                    <a:pt x="3143" y="0"/>
                    <a:pt x="3124" y="1"/>
                    <a:pt x="3105" y="3"/>
                  </a:cubicBezTo>
                  <a:lnTo>
                    <a:pt x="509" y="468"/>
                  </a:lnTo>
                  <a:cubicBezTo>
                    <a:pt x="1" y="606"/>
                    <a:pt x="109" y="1351"/>
                    <a:pt x="617" y="1351"/>
                  </a:cubicBezTo>
                  <a:cubicBezTo>
                    <a:pt x="632" y="1351"/>
                    <a:pt x="648" y="1350"/>
                    <a:pt x="664" y="1349"/>
                  </a:cubicBezTo>
                  <a:lnTo>
                    <a:pt x="3260" y="872"/>
                  </a:lnTo>
                  <a:cubicBezTo>
                    <a:pt x="3764" y="735"/>
                    <a:pt x="3650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7262544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2" y="0"/>
                  </a:moveTo>
                  <a:cubicBezTo>
                    <a:pt x="2907" y="0"/>
                    <a:pt x="1888" y="464"/>
                    <a:pt x="1215" y="1338"/>
                  </a:cubicBezTo>
                  <a:lnTo>
                    <a:pt x="6953" y="4957"/>
                  </a:lnTo>
                  <a:cubicBezTo>
                    <a:pt x="7727" y="3398"/>
                    <a:pt x="7239" y="1469"/>
                    <a:pt x="5775" y="528"/>
                  </a:cubicBezTo>
                  <a:cubicBezTo>
                    <a:pt x="5207" y="172"/>
                    <a:pt x="4571" y="0"/>
                    <a:pt x="3942" y="0"/>
                  </a:cubicBezTo>
                  <a:close/>
                  <a:moveTo>
                    <a:pt x="810" y="1981"/>
                  </a:moveTo>
                  <a:lnTo>
                    <a:pt x="810" y="1981"/>
                  </a:lnTo>
                  <a:cubicBezTo>
                    <a:pt x="0" y="3552"/>
                    <a:pt x="524" y="5481"/>
                    <a:pt x="2012" y="6422"/>
                  </a:cubicBezTo>
                  <a:cubicBezTo>
                    <a:pt x="2576" y="6775"/>
                    <a:pt x="3206" y="6946"/>
                    <a:pt x="3829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10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7731435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08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67" y="4549"/>
                  </a:cubicBezTo>
                  <a:lnTo>
                    <a:pt x="775" y="4704"/>
                  </a:lnTo>
                  <a:cubicBezTo>
                    <a:pt x="1183" y="5305"/>
                    <a:pt x="1845" y="5629"/>
                    <a:pt x="2520" y="5629"/>
                  </a:cubicBezTo>
                  <a:cubicBezTo>
                    <a:pt x="2928" y="5629"/>
                    <a:pt x="3340" y="5510"/>
                    <a:pt x="3704" y="5264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7864326" y="1176188"/>
              <a:ext cx="195885" cy="181660"/>
            </a:xfrm>
            <a:custGeom>
              <a:rect b="b" l="l" r="r" t="t"/>
              <a:pathLst>
                <a:path extrusionOk="0" h="5632" w="6073">
                  <a:moveTo>
                    <a:pt x="3579" y="1"/>
                  </a:moveTo>
                  <a:cubicBezTo>
                    <a:pt x="3169" y="1"/>
                    <a:pt x="2756" y="120"/>
                    <a:pt x="2393" y="369"/>
                  </a:cubicBezTo>
                  <a:lnTo>
                    <a:pt x="0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22" y="3346"/>
                    <a:pt x="6072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10" y="917"/>
                  </a:lnTo>
                  <a:cubicBezTo>
                    <a:pt x="4905" y="319"/>
                    <a:pt x="4247" y="1"/>
                    <a:pt x="357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7674215" y="1626564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3" y="3345"/>
                    <a:pt x="671" y="3344"/>
                    <a:pt x="650" y="3344"/>
                  </a:cubicBezTo>
                  <a:cubicBezTo>
                    <a:pt x="465" y="3344"/>
                    <a:pt x="318" y="3478"/>
                    <a:pt x="286" y="3670"/>
                  </a:cubicBezTo>
                  <a:lnTo>
                    <a:pt x="36" y="5635"/>
                  </a:lnTo>
                  <a:cubicBezTo>
                    <a:pt x="1" y="5837"/>
                    <a:pt x="144" y="6028"/>
                    <a:pt x="358" y="6052"/>
                  </a:cubicBezTo>
                  <a:lnTo>
                    <a:pt x="346" y="6052"/>
                  </a:lnTo>
                  <a:lnTo>
                    <a:pt x="3823" y="6516"/>
                  </a:lnTo>
                  <a:lnTo>
                    <a:pt x="3370" y="9993"/>
                  </a:lnTo>
                  <a:cubicBezTo>
                    <a:pt x="3334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40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59"/>
                  </a:lnTo>
                  <a:lnTo>
                    <a:pt x="7359" y="682"/>
                  </a:lnTo>
                  <a:cubicBezTo>
                    <a:pt x="7383" y="480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7231805" y="2147999"/>
              <a:ext cx="349902" cy="435862"/>
            </a:xfrm>
            <a:custGeom>
              <a:rect b="b" l="l" r="r" t="t"/>
              <a:pathLst>
                <a:path extrusionOk="0" h="13513" w="10848">
                  <a:moveTo>
                    <a:pt x="4141" y="431"/>
                  </a:moveTo>
                  <a:cubicBezTo>
                    <a:pt x="4430" y="431"/>
                    <a:pt x="4718" y="605"/>
                    <a:pt x="4775" y="994"/>
                  </a:cubicBezTo>
                  <a:cubicBezTo>
                    <a:pt x="4799" y="1185"/>
                    <a:pt x="4751" y="1387"/>
                    <a:pt x="4620" y="1530"/>
                  </a:cubicBezTo>
                  <a:lnTo>
                    <a:pt x="3835" y="1685"/>
                  </a:lnTo>
                  <a:cubicBezTo>
                    <a:pt x="3656" y="1590"/>
                    <a:pt x="3537" y="1423"/>
                    <a:pt x="3501" y="1232"/>
                  </a:cubicBezTo>
                  <a:lnTo>
                    <a:pt x="3501" y="1220"/>
                  </a:lnTo>
                  <a:cubicBezTo>
                    <a:pt x="3387" y="723"/>
                    <a:pt x="3766" y="431"/>
                    <a:pt x="4141" y="431"/>
                  </a:cubicBezTo>
                  <a:close/>
                  <a:moveTo>
                    <a:pt x="7856" y="2734"/>
                  </a:moveTo>
                  <a:cubicBezTo>
                    <a:pt x="8113" y="2734"/>
                    <a:pt x="8341" y="2922"/>
                    <a:pt x="8383" y="3185"/>
                  </a:cubicBezTo>
                  <a:lnTo>
                    <a:pt x="9776" y="10757"/>
                  </a:lnTo>
                  <a:cubicBezTo>
                    <a:pt x="9823" y="11055"/>
                    <a:pt x="9633" y="11341"/>
                    <a:pt x="9323" y="11388"/>
                  </a:cubicBezTo>
                  <a:lnTo>
                    <a:pt x="3061" y="12531"/>
                  </a:lnTo>
                  <a:cubicBezTo>
                    <a:pt x="3025" y="12538"/>
                    <a:pt x="2990" y="12542"/>
                    <a:pt x="2956" y="12542"/>
                  </a:cubicBezTo>
                  <a:cubicBezTo>
                    <a:pt x="2699" y="12542"/>
                    <a:pt x="2472" y="12353"/>
                    <a:pt x="2430" y="12091"/>
                  </a:cubicBezTo>
                  <a:lnTo>
                    <a:pt x="1048" y="4518"/>
                  </a:lnTo>
                  <a:cubicBezTo>
                    <a:pt x="989" y="4221"/>
                    <a:pt x="1191" y="3935"/>
                    <a:pt x="1489" y="3887"/>
                  </a:cubicBezTo>
                  <a:lnTo>
                    <a:pt x="2239" y="3745"/>
                  </a:lnTo>
                  <a:cubicBezTo>
                    <a:pt x="2271" y="3955"/>
                    <a:pt x="2451" y="4110"/>
                    <a:pt x="2657" y="4110"/>
                  </a:cubicBezTo>
                  <a:cubicBezTo>
                    <a:pt x="2684" y="4110"/>
                    <a:pt x="2712" y="4107"/>
                    <a:pt x="2739" y="4102"/>
                  </a:cubicBezTo>
                  <a:lnTo>
                    <a:pt x="6656" y="3387"/>
                  </a:lnTo>
                  <a:cubicBezTo>
                    <a:pt x="6894" y="3340"/>
                    <a:pt x="7049" y="3114"/>
                    <a:pt x="7002" y="2875"/>
                  </a:cubicBezTo>
                  <a:lnTo>
                    <a:pt x="7752" y="2744"/>
                  </a:lnTo>
                  <a:cubicBezTo>
                    <a:pt x="7787" y="2737"/>
                    <a:pt x="7822" y="2734"/>
                    <a:pt x="7856" y="2734"/>
                  </a:cubicBezTo>
                  <a:close/>
                  <a:moveTo>
                    <a:pt x="4125" y="1"/>
                  </a:moveTo>
                  <a:cubicBezTo>
                    <a:pt x="4061" y="1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4"/>
                  </a:cubicBezTo>
                  <a:cubicBezTo>
                    <a:pt x="3096" y="1470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80"/>
                    <a:pt x="2037" y="2602"/>
                  </a:cubicBezTo>
                  <a:lnTo>
                    <a:pt x="2084" y="2887"/>
                  </a:lnTo>
                  <a:lnTo>
                    <a:pt x="798" y="3114"/>
                  </a:lnTo>
                  <a:cubicBezTo>
                    <a:pt x="310" y="3209"/>
                    <a:pt x="1" y="3673"/>
                    <a:pt x="84" y="4149"/>
                  </a:cubicBezTo>
                  <a:lnTo>
                    <a:pt x="1656" y="12781"/>
                  </a:lnTo>
                  <a:cubicBezTo>
                    <a:pt x="1729" y="13212"/>
                    <a:pt x="2108" y="13512"/>
                    <a:pt x="2523" y="13512"/>
                  </a:cubicBezTo>
                  <a:cubicBezTo>
                    <a:pt x="2579" y="13512"/>
                    <a:pt x="2635" y="13507"/>
                    <a:pt x="2692" y="13496"/>
                  </a:cubicBezTo>
                  <a:lnTo>
                    <a:pt x="10038" y="12162"/>
                  </a:lnTo>
                  <a:cubicBezTo>
                    <a:pt x="10526" y="12067"/>
                    <a:pt x="10847" y="11603"/>
                    <a:pt x="10752" y="11114"/>
                  </a:cubicBezTo>
                  <a:lnTo>
                    <a:pt x="9180" y="2482"/>
                  </a:lnTo>
                  <a:cubicBezTo>
                    <a:pt x="9096" y="2048"/>
                    <a:pt x="8718" y="1755"/>
                    <a:pt x="8291" y="1755"/>
                  </a:cubicBezTo>
                  <a:cubicBezTo>
                    <a:pt x="8239" y="1755"/>
                    <a:pt x="8186" y="1759"/>
                    <a:pt x="8133" y="1768"/>
                  </a:cubicBezTo>
                  <a:lnTo>
                    <a:pt x="6847" y="2006"/>
                  </a:lnTo>
                  <a:lnTo>
                    <a:pt x="6799" y="1732"/>
                  </a:lnTo>
                  <a:cubicBezTo>
                    <a:pt x="6745" y="1442"/>
                    <a:pt x="6498" y="1249"/>
                    <a:pt x="6214" y="1249"/>
                  </a:cubicBezTo>
                  <a:cubicBezTo>
                    <a:pt x="6183" y="1249"/>
                    <a:pt x="6152" y="1251"/>
                    <a:pt x="6121" y="1256"/>
                  </a:cubicBezTo>
                  <a:lnTo>
                    <a:pt x="5168" y="1435"/>
                  </a:lnTo>
                  <a:cubicBezTo>
                    <a:pt x="5228" y="1268"/>
                    <a:pt x="5239" y="1089"/>
                    <a:pt x="5204" y="911"/>
                  </a:cubicBezTo>
                  <a:cubicBezTo>
                    <a:pt x="5119" y="380"/>
                    <a:pt x="4655" y="1"/>
                    <a:pt x="412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7293638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7361954" y="2290308"/>
              <a:ext cx="124472" cy="43673"/>
            </a:xfrm>
            <a:custGeom>
              <a:rect b="b" l="l" r="r" t="t"/>
              <a:pathLst>
                <a:path extrusionOk="0" h="1354" w="3859">
                  <a:moveTo>
                    <a:pt x="3251" y="0"/>
                  </a:moveTo>
                  <a:cubicBezTo>
                    <a:pt x="3218" y="0"/>
                    <a:pt x="3182" y="4"/>
                    <a:pt x="3145" y="11"/>
                  </a:cubicBezTo>
                  <a:lnTo>
                    <a:pt x="3133" y="11"/>
                  </a:lnTo>
                  <a:lnTo>
                    <a:pt x="550" y="487"/>
                  </a:lnTo>
                  <a:cubicBezTo>
                    <a:pt x="0" y="588"/>
                    <a:pt x="116" y="1354"/>
                    <a:pt x="608" y="1354"/>
                  </a:cubicBezTo>
                  <a:cubicBezTo>
                    <a:pt x="639" y="1354"/>
                    <a:pt x="671" y="1351"/>
                    <a:pt x="704" y="1345"/>
                  </a:cubicBezTo>
                  <a:lnTo>
                    <a:pt x="3300" y="868"/>
                  </a:lnTo>
                  <a:cubicBezTo>
                    <a:pt x="3858" y="790"/>
                    <a:pt x="3757" y="0"/>
                    <a:pt x="325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7306314" y="2374687"/>
              <a:ext cx="60059" cy="49931"/>
            </a:xfrm>
            <a:custGeom>
              <a:rect b="b" l="l" r="r" t="t"/>
              <a:pathLst>
                <a:path extrusionOk="0" h="1548" w="1862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4" y="1548"/>
                    <a:pt x="1002" y="1548"/>
                  </a:cubicBezTo>
                  <a:cubicBezTo>
                    <a:pt x="1453" y="1548"/>
                    <a:pt x="1861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7375953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39" y="0"/>
                  </a:moveTo>
                  <a:cubicBezTo>
                    <a:pt x="3128" y="0"/>
                    <a:pt x="3116" y="1"/>
                    <a:pt x="3104" y="1"/>
                  </a:cubicBezTo>
                  <a:lnTo>
                    <a:pt x="3092" y="1"/>
                  </a:lnTo>
                  <a:lnTo>
                    <a:pt x="497" y="478"/>
                  </a:lnTo>
                  <a:cubicBezTo>
                    <a:pt x="0" y="628"/>
                    <a:pt x="119" y="1349"/>
                    <a:pt x="616" y="1349"/>
                  </a:cubicBezTo>
                  <a:cubicBezTo>
                    <a:pt x="631" y="1349"/>
                    <a:pt x="647" y="1348"/>
                    <a:pt x="663" y="1347"/>
                  </a:cubicBezTo>
                  <a:lnTo>
                    <a:pt x="3259" y="882"/>
                  </a:lnTo>
                  <a:cubicBezTo>
                    <a:pt x="3759" y="731"/>
                    <a:pt x="3634" y="0"/>
                    <a:pt x="31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7319765" y="2448906"/>
              <a:ext cx="60123" cy="49834"/>
            </a:xfrm>
            <a:custGeom>
              <a:rect b="b" l="l" r="r" t="t"/>
              <a:pathLst>
                <a:path extrusionOk="0" h="1545" w="1864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203" y="131"/>
                    <a:pt x="0" y="1012"/>
                    <a:pt x="572" y="1404"/>
                  </a:cubicBezTo>
                  <a:cubicBezTo>
                    <a:pt x="713" y="1501"/>
                    <a:pt x="865" y="1545"/>
                    <a:pt x="1012" y="1545"/>
                  </a:cubicBezTo>
                  <a:cubicBezTo>
                    <a:pt x="1461" y="1545"/>
                    <a:pt x="1864" y="1142"/>
                    <a:pt x="1774" y="631"/>
                  </a:cubicBezTo>
                  <a:cubicBezTo>
                    <a:pt x="1700" y="258"/>
                    <a:pt x="1378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7388758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91" y="1"/>
                  </a:moveTo>
                  <a:cubicBezTo>
                    <a:pt x="3169" y="1"/>
                    <a:pt x="3147" y="2"/>
                    <a:pt x="3124" y="5"/>
                  </a:cubicBezTo>
                  <a:lnTo>
                    <a:pt x="528" y="469"/>
                  </a:lnTo>
                  <a:cubicBezTo>
                    <a:pt x="0" y="607"/>
                    <a:pt x="125" y="1354"/>
                    <a:pt x="626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7262544" y="2757263"/>
              <a:ext cx="250428" cy="224817"/>
            </a:xfrm>
            <a:custGeom>
              <a:rect b="b" l="l" r="r" t="t"/>
              <a:pathLst>
                <a:path extrusionOk="0" h="6970" w="7764">
                  <a:moveTo>
                    <a:pt x="3937" y="1"/>
                  </a:moveTo>
                  <a:cubicBezTo>
                    <a:pt x="2902" y="1"/>
                    <a:pt x="1884" y="472"/>
                    <a:pt x="1215" y="1358"/>
                  </a:cubicBezTo>
                  <a:lnTo>
                    <a:pt x="6953" y="4977"/>
                  </a:lnTo>
                  <a:cubicBezTo>
                    <a:pt x="7763" y="3405"/>
                    <a:pt x="7251" y="1477"/>
                    <a:pt x="5751" y="524"/>
                  </a:cubicBezTo>
                  <a:cubicBezTo>
                    <a:pt x="5188" y="171"/>
                    <a:pt x="4559" y="1"/>
                    <a:pt x="3937" y="1"/>
                  </a:cubicBezTo>
                  <a:close/>
                  <a:moveTo>
                    <a:pt x="810" y="2001"/>
                  </a:moveTo>
                  <a:lnTo>
                    <a:pt x="810" y="2001"/>
                  </a:lnTo>
                  <a:cubicBezTo>
                    <a:pt x="0" y="3572"/>
                    <a:pt x="524" y="5501"/>
                    <a:pt x="2012" y="6442"/>
                  </a:cubicBezTo>
                  <a:cubicBezTo>
                    <a:pt x="2580" y="6797"/>
                    <a:pt x="3214" y="6969"/>
                    <a:pt x="3841" y="6969"/>
                  </a:cubicBezTo>
                  <a:cubicBezTo>
                    <a:pt x="4871" y="6969"/>
                    <a:pt x="5882" y="6505"/>
                    <a:pt x="6549" y="5632"/>
                  </a:cubicBezTo>
                  <a:lnTo>
                    <a:pt x="810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7731822" y="2276051"/>
              <a:ext cx="195885" cy="181563"/>
            </a:xfrm>
            <a:custGeom>
              <a:rect b="b" l="l" r="r" t="t"/>
              <a:pathLst>
                <a:path extrusionOk="0" h="5629" w="6073">
                  <a:moveTo>
                    <a:pt x="3596" y="1"/>
                  </a:moveTo>
                  <a:lnTo>
                    <a:pt x="1203" y="1620"/>
                  </a:lnTo>
                  <a:cubicBezTo>
                    <a:pt x="251" y="2275"/>
                    <a:pt x="1" y="3585"/>
                    <a:pt x="655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73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7864326" y="2200542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9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4"/>
                    <a:pt x="5430" y="1080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7674215" y="2651177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5017" y="1"/>
                  </a:moveTo>
                  <a:cubicBezTo>
                    <a:pt x="4831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15" y="3349"/>
                  </a:lnTo>
                  <a:cubicBezTo>
                    <a:pt x="699" y="3347"/>
                    <a:pt x="684" y="3346"/>
                    <a:pt x="669" y="3346"/>
                  </a:cubicBezTo>
                  <a:cubicBezTo>
                    <a:pt x="475" y="3346"/>
                    <a:pt x="320" y="3483"/>
                    <a:pt x="286" y="3670"/>
                  </a:cubicBezTo>
                  <a:lnTo>
                    <a:pt x="36" y="5635"/>
                  </a:lnTo>
                  <a:cubicBezTo>
                    <a:pt x="1" y="5849"/>
                    <a:pt x="144" y="6028"/>
                    <a:pt x="358" y="6063"/>
                  </a:cubicBezTo>
                  <a:lnTo>
                    <a:pt x="346" y="6063"/>
                  </a:lnTo>
                  <a:lnTo>
                    <a:pt x="3823" y="6516"/>
                  </a:lnTo>
                  <a:lnTo>
                    <a:pt x="3370" y="10004"/>
                  </a:lnTo>
                  <a:cubicBezTo>
                    <a:pt x="3334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3" y="7340"/>
                    <a:pt x="10058" y="7340"/>
                  </a:cubicBezTo>
                  <a:cubicBezTo>
                    <a:pt x="10243" y="7340"/>
                    <a:pt x="10408" y="7204"/>
                    <a:pt x="10431" y="7016"/>
                  </a:cubicBezTo>
                  <a:lnTo>
                    <a:pt x="10693" y="5039"/>
                  </a:lnTo>
                  <a:cubicBezTo>
                    <a:pt x="10728" y="4837"/>
                    <a:pt x="10573" y="4647"/>
                    <a:pt x="10371" y="4623"/>
                  </a:cubicBezTo>
                  <a:lnTo>
                    <a:pt x="6894" y="4170"/>
                  </a:lnTo>
                  <a:lnTo>
                    <a:pt x="7359" y="682"/>
                  </a:lnTo>
                  <a:cubicBezTo>
                    <a:pt x="7383" y="479"/>
                    <a:pt x="7240" y="289"/>
                    <a:pt x="7037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7231418" y="3172611"/>
              <a:ext cx="350289" cy="436507"/>
            </a:xfrm>
            <a:custGeom>
              <a:rect b="b" l="l" r="r" t="t"/>
              <a:pathLst>
                <a:path extrusionOk="0" h="13533" w="10860">
                  <a:moveTo>
                    <a:pt x="4159" y="435"/>
                  </a:moveTo>
                  <a:cubicBezTo>
                    <a:pt x="4447" y="435"/>
                    <a:pt x="4730" y="608"/>
                    <a:pt x="4787" y="994"/>
                  </a:cubicBezTo>
                  <a:cubicBezTo>
                    <a:pt x="4811" y="1196"/>
                    <a:pt x="4763" y="1387"/>
                    <a:pt x="4632" y="1542"/>
                  </a:cubicBezTo>
                  <a:lnTo>
                    <a:pt x="3847" y="1685"/>
                  </a:lnTo>
                  <a:cubicBezTo>
                    <a:pt x="3668" y="1589"/>
                    <a:pt x="3549" y="1423"/>
                    <a:pt x="3513" y="1232"/>
                  </a:cubicBezTo>
                  <a:cubicBezTo>
                    <a:pt x="3398" y="732"/>
                    <a:pt x="3782" y="435"/>
                    <a:pt x="4159" y="435"/>
                  </a:cubicBezTo>
                  <a:close/>
                  <a:moveTo>
                    <a:pt x="7873" y="2745"/>
                  </a:moveTo>
                  <a:cubicBezTo>
                    <a:pt x="8128" y="2745"/>
                    <a:pt x="8353" y="2924"/>
                    <a:pt x="8395" y="3185"/>
                  </a:cubicBezTo>
                  <a:lnTo>
                    <a:pt x="9788" y="10769"/>
                  </a:lnTo>
                  <a:cubicBezTo>
                    <a:pt x="9835" y="11067"/>
                    <a:pt x="9645" y="11352"/>
                    <a:pt x="9335" y="11400"/>
                  </a:cubicBezTo>
                  <a:lnTo>
                    <a:pt x="3073" y="12543"/>
                  </a:lnTo>
                  <a:cubicBezTo>
                    <a:pt x="3038" y="12550"/>
                    <a:pt x="3003" y="12553"/>
                    <a:pt x="2968" y="12553"/>
                  </a:cubicBezTo>
                  <a:cubicBezTo>
                    <a:pt x="2711" y="12553"/>
                    <a:pt x="2484" y="12364"/>
                    <a:pt x="2442" y="12091"/>
                  </a:cubicBezTo>
                  <a:lnTo>
                    <a:pt x="1060" y="4530"/>
                  </a:lnTo>
                  <a:cubicBezTo>
                    <a:pt x="1001" y="4233"/>
                    <a:pt x="1203" y="3947"/>
                    <a:pt x="1501" y="3887"/>
                  </a:cubicBezTo>
                  <a:lnTo>
                    <a:pt x="2251" y="3756"/>
                  </a:lnTo>
                  <a:cubicBezTo>
                    <a:pt x="2282" y="3965"/>
                    <a:pt x="2461" y="4110"/>
                    <a:pt x="2665" y="4110"/>
                  </a:cubicBezTo>
                  <a:cubicBezTo>
                    <a:pt x="2693" y="4110"/>
                    <a:pt x="2722" y="4107"/>
                    <a:pt x="2751" y="4102"/>
                  </a:cubicBezTo>
                  <a:lnTo>
                    <a:pt x="6668" y="3399"/>
                  </a:lnTo>
                  <a:cubicBezTo>
                    <a:pt x="6906" y="3351"/>
                    <a:pt x="7061" y="3125"/>
                    <a:pt x="7014" y="2887"/>
                  </a:cubicBezTo>
                  <a:lnTo>
                    <a:pt x="7764" y="2756"/>
                  </a:lnTo>
                  <a:cubicBezTo>
                    <a:pt x="7800" y="2749"/>
                    <a:pt x="7837" y="2745"/>
                    <a:pt x="7873" y="2745"/>
                  </a:cubicBezTo>
                  <a:close/>
                  <a:moveTo>
                    <a:pt x="4137" y="1"/>
                  </a:moveTo>
                  <a:cubicBezTo>
                    <a:pt x="4073" y="1"/>
                    <a:pt x="4007" y="6"/>
                    <a:pt x="3942" y="18"/>
                  </a:cubicBezTo>
                  <a:cubicBezTo>
                    <a:pt x="3346" y="125"/>
                    <a:pt x="2954" y="708"/>
                    <a:pt x="3073" y="1304"/>
                  </a:cubicBezTo>
                  <a:cubicBezTo>
                    <a:pt x="3108" y="1482"/>
                    <a:pt x="3180" y="1649"/>
                    <a:pt x="3287" y="1780"/>
                  </a:cubicBezTo>
                  <a:lnTo>
                    <a:pt x="2513" y="1935"/>
                  </a:lnTo>
                  <a:cubicBezTo>
                    <a:pt x="2203" y="1994"/>
                    <a:pt x="1989" y="2304"/>
                    <a:pt x="2049" y="2613"/>
                  </a:cubicBezTo>
                  <a:lnTo>
                    <a:pt x="2096" y="2899"/>
                  </a:lnTo>
                  <a:lnTo>
                    <a:pt x="810" y="3125"/>
                  </a:lnTo>
                  <a:cubicBezTo>
                    <a:pt x="322" y="3220"/>
                    <a:pt x="1" y="3685"/>
                    <a:pt x="96" y="4173"/>
                  </a:cubicBezTo>
                  <a:lnTo>
                    <a:pt x="1668" y="12793"/>
                  </a:lnTo>
                  <a:cubicBezTo>
                    <a:pt x="1742" y="13229"/>
                    <a:pt x="2130" y="13533"/>
                    <a:pt x="2552" y="13533"/>
                  </a:cubicBezTo>
                  <a:cubicBezTo>
                    <a:pt x="2602" y="13533"/>
                    <a:pt x="2653" y="13528"/>
                    <a:pt x="2704" y="13519"/>
                  </a:cubicBezTo>
                  <a:lnTo>
                    <a:pt x="10050" y="12174"/>
                  </a:lnTo>
                  <a:cubicBezTo>
                    <a:pt x="10538" y="12079"/>
                    <a:pt x="10859" y="11614"/>
                    <a:pt x="10764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9" y="1767"/>
                  </a:cubicBezTo>
                  <a:cubicBezTo>
                    <a:pt x="8248" y="1767"/>
                    <a:pt x="8197" y="1771"/>
                    <a:pt x="8145" y="1780"/>
                  </a:cubicBezTo>
                  <a:lnTo>
                    <a:pt x="6859" y="2018"/>
                  </a:lnTo>
                  <a:lnTo>
                    <a:pt x="6811" y="1744"/>
                  </a:lnTo>
                  <a:cubicBezTo>
                    <a:pt x="6758" y="1459"/>
                    <a:pt x="6509" y="1258"/>
                    <a:pt x="6237" y="1258"/>
                  </a:cubicBezTo>
                  <a:cubicBezTo>
                    <a:pt x="6202" y="1258"/>
                    <a:pt x="6167" y="1261"/>
                    <a:pt x="6133" y="1268"/>
                  </a:cubicBezTo>
                  <a:lnTo>
                    <a:pt x="5180" y="1435"/>
                  </a:lnTo>
                  <a:cubicBezTo>
                    <a:pt x="5240" y="1268"/>
                    <a:pt x="5251" y="1089"/>
                    <a:pt x="5216" y="923"/>
                  </a:cubicBezTo>
                  <a:cubicBezTo>
                    <a:pt x="5131" y="381"/>
                    <a:pt x="4667" y="1"/>
                    <a:pt x="413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7293638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0"/>
                    <a:pt x="1" y="1011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0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7361406" y="3314791"/>
              <a:ext cx="125569" cy="43931"/>
            </a:xfrm>
            <a:custGeom>
              <a:rect b="b" l="l" r="r" t="t"/>
              <a:pathLst>
                <a:path extrusionOk="0" h="1362" w="3893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67" y="491"/>
                  </a:lnTo>
                  <a:cubicBezTo>
                    <a:pt x="0" y="569"/>
                    <a:pt x="107" y="1361"/>
                    <a:pt x="607" y="1361"/>
                  </a:cubicBezTo>
                  <a:cubicBezTo>
                    <a:pt x="643" y="1361"/>
                    <a:pt x="681" y="1357"/>
                    <a:pt x="721" y="1349"/>
                  </a:cubicBezTo>
                  <a:lnTo>
                    <a:pt x="3317" y="872"/>
                  </a:lnTo>
                  <a:cubicBezTo>
                    <a:pt x="3892" y="817"/>
                    <a:pt x="3789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7306314" y="339926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3" y="1549"/>
                    <a:pt x="1861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7375824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31" y="1350"/>
                  </a:cubicBezTo>
                  <a:cubicBezTo>
                    <a:pt x="643" y="1350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7319765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3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203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4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7389371" y="3458810"/>
              <a:ext cx="121537" cy="43577"/>
            </a:xfrm>
            <a:custGeom>
              <a:rect b="b" l="l" r="r" t="t"/>
              <a:pathLst>
                <a:path extrusionOk="0" h="1351" w="3768">
                  <a:moveTo>
                    <a:pt x="3152" y="1"/>
                  </a:moveTo>
                  <a:cubicBezTo>
                    <a:pt x="3136" y="1"/>
                    <a:pt x="3121" y="2"/>
                    <a:pt x="3105" y="3"/>
                  </a:cubicBezTo>
                  <a:lnTo>
                    <a:pt x="509" y="479"/>
                  </a:lnTo>
                  <a:cubicBezTo>
                    <a:pt x="1" y="618"/>
                    <a:pt x="109" y="1350"/>
                    <a:pt x="616" y="1350"/>
                  </a:cubicBezTo>
                  <a:cubicBezTo>
                    <a:pt x="632" y="1350"/>
                    <a:pt x="648" y="1350"/>
                    <a:pt x="664" y="1348"/>
                  </a:cubicBezTo>
                  <a:lnTo>
                    <a:pt x="3260" y="872"/>
                  </a:lnTo>
                  <a:cubicBezTo>
                    <a:pt x="3768" y="733"/>
                    <a:pt x="3648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7262544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0" y="0"/>
                  </a:moveTo>
                  <a:cubicBezTo>
                    <a:pt x="2906" y="0"/>
                    <a:pt x="1888" y="466"/>
                    <a:pt x="1215" y="1331"/>
                  </a:cubicBezTo>
                  <a:lnTo>
                    <a:pt x="6953" y="4963"/>
                  </a:lnTo>
                  <a:cubicBezTo>
                    <a:pt x="7727" y="3391"/>
                    <a:pt x="7239" y="1474"/>
                    <a:pt x="5775" y="534"/>
                  </a:cubicBezTo>
                  <a:cubicBezTo>
                    <a:pt x="5207" y="173"/>
                    <a:pt x="4570" y="0"/>
                    <a:pt x="3940" y="0"/>
                  </a:cubicBezTo>
                  <a:close/>
                  <a:moveTo>
                    <a:pt x="810" y="1974"/>
                  </a:moveTo>
                  <a:lnTo>
                    <a:pt x="810" y="1974"/>
                  </a:lnTo>
                  <a:cubicBezTo>
                    <a:pt x="0" y="3546"/>
                    <a:pt x="524" y="5475"/>
                    <a:pt x="2012" y="6415"/>
                  </a:cubicBezTo>
                  <a:cubicBezTo>
                    <a:pt x="2579" y="6775"/>
                    <a:pt x="3213" y="6948"/>
                    <a:pt x="3839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10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7731435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08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67" y="4549"/>
                  </a:cubicBezTo>
                  <a:lnTo>
                    <a:pt x="775" y="4715"/>
                  </a:lnTo>
                  <a:cubicBezTo>
                    <a:pt x="1184" y="5311"/>
                    <a:pt x="1849" y="5632"/>
                    <a:pt x="2526" y="5632"/>
                  </a:cubicBezTo>
                  <a:cubicBezTo>
                    <a:pt x="2932" y="5632"/>
                    <a:pt x="3342" y="5516"/>
                    <a:pt x="3704" y="5275"/>
                  </a:cubicBezTo>
                  <a:lnTo>
                    <a:pt x="6085" y="3644"/>
                  </a:lnTo>
                  <a:lnTo>
                    <a:pt x="3608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7864326" y="3225154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68" y="0"/>
                  </a:moveTo>
                  <a:cubicBezTo>
                    <a:pt x="3162" y="0"/>
                    <a:pt x="2752" y="118"/>
                    <a:pt x="2393" y="365"/>
                  </a:cubicBezTo>
                  <a:lnTo>
                    <a:pt x="0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22" y="3354"/>
                    <a:pt x="6072" y="2044"/>
                    <a:pt x="5430" y="1091"/>
                  </a:cubicBezTo>
                  <a:lnTo>
                    <a:pt x="5310" y="925"/>
                  </a:lnTo>
                  <a:cubicBezTo>
                    <a:pt x="4902" y="324"/>
                    <a:pt x="4240" y="0"/>
                    <a:pt x="356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7674215" y="3676079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15" y="3340"/>
                  </a:lnTo>
                  <a:cubicBezTo>
                    <a:pt x="699" y="3338"/>
                    <a:pt x="684" y="3337"/>
                    <a:pt x="669" y="3337"/>
                  </a:cubicBezTo>
                  <a:cubicBezTo>
                    <a:pt x="475" y="3337"/>
                    <a:pt x="320" y="3473"/>
                    <a:pt x="286" y="3661"/>
                  </a:cubicBezTo>
                  <a:lnTo>
                    <a:pt x="36" y="5638"/>
                  </a:lnTo>
                  <a:cubicBezTo>
                    <a:pt x="1" y="5840"/>
                    <a:pt x="144" y="6030"/>
                    <a:pt x="358" y="6054"/>
                  </a:cubicBezTo>
                  <a:lnTo>
                    <a:pt x="346" y="6054"/>
                  </a:lnTo>
                  <a:lnTo>
                    <a:pt x="3823" y="6519"/>
                  </a:lnTo>
                  <a:lnTo>
                    <a:pt x="3370" y="9995"/>
                  </a:lnTo>
                  <a:cubicBezTo>
                    <a:pt x="3334" y="10198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6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5" y="7332"/>
                    <a:pt x="10055" y="7334"/>
                    <a:pt x="10076" y="7334"/>
                  </a:cubicBezTo>
                  <a:cubicBezTo>
                    <a:pt x="10254" y="7334"/>
                    <a:pt x="10409" y="7199"/>
                    <a:pt x="10431" y="7007"/>
                  </a:cubicBezTo>
                  <a:lnTo>
                    <a:pt x="10693" y="5042"/>
                  </a:lnTo>
                  <a:cubicBezTo>
                    <a:pt x="10728" y="4840"/>
                    <a:pt x="10573" y="4649"/>
                    <a:pt x="10371" y="4625"/>
                  </a:cubicBezTo>
                  <a:lnTo>
                    <a:pt x="6894" y="4161"/>
                  </a:lnTo>
                  <a:lnTo>
                    <a:pt x="7359" y="685"/>
                  </a:lnTo>
                  <a:cubicBezTo>
                    <a:pt x="7383" y="482"/>
                    <a:pt x="7240" y="292"/>
                    <a:pt x="7037" y="268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7231805" y="4197223"/>
              <a:ext cx="349902" cy="436120"/>
            </a:xfrm>
            <a:custGeom>
              <a:rect b="b" l="l" r="r" t="t"/>
              <a:pathLst>
                <a:path extrusionOk="0" h="13521" w="10848">
                  <a:moveTo>
                    <a:pt x="4147" y="435"/>
                  </a:moveTo>
                  <a:cubicBezTo>
                    <a:pt x="4435" y="435"/>
                    <a:pt x="4718" y="608"/>
                    <a:pt x="4775" y="994"/>
                  </a:cubicBezTo>
                  <a:cubicBezTo>
                    <a:pt x="4799" y="1184"/>
                    <a:pt x="4751" y="1387"/>
                    <a:pt x="4620" y="1542"/>
                  </a:cubicBezTo>
                  <a:lnTo>
                    <a:pt x="3835" y="1684"/>
                  </a:lnTo>
                  <a:cubicBezTo>
                    <a:pt x="3656" y="1589"/>
                    <a:pt x="3537" y="1434"/>
                    <a:pt x="3501" y="1244"/>
                  </a:cubicBezTo>
                  <a:lnTo>
                    <a:pt x="3501" y="1232"/>
                  </a:lnTo>
                  <a:cubicBezTo>
                    <a:pt x="3386" y="732"/>
                    <a:pt x="3770" y="435"/>
                    <a:pt x="4147" y="435"/>
                  </a:cubicBezTo>
                  <a:close/>
                  <a:moveTo>
                    <a:pt x="7856" y="2746"/>
                  </a:moveTo>
                  <a:cubicBezTo>
                    <a:pt x="8113" y="2746"/>
                    <a:pt x="8341" y="2934"/>
                    <a:pt x="8383" y="3196"/>
                  </a:cubicBezTo>
                  <a:lnTo>
                    <a:pt x="9776" y="10757"/>
                  </a:lnTo>
                  <a:cubicBezTo>
                    <a:pt x="9823" y="11066"/>
                    <a:pt x="9633" y="11340"/>
                    <a:pt x="9323" y="11400"/>
                  </a:cubicBezTo>
                  <a:lnTo>
                    <a:pt x="3061" y="12543"/>
                  </a:lnTo>
                  <a:cubicBezTo>
                    <a:pt x="3030" y="12548"/>
                    <a:pt x="2999" y="12550"/>
                    <a:pt x="2969" y="12550"/>
                  </a:cubicBezTo>
                  <a:cubicBezTo>
                    <a:pt x="2707" y="12550"/>
                    <a:pt x="2472" y="12369"/>
                    <a:pt x="2430" y="12102"/>
                  </a:cubicBezTo>
                  <a:lnTo>
                    <a:pt x="1048" y="4530"/>
                  </a:lnTo>
                  <a:cubicBezTo>
                    <a:pt x="989" y="4232"/>
                    <a:pt x="1191" y="3947"/>
                    <a:pt x="1489" y="3899"/>
                  </a:cubicBezTo>
                  <a:lnTo>
                    <a:pt x="2239" y="3768"/>
                  </a:lnTo>
                  <a:cubicBezTo>
                    <a:pt x="2271" y="3968"/>
                    <a:pt x="2451" y="4121"/>
                    <a:pt x="2657" y="4121"/>
                  </a:cubicBezTo>
                  <a:cubicBezTo>
                    <a:pt x="2684" y="4121"/>
                    <a:pt x="2712" y="4119"/>
                    <a:pt x="2739" y="4113"/>
                  </a:cubicBezTo>
                  <a:lnTo>
                    <a:pt x="6656" y="3399"/>
                  </a:lnTo>
                  <a:cubicBezTo>
                    <a:pt x="6894" y="3351"/>
                    <a:pt x="7049" y="3125"/>
                    <a:pt x="7002" y="2887"/>
                  </a:cubicBezTo>
                  <a:lnTo>
                    <a:pt x="7752" y="2756"/>
                  </a:lnTo>
                  <a:cubicBezTo>
                    <a:pt x="7787" y="2749"/>
                    <a:pt x="7822" y="2746"/>
                    <a:pt x="7856" y="2746"/>
                  </a:cubicBezTo>
                  <a:close/>
                  <a:moveTo>
                    <a:pt x="4125" y="0"/>
                  </a:moveTo>
                  <a:cubicBezTo>
                    <a:pt x="4061" y="0"/>
                    <a:pt x="3996" y="6"/>
                    <a:pt x="3930" y="18"/>
                  </a:cubicBezTo>
                  <a:cubicBezTo>
                    <a:pt x="3334" y="125"/>
                    <a:pt x="2942" y="708"/>
                    <a:pt x="3061" y="1303"/>
                  </a:cubicBezTo>
                  <a:cubicBezTo>
                    <a:pt x="3096" y="1482"/>
                    <a:pt x="3168" y="1637"/>
                    <a:pt x="3275" y="1780"/>
                  </a:cubicBezTo>
                  <a:lnTo>
                    <a:pt x="2501" y="1923"/>
                  </a:lnTo>
                  <a:cubicBezTo>
                    <a:pt x="2191" y="1982"/>
                    <a:pt x="1977" y="2292"/>
                    <a:pt x="2037" y="2601"/>
                  </a:cubicBezTo>
                  <a:lnTo>
                    <a:pt x="2084" y="2887"/>
                  </a:lnTo>
                  <a:lnTo>
                    <a:pt x="798" y="3125"/>
                  </a:lnTo>
                  <a:cubicBezTo>
                    <a:pt x="310" y="3208"/>
                    <a:pt x="1" y="3673"/>
                    <a:pt x="84" y="4161"/>
                  </a:cubicBezTo>
                  <a:lnTo>
                    <a:pt x="1656" y="12793"/>
                  </a:lnTo>
                  <a:cubicBezTo>
                    <a:pt x="1730" y="13218"/>
                    <a:pt x="2118" y="13520"/>
                    <a:pt x="2540" y="13520"/>
                  </a:cubicBezTo>
                  <a:cubicBezTo>
                    <a:pt x="2590" y="13520"/>
                    <a:pt x="2641" y="13516"/>
                    <a:pt x="2692" y="13507"/>
                  </a:cubicBezTo>
                  <a:lnTo>
                    <a:pt x="10038" y="12162"/>
                  </a:lnTo>
                  <a:cubicBezTo>
                    <a:pt x="10526" y="12079"/>
                    <a:pt x="10847" y="11602"/>
                    <a:pt x="10752" y="11126"/>
                  </a:cubicBezTo>
                  <a:lnTo>
                    <a:pt x="9180" y="2494"/>
                  </a:lnTo>
                  <a:cubicBezTo>
                    <a:pt x="9096" y="2064"/>
                    <a:pt x="8726" y="1763"/>
                    <a:pt x="8305" y="1763"/>
                  </a:cubicBezTo>
                  <a:cubicBezTo>
                    <a:pt x="8248" y="1763"/>
                    <a:pt x="8191" y="1768"/>
                    <a:pt x="8133" y="1780"/>
                  </a:cubicBezTo>
                  <a:lnTo>
                    <a:pt x="6847" y="2018"/>
                  </a:lnTo>
                  <a:lnTo>
                    <a:pt x="6799" y="1732"/>
                  </a:lnTo>
                  <a:cubicBezTo>
                    <a:pt x="6745" y="1451"/>
                    <a:pt x="6496" y="1249"/>
                    <a:pt x="6210" y="1249"/>
                  </a:cubicBezTo>
                  <a:cubicBezTo>
                    <a:pt x="6181" y="1249"/>
                    <a:pt x="6151" y="1251"/>
                    <a:pt x="6121" y="1256"/>
                  </a:cubicBezTo>
                  <a:lnTo>
                    <a:pt x="5168" y="1434"/>
                  </a:lnTo>
                  <a:cubicBezTo>
                    <a:pt x="5228" y="1268"/>
                    <a:pt x="5239" y="1089"/>
                    <a:pt x="5204" y="910"/>
                  </a:cubicBezTo>
                  <a:cubicBezTo>
                    <a:pt x="5119" y="380"/>
                    <a:pt x="4655" y="0"/>
                    <a:pt x="412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7293638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72" y="1405"/>
                  </a:cubicBezTo>
                  <a:cubicBezTo>
                    <a:pt x="710" y="1502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7361954" y="4339823"/>
              <a:ext cx="124375" cy="43383"/>
            </a:xfrm>
            <a:custGeom>
              <a:rect b="b" l="l" r="r" t="t"/>
              <a:pathLst>
                <a:path extrusionOk="0" h="1345" w="3856">
                  <a:moveTo>
                    <a:pt x="3259" y="1"/>
                  </a:moveTo>
                  <a:cubicBezTo>
                    <a:pt x="3223" y="1"/>
                    <a:pt x="3185" y="5"/>
                    <a:pt x="3145" y="14"/>
                  </a:cubicBezTo>
                  <a:lnTo>
                    <a:pt x="3133" y="14"/>
                  </a:lnTo>
                  <a:lnTo>
                    <a:pt x="550" y="478"/>
                  </a:lnTo>
                  <a:cubicBezTo>
                    <a:pt x="0" y="579"/>
                    <a:pt x="116" y="1345"/>
                    <a:pt x="608" y="1345"/>
                  </a:cubicBezTo>
                  <a:cubicBezTo>
                    <a:pt x="639" y="1345"/>
                    <a:pt x="671" y="1342"/>
                    <a:pt x="704" y="1335"/>
                  </a:cubicBezTo>
                  <a:lnTo>
                    <a:pt x="3300" y="871"/>
                  </a:lnTo>
                  <a:cubicBezTo>
                    <a:pt x="3855" y="793"/>
                    <a:pt x="3758" y="1"/>
                    <a:pt x="325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7306314" y="442397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6"/>
                    <a:pt x="1002" y="1546"/>
                  </a:cubicBezTo>
                  <a:cubicBezTo>
                    <a:pt x="1453" y="1546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7375824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31" y="1349"/>
                  </a:cubicBezTo>
                  <a:cubicBezTo>
                    <a:pt x="643" y="1349"/>
                    <a:pt x="655" y="1349"/>
                    <a:pt x="667" y="1348"/>
                  </a:cubicBezTo>
                  <a:lnTo>
                    <a:pt x="3263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7319765" y="4498130"/>
              <a:ext cx="60123" cy="50221"/>
            </a:xfrm>
            <a:custGeom>
              <a:rect b="b" l="l" r="r" t="t"/>
              <a:pathLst>
                <a:path extrusionOk="0" h="1557" w="1864">
                  <a:moveTo>
                    <a:pt x="1009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203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0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7388855" y="4483390"/>
              <a:ext cx="122343" cy="43673"/>
            </a:xfrm>
            <a:custGeom>
              <a:rect b="b" l="l" r="r" t="t"/>
              <a:pathLst>
                <a:path extrusionOk="0" h="1354" w="3793">
                  <a:moveTo>
                    <a:pt x="3178" y="1"/>
                  </a:moveTo>
                  <a:cubicBezTo>
                    <a:pt x="3160" y="1"/>
                    <a:pt x="3140" y="2"/>
                    <a:pt x="3121" y="4"/>
                  </a:cubicBezTo>
                  <a:lnTo>
                    <a:pt x="525" y="480"/>
                  </a:lnTo>
                  <a:cubicBezTo>
                    <a:pt x="1" y="605"/>
                    <a:pt x="121" y="1354"/>
                    <a:pt x="613" y="1354"/>
                  </a:cubicBezTo>
                  <a:cubicBezTo>
                    <a:pt x="635" y="1354"/>
                    <a:pt x="657" y="1352"/>
                    <a:pt x="680" y="1349"/>
                  </a:cubicBezTo>
                  <a:lnTo>
                    <a:pt x="3276" y="885"/>
                  </a:lnTo>
                  <a:cubicBezTo>
                    <a:pt x="3792" y="747"/>
                    <a:pt x="3678" y="1"/>
                    <a:pt x="31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7262544" y="4806843"/>
              <a:ext cx="250428" cy="224624"/>
            </a:xfrm>
            <a:custGeom>
              <a:rect b="b" l="l" r="r" t="t"/>
              <a:pathLst>
                <a:path extrusionOk="0" h="6964" w="7764">
                  <a:moveTo>
                    <a:pt x="3934" y="1"/>
                  </a:moveTo>
                  <a:cubicBezTo>
                    <a:pt x="2900" y="1"/>
                    <a:pt x="1883" y="470"/>
                    <a:pt x="1215" y="1346"/>
                  </a:cubicBezTo>
                  <a:lnTo>
                    <a:pt x="6953" y="4978"/>
                  </a:lnTo>
                  <a:cubicBezTo>
                    <a:pt x="7763" y="3406"/>
                    <a:pt x="7251" y="1465"/>
                    <a:pt x="5751" y="525"/>
                  </a:cubicBezTo>
                  <a:cubicBezTo>
                    <a:pt x="5187" y="171"/>
                    <a:pt x="4557" y="1"/>
                    <a:pt x="3934" y="1"/>
                  </a:cubicBezTo>
                  <a:close/>
                  <a:moveTo>
                    <a:pt x="810" y="1989"/>
                  </a:moveTo>
                  <a:lnTo>
                    <a:pt x="810" y="1989"/>
                  </a:lnTo>
                  <a:cubicBezTo>
                    <a:pt x="0" y="3561"/>
                    <a:pt x="524" y="5490"/>
                    <a:pt x="2012" y="6430"/>
                  </a:cubicBezTo>
                  <a:cubicBezTo>
                    <a:pt x="2579" y="6790"/>
                    <a:pt x="3213" y="6963"/>
                    <a:pt x="3839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10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7731822" y="4325276"/>
              <a:ext cx="195885" cy="181918"/>
            </a:xfrm>
            <a:custGeom>
              <a:rect b="b" l="l" r="r" t="t"/>
              <a:pathLst>
                <a:path extrusionOk="0" h="5640" w="6073">
                  <a:moveTo>
                    <a:pt x="3596" y="0"/>
                  </a:moveTo>
                  <a:lnTo>
                    <a:pt x="1203" y="1632"/>
                  </a:lnTo>
                  <a:cubicBezTo>
                    <a:pt x="251" y="2286"/>
                    <a:pt x="1" y="3596"/>
                    <a:pt x="655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73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7864326" y="4249734"/>
              <a:ext cx="195885" cy="181950"/>
            </a:xfrm>
            <a:custGeom>
              <a:rect b="b" l="l" r="r" t="t"/>
              <a:pathLst>
                <a:path extrusionOk="0" h="5641" w="6073">
                  <a:moveTo>
                    <a:pt x="3568" y="1"/>
                  </a:moveTo>
                  <a:cubicBezTo>
                    <a:pt x="3162" y="1"/>
                    <a:pt x="2752" y="119"/>
                    <a:pt x="2393" y="366"/>
                  </a:cubicBezTo>
                  <a:lnTo>
                    <a:pt x="0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22" y="3354"/>
                    <a:pt x="6072" y="2045"/>
                    <a:pt x="5430" y="1092"/>
                  </a:cubicBezTo>
                  <a:lnTo>
                    <a:pt x="5310" y="926"/>
                  </a:lnTo>
                  <a:cubicBezTo>
                    <a:pt x="4902" y="325"/>
                    <a:pt x="4240" y="1"/>
                    <a:pt x="35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7674215" y="4700692"/>
              <a:ext cx="346064" cy="344387"/>
            </a:xfrm>
            <a:custGeom>
              <a:rect b="b" l="l" r="r" t="t"/>
              <a:pathLst>
                <a:path extrusionOk="0" h="10677" w="10729">
                  <a:moveTo>
                    <a:pt x="4999" y="0"/>
                  </a:moveTo>
                  <a:cubicBezTo>
                    <a:pt x="4821" y="0"/>
                    <a:pt x="4665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6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4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2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28" y="4828"/>
                    <a:pt x="10573" y="4649"/>
                    <a:pt x="10371" y="4613"/>
                  </a:cubicBezTo>
                  <a:lnTo>
                    <a:pt x="6894" y="4161"/>
                  </a:lnTo>
                  <a:lnTo>
                    <a:pt x="7359" y="684"/>
                  </a:lnTo>
                  <a:cubicBezTo>
                    <a:pt x="7383" y="470"/>
                    <a:pt x="7240" y="291"/>
                    <a:pt x="7037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6207193" y="99161"/>
              <a:ext cx="349515" cy="435378"/>
            </a:xfrm>
            <a:custGeom>
              <a:rect b="b" l="l" r="r" t="t"/>
              <a:pathLst>
                <a:path extrusionOk="0" h="13498" w="10836">
                  <a:moveTo>
                    <a:pt x="4145" y="412"/>
                  </a:moveTo>
                  <a:cubicBezTo>
                    <a:pt x="4431" y="412"/>
                    <a:pt x="4712" y="584"/>
                    <a:pt x="4763" y="971"/>
                  </a:cubicBezTo>
                  <a:cubicBezTo>
                    <a:pt x="4799" y="1173"/>
                    <a:pt x="4751" y="1364"/>
                    <a:pt x="4620" y="1518"/>
                  </a:cubicBezTo>
                  <a:lnTo>
                    <a:pt x="3823" y="1661"/>
                  </a:lnTo>
                  <a:cubicBezTo>
                    <a:pt x="3656" y="1566"/>
                    <a:pt x="3537" y="1399"/>
                    <a:pt x="3501" y="1209"/>
                  </a:cubicBezTo>
                  <a:cubicBezTo>
                    <a:pt x="3386" y="709"/>
                    <a:pt x="3770" y="412"/>
                    <a:pt x="4145" y="412"/>
                  </a:cubicBezTo>
                  <a:close/>
                  <a:moveTo>
                    <a:pt x="7831" y="2726"/>
                  </a:moveTo>
                  <a:cubicBezTo>
                    <a:pt x="8094" y="2726"/>
                    <a:pt x="8329" y="2907"/>
                    <a:pt x="8383" y="3185"/>
                  </a:cubicBezTo>
                  <a:lnTo>
                    <a:pt x="9776" y="10746"/>
                  </a:lnTo>
                  <a:cubicBezTo>
                    <a:pt x="9823" y="11043"/>
                    <a:pt x="9621" y="11329"/>
                    <a:pt x="9323" y="11377"/>
                  </a:cubicBezTo>
                  <a:lnTo>
                    <a:pt x="3061" y="12520"/>
                  </a:lnTo>
                  <a:cubicBezTo>
                    <a:pt x="3026" y="12527"/>
                    <a:pt x="2991" y="12530"/>
                    <a:pt x="2956" y="12530"/>
                  </a:cubicBezTo>
                  <a:cubicBezTo>
                    <a:pt x="2699" y="12530"/>
                    <a:pt x="2472" y="12342"/>
                    <a:pt x="2430" y="12079"/>
                  </a:cubicBezTo>
                  <a:lnTo>
                    <a:pt x="1049" y="4507"/>
                  </a:lnTo>
                  <a:cubicBezTo>
                    <a:pt x="989" y="4209"/>
                    <a:pt x="1191" y="3935"/>
                    <a:pt x="1489" y="3876"/>
                  </a:cubicBezTo>
                  <a:lnTo>
                    <a:pt x="2239" y="3745"/>
                  </a:lnTo>
                  <a:cubicBezTo>
                    <a:pt x="2271" y="3954"/>
                    <a:pt x="2449" y="4099"/>
                    <a:pt x="2653" y="4099"/>
                  </a:cubicBezTo>
                  <a:cubicBezTo>
                    <a:pt x="2681" y="4099"/>
                    <a:pt x="2710" y="4096"/>
                    <a:pt x="2739" y="4090"/>
                  </a:cubicBezTo>
                  <a:lnTo>
                    <a:pt x="6656" y="3376"/>
                  </a:lnTo>
                  <a:cubicBezTo>
                    <a:pt x="6883" y="3340"/>
                    <a:pt x="7049" y="3102"/>
                    <a:pt x="7002" y="2876"/>
                  </a:cubicBezTo>
                  <a:lnTo>
                    <a:pt x="7740" y="2733"/>
                  </a:lnTo>
                  <a:cubicBezTo>
                    <a:pt x="7770" y="2728"/>
                    <a:pt x="7801" y="2726"/>
                    <a:pt x="7831" y="2726"/>
                  </a:cubicBezTo>
                  <a:close/>
                  <a:moveTo>
                    <a:pt x="4135" y="1"/>
                  </a:moveTo>
                  <a:cubicBezTo>
                    <a:pt x="4071" y="1"/>
                    <a:pt x="4006" y="6"/>
                    <a:pt x="3942" y="18"/>
                  </a:cubicBezTo>
                  <a:cubicBezTo>
                    <a:pt x="3346" y="125"/>
                    <a:pt x="2954" y="697"/>
                    <a:pt x="3061" y="1280"/>
                  </a:cubicBezTo>
                  <a:cubicBezTo>
                    <a:pt x="3096" y="1459"/>
                    <a:pt x="3168" y="1626"/>
                    <a:pt x="3275" y="1756"/>
                  </a:cubicBezTo>
                  <a:lnTo>
                    <a:pt x="2501" y="1899"/>
                  </a:lnTo>
                  <a:cubicBezTo>
                    <a:pt x="2180" y="1959"/>
                    <a:pt x="1977" y="2268"/>
                    <a:pt x="2025" y="2590"/>
                  </a:cubicBezTo>
                  <a:lnTo>
                    <a:pt x="2084" y="2864"/>
                  </a:lnTo>
                  <a:lnTo>
                    <a:pt x="799" y="3102"/>
                  </a:lnTo>
                  <a:cubicBezTo>
                    <a:pt x="322" y="3185"/>
                    <a:pt x="1" y="3650"/>
                    <a:pt x="84" y="4126"/>
                  </a:cubicBezTo>
                  <a:lnTo>
                    <a:pt x="1656" y="12758"/>
                  </a:lnTo>
                  <a:cubicBezTo>
                    <a:pt x="1741" y="13194"/>
                    <a:pt x="2111" y="13497"/>
                    <a:pt x="2538" y="13497"/>
                  </a:cubicBezTo>
                  <a:cubicBezTo>
                    <a:pt x="2588" y="13497"/>
                    <a:pt x="2640" y="13493"/>
                    <a:pt x="2692" y="13484"/>
                  </a:cubicBezTo>
                  <a:lnTo>
                    <a:pt x="10038" y="12139"/>
                  </a:lnTo>
                  <a:cubicBezTo>
                    <a:pt x="10514" y="12043"/>
                    <a:pt x="10836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05" y="1740"/>
                  </a:cubicBezTo>
                  <a:cubicBezTo>
                    <a:pt x="8248" y="1740"/>
                    <a:pt x="8191" y="1745"/>
                    <a:pt x="8133" y="1756"/>
                  </a:cubicBezTo>
                  <a:lnTo>
                    <a:pt x="6847" y="1995"/>
                  </a:lnTo>
                  <a:lnTo>
                    <a:pt x="6799" y="1721"/>
                  </a:lnTo>
                  <a:cubicBezTo>
                    <a:pt x="6746" y="1435"/>
                    <a:pt x="6497" y="1235"/>
                    <a:pt x="6225" y="1235"/>
                  </a:cubicBezTo>
                  <a:cubicBezTo>
                    <a:pt x="6190" y="1235"/>
                    <a:pt x="6155" y="1238"/>
                    <a:pt x="6121" y="1245"/>
                  </a:cubicBezTo>
                  <a:lnTo>
                    <a:pt x="5168" y="1411"/>
                  </a:lnTo>
                  <a:cubicBezTo>
                    <a:pt x="5228" y="1245"/>
                    <a:pt x="5228" y="1066"/>
                    <a:pt x="5204" y="899"/>
                  </a:cubicBezTo>
                  <a:cubicBezTo>
                    <a:pt x="5109" y="370"/>
                    <a:pt x="4646" y="1"/>
                    <a:pt x="413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6269026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6" y="1"/>
                  </a:moveTo>
                  <a:cubicBezTo>
                    <a:pt x="968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7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700" y="266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6337213" y="241019"/>
              <a:ext cx="124117" cy="43706"/>
            </a:xfrm>
            <a:custGeom>
              <a:rect b="b" l="l" r="r" t="t"/>
              <a:pathLst>
                <a:path extrusionOk="0" h="1355" w="3848">
                  <a:moveTo>
                    <a:pt x="3261" y="1"/>
                  </a:moveTo>
                  <a:cubicBezTo>
                    <a:pt x="3226" y="1"/>
                    <a:pt x="3189" y="5"/>
                    <a:pt x="3149" y="14"/>
                  </a:cubicBezTo>
                  <a:lnTo>
                    <a:pt x="3137" y="14"/>
                  </a:lnTo>
                  <a:lnTo>
                    <a:pt x="542" y="490"/>
                  </a:lnTo>
                  <a:cubicBezTo>
                    <a:pt x="0" y="580"/>
                    <a:pt x="111" y="1354"/>
                    <a:pt x="620" y="1354"/>
                  </a:cubicBezTo>
                  <a:cubicBezTo>
                    <a:pt x="648" y="1354"/>
                    <a:pt x="678" y="1352"/>
                    <a:pt x="709" y="1347"/>
                  </a:cubicBezTo>
                  <a:lnTo>
                    <a:pt x="3292" y="871"/>
                  </a:lnTo>
                  <a:cubicBezTo>
                    <a:pt x="3847" y="793"/>
                    <a:pt x="3750" y="1"/>
                    <a:pt x="326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6281702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6351212" y="310528"/>
              <a:ext cx="121021" cy="43512"/>
            </a:xfrm>
            <a:custGeom>
              <a:rect b="b" l="l" r="r" t="t"/>
              <a:pathLst>
                <a:path extrusionOk="0" h="1349" w="3752">
                  <a:moveTo>
                    <a:pt x="3132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0" y="618"/>
                    <a:pt x="125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51" y="731"/>
                    <a:pt x="3638" y="0"/>
                    <a:pt x="313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295152" y="399294"/>
              <a:ext cx="60156" cy="50189"/>
            </a:xfrm>
            <a:custGeom>
              <a:rect b="b" l="l" r="r" t="t"/>
              <a:pathLst>
                <a:path extrusionOk="0" h="1556" w="1865">
                  <a:moveTo>
                    <a:pt x="1014" y="1"/>
                  </a:moveTo>
                  <a:cubicBezTo>
                    <a:pt x="970" y="1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4" y="1147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364146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0" y="0"/>
                  </a:moveTo>
                  <a:cubicBezTo>
                    <a:pt x="3151" y="0"/>
                    <a:pt x="3132" y="1"/>
                    <a:pt x="3112" y="4"/>
                  </a:cubicBezTo>
                  <a:lnTo>
                    <a:pt x="528" y="480"/>
                  </a:lnTo>
                  <a:cubicBezTo>
                    <a:pt x="0" y="606"/>
                    <a:pt x="114" y="1364"/>
                    <a:pt x="625" y="1364"/>
                  </a:cubicBezTo>
                  <a:cubicBezTo>
                    <a:pt x="644" y="1364"/>
                    <a:pt x="663" y="1363"/>
                    <a:pt x="683" y="1361"/>
                  </a:cubicBezTo>
                  <a:lnTo>
                    <a:pt x="3279" y="885"/>
                  </a:lnTo>
                  <a:cubicBezTo>
                    <a:pt x="3796" y="758"/>
                    <a:pt x="3681" y="0"/>
                    <a:pt x="317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237545" y="708297"/>
              <a:ext cx="250815" cy="224721"/>
            </a:xfrm>
            <a:custGeom>
              <a:rect b="b" l="l" r="r" t="t"/>
              <a:pathLst>
                <a:path extrusionOk="0" h="6967" w="7776">
                  <a:moveTo>
                    <a:pt x="3932" y="1"/>
                  </a:moveTo>
                  <a:cubicBezTo>
                    <a:pt x="2904" y="1"/>
                    <a:pt x="1893" y="465"/>
                    <a:pt x="1227" y="1338"/>
                  </a:cubicBezTo>
                  <a:lnTo>
                    <a:pt x="6966" y="4969"/>
                  </a:lnTo>
                  <a:cubicBezTo>
                    <a:pt x="7775" y="3398"/>
                    <a:pt x="7251" y="1469"/>
                    <a:pt x="5751" y="528"/>
                  </a:cubicBezTo>
                  <a:cubicBezTo>
                    <a:pt x="5188" y="173"/>
                    <a:pt x="4557" y="1"/>
                    <a:pt x="3932" y="1"/>
                  </a:cubicBezTo>
                  <a:close/>
                  <a:moveTo>
                    <a:pt x="822" y="1993"/>
                  </a:moveTo>
                  <a:lnTo>
                    <a:pt x="822" y="1993"/>
                  </a:lnTo>
                  <a:cubicBezTo>
                    <a:pt x="0" y="3553"/>
                    <a:pt x="524" y="5493"/>
                    <a:pt x="2024" y="6434"/>
                  </a:cubicBezTo>
                  <a:cubicBezTo>
                    <a:pt x="2586" y="6793"/>
                    <a:pt x="3217" y="6966"/>
                    <a:pt x="3842" y="6966"/>
                  </a:cubicBezTo>
                  <a:cubicBezTo>
                    <a:pt x="4875" y="6966"/>
                    <a:pt x="5893" y="6495"/>
                    <a:pt x="6561" y="5612"/>
                  </a:cubicBezTo>
                  <a:lnTo>
                    <a:pt x="822" y="1993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6706823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1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839327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89" y="5628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6649603" y="602242"/>
              <a:ext cx="345677" cy="344032"/>
            </a:xfrm>
            <a:custGeom>
              <a:rect b="b" l="l" r="r" t="t"/>
              <a:pathLst>
                <a:path extrusionOk="0" h="10666" w="10717">
                  <a:moveTo>
                    <a:pt x="4999" y="1"/>
                  </a:moveTo>
                  <a:cubicBezTo>
                    <a:pt x="4821" y="1"/>
                    <a:pt x="4666" y="136"/>
                    <a:pt x="4644" y="328"/>
                  </a:cubicBezTo>
                  <a:lnTo>
                    <a:pt x="4180" y="3805"/>
                  </a:lnTo>
                  <a:lnTo>
                    <a:pt x="703" y="3340"/>
                  </a:lnTo>
                  <a:cubicBezTo>
                    <a:pt x="688" y="3338"/>
                    <a:pt x="674" y="3338"/>
                    <a:pt x="659" y="3338"/>
                  </a:cubicBezTo>
                  <a:cubicBezTo>
                    <a:pt x="474" y="3338"/>
                    <a:pt x="309" y="3474"/>
                    <a:pt x="287" y="3662"/>
                  </a:cubicBezTo>
                  <a:lnTo>
                    <a:pt x="37" y="5626"/>
                  </a:lnTo>
                  <a:cubicBezTo>
                    <a:pt x="1" y="5829"/>
                    <a:pt x="144" y="6019"/>
                    <a:pt x="346" y="6043"/>
                  </a:cubicBezTo>
                  <a:lnTo>
                    <a:pt x="3823" y="6507"/>
                  </a:lnTo>
                  <a:lnTo>
                    <a:pt x="3370" y="9984"/>
                  </a:lnTo>
                  <a:cubicBezTo>
                    <a:pt x="3335" y="10186"/>
                    <a:pt x="3477" y="10377"/>
                    <a:pt x="3692" y="10401"/>
                  </a:cubicBezTo>
                  <a:lnTo>
                    <a:pt x="5656" y="10663"/>
                  </a:lnTo>
                  <a:cubicBezTo>
                    <a:pt x="5671" y="10664"/>
                    <a:pt x="5686" y="10665"/>
                    <a:pt x="5700" y="10665"/>
                  </a:cubicBezTo>
                  <a:cubicBezTo>
                    <a:pt x="5886" y="10665"/>
                    <a:pt x="6051" y="10529"/>
                    <a:pt x="6073" y="10341"/>
                  </a:cubicBezTo>
                  <a:lnTo>
                    <a:pt x="6537" y="6864"/>
                  </a:lnTo>
                  <a:lnTo>
                    <a:pt x="10014" y="7329"/>
                  </a:lnTo>
                  <a:cubicBezTo>
                    <a:pt x="10029" y="7331"/>
                    <a:pt x="10044" y="7331"/>
                    <a:pt x="10058" y="7331"/>
                  </a:cubicBezTo>
                  <a:cubicBezTo>
                    <a:pt x="10243" y="7331"/>
                    <a:pt x="10409" y="7195"/>
                    <a:pt x="10431" y="7007"/>
                  </a:cubicBezTo>
                  <a:lnTo>
                    <a:pt x="10693" y="5031"/>
                  </a:lnTo>
                  <a:cubicBezTo>
                    <a:pt x="10716" y="4828"/>
                    <a:pt x="10574" y="4638"/>
                    <a:pt x="10371" y="4614"/>
                  </a:cubicBezTo>
                  <a:lnTo>
                    <a:pt x="6895" y="4150"/>
                  </a:lnTo>
                  <a:lnTo>
                    <a:pt x="7347" y="673"/>
                  </a:lnTo>
                  <a:cubicBezTo>
                    <a:pt x="7383" y="471"/>
                    <a:pt x="7240" y="280"/>
                    <a:pt x="7026" y="256"/>
                  </a:cubicBezTo>
                  <a:lnTo>
                    <a:pt x="5061" y="6"/>
                  </a:lnTo>
                  <a:cubicBezTo>
                    <a:pt x="5040" y="3"/>
                    <a:pt x="5019" y="1"/>
                    <a:pt x="499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6206806" y="1123773"/>
              <a:ext cx="349902" cy="435733"/>
            </a:xfrm>
            <a:custGeom>
              <a:rect b="b" l="l" r="r" t="t"/>
              <a:pathLst>
                <a:path extrusionOk="0" h="13509" w="10848">
                  <a:moveTo>
                    <a:pt x="4153" y="414"/>
                  </a:moveTo>
                  <a:cubicBezTo>
                    <a:pt x="4440" y="414"/>
                    <a:pt x="4724" y="589"/>
                    <a:pt x="4775" y="982"/>
                  </a:cubicBezTo>
                  <a:cubicBezTo>
                    <a:pt x="4811" y="1173"/>
                    <a:pt x="4763" y="1375"/>
                    <a:pt x="4632" y="1518"/>
                  </a:cubicBezTo>
                  <a:lnTo>
                    <a:pt x="3835" y="1673"/>
                  </a:lnTo>
                  <a:cubicBezTo>
                    <a:pt x="3668" y="1578"/>
                    <a:pt x="3549" y="1411"/>
                    <a:pt x="3513" y="1209"/>
                  </a:cubicBezTo>
                  <a:cubicBezTo>
                    <a:pt x="3399" y="710"/>
                    <a:pt x="3779" y="414"/>
                    <a:pt x="4153" y="414"/>
                  </a:cubicBezTo>
                  <a:close/>
                  <a:moveTo>
                    <a:pt x="7868" y="2734"/>
                  </a:moveTo>
                  <a:cubicBezTo>
                    <a:pt x="8126" y="2734"/>
                    <a:pt x="8354" y="2923"/>
                    <a:pt x="8407" y="3185"/>
                  </a:cubicBezTo>
                  <a:lnTo>
                    <a:pt x="9788" y="10746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38" y="12527"/>
                    <a:pt x="3003" y="12530"/>
                    <a:pt x="2968" y="12530"/>
                  </a:cubicBezTo>
                  <a:cubicBezTo>
                    <a:pt x="2711" y="12530"/>
                    <a:pt x="2484" y="12342"/>
                    <a:pt x="2442" y="12079"/>
                  </a:cubicBezTo>
                  <a:lnTo>
                    <a:pt x="1061" y="4519"/>
                  </a:lnTo>
                  <a:cubicBezTo>
                    <a:pt x="1013" y="4221"/>
                    <a:pt x="1203" y="3935"/>
                    <a:pt x="1513" y="3888"/>
                  </a:cubicBezTo>
                  <a:lnTo>
                    <a:pt x="2251" y="3745"/>
                  </a:lnTo>
                  <a:cubicBezTo>
                    <a:pt x="2294" y="3960"/>
                    <a:pt x="2483" y="4107"/>
                    <a:pt x="2695" y="4107"/>
                  </a:cubicBezTo>
                  <a:cubicBezTo>
                    <a:pt x="2717" y="4107"/>
                    <a:pt x="2740" y="4105"/>
                    <a:pt x="2763" y="4102"/>
                  </a:cubicBezTo>
                  <a:lnTo>
                    <a:pt x="6668" y="3387"/>
                  </a:lnTo>
                  <a:cubicBezTo>
                    <a:pt x="6907" y="3340"/>
                    <a:pt x="7061" y="3114"/>
                    <a:pt x="7026" y="2875"/>
                  </a:cubicBezTo>
                  <a:lnTo>
                    <a:pt x="7764" y="2745"/>
                  </a:lnTo>
                  <a:cubicBezTo>
                    <a:pt x="7799" y="2737"/>
                    <a:pt x="7834" y="2734"/>
                    <a:pt x="7868" y="2734"/>
                  </a:cubicBezTo>
                  <a:close/>
                  <a:moveTo>
                    <a:pt x="4147" y="0"/>
                  </a:moveTo>
                  <a:cubicBezTo>
                    <a:pt x="4083" y="0"/>
                    <a:pt x="4018" y="6"/>
                    <a:pt x="3954" y="18"/>
                  </a:cubicBezTo>
                  <a:cubicBezTo>
                    <a:pt x="3358" y="125"/>
                    <a:pt x="2966" y="697"/>
                    <a:pt x="3073" y="1292"/>
                  </a:cubicBezTo>
                  <a:cubicBezTo>
                    <a:pt x="3108" y="1459"/>
                    <a:pt x="3180" y="1625"/>
                    <a:pt x="3287" y="1768"/>
                  </a:cubicBezTo>
                  <a:lnTo>
                    <a:pt x="2513" y="1911"/>
                  </a:lnTo>
                  <a:cubicBezTo>
                    <a:pt x="2192" y="1971"/>
                    <a:pt x="1989" y="2280"/>
                    <a:pt x="2037" y="2602"/>
                  </a:cubicBezTo>
                  <a:lnTo>
                    <a:pt x="2096" y="2875"/>
                  </a:lnTo>
                  <a:lnTo>
                    <a:pt x="811" y="3114"/>
                  </a:lnTo>
                  <a:cubicBezTo>
                    <a:pt x="322" y="3197"/>
                    <a:pt x="1" y="3661"/>
                    <a:pt x="96" y="4149"/>
                  </a:cubicBezTo>
                  <a:lnTo>
                    <a:pt x="1668" y="12770"/>
                  </a:lnTo>
                  <a:cubicBezTo>
                    <a:pt x="1742" y="13206"/>
                    <a:pt x="2121" y="13509"/>
                    <a:pt x="2549" y="13509"/>
                  </a:cubicBezTo>
                  <a:cubicBezTo>
                    <a:pt x="2600" y="13509"/>
                    <a:pt x="2652" y="13505"/>
                    <a:pt x="2704" y="13496"/>
                  </a:cubicBezTo>
                  <a:lnTo>
                    <a:pt x="10038" y="12150"/>
                  </a:lnTo>
                  <a:cubicBezTo>
                    <a:pt x="10526" y="12067"/>
                    <a:pt x="10848" y="11603"/>
                    <a:pt x="10752" y="11115"/>
                  </a:cubicBezTo>
                  <a:lnTo>
                    <a:pt x="9181" y="2483"/>
                  </a:lnTo>
                  <a:cubicBezTo>
                    <a:pt x="9097" y="2052"/>
                    <a:pt x="8726" y="1751"/>
                    <a:pt x="8313" y="1751"/>
                  </a:cubicBezTo>
                  <a:cubicBezTo>
                    <a:pt x="8257" y="1751"/>
                    <a:pt x="8201" y="1757"/>
                    <a:pt x="8145" y="1768"/>
                  </a:cubicBezTo>
                  <a:lnTo>
                    <a:pt x="6859" y="1994"/>
                  </a:lnTo>
                  <a:lnTo>
                    <a:pt x="6811" y="1721"/>
                  </a:lnTo>
                  <a:cubicBezTo>
                    <a:pt x="6758" y="1431"/>
                    <a:pt x="6500" y="1237"/>
                    <a:pt x="6223" y="1237"/>
                  </a:cubicBezTo>
                  <a:cubicBezTo>
                    <a:pt x="6193" y="1237"/>
                    <a:pt x="6163" y="1240"/>
                    <a:pt x="6133" y="1244"/>
                  </a:cubicBezTo>
                  <a:lnTo>
                    <a:pt x="5180" y="1423"/>
                  </a:lnTo>
                  <a:cubicBezTo>
                    <a:pt x="5240" y="1244"/>
                    <a:pt x="5240" y="1066"/>
                    <a:pt x="5216" y="899"/>
                  </a:cubicBezTo>
                  <a:cubicBezTo>
                    <a:pt x="5121" y="370"/>
                    <a:pt x="4658" y="0"/>
                    <a:pt x="414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6269026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6336761" y="1265566"/>
              <a:ext cx="125214" cy="43931"/>
            </a:xfrm>
            <a:custGeom>
              <a:rect b="b" l="l" r="r" t="t"/>
              <a:pathLst>
                <a:path extrusionOk="0" h="1362" w="3882">
                  <a:moveTo>
                    <a:pt x="3285" y="1"/>
                  </a:moveTo>
                  <a:cubicBezTo>
                    <a:pt x="3247" y="1"/>
                    <a:pt x="3206" y="5"/>
                    <a:pt x="3163" y="15"/>
                  </a:cubicBezTo>
                  <a:lnTo>
                    <a:pt x="3151" y="15"/>
                  </a:lnTo>
                  <a:lnTo>
                    <a:pt x="556" y="492"/>
                  </a:lnTo>
                  <a:cubicBezTo>
                    <a:pt x="1" y="569"/>
                    <a:pt x="108" y="1362"/>
                    <a:pt x="599" y="1362"/>
                  </a:cubicBezTo>
                  <a:cubicBezTo>
                    <a:pt x="634" y="1362"/>
                    <a:pt x="671" y="1358"/>
                    <a:pt x="711" y="1349"/>
                  </a:cubicBezTo>
                  <a:lnTo>
                    <a:pt x="3306" y="873"/>
                  </a:lnTo>
                  <a:cubicBezTo>
                    <a:pt x="3882" y="817"/>
                    <a:pt x="3788" y="1"/>
                    <a:pt x="328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6281702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6351341" y="133514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28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6295152" y="1424293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9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6364404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20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71" y="872"/>
                  </a:lnTo>
                  <a:cubicBezTo>
                    <a:pt x="3776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6239093" y="1733038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895" y="0"/>
                  </a:moveTo>
                  <a:cubicBezTo>
                    <a:pt x="2864" y="0"/>
                    <a:pt x="1847" y="469"/>
                    <a:pt x="1179" y="1346"/>
                  </a:cubicBezTo>
                  <a:lnTo>
                    <a:pt x="6918" y="4965"/>
                  </a:lnTo>
                  <a:cubicBezTo>
                    <a:pt x="7727" y="3394"/>
                    <a:pt x="7203" y="1465"/>
                    <a:pt x="5703" y="524"/>
                  </a:cubicBezTo>
                  <a:cubicBezTo>
                    <a:pt x="5144" y="171"/>
                    <a:pt x="4517" y="0"/>
                    <a:pt x="3895" y="0"/>
                  </a:cubicBezTo>
                  <a:close/>
                  <a:moveTo>
                    <a:pt x="774" y="1989"/>
                  </a:moveTo>
                  <a:cubicBezTo>
                    <a:pt x="0" y="3548"/>
                    <a:pt x="488" y="5477"/>
                    <a:pt x="1953" y="6418"/>
                  </a:cubicBezTo>
                  <a:cubicBezTo>
                    <a:pt x="2520" y="6774"/>
                    <a:pt x="3154" y="6945"/>
                    <a:pt x="3783" y="6945"/>
                  </a:cubicBezTo>
                  <a:cubicBezTo>
                    <a:pt x="4815" y="6945"/>
                    <a:pt x="5832" y="6482"/>
                    <a:pt x="6513" y="5608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6706823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3" y="5629"/>
                    <a:pt x="2508" y="5629"/>
                  </a:cubicBezTo>
                  <a:cubicBezTo>
                    <a:pt x="2916" y="5629"/>
                    <a:pt x="3328" y="5510"/>
                    <a:pt x="3692" y="5264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6839327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8" y="1"/>
                  </a:moveTo>
                  <a:cubicBezTo>
                    <a:pt x="3177" y="1"/>
                    <a:pt x="2760" y="120"/>
                    <a:pt x="2394" y="369"/>
                  </a:cubicBezTo>
                  <a:lnTo>
                    <a:pt x="1" y="1989"/>
                  </a:lnTo>
                  <a:lnTo>
                    <a:pt x="2489" y="5632"/>
                  </a:lnTo>
                  <a:lnTo>
                    <a:pt x="4882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6649603" y="1626564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3"/>
                    <a:pt x="287" y="3670"/>
                  </a:cubicBezTo>
                  <a:lnTo>
                    <a:pt x="37" y="5635"/>
                  </a:lnTo>
                  <a:cubicBezTo>
                    <a:pt x="1" y="5837"/>
                    <a:pt x="144" y="6028"/>
                    <a:pt x="346" y="6052"/>
                  </a:cubicBezTo>
                  <a:lnTo>
                    <a:pt x="3823" y="6516"/>
                  </a:lnTo>
                  <a:lnTo>
                    <a:pt x="3370" y="9993"/>
                  </a:lnTo>
                  <a:cubicBezTo>
                    <a:pt x="3335" y="10195"/>
                    <a:pt x="3477" y="10386"/>
                    <a:pt x="3692" y="10409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8" y="10677"/>
                  </a:cubicBezTo>
                  <a:cubicBezTo>
                    <a:pt x="5896" y="10677"/>
                    <a:pt x="6052" y="10542"/>
                    <a:pt x="6073" y="10350"/>
                  </a:cubicBezTo>
                  <a:lnTo>
                    <a:pt x="6537" y="6873"/>
                  </a:lnTo>
                  <a:lnTo>
                    <a:pt x="10014" y="7338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40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9"/>
                  </a:lnTo>
                  <a:lnTo>
                    <a:pt x="7347" y="682"/>
                  </a:lnTo>
                  <a:cubicBezTo>
                    <a:pt x="7383" y="480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2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6206806" y="2148741"/>
              <a:ext cx="349902" cy="435023"/>
            </a:xfrm>
            <a:custGeom>
              <a:rect b="b" l="l" r="r" t="t"/>
              <a:pathLst>
                <a:path extrusionOk="0" h="13487" w="10848">
                  <a:moveTo>
                    <a:pt x="4151" y="408"/>
                  </a:moveTo>
                  <a:cubicBezTo>
                    <a:pt x="4439" y="408"/>
                    <a:pt x="4723" y="582"/>
                    <a:pt x="4775" y="971"/>
                  </a:cubicBezTo>
                  <a:cubicBezTo>
                    <a:pt x="4811" y="1162"/>
                    <a:pt x="4763" y="1364"/>
                    <a:pt x="4632" y="1507"/>
                  </a:cubicBezTo>
                  <a:lnTo>
                    <a:pt x="3835" y="1662"/>
                  </a:lnTo>
                  <a:cubicBezTo>
                    <a:pt x="3668" y="1567"/>
                    <a:pt x="3549" y="1400"/>
                    <a:pt x="3513" y="1209"/>
                  </a:cubicBezTo>
                  <a:lnTo>
                    <a:pt x="3513" y="1197"/>
                  </a:lnTo>
                  <a:cubicBezTo>
                    <a:pt x="3399" y="700"/>
                    <a:pt x="3778" y="408"/>
                    <a:pt x="4151" y="408"/>
                  </a:cubicBezTo>
                  <a:close/>
                  <a:moveTo>
                    <a:pt x="7856" y="2711"/>
                  </a:moveTo>
                  <a:cubicBezTo>
                    <a:pt x="8114" y="2711"/>
                    <a:pt x="8342" y="2899"/>
                    <a:pt x="8395" y="3162"/>
                  </a:cubicBezTo>
                  <a:lnTo>
                    <a:pt x="9788" y="10734"/>
                  </a:lnTo>
                  <a:cubicBezTo>
                    <a:pt x="9835" y="11032"/>
                    <a:pt x="9633" y="11318"/>
                    <a:pt x="9335" y="11365"/>
                  </a:cubicBezTo>
                  <a:lnTo>
                    <a:pt x="3073" y="12508"/>
                  </a:lnTo>
                  <a:cubicBezTo>
                    <a:pt x="3038" y="12515"/>
                    <a:pt x="3003" y="12519"/>
                    <a:pt x="2968" y="12519"/>
                  </a:cubicBezTo>
                  <a:cubicBezTo>
                    <a:pt x="2711" y="12519"/>
                    <a:pt x="2484" y="12330"/>
                    <a:pt x="2442" y="12068"/>
                  </a:cubicBezTo>
                  <a:lnTo>
                    <a:pt x="1061" y="4495"/>
                  </a:lnTo>
                  <a:cubicBezTo>
                    <a:pt x="1001" y="4198"/>
                    <a:pt x="1203" y="3912"/>
                    <a:pt x="1501" y="3864"/>
                  </a:cubicBezTo>
                  <a:lnTo>
                    <a:pt x="2251" y="3722"/>
                  </a:lnTo>
                  <a:cubicBezTo>
                    <a:pt x="2283" y="3932"/>
                    <a:pt x="2463" y="4087"/>
                    <a:pt x="2669" y="4087"/>
                  </a:cubicBezTo>
                  <a:cubicBezTo>
                    <a:pt x="2696" y="4087"/>
                    <a:pt x="2724" y="4084"/>
                    <a:pt x="2751" y="4079"/>
                  </a:cubicBezTo>
                  <a:lnTo>
                    <a:pt x="6668" y="3364"/>
                  </a:lnTo>
                  <a:cubicBezTo>
                    <a:pt x="6895" y="3317"/>
                    <a:pt x="7061" y="3091"/>
                    <a:pt x="7014" y="2852"/>
                  </a:cubicBezTo>
                  <a:lnTo>
                    <a:pt x="7752" y="2721"/>
                  </a:lnTo>
                  <a:cubicBezTo>
                    <a:pt x="7787" y="2714"/>
                    <a:pt x="7822" y="2711"/>
                    <a:pt x="7856" y="2711"/>
                  </a:cubicBezTo>
                  <a:close/>
                  <a:moveTo>
                    <a:pt x="4151" y="1"/>
                  </a:moveTo>
                  <a:cubicBezTo>
                    <a:pt x="4086" y="1"/>
                    <a:pt x="4020" y="7"/>
                    <a:pt x="3954" y="19"/>
                  </a:cubicBezTo>
                  <a:cubicBezTo>
                    <a:pt x="3358" y="126"/>
                    <a:pt x="2966" y="685"/>
                    <a:pt x="3073" y="1281"/>
                  </a:cubicBezTo>
                  <a:cubicBezTo>
                    <a:pt x="3108" y="1447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57"/>
                    <a:pt x="2037" y="2579"/>
                  </a:cubicBezTo>
                  <a:lnTo>
                    <a:pt x="2096" y="2864"/>
                  </a:lnTo>
                  <a:lnTo>
                    <a:pt x="811" y="3091"/>
                  </a:lnTo>
                  <a:cubicBezTo>
                    <a:pt x="322" y="3186"/>
                    <a:pt x="1" y="3650"/>
                    <a:pt x="96" y="4126"/>
                  </a:cubicBezTo>
                  <a:lnTo>
                    <a:pt x="1668" y="12758"/>
                  </a:lnTo>
                  <a:cubicBezTo>
                    <a:pt x="1742" y="13193"/>
                    <a:pt x="2119" y="13486"/>
                    <a:pt x="2545" y="13486"/>
                  </a:cubicBezTo>
                  <a:cubicBezTo>
                    <a:pt x="2597" y="13486"/>
                    <a:pt x="2650" y="13482"/>
                    <a:pt x="2704" y="13473"/>
                  </a:cubicBezTo>
                  <a:lnTo>
                    <a:pt x="10038" y="12139"/>
                  </a:lnTo>
                  <a:cubicBezTo>
                    <a:pt x="10526" y="12044"/>
                    <a:pt x="10848" y="11580"/>
                    <a:pt x="10752" y="11091"/>
                  </a:cubicBezTo>
                  <a:lnTo>
                    <a:pt x="9181" y="2459"/>
                  </a:lnTo>
                  <a:cubicBezTo>
                    <a:pt x="9096" y="2025"/>
                    <a:pt x="8718" y="1732"/>
                    <a:pt x="8300" y="1732"/>
                  </a:cubicBezTo>
                  <a:cubicBezTo>
                    <a:pt x="8249" y="1732"/>
                    <a:pt x="8197" y="1736"/>
                    <a:pt x="8145" y="1745"/>
                  </a:cubicBezTo>
                  <a:lnTo>
                    <a:pt x="6859" y="1983"/>
                  </a:lnTo>
                  <a:lnTo>
                    <a:pt x="6811" y="1709"/>
                  </a:lnTo>
                  <a:cubicBezTo>
                    <a:pt x="6758" y="1419"/>
                    <a:pt x="6500" y="1226"/>
                    <a:pt x="6223" y="1226"/>
                  </a:cubicBezTo>
                  <a:cubicBezTo>
                    <a:pt x="6193" y="1226"/>
                    <a:pt x="6163" y="1228"/>
                    <a:pt x="6133" y="1233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888"/>
                  </a:cubicBezTo>
                  <a:cubicBezTo>
                    <a:pt x="5121" y="360"/>
                    <a:pt x="4661" y="1"/>
                    <a:pt x="415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269026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3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337310" y="229030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50" y="0"/>
                  </a:moveTo>
                  <a:cubicBezTo>
                    <a:pt x="3217" y="0"/>
                    <a:pt x="3183" y="4"/>
                    <a:pt x="3146" y="11"/>
                  </a:cubicBezTo>
                  <a:lnTo>
                    <a:pt x="3134" y="11"/>
                  </a:lnTo>
                  <a:lnTo>
                    <a:pt x="539" y="487"/>
                  </a:lnTo>
                  <a:cubicBezTo>
                    <a:pt x="1" y="588"/>
                    <a:pt x="106" y="1354"/>
                    <a:pt x="597" y="1354"/>
                  </a:cubicBezTo>
                  <a:cubicBezTo>
                    <a:pt x="628" y="1354"/>
                    <a:pt x="660" y="1351"/>
                    <a:pt x="694" y="1345"/>
                  </a:cubicBezTo>
                  <a:lnTo>
                    <a:pt x="3289" y="868"/>
                  </a:lnTo>
                  <a:cubicBezTo>
                    <a:pt x="3847" y="790"/>
                    <a:pt x="3746" y="0"/>
                    <a:pt x="32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281702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5" y="0"/>
                  </a:moveTo>
                  <a:cubicBezTo>
                    <a:pt x="967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2" y="1145"/>
                    <a:pt x="1763" y="634"/>
                  </a:cubicBezTo>
                  <a:cubicBezTo>
                    <a:pt x="1700" y="266"/>
                    <a:pt x="1377" y="0"/>
                    <a:pt x="1015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6351341" y="2359753"/>
              <a:ext cx="120892" cy="43512"/>
            </a:xfrm>
            <a:custGeom>
              <a:rect b="b" l="l" r="r" t="t"/>
              <a:pathLst>
                <a:path extrusionOk="0" h="1349" w="3748">
                  <a:moveTo>
                    <a:pt x="3128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47" y="731"/>
                    <a:pt x="3634" y="0"/>
                    <a:pt x="312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295152" y="2448906"/>
              <a:ext cx="60156" cy="49834"/>
            </a:xfrm>
            <a:custGeom>
              <a:rect b="b" l="l" r="r" t="t"/>
              <a:pathLst>
                <a:path extrusionOk="0" h="1545" w="1865">
                  <a:moveTo>
                    <a:pt x="1014" y="0"/>
                  </a:moveTo>
                  <a:cubicBezTo>
                    <a:pt x="970" y="0"/>
                    <a:pt x="926" y="4"/>
                    <a:pt x="881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0" y="1545"/>
                    <a:pt x="1007" y="1545"/>
                  </a:cubicBezTo>
                  <a:cubicBezTo>
                    <a:pt x="1454" y="1545"/>
                    <a:pt x="1864" y="1142"/>
                    <a:pt x="1774" y="631"/>
                  </a:cubicBezTo>
                  <a:cubicBezTo>
                    <a:pt x="1700" y="258"/>
                    <a:pt x="1379" y="0"/>
                    <a:pt x="101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364146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0" y="1"/>
                  </a:moveTo>
                  <a:cubicBezTo>
                    <a:pt x="3158" y="1"/>
                    <a:pt x="3136" y="2"/>
                    <a:pt x="3112" y="5"/>
                  </a:cubicBezTo>
                  <a:lnTo>
                    <a:pt x="528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79" y="874"/>
                  </a:lnTo>
                  <a:cubicBezTo>
                    <a:pt x="3792" y="749"/>
                    <a:pt x="3682" y="1"/>
                    <a:pt x="31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6237545" y="2757554"/>
              <a:ext cx="250815" cy="224785"/>
            </a:xfrm>
            <a:custGeom>
              <a:rect b="b" l="l" r="r" t="t"/>
              <a:pathLst>
                <a:path extrusionOk="0" h="6969" w="7776">
                  <a:moveTo>
                    <a:pt x="3935" y="0"/>
                  </a:moveTo>
                  <a:cubicBezTo>
                    <a:pt x="2906" y="0"/>
                    <a:pt x="1894" y="467"/>
                    <a:pt x="1227" y="1349"/>
                  </a:cubicBezTo>
                  <a:lnTo>
                    <a:pt x="6966" y="4968"/>
                  </a:lnTo>
                  <a:cubicBezTo>
                    <a:pt x="7775" y="3396"/>
                    <a:pt x="7251" y="1468"/>
                    <a:pt x="5751" y="527"/>
                  </a:cubicBezTo>
                  <a:cubicBezTo>
                    <a:pt x="5189" y="172"/>
                    <a:pt x="4559" y="0"/>
                    <a:pt x="3935" y="0"/>
                  </a:cubicBezTo>
                  <a:close/>
                  <a:moveTo>
                    <a:pt x="822" y="1992"/>
                  </a:moveTo>
                  <a:lnTo>
                    <a:pt x="822" y="1992"/>
                  </a:lnTo>
                  <a:cubicBezTo>
                    <a:pt x="0" y="3563"/>
                    <a:pt x="524" y="5492"/>
                    <a:pt x="2024" y="6444"/>
                  </a:cubicBezTo>
                  <a:cubicBezTo>
                    <a:pt x="2584" y="6798"/>
                    <a:pt x="3213" y="6968"/>
                    <a:pt x="3836" y="6968"/>
                  </a:cubicBezTo>
                  <a:cubicBezTo>
                    <a:pt x="4871" y="6968"/>
                    <a:pt x="5892" y="6500"/>
                    <a:pt x="6561" y="5623"/>
                  </a:cubicBezTo>
                  <a:lnTo>
                    <a:pt x="822" y="1992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6706823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620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7" y="5511"/>
                    <a:pt x="3692" y="5263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6839327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6649603" y="2651177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5017" y="1"/>
                  </a:moveTo>
                  <a:cubicBezTo>
                    <a:pt x="4832" y="1"/>
                    <a:pt x="4666" y="137"/>
                    <a:pt x="4644" y="325"/>
                  </a:cubicBezTo>
                  <a:lnTo>
                    <a:pt x="4180" y="3801"/>
                  </a:lnTo>
                  <a:lnTo>
                    <a:pt x="703" y="3349"/>
                  </a:lnTo>
                  <a:cubicBezTo>
                    <a:pt x="682" y="3345"/>
                    <a:pt x="662" y="3343"/>
                    <a:pt x="641" y="3343"/>
                  </a:cubicBezTo>
                  <a:cubicBezTo>
                    <a:pt x="463" y="3343"/>
                    <a:pt x="308" y="3478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16"/>
                  </a:lnTo>
                  <a:lnTo>
                    <a:pt x="3370" y="10004"/>
                  </a:lnTo>
                  <a:cubicBezTo>
                    <a:pt x="3335" y="10207"/>
                    <a:pt x="3477" y="10385"/>
                    <a:pt x="3692" y="10421"/>
                  </a:cubicBezTo>
                  <a:lnTo>
                    <a:pt x="5656" y="10671"/>
                  </a:lnTo>
                  <a:cubicBezTo>
                    <a:pt x="5677" y="10675"/>
                    <a:pt x="5698" y="10677"/>
                    <a:pt x="5719" y="10677"/>
                  </a:cubicBezTo>
                  <a:cubicBezTo>
                    <a:pt x="5896" y="10677"/>
                    <a:pt x="6052" y="10543"/>
                    <a:pt x="6073" y="10362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4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7"/>
                    <a:pt x="10371" y="4623"/>
                  </a:cubicBezTo>
                  <a:lnTo>
                    <a:pt x="6895" y="4158"/>
                  </a:lnTo>
                  <a:lnTo>
                    <a:pt x="7347" y="682"/>
                  </a:lnTo>
                  <a:cubicBezTo>
                    <a:pt x="7383" y="479"/>
                    <a:pt x="7240" y="289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1"/>
                    <a:pt x="501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6206806" y="3173353"/>
              <a:ext cx="349902" cy="435765"/>
            </a:xfrm>
            <a:custGeom>
              <a:rect b="b" l="l" r="r" t="t"/>
              <a:pathLst>
                <a:path extrusionOk="0" h="13510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73"/>
                    <a:pt x="4763" y="1364"/>
                    <a:pt x="4632" y="1519"/>
                  </a:cubicBezTo>
                  <a:lnTo>
                    <a:pt x="3835" y="1662"/>
                  </a:lnTo>
                  <a:cubicBezTo>
                    <a:pt x="3668" y="1566"/>
                    <a:pt x="3549" y="1400"/>
                    <a:pt x="3513" y="1209"/>
                  </a:cubicBez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61" y="2722"/>
                  </a:moveTo>
                  <a:cubicBezTo>
                    <a:pt x="8117" y="2722"/>
                    <a:pt x="8343" y="2901"/>
                    <a:pt x="8395" y="3162"/>
                  </a:cubicBezTo>
                  <a:lnTo>
                    <a:pt x="9788" y="10746"/>
                  </a:lnTo>
                  <a:cubicBezTo>
                    <a:pt x="9835" y="11044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2" y="12527"/>
                  </a:cubicBezTo>
                  <a:cubicBezTo>
                    <a:pt x="2719" y="12527"/>
                    <a:pt x="2484" y="12345"/>
                    <a:pt x="2442" y="12068"/>
                  </a:cubicBezTo>
                  <a:lnTo>
                    <a:pt x="1061" y="4507"/>
                  </a:lnTo>
                  <a:cubicBezTo>
                    <a:pt x="1001" y="4210"/>
                    <a:pt x="1203" y="3924"/>
                    <a:pt x="1501" y="3864"/>
                  </a:cubicBezTo>
                  <a:lnTo>
                    <a:pt x="2251" y="3733"/>
                  </a:lnTo>
                  <a:cubicBezTo>
                    <a:pt x="2283" y="3942"/>
                    <a:pt x="2461" y="4087"/>
                    <a:pt x="2665" y="4087"/>
                  </a:cubicBezTo>
                  <a:cubicBezTo>
                    <a:pt x="2693" y="4087"/>
                    <a:pt x="2722" y="4084"/>
                    <a:pt x="2751" y="4079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9" y="2726"/>
                    <a:pt x="7825" y="2722"/>
                    <a:pt x="7861" y="2722"/>
                  </a:cubicBezTo>
                  <a:close/>
                  <a:moveTo>
                    <a:pt x="4147" y="1"/>
                  </a:moveTo>
                  <a:cubicBezTo>
                    <a:pt x="4083" y="1"/>
                    <a:pt x="4018" y="7"/>
                    <a:pt x="3954" y="19"/>
                  </a:cubicBezTo>
                  <a:cubicBezTo>
                    <a:pt x="3358" y="126"/>
                    <a:pt x="2966" y="697"/>
                    <a:pt x="3073" y="1281"/>
                  </a:cubicBezTo>
                  <a:cubicBezTo>
                    <a:pt x="3108" y="1459"/>
                    <a:pt x="3180" y="1626"/>
                    <a:pt x="3287" y="1757"/>
                  </a:cubicBezTo>
                  <a:lnTo>
                    <a:pt x="2513" y="1912"/>
                  </a:lnTo>
                  <a:cubicBezTo>
                    <a:pt x="2192" y="1971"/>
                    <a:pt x="1989" y="2281"/>
                    <a:pt x="2037" y="2590"/>
                  </a:cubicBezTo>
                  <a:lnTo>
                    <a:pt x="2096" y="2876"/>
                  </a:lnTo>
                  <a:lnTo>
                    <a:pt x="811" y="3102"/>
                  </a:lnTo>
                  <a:cubicBezTo>
                    <a:pt x="322" y="3197"/>
                    <a:pt x="1" y="3662"/>
                    <a:pt x="96" y="4150"/>
                  </a:cubicBezTo>
                  <a:lnTo>
                    <a:pt x="1668" y="12770"/>
                  </a:lnTo>
                  <a:cubicBezTo>
                    <a:pt x="1742" y="13206"/>
                    <a:pt x="2121" y="13510"/>
                    <a:pt x="2549" y="13510"/>
                  </a:cubicBezTo>
                  <a:cubicBezTo>
                    <a:pt x="2600" y="13510"/>
                    <a:pt x="2652" y="13505"/>
                    <a:pt x="2704" y="13496"/>
                  </a:cubicBezTo>
                  <a:lnTo>
                    <a:pt x="10038" y="12151"/>
                  </a:lnTo>
                  <a:cubicBezTo>
                    <a:pt x="10526" y="12056"/>
                    <a:pt x="10848" y="11591"/>
                    <a:pt x="10752" y="11115"/>
                  </a:cubicBezTo>
                  <a:lnTo>
                    <a:pt x="9181" y="2483"/>
                  </a:lnTo>
                  <a:cubicBezTo>
                    <a:pt x="9096" y="2047"/>
                    <a:pt x="8716" y="1744"/>
                    <a:pt x="8296" y="1744"/>
                  </a:cubicBezTo>
                  <a:cubicBezTo>
                    <a:pt x="8246" y="1744"/>
                    <a:pt x="8195" y="1748"/>
                    <a:pt x="8145" y="1757"/>
                  </a:cubicBezTo>
                  <a:lnTo>
                    <a:pt x="6859" y="1995"/>
                  </a:lnTo>
                  <a:lnTo>
                    <a:pt x="6811" y="1721"/>
                  </a:lnTo>
                  <a:cubicBezTo>
                    <a:pt x="6758" y="1436"/>
                    <a:pt x="6509" y="1235"/>
                    <a:pt x="6237" y="1235"/>
                  </a:cubicBezTo>
                  <a:cubicBezTo>
                    <a:pt x="6202" y="1235"/>
                    <a:pt x="6167" y="1238"/>
                    <a:pt x="6133" y="1245"/>
                  </a:cubicBezTo>
                  <a:lnTo>
                    <a:pt x="5180" y="1412"/>
                  </a:lnTo>
                  <a:cubicBezTo>
                    <a:pt x="5240" y="1245"/>
                    <a:pt x="5240" y="1066"/>
                    <a:pt x="5216" y="900"/>
                  </a:cubicBezTo>
                  <a:cubicBezTo>
                    <a:pt x="5121" y="370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6269026" y="3329757"/>
              <a:ext cx="60059" cy="49963"/>
            </a:xfrm>
            <a:custGeom>
              <a:rect b="b" l="l" r="r" t="t"/>
              <a:pathLst>
                <a:path extrusionOk="0" h="1549" w="1862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4" y="1549"/>
                    <a:pt x="1002" y="1549"/>
                  </a:cubicBezTo>
                  <a:cubicBezTo>
                    <a:pt x="1454" y="1549"/>
                    <a:pt x="1861" y="1146"/>
                    <a:pt x="1763" y="634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6336794" y="331479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84" y="0"/>
                  </a:moveTo>
                  <a:cubicBezTo>
                    <a:pt x="3246" y="0"/>
                    <a:pt x="3205" y="5"/>
                    <a:pt x="3162" y="15"/>
                  </a:cubicBezTo>
                  <a:lnTo>
                    <a:pt x="3150" y="15"/>
                  </a:lnTo>
                  <a:lnTo>
                    <a:pt x="555" y="491"/>
                  </a:lnTo>
                  <a:cubicBezTo>
                    <a:pt x="0" y="580"/>
                    <a:pt x="107" y="1362"/>
                    <a:pt x="596" y="1362"/>
                  </a:cubicBezTo>
                  <a:cubicBezTo>
                    <a:pt x="632" y="1362"/>
                    <a:pt x="670" y="1357"/>
                    <a:pt x="710" y="1349"/>
                  </a:cubicBezTo>
                  <a:lnTo>
                    <a:pt x="3305" y="872"/>
                  </a:lnTo>
                  <a:cubicBezTo>
                    <a:pt x="3881" y="817"/>
                    <a:pt x="3787" y="0"/>
                    <a:pt x="328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6281702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5" y="1"/>
                  </a:moveTo>
                  <a:cubicBezTo>
                    <a:pt x="967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2" y="1146"/>
                    <a:pt x="1763" y="635"/>
                  </a:cubicBezTo>
                  <a:cubicBezTo>
                    <a:pt x="1700" y="267"/>
                    <a:pt x="1377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6351212" y="3384688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2"/>
                    <a:pt x="3096" y="3"/>
                  </a:cubicBezTo>
                  <a:lnTo>
                    <a:pt x="501" y="467"/>
                  </a:lnTo>
                  <a:cubicBezTo>
                    <a:pt x="0" y="619"/>
                    <a:pt x="125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6295152" y="3473486"/>
              <a:ext cx="60123" cy="49866"/>
            </a:xfrm>
            <a:custGeom>
              <a:rect b="b" l="l" r="r" t="t"/>
              <a:pathLst>
                <a:path extrusionOk="0" h="1546" w="1864">
                  <a:moveTo>
                    <a:pt x="1014" y="1"/>
                  </a:moveTo>
                  <a:cubicBezTo>
                    <a:pt x="970" y="1"/>
                    <a:pt x="926" y="5"/>
                    <a:pt x="881" y="12"/>
                  </a:cubicBezTo>
                  <a:cubicBezTo>
                    <a:pt x="191" y="131"/>
                    <a:pt x="0" y="1012"/>
                    <a:pt x="572" y="1405"/>
                  </a:cubicBezTo>
                  <a:cubicBezTo>
                    <a:pt x="710" y="1502"/>
                    <a:pt x="861" y="1546"/>
                    <a:pt x="1008" y="1546"/>
                  </a:cubicBezTo>
                  <a:cubicBezTo>
                    <a:pt x="1455" y="1546"/>
                    <a:pt x="1864" y="1145"/>
                    <a:pt x="1774" y="643"/>
                  </a:cubicBezTo>
                  <a:cubicBezTo>
                    <a:pt x="1700" y="260"/>
                    <a:pt x="1378" y="1"/>
                    <a:pt x="101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6364404" y="3458777"/>
              <a:ext cx="121795" cy="43609"/>
            </a:xfrm>
            <a:custGeom>
              <a:rect b="b" l="l" r="r" t="t"/>
              <a:pathLst>
                <a:path extrusionOk="0" h="1352" w="3776">
                  <a:moveTo>
                    <a:pt x="3162" y="1"/>
                  </a:moveTo>
                  <a:cubicBezTo>
                    <a:pt x="3143" y="1"/>
                    <a:pt x="3124" y="2"/>
                    <a:pt x="3104" y="4"/>
                  </a:cubicBezTo>
                  <a:lnTo>
                    <a:pt x="520" y="480"/>
                  </a:lnTo>
                  <a:cubicBezTo>
                    <a:pt x="1" y="619"/>
                    <a:pt x="120" y="1351"/>
                    <a:pt x="627" y="1351"/>
                  </a:cubicBezTo>
                  <a:cubicBezTo>
                    <a:pt x="643" y="1351"/>
                    <a:pt x="659" y="1351"/>
                    <a:pt x="675" y="1349"/>
                  </a:cubicBezTo>
                  <a:lnTo>
                    <a:pt x="3271" y="873"/>
                  </a:lnTo>
                  <a:cubicBezTo>
                    <a:pt x="3776" y="735"/>
                    <a:pt x="3661" y="1"/>
                    <a:pt x="316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6239093" y="3782231"/>
              <a:ext cx="249267" cy="224075"/>
            </a:xfrm>
            <a:custGeom>
              <a:rect b="b" l="l" r="r" t="t"/>
              <a:pathLst>
                <a:path extrusionOk="0" h="6947" w="7728">
                  <a:moveTo>
                    <a:pt x="3895" y="1"/>
                  </a:moveTo>
                  <a:cubicBezTo>
                    <a:pt x="2864" y="1"/>
                    <a:pt x="1847" y="470"/>
                    <a:pt x="1179" y="1346"/>
                  </a:cubicBezTo>
                  <a:lnTo>
                    <a:pt x="6918" y="4978"/>
                  </a:lnTo>
                  <a:cubicBezTo>
                    <a:pt x="7727" y="3406"/>
                    <a:pt x="7203" y="1477"/>
                    <a:pt x="5703" y="525"/>
                  </a:cubicBezTo>
                  <a:cubicBezTo>
                    <a:pt x="5144" y="171"/>
                    <a:pt x="4517" y="1"/>
                    <a:pt x="3895" y="1"/>
                  </a:cubicBezTo>
                  <a:close/>
                  <a:moveTo>
                    <a:pt x="774" y="1989"/>
                  </a:moveTo>
                  <a:cubicBezTo>
                    <a:pt x="0" y="3561"/>
                    <a:pt x="488" y="5478"/>
                    <a:pt x="1953" y="6418"/>
                  </a:cubicBezTo>
                  <a:cubicBezTo>
                    <a:pt x="2521" y="6775"/>
                    <a:pt x="3157" y="6947"/>
                    <a:pt x="3786" y="6947"/>
                  </a:cubicBezTo>
                  <a:cubicBezTo>
                    <a:pt x="4817" y="6947"/>
                    <a:pt x="5833" y="6486"/>
                    <a:pt x="6513" y="5621"/>
                  </a:cubicBezTo>
                  <a:lnTo>
                    <a:pt x="774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706823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620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839327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7" y="0"/>
                  </a:moveTo>
                  <a:cubicBezTo>
                    <a:pt x="3169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89" y="5640"/>
                  </a:lnTo>
                  <a:lnTo>
                    <a:pt x="4882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4" y="324"/>
                    <a:pt x="4252" y="0"/>
                    <a:pt x="35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649603" y="3675789"/>
              <a:ext cx="345677" cy="344677"/>
            </a:xfrm>
            <a:custGeom>
              <a:rect b="b" l="l" r="r" t="t"/>
              <a:pathLst>
                <a:path extrusionOk="0" h="10686" w="10717">
                  <a:moveTo>
                    <a:pt x="5017" y="0"/>
                  </a:moveTo>
                  <a:cubicBezTo>
                    <a:pt x="4832" y="0"/>
                    <a:pt x="4666" y="137"/>
                    <a:pt x="4644" y="324"/>
                  </a:cubicBezTo>
                  <a:lnTo>
                    <a:pt x="4180" y="3813"/>
                  </a:lnTo>
                  <a:lnTo>
                    <a:pt x="703" y="3349"/>
                  </a:lnTo>
                  <a:cubicBezTo>
                    <a:pt x="688" y="3347"/>
                    <a:pt x="674" y="3346"/>
                    <a:pt x="659" y="3346"/>
                  </a:cubicBezTo>
                  <a:cubicBezTo>
                    <a:pt x="474" y="3346"/>
                    <a:pt x="309" y="3482"/>
                    <a:pt x="287" y="3670"/>
                  </a:cubicBezTo>
                  <a:lnTo>
                    <a:pt x="37" y="5647"/>
                  </a:lnTo>
                  <a:cubicBezTo>
                    <a:pt x="1" y="5849"/>
                    <a:pt x="144" y="6028"/>
                    <a:pt x="346" y="6063"/>
                  </a:cubicBezTo>
                  <a:lnTo>
                    <a:pt x="3823" y="6528"/>
                  </a:lnTo>
                  <a:lnTo>
                    <a:pt x="3370" y="10004"/>
                  </a:lnTo>
                  <a:cubicBezTo>
                    <a:pt x="3335" y="10207"/>
                    <a:pt x="3477" y="10397"/>
                    <a:pt x="3692" y="10421"/>
                  </a:cubicBezTo>
                  <a:lnTo>
                    <a:pt x="5656" y="10683"/>
                  </a:lnTo>
                  <a:cubicBezTo>
                    <a:pt x="5671" y="10685"/>
                    <a:pt x="5686" y="10685"/>
                    <a:pt x="5700" y="10685"/>
                  </a:cubicBezTo>
                  <a:cubicBezTo>
                    <a:pt x="5886" y="10685"/>
                    <a:pt x="6051" y="10549"/>
                    <a:pt x="6073" y="10361"/>
                  </a:cubicBezTo>
                  <a:lnTo>
                    <a:pt x="6537" y="6873"/>
                  </a:lnTo>
                  <a:lnTo>
                    <a:pt x="10014" y="7337"/>
                  </a:lnTo>
                  <a:cubicBezTo>
                    <a:pt x="10029" y="7339"/>
                    <a:pt x="10044" y="7340"/>
                    <a:pt x="10058" y="7340"/>
                  </a:cubicBezTo>
                  <a:cubicBezTo>
                    <a:pt x="10243" y="7340"/>
                    <a:pt x="10409" y="7203"/>
                    <a:pt x="10431" y="7016"/>
                  </a:cubicBezTo>
                  <a:lnTo>
                    <a:pt x="10693" y="5039"/>
                  </a:lnTo>
                  <a:cubicBezTo>
                    <a:pt x="10716" y="4837"/>
                    <a:pt x="10574" y="4646"/>
                    <a:pt x="10371" y="4623"/>
                  </a:cubicBezTo>
                  <a:lnTo>
                    <a:pt x="6895" y="4170"/>
                  </a:lnTo>
                  <a:lnTo>
                    <a:pt x="7347" y="682"/>
                  </a:lnTo>
                  <a:cubicBezTo>
                    <a:pt x="7383" y="479"/>
                    <a:pt x="7240" y="301"/>
                    <a:pt x="7026" y="265"/>
                  </a:cubicBezTo>
                  <a:lnTo>
                    <a:pt x="5061" y="3"/>
                  </a:lnTo>
                  <a:cubicBezTo>
                    <a:pt x="5046" y="1"/>
                    <a:pt x="5031" y="0"/>
                    <a:pt x="501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206806" y="4197965"/>
              <a:ext cx="349902" cy="435378"/>
            </a:xfrm>
            <a:custGeom>
              <a:rect b="b" l="l" r="r" t="t"/>
              <a:pathLst>
                <a:path extrusionOk="0" h="13498" w="10848">
                  <a:moveTo>
                    <a:pt x="4157" y="412"/>
                  </a:moveTo>
                  <a:cubicBezTo>
                    <a:pt x="4443" y="412"/>
                    <a:pt x="4724" y="585"/>
                    <a:pt x="4775" y="971"/>
                  </a:cubicBezTo>
                  <a:cubicBezTo>
                    <a:pt x="4811" y="1161"/>
                    <a:pt x="4763" y="1364"/>
                    <a:pt x="4632" y="1519"/>
                  </a:cubicBezTo>
                  <a:lnTo>
                    <a:pt x="3835" y="1661"/>
                  </a:lnTo>
                  <a:cubicBezTo>
                    <a:pt x="3668" y="1566"/>
                    <a:pt x="3549" y="1411"/>
                    <a:pt x="3513" y="1221"/>
                  </a:cubicBezTo>
                  <a:lnTo>
                    <a:pt x="3513" y="1209"/>
                  </a:lnTo>
                  <a:cubicBezTo>
                    <a:pt x="3398" y="709"/>
                    <a:pt x="3782" y="412"/>
                    <a:pt x="4157" y="412"/>
                  </a:cubicBezTo>
                  <a:close/>
                  <a:moveTo>
                    <a:pt x="7856" y="2723"/>
                  </a:moveTo>
                  <a:cubicBezTo>
                    <a:pt x="8114" y="2723"/>
                    <a:pt x="8342" y="2911"/>
                    <a:pt x="8395" y="3173"/>
                  </a:cubicBezTo>
                  <a:lnTo>
                    <a:pt x="9788" y="10734"/>
                  </a:lnTo>
                  <a:cubicBezTo>
                    <a:pt x="9835" y="11043"/>
                    <a:pt x="9633" y="11329"/>
                    <a:pt x="9335" y="11377"/>
                  </a:cubicBezTo>
                  <a:lnTo>
                    <a:pt x="3073" y="12520"/>
                  </a:lnTo>
                  <a:cubicBezTo>
                    <a:pt x="3042" y="12525"/>
                    <a:pt x="3012" y="12527"/>
                    <a:pt x="2981" y="12527"/>
                  </a:cubicBezTo>
                  <a:cubicBezTo>
                    <a:pt x="2719" y="12527"/>
                    <a:pt x="2484" y="12346"/>
                    <a:pt x="2442" y="12079"/>
                  </a:cubicBezTo>
                  <a:lnTo>
                    <a:pt x="1061" y="4507"/>
                  </a:lnTo>
                  <a:cubicBezTo>
                    <a:pt x="1001" y="4209"/>
                    <a:pt x="1203" y="3924"/>
                    <a:pt x="1501" y="3876"/>
                  </a:cubicBezTo>
                  <a:lnTo>
                    <a:pt x="2251" y="3745"/>
                  </a:lnTo>
                  <a:cubicBezTo>
                    <a:pt x="2283" y="3945"/>
                    <a:pt x="2463" y="4098"/>
                    <a:pt x="2669" y="4098"/>
                  </a:cubicBezTo>
                  <a:cubicBezTo>
                    <a:pt x="2696" y="4098"/>
                    <a:pt x="2724" y="4096"/>
                    <a:pt x="2751" y="4090"/>
                  </a:cubicBezTo>
                  <a:lnTo>
                    <a:pt x="6668" y="3376"/>
                  </a:lnTo>
                  <a:cubicBezTo>
                    <a:pt x="6895" y="3328"/>
                    <a:pt x="7061" y="3102"/>
                    <a:pt x="7014" y="2864"/>
                  </a:cubicBezTo>
                  <a:lnTo>
                    <a:pt x="7752" y="2733"/>
                  </a:lnTo>
                  <a:cubicBezTo>
                    <a:pt x="7787" y="2726"/>
                    <a:pt x="7822" y="2723"/>
                    <a:pt x="7856" y="2723"/>
                  </a:cubicBezTo>
                  <a:close/>
                  <a:moveTo>
                    <a:pt x="4147" y="1"/>
                  </a:moveTo>
                  <a:cubicBezTo>
                    <a:pt x="4083" y="1"/>
                    <a:pt x="4019" y="6"/>
                    <a:pt x="3954" y="18"/>
                  </a:cubicBezTo>
                  <a:cubicBezTo>
                    <a:pt x="3358" y="125"/>
                    <a:pt x="2966" y="697"/>
                    <a:pt x="3073" y="1280"/>
                  </a:cubicBezTo>
                  <a:cubicBezTo>
                    <a:pt x="3108" y="1459"/>
                    <a:pt x="3180" y="1614"/>
                    <a:pt x="3287" y="1757"/>
                  </a:cubicBezTo>
                  <a:lnTo>
                    <a:pt x="2513" y="1900"/>
                  </a:lnTo>
                  <a:cubicBezTo>
                    <a:pt x="2192" y="1959"/>
                    <a:pt x="1989" y="2269"/>
                    <a:pt x="2037" y="2578"/>
                  </a:cubicBezTo>
                  <a:lnTo>
                    <a:pt x="2096" y="2864"/>
                  </a:lnTo>
                  <a:lnTo>
                    <a:pt x="811" y="3102"/>
                  </a:lnTo>
                  <a:cubicBezTo>
                    <a:pt x="322" y="3185"/>
                    <a:pt x="1" y="3650"/>
                    <a:pt x="96" y="4138"/>
                  </a:cubicBezTo>
                  <a:lnTo>
                    <a:pt x="1668" y="12770"/>
                  </a:lnTo>
                  <a:cubicBezTo>
                    <a:pt x="1742" y="13195"/>
                    <a:pt x="2121" y="13497"/>
                    <a:pt x="2549" y="13497"/>
                  </a:cubicBezTo>
                  <a:cubicBezTo>
                    <a:pt x="2600" y="13497"/>
                    <a:pt x="2652" y="13493"/>
                    <a:pt x="2704" y="13484"/>
                  </a:cubicBezTo>
                  <a:lnTo>
                    <a:pt x="10038" y="12139"/>
                  </a:lnTo>
                  <a:cubicBezTo>
                    <a:pt x="10526" y="12056"/>
                    <a:pt x="10848" y="11579"/>
                    <a:pt x="10752" y="11103"/>
                  </a:cubicBezTo>
                  <a:lnTo>
                    <a:pt x="9181" y="2471"/>
                  </a:lnTo>
                  <a:cubicBezTo>
                    <a:pt x="9097" y="2041"/>
                    <a:pt x="8726" y="1740"/>
                    <a:pt x="8313" y="1740"/>
                  </a:cubicBezTo>
                  <a:cubicBezTo>
                    <a:pt x="8257" y="1740"/>
                    <a:pt x="8201" y="1745"/>
                    <a:pt x="8145" y="1757"/>
                  </a:cubicBezTo>
                  <a:lnTo>
                    <a:pt x="6859" y="1995"/>
                  </a:lnTo>
                  <a:lnTo>
                    <a:pt x="6811" y="1709"/>
                  </a:lnTo>
                  <a:cubicBezTo>
                    <a:pt x="6757" y="1428"/>
                    <a:pt x="6498" y="1226"/>
                    <a:pt x="6219" y="1226"/>
                  </a:cubicBezTo>
                  <a:cubicBezTo>
                    <a:pt x="6191" y="1226"/>
                    <a:pt x="6162" y="1228"/>
                    <a:pt x="6133" y="1233"/>
                  </a:cubicBezTo>
                  <a:lnTo>
                    <a:pt x="5180" y="1411"/>
                  </a:lnTo>
                  <a:cubicBezTo>
                    <a:pt x="5240" y="1245"/>
                    <a:pt x="5240" y="1066"/>
                    <a:pt x="5216" y="887"/>
                  </a:cubicBezTo>
                  <a:cubicBezTo>
                    <a:pt x="5121" y="369"/>
                    <a:pt x="4658" y="1"/>
                    <a:pt x="414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269026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4" y="1545"/>
                    <a:pt x="1861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337310" y="4339823"/>
              <a:ext cx="124020" cy="43383"/>
            </a:xfrm>
            <a:custGeom>
              <a:rect b="b" l="l" r="r" t="t"/>
              <a:pathLst>
                <a:path extrusionOk="0" h="1345" w="3845">
                  <a:moveTo>
                    <a:pt x="3258" y="1"/>
                  </a:moveTo>
                  <a:cubicBezTo>
                    <a:pt x="3223" y="1"/>
                    <a:pt x="3186" y="5"/>
                    <a:pt x="3146" y="14"/>
                  </a:cubicBezTo>
                  <a:lnTo>
                    <a:pt x="3134" y="14"/>
                  </a:lnTo>
                  <a:lnTo>
                    <a:pt x="539" y="478"/>
                  </a:lnTo>
                  <a:cubicBezTo>
                    <a:pt x="1" y="579"/>
                    <a:pt x="106" y="1345"/>
                    <a:pt x="597" y="1345"/>
                  </a:cubicBezTo>
                  <a:cubicBezTo>
                    <a:pt x="628" y="1345"/>
                    <a:pt x="660" y="1342"/>
                    <a:pt x="694" y="1335"/>
                  </a:cubicBezTo>
                  <a:lnTo>
                    <a:pt x="3289" y="871"/>
                  </a:lnTo>
                  <a:cubicBezTo>
                    <a:pt x="3844" y="793"/>
                    <a:pt x="3747" y="1"/>
                    <a:pt x="325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6281702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2" y="1142"/>
                    <a:pt x="1763" y="631"/>
                  </a:cubicBezTo>
                  <a:cubicBezTo>
                    <a:pt x="1699" y="259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6351212" y="4409300"/>
              <a:ext cx="120892" cy="43544"/>
            </a:xfrm>
            <a:custGeom>
              <a:rect b="b" l="l" r="r" t="t"/>
              <a:pathLst>
                <a:path extrusionOk="0" h="1350" w="3748">
                  <a:moveTo>
                    <a:pt x="3144" y="1"/>
                  </a:moveTo>
                  <a:cubicBezTo>
                    <a:pt x="3128" y="1"/>
                    <a:pt x="3112" y="1"/>
                    <a:pt x="3096" y="3"/>
                  </a:cubicBezTo>
                  <a:lnTo>
                    <a:pt x="501" y="467"/>
                  </a:lnTo>
                  <a:cubicBezTo>
                    <a:pt x="0" y="618"/>
                    <a:pt x="125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48" y="722"/>
                    <a:pt x="3639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6295152" y="4498130"/>
              <a:ext cx="60156" cy="50221"/>
            </a:xfrm>
            <a:custGeom>
              <a:rect b="b" l="l" r="r" t="t"/>
              <a:pathLst>
                <a:path extrusionOk="0" h="1557" w="1865">
                  <a:moveTo>
                    <a:pt x="1010" y="0"/>
                  </a:moveTo>
                  <a:cubicBezTo>
                    <a:pt x="967" y="0"/>
                    <a:pt x="924" y="4"/>
                    <a:pt x="881" y="11"/>
                  </a:cubicBezTo>
                  <a:cubicBezTo>
                    <a:pt x="191" y="130"/>
                    <a:pt x="0" y="1011"/>
                    <a:pt x="572" y="1416"/>
                  </a:cubicBezTo>
                  <a:cubicBezTo>
                    <a:pt x="710" y="1513"/>
                    <a:pt x="860" y="1556"/>
                    <a:pt x="1007" y="1556"/>
                  </a:cubicBezTo>
                  <a:cubicBezTo>
                    <a:pt x="1454" y="1556"/>
                    <a:pt x="1864" y="1153"/>
                    <a:pt x="1774" y="642"/>
                  </a:cubicBezTo>
                  <a:cubicBezTo>
                    <a:pt x="1700" y="268"/>
                    <a:pt x="1376" y="0"/>
                    <a:pt x="1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6364243" y="4483357"/>
              <a:ext cx="122214" cy="43706"/>
            </a:xfrm>
            <a:custGeom>
              <a:rect b="b" l="l" r="r" t="t"/>
              <a:pathLst>
                <a:path extrusionOk="0" h="1355" w="3789">
                  <a:moveTo>
                    <a:pt x="3177" y="0"/>
                  </a:moveTo>
                  <a:cubicBezTo>
                    <a:pt x="3155" y="0"/>
                    <a:pt x="3133" y="2"/>
                    <a:pt x="3109" y="5"/>
                  </a:cubicBezTo>
                  <a:lnTo>
                    <a:pt x="525" y="481"/>
                  </a:lnTo>
                  <a:cubicBezTo>
                    <a:pt x="1" y="606"/>
                    <a:pt x="110" y="1355"/>
                    <a:pt x="612" y="1355"/>
                  </a:cubicBezTo>
                  <a:cubicBezTo>
                    <a:pt x="634" y="1355"/>
                    <a:pt x="657" y="1353"/>
                    <a:pt x="680" y="1350"/>
                  </a:cubicBezTo>
                  <a:lnTo>
                    <a:pt x="3276" y="886"/>
                  </a:lnTo>
                  <a:cubicBezTo>
                    <a:pt x="3789" y="749"/>
                    <a:pt x="3679" y="0"/>
                    <a:pt x="317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6237545" y="4806940"/>
              <a:ext cx="250815" cy="224592"/>
            </a:xfrm>
            <a:custGeom>
              <a:rect b="b" l="l" r="r" t="t"/>
              <a:pathLst>
                <a:path extrusionOk="0" h="6963" w="7776">
                  <a:moveTo>
                    <a:pt x="3934" y="1"/>
                  </a:moveTo>
                  <a:cubicBezTo>
                    <a:pt x="2906" y="1"/>
                    <a:pt x="1893" y="469"/>
                    <a:pt x="1227" y="1343"/>
                  </a:cubicBezTo>
                  <a:lnTo>
                    <a:pt x="6966" y="4975"/>
                  </a:lnTo>
                  <a:cubicBezTo>
                    <a:pt x="7775" y="3403"/>
                    <a:pt x="7251" y="1474"/>
                    <a:pt x="5751" y="534"/>
                  </a:cubicBezTo>
                  <a:cubicBezTo>
                    <a:pt x="5189" y="174"/>
                    <a:pt x="4558" y="1"/>
                    <a:pt x="3934" y="1"/>
                  </a:cubicBezTo>
                  <a:close/>
                  <a:moveTo>
                    <a:pt x="822" y="1986"/>
                  </a:moveTo>
                  <a:lnTo>
                    <a:pt x="822" y="1986"/>
                  </a:lnTo>
                  <a:cubicBezTo>
                    <a:pt x="0" y="3558"/>
                    <a:pt x="524" y="5498"/>
                    <a:pt x="2024" y="6439"/>
                  </a:cubicBezTo>
                  <a:cubicBezTo>
                    <a:pt x="2584" y="6793"/>
                    <a:pt x="3213" y="6963"/>
                    <a:pt x="3836" y="6963"/>
                  </a:cubicBezTo>
                  <a:cubicBezTo>
                    <a:pt x="4871" y="6963"/>
                    <a:pt x="5892" y="6494"/>
                    <a:pt x="6561" y="5618"/>
                  </a:cubicBezTo>
                  <a:lnTo>
                    <a:pt x="822" y="1986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6706823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620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3" y="5640"/>
                    <a:pt x="2508" y="5640"/>
                  </a:cubicBezTo>
                  <a:cubicBezTo>
                    <a:pt x="2916" y="5640"/>
                    <a:pt x="3328" y="5522"/>
                    <a:pt x="3692" y="5275"/>
                  </a:cubicBezTo>
                  <a:lnTo>
                    <a:pt x="6085" y="3644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6839327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7" y="1"/>
                  </a:moveTo>
                  <a:cubicBezTo>
                    <a:pt x="3169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89" y="5640"/>
                  </a:lnTo>
                  <a:lnTo>
                    <a:pt x="4882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4" y="325"/>
                    <a:pt x="4252" y="1"/>
                    <a:pt x="357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6649603" y="4700692"/>
              <a:ext cx="345677" cy="344387"/>
            </a:xfrm>
            <a:custGeom>
              <a:rect b="b" l="l" r="r" t="t"/>
              <a:pathLst>
                <a:path extrusionOk="0" h="10677" w="10717">
                  <a:moveTo>
                    <a:pt x="4999" y="0"/>
                  </a:moveTo>
                  <a:cubicBezTo>
                    <a:pt x="4821" y="0"/>
                    <a:pt x="4666" y="135"/>
                    <a:pt x="4644" y="327"/>
                  </a:cubicBezTo>
                  <a:lnTo>
                    <a:pt x="4180" y="3804"/>
                  </a:lnTo>
                  <a:lnTo>
                    <a:pt x="703" y="3339"/>
                  </a:lnTo>
                  <a:cubicBezTo>
                    <a:pt x="688" y="3338"/>
                    <a:pt x="674" y="3337"/>
                    <a:pt x="659" y="3337"/>
                  </a:cubicBezTo>
                  <a:cubicBezTo>
                    <a:pt x="474" y="3337"/>
                    <a:pt x="309" y="3473"/>
                    <a:pt x="287" y="3661"/>
                  </a:cubicBezTo>
                  <a:lnTo>
                    <a:pt x="25" y="5637"/>
                  </a:lnTo>
                  <a:cubicBezTo>
                    <a:pt x="1" y="5840"/>
                    <a:pt x="144" y="6030"/>
                    <a:pt x="346" y="6054"/>
                  </a:cubicBezTo>
                  <a:lnTo>
                    <a:pt x="3823" y="6518"/>
                  </a:lnTo>
                  <a:lnTo>
                    <a:pt x="3370" y="9995"/>
                  </a:lnTo>
                  <a:cubicBezTo>
                    <a:pt x="3335" y="10197"/>
                    <a:pt x="3477" y="10388"/>
                    <a:pt x="3692" y="10412"/>
                  </a:cubicBezTo>
                  <a:lnTo>
                    <a:pt x="5656" y="10674"/>
                  </a:lnTo>
                  <a:cubicBezTo>
                    <a:pt x="5671" y="10675"/>
                    <a:pt x="5686" y="10676"/>
                    <a:pt x="5700" y="10676"/>
                  </a:cubicBezTo>
                  <a:cubicBezTo>
                    <a:pt x="5886" y="10676"/>
                    <a:pt x="6051" y="10540"/>
                    <a:pt x="6073" y="10352"/>
                  </a:cubicBezTo>
                  <a:lnTo>
                    <a:pt x="6537" y="6876"/>
                  </a:lnTo>
                  <a:lnTo>
                    <a:pt x="10014" y="7328"/>
                  </a:lnTo>
                  <a:cubicBezTo>
                    <a:pt x="10034" y="7331"/>
                    <a:pt x="10053" y="7333"/>
                    <a:pt x="10073" y="7333"/>
                  </a:cubicBezTo>
                  <a:cubicBezTo>
                    <a:pt x="10252" y="7333"/>
                    <a:pt x="10409" y="7189"/>
                    <a:pt x="10431" y="7007"/>
                  </a:cubicBezTo>
                  <a:lnTo>
                    <a:pt x="10693" y="5042"/>
                  </a:lnTo>
                  <a:cubicBezTo>
                    <a:pt x="10716" y="4828"/>
                    <a:pt x="10574" y="4649"/>
                    <a:pt x="10371" y="4613"/>
                  </a:cubicBezTo>
                  <a:lnTo>
                    <a:pt x="6895" y="4161"/>
                  </a:lnTo>
                  <a:lnTo>
                    <a:pt x="7347" y="684"/>
                  </a:lnTo>
                  <a:cubicBezTo>
                    <a:pt x="7383" y="482"/>
                    <a:pt x="7240" y="291"/>
                    <a:pt x="7026" y="256"/>
                  </a:cubicBezTo>
                  <a:lnTo>
                    <a:pt x="5061" y="6"/>
                  </a:lnTo>
                  <a:cubicBezTo>
                    <a:pt x="5040" y="2"/>
                    <a:pt x="5019" y="0"/>
                    <a:pt x="499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5182226" y="98419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7"/>
                    <a:pt x="4774" y="994"/>
                  </a:cubicBezTo>
                  <a:cubicBezTo>
                    <a:pt x="4810" y="1196"/>
                    <a:pt x="4751" y="1387"/>
                    <a:pt x="4632" y="1541"/>
                  </a:cubicBezTo>
                  <a:lnTo>
                    <a:pt x="3834" y="1684"/>
                  </a:lnTo>
                  <a:cubicBezTo>
                    <a:pt x="3667" y="1589"/>
                    <a:pt x="3548" y="1422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54" y="2749"/>
                  </a:moveTo>
                  <a:cubicBezTo>
                    <a:pt x="8117" y="2749"/>
                    <a:pt x="8351" y="2930"/>
                    <a:pt x="8394" y="3208"/>
                  </a:cubicBezTo>
                  <a:lnTo>
                    <a:pt x="9787" y="10769"/>
                  </a:lnTo>
                  <a:cubicBezTo>
                    <a:pt x="9835" y="11066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49" y="12550"/>
                    <a:pt x="3014" y="12553"/>
                    <a:pt x="2979" y="12553"/>
                  </a:cubicBezTo>
                  <a:cubicBezTo>
                    <a:pt x="2722" y="12553"/>
                    <a:pt x="2493" y="12365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58"/>
                    <a:pt x="1512" y="3899"/>
                  </a:cubicBezTo>
                  <a:lnTo>
                    <a:pt x="2250" y="3768"/>
                  </a:lnTo>
                  <a:cubicBezTo>
                    <a:pt x="2292" y="3977"/>
                    <a:pt x="2472" y="4122"/>
                    <a:pt x="2676" y="4122"/>
                  </a:cubicBezTo>
                  <a:cubicBezTo>
                    <a:pt x="2704" y="4122"/>
                    <a:pt x="2733" y="4119"/>
                    <a:pt x="2762" y="4113"/>
                  </a:cubicBezTo>
                  <a:lnTo>
                    <a:pt x="6668" y="3399"/>
                  </a:lnTo>
                  <a:cubicBezTo>
                    <a:pt x="6906" y="3363"/>
                    <a:pt x="7060" y="3125"/>
                    <a:pt x="7025" y="2899"/>
                  </a:cubicBezTo>
                  <a:lnTo>
                    <a:pt x="7763" y="2756"/>
                  </a:lnTo>
                  <a:cubicBezTo>
                    <a:pt x="7793" y="2751"/>
                    <a:pt x="7824" y="2749"/>
                    <a:pt x="7854" y="2749"/>
                  </a:cubicBezTo>
                  <a:close/>
                  <a:moveTo>
                    <a:pt x="4133" y="0"/>
                  </a:moveTo>
                  <a:cubicBezTo>
                    <a:pt x="4070" y="0"/>
                    <a:pt x="4005" y="6"/>
                    <a:pt x="3941" y="17"/>
                  </a:cubicBezTo>
                  <a:cubicBezTo>
                    <a:pt x="3346" y="136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79"/>
                  </a:cubicBezTo>
                  <a:lnTo>
                    <a:pt x="2512" y="1934"/>
                  </a:lnTo>
                  <a:cubicBezTo>
                    <a:pt x="2191" y="1994"/>
                    <a:pt x="1988" y="2291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1" y="13217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37" y="12162"/>
                  </a:lnTo>
                  <a:cubicBezTo>
                    <a:pt x="10525" y="12066"/>
                    <a:pt x="10847" y="11602"/>
                    <a:pt x="10763" y="11126"/>
                  </a:cubicBezTo>
                  <a:lnTo>
                    <a:pt x="9180" y="2494"/>
                  </a:lnTo>
                  <a:cubicBezTo>
                    <a:pt x="9106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79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8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22"/>
                  </a:cubicBezTo>
                  <a:cubicBezTo>
                    <a:pt x="5119" y="381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5244414" y="255566"/>
              <a:ext cx="60059" cy="49898"/>
            </a:xfrm>
            <a:custGeom>
              <a:rect b="b" l="l" r="r" t="t"/>
              <a:pathLst>
                <a:path extrusionOk="0" h="1547" w="1862">
                  <a:moveTo>
                    <a:pt x="1015" y="1"/>
                  </a:moveTo>
                  <a:cubicBezTo>
                    <a:pt x="967" y="1"/>
                    <a:pt x="919" y="5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0" y="1504"/>
                    <a:pt x="851" y="1547"/>
                    <a:pt x="998" y="1547"/>
                  </a:cubicBezTo>
                  <a:cubicBezTo>
                    <a:pt x="1451" y="1547"/>
                    <a:pt x="1862" y="1138"/>
                    <a:pt x="1763" y="634"/>
                  </a:cubicBezTo>
                  <a:cubicBezTo>
                    <a:pt x="1689" y="266"/>
                    <a:pt x="1375" y="1"/>
                    <a:pt x="1015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12052" y="241148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9" y="0"/>
                  </a:moveTo>
                  <a:cubicBezTo>
                    <a:pt x="3208" y="0"/>
                    <a:pt x="3176" y="3"/>
                    <a:pt x="3143" y="10"/>
                  </a:cubicBezTo>
                  <a:lnTo>
                    <a:pt x="3155" y="10"/>
                  </a:lnTo>
                  <a:lnTo>
                    <a:pt x="559" y="486"/>
                  </a:lnTo>
                  <a:cubicBezTo>
                    <a:pt x="0" y="553"/>
                    <a:pt x="102" y="1354"/>
                    <a:pt x="609" y="1354"/>
                  </a:cubicBezTo>
                  <a:cubicBezTo>
                    <a:pt x="642" y="1354"/>
                    <a:pt x="677" y="1350"/>
                    <a:pt x="714" y="1343"/>
                  </a:cubicBezTo>
                  <a:lnTo>
                    <a:pt x="3309" y="867"/>
                  </a:lnTo>
                  <a:cubicBezTo>
                    <a:pt x="3847" y="766"/>
                    <a:pt x="3731" y="0"/>
                    <a:pt x="323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257090" y="325172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5"/>
                    <a:pt x="1000" y="1545"/>
                  </a:cubicBezTo>
                  <a:cubicBezTo>
                    <a:pt x="1449" y="1545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5326599" y="310528"/>
              <a:ext cx="121408" cy="43512"/>
            </a:xfrm>
            <a:custGeom>
              <a:rect b="b" l="l" r="r" t="t"/>
              <a:pathLst>
                <a:path extrusionOk="0" h="1349" w="3764">
                  <a:moveTo>
                    <a:pt x="3133" y="0"/>
                  </a:moveTo>
                  <a:cubicBezTo>
                    <a:pt x="3121" y="0"/>
                    <a:pt x="3109" y="1"/>
                    <a:pt x="3096" y="2"/>
                  </a:cubicBezTo>
                  <a:lnTo>
                    <a:pt x="501" y="478"/>
                  </a:lnTo>
                  <a:cubicBezTo>
                    <a:pt x="1" y="618"/>
                    <a:pt x="126" y="1348"/>
                    <a:pt x="620" y="1348"/>
                  </a:cubicBezTo>
                  <a:cubicBezTo>
                    <a:pt x="632" y="1348"/>
                    <a:pt x="644" y="1348"/>
                    <a:pt x="656" y="1347"/>
                  </a:cubicBezTo>
                  <a:lnTo>
                    <a:pt x="3251" y="871"/>
                  </a:lnTo>
                  <a:cubicBezTo>
                    <a:pt x="3763" y="731"/>
                    <a:pt x="3638" y="0"/>
                    <a:pt x="3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5270540" y="399294"/>
              <a:ext cx="60059" cy="50189"/>
            </a:xfrm>
            <a:custGeom>
              <a:rect b="b" l="l" r="r" t="t"/>
              <a:pathLst>
                <a:path extrusionOk="0" h="1556" w="1862">
                  <a:moveTo>
                    <a:pt x="1002" y="1"/>
                  </a:moveTo>
                  <a:cubicBezTo>
                    <a:pt x="958" y="1"/>
                    <a:pt x="914" y="4"/>
                    <a:pt x="870" y="12"/>
                  </a:cubicBezTo>
                  <a:cubicBezTo>
                    <a:pt x="191" y="131"/>
                    <a:pt x="0" y="1012"/>
                    <a:pt x="572" y="1417"/>
                  </a:cubicBezTo>
                  <a:cubicBezTo>
                    <a:pt x="709" y="1513"/>
                    <a:pt x="857" y="1556"/>
                    <a:pt x="1002" y="1556"/>
                  </a:cubicBezTo>
                  <a:cubicBezTo>
                    <a:pt x="1451" y="1556"/>
                    <a:pt x="1862" y="1147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5339501" y="384586"/>
              <a:ext cx="122440" cy="44028"/>
            </a:xfrm>
            <a:custGeom>
              <a:rect b="b" l="l" r="r" t="t"/>
              <a:pathLst>
                <a:path extrusionOk="0" h="1365" w="3796">
                  <a:moveTo>
                    <a:pt x="3172" y="0"/>
                  </a:moveTo>
                  <a:cubicBezTo>
                    <a:pt x="3153" y="0"/>
                    <a:pt x="3133" y="1"/>
                    <a:pt x="3113" y="4"/>
                  </a:cubicBezTo>
                  <a:lnTo>
                    <a:pt x="518" y="480"/>
                  </a:lnTo>
                  <a:cubicBezTo>
                    <a:pt x="1" y="606"/>
                    <a:pt x="115" y="1364"/>
                    <a:pt x="626" y="1364"/>
                  </a:cubicBezTo>
                  <a:cubicBezTo>
                    <a:pt x="645" y="1364"/>
                    <a:pt x="664" y="1363"/>
                    <a:pt x="684" y="1361"/>
                  </a:cubicBezTo>
                  <a:lnTo>
                    <a:pt x="3268" y="885"/>
                  </a:lnTo>
                  <a:cubicBezTo>
                    <a:pt x="3796" y="747"/>
                    <a:pt x="3682" y="0"/>
                    <a:pt x="317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5212933" y="708039"/>
              <a:ext cx="250815" cy="224688"/>
            </a:xfrm>
            <a:custGeom>
              <a:rect b="b" l="l" r="r" t="t"/>
              <a:pathLst>
                <a:path extrusionOk="0" h="6966" w="7776">
                  <a:moveTo>
                    <a:pt x="3943" y="1"/>
                  </a:moveTo>
                  <a:cubicBezTo>
                    <a:pt x="2906" y="1"/>
                    <a:pt x="1888" y="469"/>
                    <a:pt x="1227" y="1346"/>
                  </a:cubicBezTo>
                  <a:lnTo>
                    <a:pt x="6966" y="4977"/>
                  </a:lnTo>
                  <a:cubicBezTo>
                    <a:pt x="7775" y="3406"/>
                    <a:pt x="7251" y="1477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2001"/>
                  </a:moveTo>
                  <a:cubicBezTo>
                    <a:pt x="1" y="3561"/>
                    <a:pt x="524" y="5489"/>
                    <a:pt x="2025" y="6442"/>
                  </a:cubicBezTo>
                  <a:cubicBezTo>
                    <a:pt x="2584" y="6796"/>
                    <a:pt x="3211" y="6966"/>
                    <a:pt x="3833" y="6966"/>
                  </a:cubicBezTo>
                  <a:cubicBezTo>
                    <a:pt x="4864" y="6966"/>
                    <a:pt x="5880" y="6497"/>
                    <a:pt x="6549" y="5620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5682211" y="226472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1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1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>
              <a:off x="5814714" y="151317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85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>
              <a:off x="5624636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7" y="136"/>
                    <a:pt x="4655" y="328"/>
                  </a:cubicBezTo>
                  <a:lnTo>
                    <a:pt x="4191" y="3805"/>
                  </a:lnTo>
                  <a:lnTo>
                    <a:pt x="714" y="3340"/>
                  </a:lnTo>
                  <a:cubicBezTo>
                    <a:pt x="699" y="3338"/>
                    <a:pt x="683" y="3338"/>
                    <a:pt x="668" y="3338"/>
                  </a:cubicBezTo>
                  <a:cubicBezTo>
                    <a:pt x="475" y="3338"/>
                    <a:pt x="320" y="3474"/>
                    <a:pt x="298" y="3662"/>
                  </a:cubicBezTo>
                  <a:lnTo>
                    <a:pt x="36" y="5638"/>
                  </a:lnTo>
                  <a:cubicBezTo>
                    <a:pt x="0" y="5840"/>
                    <a:pt x="143" y="6031"/>
                    <a:pt x="357" y="6055"/>
                  </a:cubicBezTo>
                  <a:lnTo>
                    <a:pt x="357" y="6043"/>
                  </a:ln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7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48" y="6864"/>
                  </a:lnTo>
                  <a:lnTo>
                    <a:pt x="10025" y="7329"/>
                  </a:lnTo>
                  <a:cubicBezTo>
                    <a:pt x="10040" y="7331"/>
                    <a:pt x="10055" y="7331"/>
                    <a:pt x="10069" y="7331"/>
                  </a:cubicBezTo>
                  <a:cubicBezTo>
                    <a:pt x="10254" y="7331"/>
                    <a:pt x="10420" y="7195"/>
                    <a:pt x="10442" y="7007"/>
                  </a:cubicBezTo>
                  <a:lnTo>
                    <a:pt x="10704" y="5031"/>
                  </a:lnTo>
                  <a:cubicBezTo>
                    <a:pt x="10728" y="4828"/>
                    <a:pt x="10585" y="4638"/>
                    <a:pt x="10382" y="4614"/>
                  </a:cubicBezTo>
                  <a:lnTo>
                    <a:pt x="6894" y="4150"/>
                  </a:lnTo>
                  <a:lnTo>
                    <a:pt x="7358" y="673"/>
                  </a:lnTo>
                  <a:cubicBezTo>
                    <a:pt x="7382" y="471"/>
                    <a:pt x="7239" y="280"/>
                    <a:pt x="7037" y="256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5182226" y="1123290"/>
              <a:ext cx="349870" cy="436217"/>
            </a:xfrm>
            <a:custGeom>
              <a:rect b="b" l="l" r="r" t="t"/>
              <a:pathLst>
                <a:path extrusionOk="0" h="13524" w="10847">
                  <a:moveTo>
                    <a:pt x="4147" y="429"/>
                  </a:moveTo>
                  <a:cubicBezTo>
                    <a:pt x="4437" y="429"/>
                    <a:pt x="4723" y="604"/>
                    <a:pt x="4774" y="997"/>
                  </a:cubicBezTo>
                  <a:cubicBezTo>
                    <a:pt x="4810" y="1188"/>
                    <a:pt x="4751" y="1390"/>
                    <a:pt x="4632" y="1533"/>
                  </a:cubicBezTo>
                  <a:lnTo>
                    <a:pt x="3834" y="1688"/>
                  </a:lnTo>
                  <a:cubicBezTo>
                    <a:pt x="3667" y="1593"/>
                    <a:pt x="3548" y="1426"/>
                    <a:pt x="3512" y="1224"/>
                  </a:cubicBezTo>
                  <a:lnTo>
                    <a:pt x="3500" y="1224"/>
                  </a:lnTo>
                  <a:cubicBezTo>
                    <a:pt x="3386" y="725"/>
                    <a:pt x="3770" y="429"/>
                    <a:pt x="4147" y="429"/>
                  </a:cubicBezTo>
                  <a:close/>
                  <a:moveTo>
                    <a:pt x="7867" y="2749"/>
                  </a:moveTo>
                  <a:cubicBezTo>
                    <a:pt x="8125" y="2749"/>
                    <a:pt x="8352" y="2938"/>
                    <a:pt x="8394" y="3200"/>
                  </a:cubicBezTo>
                  <a:lnTo>
                    <a:pt x="9787" y="10761"/>
                  </a:lnTo>
                  <a:cubicBezTo>
                    <a:pt x="9835" y="11058"/>
                    <a:pt x="9644" y="11344"/>
                    <a:pt x="9346" y="11392"/>
                  </a:cubicBezTo>
                  <a:lnTo>
                    <a:pt x="3084" y="12535"/>
                  </a:lnTo>
                  <a:cubicBezTo>
                    <a:pt x="3049" y="12542"/>
                    <a:pt x="3014" y="12545"/>
                    <a:pt x="2979" y="12545"/>
                  </a:cubicBezTo>
                  <a:cubicBezTo>
                    <a:pt x="2722" y="12545"/>
                    <a:pt x="2493" y="12357"/>
                    <a:pt x="2441" y="12094"/>
                  </a:cubicBezTo>
                  <a:lnTo>
                    <a:pt x="1060" y="4534"/>
                  </a:lnTo>
                  <a:cubicBezTo>
                    <a:pt x="1012" y="4236"/>
                    <a:pt x="1203" y="3950"/>
                    <a:pt x="1512" y="3903"/>
                  </a:cubicBezTo>
                  <a:lnTo>
                    <a:pt x="2250" y="3760"/>
                  </a:lnTo>
                  <a:cubicBezTo>
                    <a:pt x="2293" y="3975"/>
                    <a:pt x="2482" y="4122"/>
                    <a:pt x="2694" y="4122"/>
                  </a:cubicBezTo>
                  <a:cubicBezTo>
                    <a:pt x="2717" y="4122"/>
                    <a:pt x="2739" y="4120"/>
                    <a:pt x="2762" y="4117"/>
                  </a:cubicBezTo>
                  <a:lnTo>
                    <a:pt x="6668" y="3402"/>
                  </a:lnTo>
                  <a:cubicBezTo>
                    <a:pt x="6906" y="3355"/>
                    <a:pt x="7060" y="3129"/>
                    <a:pt x="7025" y="2890"/>
                  </a:cubicBezTo>
                  <a:lnTo>
                    <a:pt x="7763" y="2760"/>
                  </a:lnTo>
                  <a:cubicBezTo>
                    <a:pt x="7798" y="2752"/>
                    <a:pt x="7833" y="2749"/>
                    <a:pt x="7867" y="2749"/>
                  </a:cubicBezTo>
                  <a:close/>
                  <a:moveTo>
                    <a:pt x="4150" y="0"/>
                  </a:moveTo>
                  <a:cubicBezTo>
                    <a:pt x="4081" y="0"/>
                    <a:pt x="4011" y="7"/>
                    <a:pt x="3941" y="21"/>
                  </a:cubicBezTo>
                  <a:cubicBezTo>
                    <a:pt x="3346" y="128"/>
                    <a:pt x="2953" y="700"/>
                    <a:pt x="3072" y="1307"/>
                  </a:cubicBezTo>
                  <a:cubicBezTo>
                    <a:pt x="3108" y="1474"/>
                    <a:pt x="3179" y="1640"/>
                    <a:pt x="3286" y="1783"/>
                  </a:cubicBezTo>
                  <a:lnTo>
                    <a:pt x="2512" y="1926"/>
                  </a:lnTo>
                  <a:cubicBezTo>
                    <a:pt x="2191" y="1986"/>
                    <a:pt x="1988" y="2295"/>
                    <a:pt x="2036" y="2617"/>
                  </a:cubicBezTo>
                  <a:lnTo>
                    <a:pt x="2096" y="2890"/>
                  </a:lnTo>
                  <a:lnTo>
                    <a:pt x="798" y="3129"/>
                  </a:lnTo>
                  <a:cubicBezTo>
                    <a:pt x="322" y="3212"/>
                    <a:pt x="0" y="3676"/>
                    <a:pt x="83" y="4164"/>
                  </a:cubicBezTo>
                  <a:lnTo>
                    <a:pt x="1667" y="12785"/>
                  </a:lnTo>
                  <a:cubicBezTo>
                    <a:pt x="1741" y="13221"/>
                    <a:pt x="2120" y="13524"/>
                    <a:pt x="2548" y="13524"/>
                  </a:cubicBezTo>
                  <a:cubicBezTo>
                    <a:pt x="2599" y="13524"/>
                    <a:pt x="2651" y="13520"/>
                    <a:pt x="2703" y="13511"/>
                  </a:cubicBezTo>
                  <a:lnTo>
                    <a:pt x="10049" y="12165"/>
                  </a:lnTo>
                  <a:cubicBezTo>
                    <a:pt x="10525" y="12082"/>
                    <a:pt x="10847" y="11618"/>
                    <a:pt x="10763" y="11130"/>
                  </a:cubicBezTo>
                  <a:lnTo>
                    <a:pt x="9192" y="2498"/>
                  </a:lnTo>
                  <a:cubicBezTo>
                    <a:pt x="9108" y="2067"/>
                    <a:pt x="8737" y="1766"/>
                    <a:pt x="8316" y="1766"/>
                  </a:cubicBezTo>
                  <a:cubicBezTo>
                    <a:pt x="8259" y="1766"/>
                    <a:pt x="8202" y="1772"/>
                    <a:pt x="8144" y="1783"/>
                  </a:cubicBezTo>
                  <a:lnTo>
                    <a:pt x="6858" y="2009"/>
                  </a:lnTo>
                  <a:lnTo>
                    <a:pt x="6810" y="1736"/>
                  </a:lnTo>
                  <a:cubicBezTo>
                    <a:pt x="6757" y="1446"/>
                    <a:pt x="6499" y="1252"/>
                    <a:pt x="6214" y="1252"/>
                  </a:cubicBezTo>
                  <a:cubicBezTo>
                    <a:pt x="6183" y="1252"/>
                    <a:pt x="6151" y="1255"/>
                    <a:pt x="6120" y="1259"/>
                  </a:cubicBezTo>
                  <a:lnTo>
                    <a:pt x="5179" y="1438"/>
                  </a:lnTo>
                  <a:cubicBezTo>
                    <a:pt x="5227" y="1259"/>
                    <a:pt x="5239" y="1081"/>
                    <a:pt x="5215" y="914"/>
                  </a:cubicBezTo>
                  <a:cubicBezTo>
                    <a:pt x="5120" y="378"/>
                    <a:pt x="4665" y="0"/>
                    <a:pt x="415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5244414" y="1280275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5311504" y="1265631"/>
              <a:ext cx="125182" cy="43931"/>
            </a:xfrm>
            <a:custGeom>
              <a:rect b="b" l="l" r="r" t="t"/>
              <a:pathLst>
                <a:path extrusionOk="0" h="1362" w="3881">
                  <a:moveTo>
                    <a:pt x="3274" y="0"/>
                  </a:moveTo>
                  <a:cubicBezTo>
                    <a:pt x="3238" y="0"/>
                    <a:pt x="3200" y="5"/>
                    <a:pt x="3160" y="13"/>
                  </a:cubicBezTo>
                  <a:lnTo>
                    <a:pt x="3172" y="13"/>
                  </a:lnTo>
                  <a:lnTo>
                    <a:pt x="576" y="490"/>
                  </a:lnTo>
                  <a:cubicBezTo>
                    <a:pt x="0" y="545"/>
                    <a:pt x="104" y="1362"/>
                    <a:pt x="609" y="1362"/>
                  </a:cubicBezTo>
                  <a:cubicBezTo>
                    <a:pt x="647" y="1362"/>
                    <a:pt x="688" y="1357"/>
                    <a:pt x="731" y="1347"/>
                  </a:cubicBezTo>
                  <a:lnTo>
                    <a:pt x="3314" y="871"/>
                  </a:lnTo>
                  <a:cubicBezTo>
                    <a:pt x="3881" y="793"/>
                    <a:pt x="3774" y="0"/>
                    <a:pt x="3274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5257090" y="1349784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2" y="1"/>
                  </a:moveTo>
                  <a:cubicBezTo>
                    <a:pt x="959" y="1"/>
                    <a:pt x="914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1" y="1545"/>
                  </a:cubicBezTo>
                  <a:cubicBezTo>
                    <a:pt x="1450" y="1545"/>
                    <a:pt x="1852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>
              <a:off x="5326728" y="133514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29" y="0"/>
                  </a:moveTo>
                  <a:cubicBezTo>
                    <a:pt x="3117" y="0"/>
                    <a:pt x="3105" y="1"/>
                    <a:pt x="3092" y="2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3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9"/>
            <p:cNvSpPr/>
            <p:nvPr/>
          </p:nvSpPr>
          <p:spPr>
            <a:xfrm>
              <a:off x="5270540" y="1424293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5"/>
                    <a:pt x="1002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9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9"/>
            <p:cNvSpPr/>
            <p:nvPr/>
          </p:nvSpPr>
          <p:spPr>
            <a:xfrm>
              <a:off x="5339792" y="1409585"/>
              <a:ext cx="121795" cy="43577"/>
            </a:xfrm>
            <a:custGeom>
              <a:rect b="b" l="l" r="r" t="t"/>
              <a:pathLst>
                <a:path extrusionOk="0" h="1351" w="3776">
                  <a:moveTo>
                    <a:pt x="3162" y="0"/>
                  </a:moveTo>
                  <a:cubicBezTo>
                    <a:pt x="3143" y="0"/>
                    <a:pt x="3124" y="1"/>
                    <a:pt x="3104" y="3"/>
                  </a:cubicBezTo>
                  <a:lnTo>
                    <a:pt x="509" y="468"/>
                  </a:lnTo>
                  <a:cubicBezTo>
                    <a:pt x="0" y="606"/>
                    <a:pt x="120" y="1351"/>
                    <a:pt x="628" y="1351"/>
                  </a:cubicBezTo>
                  <a:cubicBezTo>
                    <a:pt x="643" y="1351"/>
                    <a:pt x="659" y="1350"/>
                    <a:pt x="675" y="1349"/>
                  </a:cubicBezTo>
                  <a:lnTo>
                    <a:pt x="3259" y="872"/>
                  </a:lnTo>
                  <a:cubicBezTo>
                    <a:pt x="3775" y="735"/>
                    <a:pt x="3661" y="0"/>
                    <a:pt x="316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>
              <a:off x="5212933" y="1733296"/>
              <a:ext cx="249267" cy="224043"/>
            </a:xfrm>
            <a:custGeom>
              <a:rect b="b" l="l" r="r" t="t"/>
              <a:pathLst>
                <a:path extrusionOk="0" h="6946" w="7728">
                  <a:moveTo>
                    <a:pt x="3946" y="0"/>
                  </a:moveTo>
                  <a:cubicBezTo>
                    <a:pt x="2915" y="0"/>
                    <a:pt x="1900" y="464"/>
                    <a:pt x="1227" y="1338"/>
                  </a:cubicBezTo>
                  <a:lnTo>
                    <a:pt x="6966" y="4957"/>
                  </a:lnTo>
                  <a:cubicBezTo>
                    <a:pt x="7728" y="3398"/>
                    <a:pt x="7251" y="1469"/>
                    <a:pt x="5775" y="528"/>
                  </a:cubicBezTo>
                  <a:cubicBezTo>
                    <a:pt x="5208" y="172"/>
                    <a:pt x="4573" y="0"/>
                    <a:pt x="3946" y="0"/>
                  </a:cubicBezTo>
                  <a:close/>
                  <a:moveTo>
                    <a:pt x="822" y="1981"/>
                  </a:moveTo>
                  <a:cubicBezTo>
                    <a:pt x="1" y="3552"/>
                    <a:pt x="524" y="5481"/>
                    <a:pt x="2025" y="6422"/>
                  </a:cubicBezTo>
                  <a:cubicBezTo>
                    <a:pt x="2584" y="6775"/>
                    <a:pt x="3211" y="6946"/>
                    <a:pt x="3833" y="6946"/>
                  </a:cubicBezTo>
                  <a:cubicBezTo>
                    <a:pt x="4864" y="6946"/>
                    <a:pt x="5880" y="6477"/>
                    <a:pt x="6549" y="5600"/>
                  </a:cubicBezTo>
                  <a:lnTo>
                    <a:pt x="822" y="198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682211" y="1251439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04"/>
                  </a:lnTo>
                  <a:cubicBezTo>
                    <a:pt x="1171" y="5305"/>
                    <a:pt x="1834" y="5629"/>
                    <a:pt x="2508" y="5629"/>
                  </a:cubicBezTo>
                  <a:cubicBezTo>
                    <a:pt x="2916" y="5629"/>
                    <a:pt x="3329" y="5510"/>
                    <a:pt x="3692" y="5264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814714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1" y="1"/>
                  </a:moveTo>
                  <a:cubicBezTo>
                    <a:pt x="3182" y="1"/>
                    <a:pt x="2768" y="120"/>
                    <a:pt x="2406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9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24636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8" y="1"/>
                  </a:moveTo>
                  <a:cubicBezTo>
                    <a:pt x="4843" y="1"/>
                    <a:pt x="4677" y="137"/>
                    <a:pt x="4655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36" y="5647"/>
                  </a:lnTo>
                  <a:cubicBezTo>
                    <a:pt x="0" y="5849"/>
                    <a:pt x="143" y="6040"/>
                    <a:pt x="357" y="6064"/>
                  </a:cubicBezTo>
                  <a:lnTo>
                    <a:pt x="357" y="6052"/>
                  </a:ln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2"/>
                    <a:pt x="6084" y="10350"/>
                  </a:cubicBezTo>
                  <a:lnTo>
                    <a:pt x="6548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94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3" y="1"/>
                    <a:pt x="502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182226" y="2147999"/>
              <a:ext cx="349870" cy="435862"/>
            </a:xfrm>
            <a:custGeom>
              <a:rect b="b" l="l" r="r" t="t"/>
              <a:pathLst>
                <a:path extrusionOk="0" h="13513" w="10847">
                  <a:moveTo>
                    <a:pt x="4145" y="431"/>
                  </a:moveTo>
                  <a:cubicBezTo>
                    <a:pt x="4436" y="431"/>
                    <a:pt x="4723" y="605"/>
                    <a:pt x="4774" y="994"/>
                  </a:cubicBezTo>
                  <a:cubicBezTo>
                    <a:pt x="4810" y="1185"/>
                    <a:pt x="4751" y="1387"/>
                    <a:pt x="4632" y="1530"/>
                  </a:cubicBezTo>
                  <a:lnTo>
                    <a:pt x="3834" y="1685"/>
                  </a:lnTo>
                  <a:cubicBezTo>
                    <a:pt x="3667" y="1590"/>
                    <a:pt x="3548" y="1423"/>
                    <a:pt x="3512" y="1232"/>
                  </a:cubicBezTo>
                  <a:lnTo>
                    <a:pt x="3500" y="1220"/>
                  </a:lnTo>
                  <a:cubicBezTo>
                    <a:pt x="3386" y="723"/>
                    <a:pt x="3769" y="431"/>
                    <a:pt x="4145" y="431"/>
                  </a:cubicBezTo>
                  <a:close/>
                  <a:moveTo>
                    <a:pt x="7867" y="2734"/>
                  </a:moveTo>
                  <a:cubicBezTo>
                    <a:pt x="8125" y="2734"/>
                    <a:pt x="8352" y="2922"/>
                    <a:pt x="8394" y="3185"/>
                  </a:cubicBezTo>
                  <a:lnTo>
                    <a:pt x="9787" y="10757"/>
                  </a:lnTo>
                  <a:cubicBezTo>
                    <a:pt x="9835" y="11055"/>
                    <a:pt x="9644" y="11341"/>
                    <a:pt x="9346" y="11388"/>
                  </a:cubicBezTo>
                  <a:lnTo>
                    <a:pt x="3084" y="12531"/>
                  </a:lnTo>
                  <a:cubicBezTo>
                    <a:pt x="3047" y="12538"/>
                    <a:pt x="3011" y="12542"/>
                    <a:pt x="2975" y="12542"/>
                  </a:cubicBezTo>
                  <a:cubicBezTo>
                    <a:pt x="2710" y="12542"/>
                    <a:pt x="2483" y="12353"/>
                    <a:pt x="2441" y="12091"/>
                  </a:cubicBezTo>
                  <a:lnTo>
                    <a:pt x="1060" y="4518"/>
                  </a:lnTo>
                  <a:cubicBezTo>
                    <a:pt x="1012" y="4221"/>
                    <a:pt x="1203" y="3935"/>
                    <a:pt x="1512" y="3887"/>
                  </a:cubicBezTo>
                  <a:lnTo>
                    <a:pt x="2250" y="3745"/>
                  </a:lnTo>
                  <a:cubicBezTo>
                    <a:pt x="2292" y="3955"/>
                    <a:pt x="2474" y="4110"/>
                    <a:pt x="2680" y="4110"/>
                  </a:cubicBezTo>
                  <a:cubicBezTo>
                    <a:pt x="2707" y="4110"/>
                    <a:pt x="2735" y="4107"/>
                    <a:pt x="2762" y="4102"/>
                  </a:cubicBezTo>
                  <a:lnTo>
                    <a:pt x="6668" y="3387"/>
                  </a:lnTo>
                  <a:cubicBezTo>
                    <a:pt x="6906" y="3340"/>
                    <a:pt x="7060" y="3114"/>
                    <a:pt x="7025" y="2875"/>
                  </a:cubicBezTo>
                  <a:lnTo>
                    <a:pt x="7763" y="2744"/>
                  </a:lnTo>
                  <a:cubicBezTo>
                    <a:pt x="7798" y="2737"/>
                    <a:pt x="7833" y="2734"/>
                    <a:pt x="7867" y="2734"/>
                  </a:cubicBezTo>
                  <a:close/>
                  <a:moveTo>
                    <a:pt x="4133" y="1"/>
                  </a:moveTo>
                  <a:cubicBezTo>
                    <a:pt x="4070" y="1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70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80"/>
                    <a:pt x="2036" y="2602"/>
                  </a:cubicBezTo>
                  <a:lnTo>
                    <a:pt x="2096" y="2887"/>
                  </a:lnTo>
                  <a:lnTo>
                    <a:pt x="798" y="3114"/>
                  </a:lnTo>
                  <a:cubicBezTo>
                    <a:pt x="322" y="3209"/>
                    <a:pt x="0" y="3673"/>
                    <a:pt x="83" y="4149"/>
                  </a:cubicBezTo>
                  <a:lnTo>
                    <a:pt x="1667" y="12781"/>
                  </a:lnTo>
                  <a:cubicBezTo>
                    <a:pt x="1740" y="13212"/>
                    <a:pt x="2110" y="13512"/>
                    <a:pt x="2531" y="13512"/>
                  </a:cubicBezTo>
                  <a:cubicBezTo>
                    <a:pt x="2587" y="13512"/>
                    <a:pt x="2645" y="13507"/>
                    <a:pt x="2703" y="13496"/>
                  </a:cubicBezTo>
                  <a:lnTo>
                    <a:pt x="10049" y="12162"/>
                  </a:lnTo>
                  <a:cubicBezTo>
                    <a:pt x="10525" y="12067"/>
                    <a:pt x="10847" y="11603"/>
                    <a:pt x="10763" y="11114"/>
                  </a:cubicBezTo>
                  <a:lnTo>
                    <a:pt x="9192" y="2482"/>
                  </a:lnTo>
                  <a:cubicBezTo>
                    <a:pt x="9107" y="2048"/>
                    <a:pt x="8729" y="1755"/>
                    <a:pt x="8303" y="1755"/>
                  </a:cubicBezTo>
                  <a:cubicBezTo>
                    <a:pt x="8250" y="1755"/>
                    <a:pt x="8197" y="1759"/>
                    <a:pt x="8144" y="1768"/>
                  </a:cubicBezTo>
                  <a:lnTo>
                    <a:pt x="6858" y="2006"/>
                  </a:lnTo>
                  <a:lnTo>
                    <a:pt x="6810" y="1732"/>
                  </a:lnTo>
                  <a:cubicBezTo>
                    <a:pt x="6757" y="1442"/>
                    <a:pt x="6499" y="1249"/>
                    <a:pt x="6214" y="1249"/>
                  </a:cubicBezTo>
                  <a:cubicBezTo>
                    <a:pt x="6183" y="1249"/>
                    <a:pt x="6151" y="1251"/>
                    <a:pt x="6120" y="1256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11"/>
                  </a:cubicBezTo>
                  <a:cubicBezTo>
                    <a:pt x="5119" y="380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244414" y="2305274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12052" y="2290372"/>
              <a:ext cx="124117" cy="43673"/>
            </a:xfrm>
            <a:custGeom>
              <a:rect b="b" l="l" r="r" t="t"/>
              <a:pathLst>
                <a:path extrusionOk="0" h="1354" w="3848">
                  <a:moveTo>
                    <a:pt x="3238" y="0"/>
                  </a:moveTo>
                  <a:cubicBezTo>
                    <a:pt x="3207" y="0"/>
                    <a:pt x="3176" y="3"/>
                    <a:pt x="3143" y="9"/>
                  </a:cubicBezTo>
                  <a:lnTo>
                    <a:pt x="3155" y="9"/>
                  </a:lnTo>
                  <a:lnTo>
                    <a:pt x="559" y="485"/>
                  </a:lnTo>
                  <a:cubicBezTo>
                    <a:pt x="1" y="564"/>
                    <a:pt x="102" y="1354"/>
                    <a:pt x="608" y="1354"/>
                  </a:cubicBezTo>
                  <a:cubicBezTo>
                    <a:pt x="641" y="1354"/>
                    <a:pt x="677" y="1350"/>
                    <a:pt x="714" y="1343"/>
                  </a:cubicBezTo>
                  <a:lnTo>
                    <a:pt x="3297" y="866"/>
                  </a:lnTo>
                  <a:cubicBezTo>
                    <a:pt x="3847" y="777"/>
                    <a:pt x="3731" y="0"/>
                    <a:pt x="323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257090" y="2374687"/>
              <a:ext cx="59769" cy="49931"/>
            </a:xfrm>
            <a:custGeom>
              <a:rect b="b" l="l" r="r" t="t"/>
              <a:pathLst>
                <a:path extrusionOk="0" h="1548" w="1853">
                  <a:moveTo>
                    <a:pt x="1016" y="0"/>
                  </a:moveTo>
                  <a:cubicBezTo>
                    <a:pt x="968" y="0"/>
                    <a:pt x="919" y="5"/>
                    <a:pt x="870" y="15"/>
                  </a:cubicBezTo>
                  <a:cubicBezTo>
                    <a:pt x="191" y="122"/>
                    <a:pt x="1" y="1015"/>
                    <a:pt x="560" y="1408"/>
                  </a:cubicBezTo>
                  <a:cubicBezTo>
                    <a:pt x="701" y="1505"/>
                    <a:pt x="853" y="1548"/>
                    <a:pt x="1000" y="1548"/>
                  </a:cubicBezTo>
                  <a:cubicBezTo>
                    <a:pt x="1449" y="1548"/>
                    <a:pt x="1853" y="1145"/>
                    <a:pt x="1763" y="634"/>
                  </a:cubicBezTo>
                  <a:cubicBezTo>
                    <a:pt x="1700" y="266"/>
                    <a:pt x="1377" y="0"/>
                    <a:pt x="101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326728" y="2359753"/>
              <a:ext cx="121279" cy="43512"/>
            </a:xfrm>
            <a:custGeom>
              <a:rect b="b" l="l" r="r" t="t"/>
              <a:pathLst>
                <a:path extrusionOk="0" h="1349" w="3760">
                  <a:moveTo>
                    <a:pt x="3129" y="0"/>
                  </a:moveTo>
                  <a:cubicBezTo>
                    <a:pt x="3117" y="0"/>
                    <a:pt x="3105" y="1"/>
                    <a:pt x="3092" y="1"/>
                  </a:cubicBezTo>
                  <a:lnTo>
                    <a:pt x="497" y="478"/>
                  </a:lnTo>
                  <a:cubicBezTo>
                    <a:pt x="0" y="628"/>
                    <a:pt x="120" y="1349"/>
                    <a:pt x="605" y="1349"/>
                  </a:cubicBezTo>
                  <a:cubicBezTo>
                    <a:pt x="620" y="1349"/>
                    <a:pt x="636" y="1348"/>
                    <a:pt x="652" y="1347"/>
                  </a:cubicBezTo>
                  <a:lnTo>
                    <a:pt x="3247" y="882"/>
                  </a:lnTo>
                  <a:cubicBezTo>
                    <a:pt x="3759" y="731"/>
                    <a:pt x="3634" y="0"/>
                    <a:pt x="3129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270540" y="244890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4" y="4"/>
                    <a:pt x="870" y="11"/>
                  </a:cubicBezTo>
                  <a:cubicBezTo>
                    <a:pt x="191" y="131"/>
                    <a:pt x="0" y="1012"/>
                    <a:pt x="572" y="1404"/>
                  </a:cubicBezTo>
                  <a:cubicBezTo>
                    <a:pt x="710" y="1501"/>
                    <a:pt x="861" y="1545"/>
                    <a:pt x="1007" y="1545"/>
                  </a:cubicBezTo>
                  <a:cubicBezTo>
                    <a:pt x="1453" y="1545"/>
                    <a:pt x="1861" y="1142"/>
                    <a:pt x="1763" y="631"/>
                  </a:cubicBezTo>
                  <a:cubicBezTo>
                    <a:pt x="1699" y="258"/>
                    <a:pt x="1369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339534" y="2434133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81" y="1"/>
                  </a:moveTo>
                  <a:cubicBezTo>
                    <a:pt x="3159" y="1"/>
                    <a:pt x="3136" y="2"/>
                    <a:pt x="3112" y="5"/>
                  </a:cubicBezTo>
                  <a:lnTo>
                    <a:pt x="517" y="469"/>
                  </a:lnTo>
                  <a:cubicBezTo>
                    <a:pt x="0" y="607"/>
                    <a:pt x="114" y="1354"/>
                    <a:pt x="625" y="1354"/>
                  </a:cubicBezTo>
                  <a:cubicBezTo>
                    <a:pt x="644" y="1354"/>
                    <a:pt x="663" y="1353"/>
                    <a:pt x="683" y="1351"/>
                  </a:cubicBezTo>
                  <a:lnTo>
                    <a:pt x="3267" y="874"/>
                  </a:lnTo>
                  <a:cubicBezTo>
                    <a:pt x="3792" y="749"/>
                    <a:pt x="3683" y="1"/>
                    <a:pt x="3181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212933" y="2757263"/>
              <a:ext cx="250815" cy="224817"/>
            </a:xfrm>
            <a:custGeom>
              <a:rect b="b" l="l" r="r" t="t"/>
              <a:pathLst>
                <a:path extrusionOk="0" h="6970" w="7776">
                  <a:moveTo>
                    <a:pt x="3946" y="1"/>
                  </a:moveTo>
                  <a:cubicBezTo>
                    <a:pt x="2909" y="1"/>
                    <a:pt x="1889" y="472"/>
                    <a:pt x="1227" y="1358"/>
                  </a:cubicBezTo>
                  <a:lnTo>
                    <a:pt x="6966" y="4977"/>
                  </a:lnTo>
                  <a:cubicBezTo>
                    <a:pt x="7775" y="3405"/>
                    <a:pt x="7251" y="1477"/>
                    <a:pt x="5763" y="524"/>
                  </a:cubicBezTo>
                  <a:cubicBezTo>
                    <a:pt x="5200" y="171"/>
                    <a:pt x="4570" y="1"/>
                    <a:pt x="3946" y="1"/>
                  </a:cubicBezTo>
                  <a:close/>
                  <a:moveTo>
                    <a:pt x="822" y="2001"/>
                  </a:moveTo>
                  <a:lnTo>
                    <a:pt x="822" y="2001"/>
                  </a:lnTo>
                  <a:cubicBezTo>
                    <a:pt x="1" y="3572"/>
                    <a:pt x="524" y="5501"/>
                    <a:pt x="2025" y="6442"/>
                  </a:cubicBezTo>
                  <a:cubicBezTo>
                    <a:pt x="2588" y="6797"/>
                    <a:pt x="3219" y="6969"/>
                    <a:pt x="3844" y="6969"/>
                  </a:cubicBezTo>
                  <a:cubicBezTo>
                    <a:pt x="4872" y="6969"/>
                    <a:pt x="5883" y="6505"/>
                    <a:pt x="6549" y="5632"/>
                  </a:cubicBezTo>
                  <a:lnTo>
                    <a:pt x="822" y="200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682211" y="2276051"/>
              <a:ext cx="196304" cy="181563"/>
            </a:xfrm>
            <a:custGeom>
              <a:rect b="b" l="l" r="r" t="t"/>
              <a:pathLst>
                <a:path extrusionOk="0" h="5629" w="6086">
                  <a:moveTo>
                    <a:pt x="3609" y="1"/>
                  </a:moveTo>
                  <a:lnTo>
                    <a:pt x="1215" y="1620"/>
                  </a:lnTo>
                  <a:cubicBezTo>
                    <a:pt x="251" y="2275"/>
                    <a:pt x="1" y="3585"/>
                    <a:pt x="656" y="4549"/>
                  </a:cubicBezTo>
                  <a:lnTo>
                    <a:pt x="763" y="4716"/>
                  </a:lnTo>
                  <a:cubicBezTo>
                    <a:pt x="1170" y="5308"/>
                    <a:pt x="1831" y="5629"/>
                    <a:pt x="2505" y="5629"/>
                  </a:cubicBezTo>
                  <a:cubicBezTo>
                    <a:pt x="2914" y="5629"/>
                    <a:pt x="3328" y="5511"/>
                    <a:pt x="3692" y="5263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5814714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9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5624636" y="2651177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2" y="1"/>
                    <a:pt x="4677" y="137"/>
                    <a:pt x="4643" y="325"/>
                  </a:cubicBezTo>
                  <a:lnTo>
                    <a:pt x="4191" y="3813"/>
                  </a:lnTo>
                  <a:lnTo>
                    <a:pt x="714" y="3349"/>
                  </a:lnTo>
                  <a:cubicBezTo>
                    <a:pt x="699" y="3347"/>
                    <a:pt x="683" y="3346"/>
                    <a:pt x="668" y="3346"/>
                  </a:cubicBezTo>
                  <a:cubicBezTo>
                    <a:pt x="475" y="3346"/>
                    <a:pt x="319" y="3483"/>
                    <a:pt x="286" y="3670"/>
                  </a:cubicBezTo>
                  <a:lnTo>
                    <a:pt x="36" y="5647"/>
                  </a:lnTo>
                  <a:cubicBezTo>
                    <a:pt x="0" y="5849"/>
                    <a:pt x="143" y="6028"/>
                    <a:pt x="357" y="6063"/>
                  </a:cubicBezTo>
                  <a:lnTo>
                    <a:pt x="3834" y="6516"/>
                  </a:lnTo>
                  <a:lnTo>
                    <a:pt x="3370" y="10004"/>
                  </a:lnTo>
                  <a:cubicBezTo>
                    <a:pt x="3346" y="10207"/>
                    <a:pt x="3489" y="10385"/>
                    <a:pt x="3691" y="10421"/>
                  </a:cubicBezTo>
                  <a:lnTo>
                    <a:pt x="5667" y="10671"/>
                  </a:lnTo>
                  <a:cubicBezTo>
                    <a:pt x="5688" y="10675"/>
                    <a:pt x="5709" y="10677"/>
                    <a:pt x="5730" y="10677"/>
                  </a:cubicBezTo>
                  <a:cubicBezTo>
                    <a:pt x="5907" y="10677"/>
                    <a:pt x="6063" y="10543"/>
                    <a:pt x="6084" y="10362"/>
                  </a:cubicBezTo>
                  <a:lnTo>
                    <a:pt x="6548" y="6873"/>
                  </a:lnTo>
                  <a:lnTo>
                    <a:pt x="10025" y="7337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4" y="7340"/>
                    <a:pt x="10420" y="7204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70"/>
                  </a:lnTo>
                  <a:lnTo>
                    <a:pt x="7358" y="682"/>
                  </a:lnTo>
                  <a:cubicBezTo>
                    <a:pt x="7394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6" y="1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5182226" y="3172611"/>
              <a:ext cx="349870" cy="436507"/>
            </a:xfrm>
            <a:custGeom>
              <a:rect b="b" l="l" r="r" t="t"/>
              <a:pathLst>
                <a:path extrusionOk="0" h="13533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96"/>
                    <a:pt x="4751" y="1387"/>
                    <a:pt x="4632" y="1542"/>
                  </a:cubicBezTo>
                  <a:lnTo>
                    <a:pt x="3834" y="1685"/>
                  </a:lnTo>
                  <a:cubicBezTo>
                    <a:pt x="3667" y="1589"/>
                    <a:pt x="3548" y="1423"/>
                    <a:pt x="3512" y="1232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72" y="2745"/>
                  </a:moveTo>
                  <a:cubicBezTo>
                    <a:pt x="8127" y="2745"/>
                    <a:pt x="8352" y="2924"/>
                    <a:pt x="8394" y="3185"/>
                  </a:cubicBezTo>
                  <a:lnTo>
                    <a:pt x="9787" y="10769"/>
                  </a:lnTo>
                  <a:cubicBezTo>
                    <a:pt x="9835" y="11067"/>
                    <a:pt x="9644" y="11341"/>
                    <a:pt x="9346" y="11400"/>
                  </a:cubicBezTo>
                  <a:lnTo>
                    <a:pt x="3084" y="12543"/>
                  </a:lnTo>
                  <a:cubicBezTo>
                    <a:pt x="3047" y="12550"/>
                    <a:pt x="3011" y="12553"/>
                    <a:pt x="2976" y="12553"/>
                  </a:cubicBezTo>
                  <a:cubicBezTo>
                    <a:pt x="2710" y="12553"/>
                    <a:pt x="2483" y="12364"/>
                    <a:pt x="2441" y="12091"/>
                  </a:cubicBezTo>
                  <a:lnTo>
                    <a:pt x="1060" y="4530"/>
                  </a:lnTo>
                  <a:cubicBezTo>
                    <a:pt x="1012" y="4233"/>
                    <a:pt x="1203" y="3947"/>
                    <a:pt x="1512" y="3887"/>
                  </a:cubicBezTo>
                  <a:lnTo>
                    <a:pt x="2250" y="3756"/>
                  </a:lnTo>
                  <a:cubicBezTo>
                    <a:pt x="2292" y="3965"/>
                    <a:pt x="2472" y="4110"/>
                    <a:pt x="2676" y="4110"/>
                  </a:cubicBezTo>
                  <a:cubicBezTo>
                    <a:pt x="2704" y="4110"/>
                    <a:pt x="2733" y="4107"/>
                    <a:pt x="2762" y="4102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800" y="2749"/>
                    <a:pt x="7836" y="2745"/>
                    <a:pt x="7872" y="2745"/>
                  </a:cubicBezTo>
                  <a:close/>
                  <a:moveTo>
                    <a:pt x="4133" y="1"/>
                  </a:moveTo>
                  <a:cubicBezTo>
                    <a:pt x="4070" y="1"/>
                    <a:pt x="4005" y="6"/>
                    <a:pt x="3941" y="18"/>
                  </a:cubicBezTo>
                  <a:cubicBezTo>
                    <a:pt x="3346" y="125"/>
                    <a:pt x="2953" y="708"/>
                    <a:pt x="3072" y="1304"/>
                  </a:cubicBezTo>
                  <a:cubicBezTo>
                    <a:pt x="3108" y="1482"/>
                    <a:pt x="3179" y="1649"/>
                    <a:pt x="3286" y="1780"/>
                  </a:cubicBezTo>
                  <a:lnTo>
                    <a:pt x="2512" y="1935"/>
                  </a:lnTo>
                  <a:cubicBezTo>
                    <a:pt x="2191" y="1994"/>
                    <a:pt x="1988" y="2304"/>
                    <a:pt x="2036" y="2613"/>
                  </a:cubicBezTo>
                  <a:lnTo>
                    <a:pt x="2096" y="2899"/>
                  </a:lnTo>
                  <a:lnTo>
                    <a:pt x="798" y="3125"/>
                  </a:lnTo>
                  <a:cubicBezTo>
                    <a:pt x="322" y="3220"/>
                    <a:pt x="0" y="3685"/>
                    <a:pt x="83" y="4173"/>
                  </a:cubicBezTo>
                  <a:lnTo>
                    <a:pt x="1667" y="12793"/>
                  </a:lnTo>
                  <a:cubicBezTo>
                    <a:pt x="1741" y="13229"/>
                    <a:pt x="2120" y="13533"/>
                    <a:pt x="2548" y="13533"/>
                  </a:cubicBezTo>
                  <a:cubicBezTo>
                    <a:pt x="2599" y="13533"/>
                    <a:pt x="2651" y="13528"/>
                    <a:pt x="2703" y="13519"/>
                  </a:cubicBezTo>
                  <a:lnTo>
                    <a:pt x="10049" y="12174"/>
                  </a:lnTo>
                  <a:cubicBezTo>
                    <a:pt x="10525" y="12079"/>
                    <a:pt x="10847" y="11614"/>
                    <a:pt x="10763" y="11138"/>
                  </a:cubicBezTo>
                  <a:lnTo>
                    <a:pt x="9192" y="2506"/>
                  </a:lnTo>
                  <a:cubicBezTo>
                    <a:pt x="9107" y="2070"/>
                    <a:pt x="8727" y="1767"/>
                    <a:pt x="8298" y="1767"/>
                  </a:cubicBezTo>
                  <a:cubicBezTo>
                    <a:pt x="8247" y="1767"/>
                    <a:pt x="8196" y="1771"/>
                    <a:pt x="8144" y="1780"/>
                  </a:cubicBezTo>
                  <a:lnTo>
                    <a:pt x="6858" y="2018"/>
                  </a:lnTo>
                  <a:lnTo>
                    <a:pt x="6810" y="1744"/>
                  </a:lnTo>
                  <a:cubicBezTo>
                    <a:pt x="6758" y="1459"/>
                    <a:pt x="6508" y="1258"/>
                    <a:pt x="6228" y="1258"/>
                  </a:cubicBezTo>
                  <a:cubicBezTo>
                    <a:pt x="6192" y="1258"/>
                    <a:pt x="6156" y="1261"/>
                    <a:pt x="6120" y="1268"/>
                  </a:cubicBezTo>
                  <a:lnTo>
                    <a:pt x="5179" y="1435"/>
                  </a:lnTo>
                  <a:cubicBezTo>
                    <a:pt x="5227" y="1268"/>
                    <a:pt x="5239" y="1089"/>
                    <a:pt x="5215" y="923"/>
                  </a:cubicBezTo>
                  <a:cubicBezTo>
                    <a:pt x="5119" y="381"/>
                    <a:pt x="4655" y="1"/>
                    <a:pt x="413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5244414" y="3329886"/>
              <a:ext cx="60059" cy="49834"/>
            </a:xfrm>
            <a:custGeom>
              <a:rect b="b" l="l" r="r" t="t"/>
              <a:pathLst>
                <a:path extrusionOk="0" h="1545" w="1862">
                  <a:moveTo>
                    <a:pt x="1002" y="0"/>
                  </a:moveTo>
                  <a:cubicBezTo>
                    <a:pt x="959" y="0"/>
                    <a:pt x="915" y="4"/>
                    <a:pt x="870" y="11"/>
                  </a:cubicBezTo>
                  <a:cubicBezTo>
                    <a:pt x="191" y="130"/>
                    <a:pt x="1" y="1011"/>
                    <a:pt x="560" y="1404"/>
                  </a:cubicBezTo>
                  <a:cubicBezTo>
                    <a:pt x="702" y="1501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0"/>
                  </a:cubicBezTo>
                  <a:cubicBezTo>
                    <a:pt x="1689" y="258"/>
                    <a:pt x="1367" y="0"/>
                    <a:pt x="1002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5311601" y="3314856"/>
              <a:ext cx="125085" cy="43996"/>
            </a:xfrm>
            <a:custGeom>
              <a:rect b="b" l="l" r="r" t="t"/>
              <a:pathLst>
                <a:path extrusionOk="0" h="1364" w="3878">
                  <a:moveTo>
                    <a:pt x="3271" y="0"/>
                  </a:moveTo>
                  <a:cubicBezTo>
                    <a:pt x="3235" y="0"/>
                    <a:pt x="3197" y="4"/>
                    <a:pt x="3157" y="13"/>
                  </a:cubicBezTo>
                  <a:lnTo>
                    <a:pt x="3169" y="13"/>
                  </a:lnTo>
                  <a:lnTo>
                    <a:pt x="573" y="489"/>
                  </a:lnTo>
                  <a:cubicBezTo>
                    <a:pt x="1" y="555"/>
                    <a:pt x="100" y="1364"/>
                    <a:pt x="597" y="1364"/>
                  </a:cubicBezTo>
                  <a:cubicBezTo>
                    <a:pt x="638" y="1364"/>
                    <a:pt x="682" y="1358"/>
                    <a:pt x="728" y="1347"/>
                  </a:cubicBezTo>
                  <a:lnTo>
                    <a:pt x="3311" y="870"/>
                  </a:lnTo>
                  <a:cubicBezTo>
                    <a:pt x="3878" y="793"/>
                    <a:pt x="3771" y="0"/>
                    <a:pt x="3271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5257090" y="3399267"/>
              <a:ext cx="59769" cy="49963"/>
            </a:xfrm>
            <a:custGeom>
              <a:rect b="b" l="l" r="r" t="t"/>
              <a:pathLst>
                <a:path extrusionOk="0" h="1549" w="1853">
                  <a:moveTo>
                    <a:pt x="1016" y="1"/>
                  </a:moveTo>
                  <a:cubicBezTo>
                    <a:pt x="968" y="1"/>
                    <a:pt x="919" y="6"/>
                    <a:pt x="870" y="15"/>
                  </a:cubicBezTo>
                  <a:cubicBezTo>
                    <a:pt x="191" y="134"/>
                    <a:pt x="1" y="1015"/>
                    <a:pt x="560" y="1408"/>
                  </a:cubicBezTo>
                  <a:cubicBezTo>
                    <a:pt x="701" y="1505"/>
                    <a:pt x="853" y="1549"/>
                    <a:pt x="1000" y="1549"/>
                  </a:cubicBezTo>
                  <a:cubicBezTo>
                    <a:pt x="1449" y="1549"/>
                    <a:pt x="1853" y="1146"/>
                    <a:pt x="1763" y="635"/>
                  </a:cubicBezTo>
                  <a:cubicBezTo>
                    <a:pt x="1700" y="267"/>
                    <a:pt x="1377" y="1"/>
                    <a:pt x="101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5326599" y="3384688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2"/>
                    <a:pt x="3096" y="3"/>
                  </a:cubicBezTo>
                  <a:lnTo>
                    <a:pt x="501" y="467"/>
                  </a:lnTo>
                  <a:cubicBezTo>
                    <a:pt x="1" y="619"/>
                    <a:pt x="126" y="1350"/>
                    <a:pt x="620" y="1350"/>
                  </a:cubicBezTo>
                  <a:cubicBezTo>
                    <a:pt x="632" y="1350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5270540" y="347348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8" y="1"/>
                    <a:pt x="914" y="5"/>
                    <a:pt x="870" y="12"/>
                  </a:cubicBezTo>
                  <a:cubicBezTo>
                    <a:pt x="191" y="131"/>
                    <a:pt x="0" y="1012"/>
                    <a:pt x="560" y="1405"/>
                  </a:cubicBezTo>
                  <a:cubicBezTo>
                    <a:pt x="701" y="1502"/>
                    <a:pt x="854" y="1546"/>
                    <a:pt x="1003" y="1546"/>
                  </a:cubicBezTo>
                  <a:cubicBezTo>
                    <a:pt x="1454" y="1546"/>
                    <a:pt x="1861" y="1145"/>
                    <a:pt x="1763" y="643"/>
                  </a:cubicBezTo>
                  <a:cubicBezTo>
                    <a:pt x="1699" y="260"/>
                    <a:pt x="1369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5339792" y="3458810"/>
              <a:ext cx="121892" cy="43577"/>
            </a:xfrm>
            <a:custGeom>
              <a:rect b="b" l="l" r="r" t="t"/>
              <a:pathLst>
                <a:path extrusionOk="0" h="1351" w="3779">
                  <a:moveTo>
                    <a:pt x="3152" y="1"/>
                  </a:moveTo>
                  <a:cubicBezTo>
                    <a:pt x="3136" y="1"/>
                    <a:pt x="3120" y="2"/>
                    <a:pt x="3104" y="3"/>
                  </a:cubicBezTo>
                  <a:lnTo>
                    <a:pt x="509" y="479"/>
                  </a:lnTo>
                  <a:cubicBezTo>
                    <a:pt x="0" y="618"/>
                    <a:pt x="120" y="1350"/>
                    <a:pt x="627" y="1350"/>
                  </a:cubicBezTo>
                  <a:cubicBezTo>
                    <a:pt x="643" y="1350"/>
                    <a:pt x="659" y="1350"/>
                    <a:pt x="675" y="1348"/>
                  </a:cubicBezTo>
                  <a:lnTo>
                    <a:pt x="3259" y="872"/>
                  </a:lnTo>
                  <a:cubicBezTo>
                    <a:pt x="3779" y="733"/>
                    <a:pt x="3660" y="1"/>
                    <a:pt x="315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5212933" y="3782714"/>
              <a:ext cx="249267" cy="224140"/>
            </a:xfrm>
            <a:custGeom>
              <a:rect b="b" l="l" r="r" t="t"/>
              <a:pathLst>
                <a:path extrusionOk="0" h="6949" w="7728">
                  <a:moveTo>
                    <a:pt x="3944" y="0"/>
                  </a:moveTo>
                  <a:cubicBezTo>
                    <a:pt x="2914" y="0"/>
                    <a:pt x="1900" y="466"/>
                    <a:pt x="1227" y="1331"/>
                  </a:cubicBezTo>
                  <a:lnTo>
                    <a:pt x="6966" y="4963"/>
                  </a:lnTo>
                  <a:cubicBezTo>
                    <a:pt x="7728" y="3391"/>
                    <a:pt x="7251" y="1474"/>
                    <a:pt x="5775" y="534"/>
                  </a:cubicBezTo>
                  <a:cubicBezTo>
                    <a:pt x="5207" y="173"/>
                    <a:pt x="4572" y="0"/>
                    <a:pt x="3944" y="0"/>
                  </a:cubicBezTo>
                  <a:close/>
                  <a:moveTo>
                    <a:pt x="822" y="1974"/>
                  </a:moveTo>
                  <a:lnTo>
                    <a:pt x="822" y="1974"/>
                  </a:lnTo>
                  <a:cubicBezTo>
                    <a:pt x="1" y="3546"/>
                    <a:pt x="524" y="5475"/>
                    <a:pt x="2025" y="6415"/>
                  </a:cubicBezTo>
                  <a:cubicBezTo>
                    <a:pt x="2587" y="6775"/>
                    <a:pt x="3218" y="6948"/>
                    <a:pt x="3842" y="6948"/>
                  </a:cubicBezTo>
                  <a:cubicBezTo>
                    <a:pt x="4870" y="6948"/>
                    <a:pt x="5882" y="6480"/>
                    <a:pt x="6549" y="5606"/>
                  </a:cubicBezTo>
                  <a:lnTo>
                    <a:pt x="822" y="1974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5682211" y="3300663"/>
              <a:ext cx="196304" cy="181660"/>
            </a:xfrm>
            <a:custGeom>
              <a:rect b="b" l="l" r="r" t="t"/>
              <a:pathLst>
                <a:path extrusionOk="0" h="5632" w="6086">
                  <a:moveTo>
                    <a:pt x="3609" y="1"/>
                  </a:moveTo>
                  <a:lnTo>
                    <a:pt x="1215" y="1632"/>
                  </a:lnTo>
                  <a:cubicBezTo>
                    <a:pt x="251" y="2275"/>
                    <a:pt x="1" y="3584"/>
                    <a:pt x="656" y="4549"/>
                  </a:cubicBezTo>
                  <a:lnTo>
                    <a:pt x="763" y="4715"/>
                  </a:lnTo>
                  <a:cubicBezTo>
                    <a:pt x="1172" y="5311"/>
                    <a:pt x="1837" y="5632"/>
                    <a:pt x="2514" y="5632"/>
                  </a:cubicBezTo>
                  <a:cubicBezTo>
                    <a:pt x="2920" y="5632"/>
                    <a:pt x="3330" y="5516"/>
                    <a:pt x="3692" y="5275"/>
                  </a:cubicBezTo>
                  <a:lnTo>
                    <a:pt x="6085" y="3644"/>
                  </a:lnTo>
                  <a:lnTo>
                    <a:pt x="3609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5814714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80" y="0"/>
                  </a:moveTo>
                  <a:cubicBezTo>
                    <a:pt x="3174" y="0"/>
                    <a:pt x="2765" y="118"/>
                    <a:pt x="2406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8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5624636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10" y="0"/>
                  </a:moveTo>
                  <a:cubicBezTo>
                    <a:pt x="4832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36" y="5638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0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94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1" y="2"/>
                    <a:pt x="5030" y="0"/>
                    <a:pt x="5010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5182226" y="4197223"/>
              <a:ext cx="349870" cy="436120"/>
            </a:xfrm>
            <a:custGeom>
              <a:rect b="b" l="l" r="r" t="t"/>
              <a:pathLst>
                <a:path extrusionOk="0" h="13521" w="10847">
                  <a:moveTo>
                    <a:pt x="4151" y="435"/>
                  </a:moveTo>
                  <a:cubicBezTo>
                    <a:pt x="4440" y="435"/>
                    <a:pt x="4723" y="608"/>
                    <a:pt x="4774" y="994"/>
                  </a:cubicBezTo>
                  <a:cubicBezTo>
                    <a:pt x="4810" y="1184"/>
                    <a:pt x="4751" y="1387"/>
                    <a:pt x="4632" y="1542"/>
                  </a:cubicBezTo>
                  <a:lnTo>
                    <a:pt x="3834" y="1684"/>
                  </a:lnTo>
                  <a:cubicBezTo>
                    <a:pt x="3667" y="1589"/>
                    <a:pt x="3548" y="1434"/>
                    <a:pt x="3512" y="1244"/>
                  </a:cubicBezTo>
                  <a:lnTo>
                    <a:pt x="3500" y="1232"/>
                  </a:lnTo>
                  <a:cubicBezTo>
                    <a:pt x="3386" y="732"/>
                    <a:pt x="3773" y="435"/>
                    <a:pt x="4151" y="435"/>
                  </a:cubicBezTo>
                  <a:close/>
                  <a:moveTo>
                    <a:pt x="7867" y="2746"/>
                  </a:moveTo>
                  <a:cubicBezTo>
                    <a:pt x="8125" y="2746"/>
                    <a:pt x="8352" y="2934"/>
                    <a:pt x="8394" y="3196"/>
                  </a:cubicBezTo>
                  <a:lnTo>
                    <a:pt x="9787" y="10757"/>
                  </a:lnTo>
                  <a:cubicBezTo>
                    <a:pt x="9835" y="11055"/>
                    <a:pt x="9644" y="11340"/>
                    <a:pt x="9346" y="11400"/>
                  </a:cubicBezTo>
                  <a:lnTo>
                    <a:pt x="3084" y="12543"/>
                  </a:lnTo>
                  <a:cubicBezTo>
                    <a:pt x="3053" y="12548"/>
                    <a:pt x="3023" y="12550"/>
                    <a:pt x="2992" y="12550"/>
                  </a:cubicBezTo>
                  <a:cubicBezTo>
                    <a:pt x="2730" y="12550"/>
                    <a:pt x="2494" y="12369"/>
                    <a:pt x="2441" y="12102"/>
                  </a:cubicBezTo>
                  <a:lnTo>
                    <a:pt x="1060" y="4530"/>
                  </a:lnTo>
                  <a:cubicBezTo>
                    <a:pt x="1012" y="4232"/>
                    <a:pt x="1203" y="3947"/>
                    <a:pt x="1512" y="3899"/>
                  </a:cubicBezTo>
                  <a:lnTo>
                    <a:pt x="2250" y="3768"/>
                  </a:lnTo>
                  <a:cubicBezTo>
                    <a:pt x="2292" y="3968"/>
                    <a:pt x="2474" y="4121"/>
                    <a:pt x="2680" y="4121"/>
                  </a:cubicBezTo>
                  <a:cubicBezTo>
                    <a:pt x="2707" y="4121"/>
                    <a:pt x="2735" y="4119"/>
                    <a:pt x="2762" y="4113"/>
                  </a:cubicBezTo>
                  <a:lnTo>
                    <a:pt x="6668" y="3399"/>
                  </a:lnTo>
                  <a:cubicBezTo>
                    <a:pt x="6906" y="3351"/>
                    <a:pt x="7060" y="3125"/>
                    <a:pt x="7025" y="2887"/>
                  </a:cubicBezTo>
                  <a:lnTo>
                    <a:pt x="7763" y="2756"/>
                  </a:lnTo>
                  <a:cubicBezTo>
                    <a:pt x="7798" y="2749"/>
                    <a:pt x="7833" y="2746"/>
                    <a:pt x="7867" y="2746"/>
                  </a:cubicBezTo>
                  <a:close/>
                  <a:moveTo>
                    <a:pt x="4133" y="0"/>
                  </a:moveTo>
                  <a:cubicBezTo>
                    <a:pt x="4070" y="0"/>
                    <a:pt x="4006" y="6"/>
                    <a:pt x="3941" y="18"/>
                  </a:cubicBezTo>
                  <a:cubicBezTo>
                    <a:pt x="3346" y="125"/>
                    <a:pt x="2953" y="708"/>
                    <a:pt x="3072" y="1303"/>
                  </a:cubicBezTo>
                  <a:cubicBezTo>
                    <a:pt x="3108" y="1482"/>
                    <a:pt x="3179" y="1637"/>
                    <a:pt x="3286" y="1780"/>
                  </a:cubicBezTo>
                  <a:lnTo>
                    <a:pt x="2512" y="1923"/>
                  </a:lnTo>
                  <a:cubicBezTo>
                    <a:pt x="2191" y="1982"/>
                    <a:pt x="1988" y="2292"/>
                    <a:pt x="2036" y="2601"/>
                  </a:cubicBezTo>
                  <a:lnTo>
                    <a:pt x="2096" y="2887"/>
                  </a:lnTo>
                  <a:lnTo>
                    <a:pt x="798" y="3125"/>
                  </a:lnTo>
                  <a:cubicBezTo>
                    <a:pt x="322" y="3208"/>
                    <a:pt x="0" y="3673"/>
                    <a:pt x="83" y="4161"/>
                  </a:cubicBezTo>
                  <a:lnTo>
                    <a:pt x="1667" y="12793"/>
                  </a:lnTo>
                  <a:cubicBezTo>
                    <a:pt x="1741" y="13218"/>
                    <a:pt x="2120" y="13520"/>
                    <a:pt x="2548" y="13520"/>
                  </a:cubicBezTo>
                  <a:cubicBezTo>
                    <a:pt x="2599" y="13520"/>
                    <a:pt x="2651" y="13516"/>
                    <a:pt x="2703" y="13507"/>
                  </a:cubicBezTo>
                  <a:lnTo>
                    <a:pt x="10049" y="12162"/>
                  </a:lnTo>
                  <a:cubicBezTo>
                    <a:pt x="10525" y="12079"/>
                    <a:pt x="10847" y="11602"/>
                    <a:pt x="10763" y="11126"/>
                  </a:cubicBezTo>
                  <a:lnTo>
                    <a:pt x="9192" y="2494"/>
                  </a:lnTo>
                  <a:cubicBezTo>
                    <a:pt x="9108" y="2064"/>
                    <a:pt x="8737" y="1763"/>
                    <a:pt x="8316" y="1763"/>
                  </a:cubicBezTo>
                  <a:cubicBezTo>
                    <a:pt x="8259" y="1763"/>
                    <a:pt x="8202" y="1768"/>
                    <a:pt x="8144" y="1780"/>
                  </a:cubicBezTo>
                  <a:lnTo>
                    <a:pt x="6858" y="2018"/>
                  </a:lnTo>
                  <a:lnTo>
                    <a:pt x="6810" y="1732"/>
                  </a:lnTo>
                  <a:cubicBezTo>
                    <a:pt x="6756" y="1451"/>
                    <a:pt x="6497" y="1249"/>
                    <a:pt x="6210" y="1249"/>
                  </a:cubicBezTo>
                  <a:cubicBezTo>
                    <a:pt x="6180" y="1249"/>
                    <a:pt x="6150" y="1251"/>
                    <a:pt x="6120" y="1256"/>
                  </a:cubicBezTo>
                  <a:lnTo>
                    <a:pt x="5179" y="1434"/>
                  </a:lnTo>
                  <a:cubicBezTo>
                    <a:pt x="5227" y="1268"/>
                    <a:pt x="5239" y="1089"/>
                    <a:pt x="5215" y="910"/>
                  </a:cubicBezTo>
                  <a:cubicBezTo>
                    <a:pt x="5119" y="380"/>
                    <a:pt x="4655" y="0"/>
                    <a:pt x="4133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5244414" y="4354466"/>
              <a:ext cx="60059" cy="49866"/>
            </a:xfrm>
            <a:custGeom>
              <a:rect b="b" l="l" r="r" t="t"/>
              <a:pathLst>
                <a:path extrusionOk="0" h="1546" w="1862">
                  <a:moveTo>
                    <a:pt x="1002" y="1"/>
                  </a:moveTo>
                  <a:cubicBezTo>
                    <a:pt x="959" y="1"/>
                    <a:pt x="915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2" y="1502"/>
                    <a:pt x="854" y="1545"/>
                    <a:pt x="1002" y="1545"/>
                  </a:cubicBezTo>
                  <a:cubicBezTo>
                    <a:pt x="1454" y="1545"/>
                    <a:pt x="1862" y="1142"/>
                    <a:pt x="1763" y="631"/>
                  </a:cubicBezTo>
                  <a:cubicBezTo>
                    <a:pt x="1689" y="259"/>
                    <a:pt x="1367" y="1"/>
                    <a:pt x="1002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5312149" y="4339952"/>
              <a:ext cx="123988" cy="43383"/>
            </a:xfrm>
            <a:custGeom>
              <a:rect b="b" l="l" r="r" t="t"/>
              <a:pathLst>
                <a:path extrusionOk="0" h="1345" w="3844">
                  <a:moveTo>
                    <a:pt x="3236" y="0"/>
                  </a:moveTo>
                  <a:cubicBezTo>
                    <a:pt x="3205" y="0"/>
                    <a:pt x="3173" y="3"/>
                    <a:pt x="3140" y="10"/>
                  </a:cubicBezTo>
                  <a:lnTo>
                    <a:pt x="3152" y="10"/>
                  </a:lnTo>
                  <a:lnTo>
                    <a:pt x="556" y="474"/>
                  </a:lnTo>
                  <a:cubicBezTo>
                    <a:pt x="1" y="552"/>
                    <a:pt x="98" y="1344"/>
                    <a:pt x="597" y="1344"/>
                  </a:cubicBezTo>
                  <a:cubicBezTo>
                    <a:pt x="633" y="1344"/>
                    <a:pt x="671" y="1340"/>
                    <a:pt x="711" y="1331"/>
                  </a:cubicBezTo>
                  <a:lnTo>
                    <a:pt x="3294" y="867"/>
                  </a:lnTo>
                  <a:cubicBezTo>
                    <a:pt x="3844" y="766"/>
                    <a:pt x="3728" y="0"/>
                    <a:pt x="323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5257090" y="4423976"/>
              <a:ext cx="59769" cy="49866"/>
            </a:xfrm>
            <a:custGeom>
              <a:rect b="b" l="l" r="r" t="t"/>
              <a:pathLst>
                <a:path extrusionOk="0" h="1546" w="1853">
                  <a:moveTo>
                    <a:pt x="1003" y="1"/>
                  </a:moveTo>
                  <a:cubicBezTo>
                    <a:pt x="959" y="1"/>
                    <a:pt x="914" y="5"/>
                    <a:pt x="870" y="12"/>
                  </a:cubicBezTo>
                  <a:cubicBezTo>
                    <a:pt x="191" y="131"/>
                    <a:pt x="1" y="1012"/>
                    <a:pt x="560" y="1405"/>
                  </a:cubicBezTo>
                  <a:cubicBezTo>
                    <a:pt x="701" y="1502"/>
                    <a:pt x="853" y="1546"/>
                    <a:pt x="1000" y="1546"/>
                  </a:cubicBezTo>
                  <a:cubicBezTo>
                    <a:pt x="1449" y="1546"/>
                    <a:pt x="1853" y="1142"/>
                    <a:pt x="1763" y="631"/>
                  </a:cubicBezTo>
                  <a:cubicBezTo>
                    <a:pt x="1699" y="259"/>
                    <a:pt x="1369" y="1"/>
                    <a:pt x="1003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5326599" y="4409300"/>
              <a:ext cx="121279" cy="43544"/>
            </a:xfrm>
            <a:custGeom>
              <a:rect b="b" l="l" r="r" t="t"/>
              <a:pathLst>
                <a:path extrusionOk="0" h="1350" w="3760">
                  <a:moveTo>
                    <a:pt x="3144" y="1"/>
                  </a:moveTo>
                  <a:cubicBezTo>
                    <a:pt x="3128" y="1"/>
                    <a:pt x="3113" y="1"/>
                    <a:pt x="3096" y="3"/>
                  </a:cubicBezTo>
                  <a:lnTo>
                    <a:pt x="501" y="467"/>
                  </a:lnTo>
                  <a:cubicBezTo>
                    <a:pt x="1" y="618"/>
                    <a:pt x="126" y="1349"/>
                    <a:pt x="620" y="1349"/>
                  </a:cubicBezTo>
                  <a:cubicBezTo>
                    <a:pt x="632" y="1349"/>
                    <a:pt x="644" y="1349"/>
                    <a:pt x="656" y="1348"/>
                  </a:cubicBezTo>
                  <a:lnTo>
                    <a:pt x="3251" y="872"/>
                  </a:lnTo>
                  <a:cubicBezTo>
                    <a:pt x="3759" y="722"/>
                    <a:pt x="3640" y="1"/>
                    <a:pt x="3144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5270540" y="4498130"/>
              <a:ext cx="60059" cy="50221"/>
            </a:xfrm>
            <a:custGeom>
              <a:rect b="b" l="l" r="r" t="t"/>
              <a:pathLst>
                <a:path extrusionOk="0" h="1557" w="1862">
                  <a:moveTo>
                    <a:pt x="998" y="0"/>
                  </a:moveTo>
                  <a:cubicBezTo>
                    <a:pt x="956" y="0"/>
                    <a:pt x="913" y="4"/>
                    <a:pt x="870" y="11"/>
                  </a:cubicBezTo>
                  <a:cubicBezTo>
                    <a:pt x="191" y="130"/>
                    <a:pt x="0" y="1011"/>
                    <a:pt x="560" y="1416"/>
                  </a:cubicBezTo>
                  <a:cubicBezTo>
                    <a:pt x="701" y="1513"/>
                    <a:pt x="854" y="1556"/>
                    <a:pt x="1002" y="1556"/>
                  </a:cubicBezTo>
                  <a:cubicBezTo>
                    <a:pt x="1453" y="1556"/>
                    <a:pt x="1861" y="1153"/>
                    <a:pt x="1763" y="642"/>
                  </a:cubicBezTo>
                  <a:cubicBezTo>
                    <a:pt x="1699" y="268"/>
                    <a:pt x="1366" y="0"/>
                    <a:pt x="99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5339630" y="4483390"/>
              <a:ext cx="122311" cy="43673"/>
            </a:xfrm>
            <a:custGeom>
              <a:rect b="b" l="l" r="r" t="t"/>
              <a:pathLst>
                <a:path extrusionOk="0" h="1354" w="3792">
                  <a:moveTo>
                    <a:pt x="3168" y="1"/>
                  </a:moveTo>
                  <a:cubicBezTo>
                    <a:pt x="3149" y="1"/>
                    <a:pt x="3129" y="2"/>
                    <a:pt x="3109" y="4"/>
                  </a:cubicBezTo>
                  <a:lnTo>
                    <a:pt x="514" y="480"/>
                  </a:lnTo>
                  <a:cubicBezTo>
                    <a:pt x="0" y="605"/>
                    <a:pt x="110" y="1354"/>
                    <a:pt x="612" y="1354"/>
                  </a:cubicBezTo>
                  <a:cubicBezTo>
                    <a:pt x="634" y="1354"/>
                    <a:pt x="657" y="1352"/>
                    <a:pt x="680" y="1349"/>
                  </a:cubicBezTo>
                  <a:lnTo>
                    <a:pt x="3264" y="885"/>
                  </a:lnTo>
                  <a:cubicBezTo>
                    <a:pt x="3792" y="747"/>
                    <a:pt x="3678" y="1"/>
                    <a:pt x="316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5212933" y="4806843"/>
              <a:ext cx="250815" cy="224624"/>
            </a:xfrm>
            <a:custGeom>
              <a:rect b="b" l="l" r="r" t="t"/>
              <a:pathLst>
                <a:path extrusionOk="0" h="6964" w="7776">
                  <a:moveTo>
                    <a:pt x="3943" y="1"/>
                  </a:moveTo>
                  <a:cubicBezTo>
                    <a:pt x="2906" y="1"/>
                    <a:pt x="1888" y="470"/>
                    <a:pt x="1227" y="1346"/>
                  </a:cubicBezTo>
                  <a:lnTo>
                    <a:pt x="6966" y="4978"/>
                  </a:lnTo>
                  <a:cubicBezTo>
                    <a:pt x="7775" y="3406"/>
                    <a:pt x="7251" y="1465"/>
                    <a:pt x="5763" y="525"/>
                  </a:cubicBezTo>
                  <a:cubicBezTo>
                    <a:pt x="5199" y="171"/>
                    <a:pt x="4568" y="1"/>
                    <a:pt x="3943" y="1"/>
                  </a:cubicBezTo>
                  <a:close/>
                  <a:moveTo>
                    <a:pt x="822" y="1989"/>
                  </a:moveTo>
                  <a:lnTo>
                    <a:pt x="822" y="1989"/>
                  </a:lnTo>
                  <a:cubicBezTo>
                    <a:pt x="1" y="3561"/>
                    <a:pt x="524" y="5490"/>
                    <a:pt x="2025" y="6430"/>
                  </a:cubicBezTo>
                  <a:cubicBezTo>
                    <a:pt x="2587" y="6790"/>
                    <a:pt x="3218" y="6963"/>
                    <a:pt x="3842" y="6963"/>
                  </a:cubicBezTo>
                  <a:cubicBezTo>
                    <a:pt x="4870" y="6963"/>
                    <a:pt x="5882" y="6495"/>
                    <a:pt x="6549" y="5621"/>
                  </a:cubicBezTo>
                  <a:lnTo>
                    <a:pt x="822" y="1989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5682211" y="4325276"/>
              <a:ext cx="196304" cy="181918"/>
            </a:xfrm>
            <a:custGeom>
              <a:rect b="b" l="l" r="r" t="t"/>
              <a:pathLst>
                <a:path extrusionOk="0" h="5640" w="6086">
                  <a:moveTo>
                    <a:pt x="3609" y="0"/>
                  </a:moveTo>
                  <a:lnTo>
                    <a:pt x="1215" y="1632"/>
                  </a:lnTo>
                  <a:cubicBezTo>
                    <a:pt x="251" y="2286"/>
                    <a:pt x="1" y="3596"/>
                    <a:pt x="656" y="4560"/>
                  </a:cubicBezTo>
                  <a:lnTo>
                    <a:pt x="763" y="4715"/>
                  </a:lnTo>
                  <a:cubicBezTo>
                    <a:pt x="1171" y="5316"/>
                    <a:pt x="1834" y="5640"/>
                    <a:pt x="2508" y="5640"/>
                  </a:cubicBezTo>
                  <a:cubicBezTo>
                    <a:pt x="2916" y="5640"/>
                    <a:pt x="3329" y="5522"/>
                    <a:pt x="3692" y="5275"/>
                  </a:cubicBezTo>
                  <a:lnTo>
                    <a:pt x="6085" y="3644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5814714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80" y="1"/>
                  </a:moveTo>
                  <a:cubicBezTo>
                    <a:pt x="3174" y="1"/>
                    <a:pt x="2765" y="119"/>
                    <a:pt x="2406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80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5624636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7" y="135"/>
                    <a:pt x="4655" y="327"/>
                  </a:cubicBezTo>
                  <a:lnTo>
                    <a:pt x="4191" y="3804"/>
                  </a:lnTo>
                  <a:lnTo>
                    <a:pt x="714" y="3339"/>
                  </a:lnTo>
                  <a:cubicBezTo>
                    <a:pt x="699" y="3338"/>
                    <a:pt x="683" y="3337"/>
                    <a:pt x="668" y="3337"/>
                  </a:cubicBezTo>
                  <a:cubicBezTo>
                    <a:pt x="475" y="3337"/>
                    <a:pt x="320" y="3473"/>
                    <a:pt x="298" y="3661"/>
                  </a:cubicBezTo>
                  <a:lnTo>
                    <a:pt x="36" y="5637"/>
                  </a:lnTo>
                  <a:cubicBezTo>
                    <a:pt x="0" y="5840"/>
                    <a:pt x="143" y="6030"/>
                    <a:pt x="357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7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48" y="6876"/>
                  </a:lnTo>
                  <a:lnTo>
                    <a:pt x="10025" y="7328"/>
                  </a:lnTo>
                  <a:cubicBezTo>
                    <a:pt x="10045" y="7331"/>
                    <a:pt x="10064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94" y="470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4657631" y="22647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1"/>
                  </a:lnTo>
                  <a:cubicBezTo>
                    <a:pt x="250" y="2286"/>
                    <a:pt x="0" y="3596"/>
                    <a:pt x="655" y="4560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1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4790102" y="151317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85"/>
                  </a:lnTo>
                  <a:lnTo>
                    <a:pt x="2477" y="5628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4600023" y="602242"/>
              <a:ext cx="346032" cy="344032"/>
            </a:xfrm>
            <a:custGeom>
              <a:rect b="b" l="l" r="r" t="t"/>
              <a:pathLst>
                <a:path extrusionOk="0" h="10666" w="10728">
                  <a:moveTo>
                    <a:pt x="5007" y="1"/>
                  </a:moveTo>
                  <a:cubicBezTo>
                    <a:pt x="4823" y="1"/>
                    <a:pt x="4676" y="136"/>
                    <a:pt x="4644" y="328"/>
                  </a:cubicBezTo>
                  <a:lnTo>
                    <a:pt x="4191" y="3793"/>
                  </a:lnTo>
                  <a:lnTo>
                    <a:pt x="715" y="3340"/>
                  </a:lnTo>
                  <a:cubicBezTo>
                    <a:pt x="692" y="3336"/>
                    <a:pt x="671" y="3335"/>
                    <a:pt x="649" y="3335"/>
                  </a:cubicBezTo>
                  <a:cubicBezTo>
                    <a:pt x="465" y="3335"/>
                    <a:pt x="318" y="3469"/>
                    <a:pt x="286" y="3662"/>
                  </a:cubicBezTo>
                  <a:lnTo>
                    <a:pt x="24" y="5626"/>
                  </a:lnTo>
                  <a:cubicBezTo>
                    <a:pt x="0" y="5829"/>
                    <a:pt x="143" y="6019"/>
                    <a:pt x="345" y="6043"/>
                  </a:cubicBezTo>
                  <a:lnTo>
                    <a:pt x="3834" y="6507"/>
                  </a:lnTo>
                  <a:lnTo>
                    <a:pt x="3370" y="9984"/>
                  </a:lnTo>
                  <a:cubicBezTo>
                    <a:pt x="3346" y="10186"/>
                    <a:pt x="3489" y="10377"/>
                    <a:pt x="3691" y="10401"/>
                  </a:cubicBezTo>
                  <a:lnTo>
                    <a:pt x="5668" y="10663"/>
                  </a:lnTo>
                  <a:cubicBezTo>
                    <a:pt x="5682" y="10664"/>
                    <a:pt x="5697" y="10665"/>
                    <a:pt x="5712" y="10665"/>
                  </a:cubicBezTo>
                  <a:cubicBezTo>
                    <a:pt x="5897" y="10665"/>
                    <a:pt x="6062" y="10529"/>
                    <a:pt x="6084" y="10341"/>
                  </a:cubicBezTo>
                  <a:lnTo>
                    <a:pt x="6537" y="6864"/>
                  </a:lnTo>
                  <a:lnTo>
                    <a:pt x="10025" y="7329"/>
                  </a:lnTo>
                  <a:cubicBezTo>
                    <a:pt x="10039" y="7330"/>
                    <a:pt x="10053" y="7331"/>
                    <a:pt x="10067" y="7331"/>
                  </a:cubicBezTo>
                  <a:cubicBezTo>
                    <a:pt x="10253" y="7331"/>
                    <a:pt x="10420" y="7184"/>
                    <a:pt x="10442" y="6995"/>
                  </a:cubicBezTo>
                  <a:lnTo>
                    <a:pt x="10704" y="5019"/>
                  </a:lnTo>
                  <a:cubicBezTo>
                    <a:pt x="10728" y="4817"/>
                    <a:pt x="10585" y="4626"/>
                    <a:pt x="10382" y="4602"/>
                  </a:cubicBezTo>
                  <a:lnTo>
                    <a:pt x="6906" y="4150"/>
                  </a:lnTo>
                  <a:lnTo>
                    <a:pt x="7358" y="661"/>
                  </a:lnTo>
                  <a:cubicBezTo>
                    <a:pt x="7382" y="459"/>
                    <a:pt x="7239" y="280"/>
                    <a:pt x="7037" y="245"/>
                  </a:cubicBezTo>
                  <a:lnTo>
                    <a:pt x="5072" y="6"/>
                  </a:lnTo>
                  <a:cubicBezTo>
                    <a:pt x="5050" y="3"/>
                    <a:pt x="5028" y="1"/>
                    <a:pt x="5007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4657631" y="1251439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04"/>
                  </a:lnTo>
                  <a:cubicBezTo>
                    <a:pt x="1175" y="5305"/>
                    <a:pt x="1834" y="5629"/>
                    <a:pt x="2508" y="5629"/>
                  </a:cubicBezTo>
                  <a:cubicBezTo>
                    <a:pt x="2915" y="5629"/>
                    <a:pt x="3328" y="5510"/>
                    <a:pt x="3691" y="5264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4790102" y="1176188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89" y="1"/>
                  </a:moveTo>
                  <a:cubicBezTo>
                    <a:pt x="3177" y="1"/>
                    <a:pt x="2761" y="120"/>
                    <a:pt x="2394" y="369"/>
                  </a:cubicBezTo>
                  <a:lnTo>
                    <a:pt x="1" y="1989"/>
                  </a:lnTo>
                  <a:lnTo>
                    <a:pt x="2477" y="5632"/>
                  </a:lnTo>
                  <a:lnTo>
                    <a:pt x="4870" y="4001"/>
                  </a:lnTo>
                  <a:cubicBezTo>
                    <a:pt x="5835" y="3346"/>
                    <a:pt x="6085" y="2036"/>
                    <a:pt x="5430" y="1072"/>
                  </a:cubicBezTo>
                  <a:lnTo>
                    <a:pt x="5430" y="1072"/>
                  </a:lnTo>
                  <a:lnTo>
                    <a:pt x="5430" y="1084"/>
                  </a:lnTo>
                  <a:lnTo>
                    <a:pt x="5323" y="917"/>
                  </a:lnTo>
                  <a:cubicBezTo>
                    <a:pt x="4917" y="319"/>
                    <a:pt x="4259" y="1"/>
                    <a:pt x="3589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9"/>
            <p:cNvSpPr/>
            <p:nvPr/>
          </p:nvSpPr>
          <p:spPr>
            <a:xfrm>
              <a:off x="4600023" y="1626564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26" y="1"/>
                  </a:moveTo>
                  <a:cubicBezTo>
                    <a:pt x="4833" y="1"/>
                    <a:pt x="4677" y="137"/>
                    <a:pt x="4644" y="325"/>
                  </a:cubicBezTo>
                  <a:lnTo>
                    <a:pt x="4191" y="3813"/>
                  </a:lnTo>
                  <a:lnTo>
                    <a:pt x="715" y="3349"/>
                  </a:lnTo>
                  <a:cubicBezTo>
                    <a:pt x="700" y="3347"/>
                    <a:pt x="685" y="3346"/>
                    <a:pt x="670" y="3346"/>
                  </a:cubicBezTo>
                  <a:cubicBezTo>
                    <a:pt x="485" y="3346"/>
                    <a:pt x="320" y="3483"/>
                    <a:pt x="298" y="3670"/>
                  </a:cubicBezTo>
                  <a:lnTo>
                    <a:pt x="24" y="5635"/>
                  </a:lnTo>
                  <a:cubicBezTo>
                    <a:pt x="0" y="5837"/>
                    <a:pt x="143" y="6028"/>
                    <a:pt x="345" y="6052"/>
                  </a:cubicBezTo>
                  <a:lnTo>
                    <a:pt x="3834" y="6516"/>
                  </a:lnTo>
                  <a:lnTo>
                    <a:pt x="3370" y="9993"/>
                  </a:lnTo>
                  <a:cubicBezTo>
                    <a:pt x="3346" y="10195"/>
                    <a:pt x="3489" y="10386"/>
                    <a:pt x="3691" y="10409"/>
                  </a:cubicBezTo>
                  <a:lnTo>
                    <a:pt x="5668" y="10671"/>
                  </a:lnTo>
                  <a:cubicBezTo>
                    <a:pt x="5688" y="10675"/>
                    <a:pt x="5709" y="10677"/>
                    <a:pt x="5729" y="10677"/>
                  </a:cubicBezTo>
                  <a:cubicBezTo>
                    <a:pt x="5905" y="10677"/>
                    <a:pt x="6052" y="10542"/>
                    <a:pt x="6084" y="10350"/>
                  </a:cubicBezTo>
                  <a:lnTo>
                    <a:pt x="6537" y="6873"/>
                  </a:lnTo>
                  <a:lnTo>
                    <a:pt x="10025" y="7338"/>
                  </a:lnTo>
                  <a:cubicBezTo>
                    <a:pt x="10040" y="7339"/>
                    <a:pt x="10055" y="7340"/>
                    <a:pt x="10069" y="7340"/>
                  </a:cubicBezTo>
                  <a:cubicBezTo>
                    <a:pt x="10255" y="7340"/>
                    <a:pt x="10420" y="7204"/>
                    <a:pt x="10442" y="7016"/>
                  </a:cubicBezTo>
                  <a:lnTo>
                    <a:pt x="10704" y="5040"/>
                  </a:lnTo>
                  <a:cubicBezTo>
                    <a:pt x="10728" y="4837"/>
                    <a:pt x="10585" y="4647"/>
                    <a:pt x="10382" y="4623"/>
                  </a:cubicBezTo>
                  <a:lnTo>
                    <a:pt x="6906" y="4159"/>
                  </a:lnTo>
                  <a:lnTo>
                    <a:pt x="7358" y="682"/>
                  </a:lnTo>
                  <a:cubicBezTo>
                    <a:pt x="7382" y="480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2"/>
                    <a:pt x="5041" y="1"/>
                    <a:pt x="5026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9"/>
            <p:cNvSpPr/>
            <p:nvPr/>
          </p:nvSpPr>
          <p:spPr>
            <a:xfrm>
              <a:off x="4657631" y="2276051"/>
              <a:ext cx="196272" cy="181563"/>
            </a:xfrm>
            <a:custGeom>
              <a:rect b="b" l="l" r="r" t="t"/>
              <a:pathLst>
                <a:path extrusionOk="0" h="5629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5"/>
                    <a:pt x="655" y="4549"/>
                  </a:cubicBezTo>
                  <a:lnTo>
                    <a:pt x="774" y="4716"/>
                  </a:lnTo>
                  <a:cubicBezTo>
                    <a:pt x="1174" y="5308"/>
                    <a:pt x="1832" y="5629"/>
                    <a:pt x="2505" y="5629"/>
                  </a:cubicBezTo>
                  <a:cubicBezTo>
                    <a:pt x="2913" y="5629"/>
                    <a:pt x="3327" y="5511"/>
                    <a:pt x="3691" y="5263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4790102" y="2200542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9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4"/>
                    <a:pt x="5430" y="1080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9"/>
            <p:cNvSpPr/>
            <p:nvPr/>
          </p:nvSpPr>
          <p:spPr>
            <a:xfrm>
              <a:off x="4600023" y="2651564"/>
              <a:ext cx="346032" cy="344000"/>
            </a:xfrm>
            <a:custGeom>
              <a:rect b="b" l="l" r="r" t="t"/>
              <a:pathLst>
                <a:path extrusionOk="0" h="10665" w="10728">
                  <a:moveTo>
                    <a:pt x="5026" y="0"/>
                  </a:moveTo>
                  <a:cubicBezTo>
                    <a:pt x="4833" y="0"/>
                    <a:pt x="4678" y="137"/>
                    <a:pt x="4656" y="325"/>
                  </a:cubicBezTo>
                  <a:lnTo>
                    <a:pt x="4191" y="3801"/>
                  </a:lnTo>
                  <a:lnTo>
                    <a:pt x="715" y="3337"/>
                  </a:lnTo>
                  <a:cubicBezTo>
                    <a:pt x="700" y="3335"/>
                    <a:pt x="685" y="3334"/>
                    <a:pt x="670" y="3334"/>
                  </a:cubicBezTo>
                  <a:cubicBezTo>
                    <a:pt x="485" y="3334"/>
                    <a:pt x="320" y="3471"/>
                    <a:pt x="298" y="3658"/>
                  </a:cubicBezTo>
                  <a:lnTo>
                    <a:pt x="24" y="5635"/>
                  </a:lnTo>
                  <a:cubicBezTo>
                    <a:pt x="0" y="5837"/>
                    <a:pt x="143" y="6016"/>
                    <a:pt x="345" y="6051"/>
                  </a:cubicBezTo>
                  <a:lnTo>
                    <a:pt x="3834" y="6504"/>
                  </a:lnTo>
                  <a:lnTo>
                    <a:pt x="3370" y="9992"/>
                  </a:lnTo>
                  <a:cubicBezTo>
                    <a:pt x="3346" y="10195"/>
                    <a:pt x="3489" y="10373"/>
                    <a:pt x="3691" y="10409"/>
                  </a:cubicBezTo>
                  <a:lnTo>
                    <a:pt x="5668" y="10659"/>
                  </a:lnTo>
                  <a:cubicBezTo>
                    <a:pt x="5689" y="10663"/>
                    <a:pt x="5709" y="10665"/>
                    <a:pt x="5730" y="10665"/>
                  </a:cubicBezTo>
                  <a:cubicBezTo>
                    <a:pt x="5908" y="10665"/>
                    <a:pt x="6063" y="10531"/>
                    <a:pt x="6084" y="10350"/>
                  </a:cubicBezTo>
                  <a:lnTo>
                    <a:pt x="6537" y="6861"/>
                  </a:lnTo>
                  <a:lnTo>
                    <a:pt x="10025" y="7325"/>
                  </a:lnTo>
                  <a:cubicBezTo>
                    <a:pt x="10040" y="7327"/>
                    <a:pt x="10055" y="7328"/>
                    <a:pt x="10069" y="7328"/>
                  </a:cubicBezTo>
                  <a:cubicBezTo>
                    <a:pt x="10253" y="7328"/>
                    <a:pt x="10409" y="7192"/>
                    <a:pt x="10442" y="7016"/>
                  </a:cubicBezTo>
                  <a:lnTo>
                    <a:pt x="10704" y="5039"/>
                  </a:lnTo>
                  <a:cubicBezTo>
                    <a:pt x="10728" y="4837"/>
                    <a:pt x="10585" y="4646"/>
                    <a:pt x="10382" y="4623"/>
                  </a:cubicBezTo>
                  <a:lnTo>
                    <a:pt x="6906" y="4158"/>
                  </a:lnTo>
                  <a:lnTo>
                    <a:pt x="7358" y="682"/>
                  </a:lnTo>
                  <a:cubicBezTo>
                    <a:pt x="7382" y="479"/>
                    <a:pt x="7239" y="289"/>
                    <a:pt x="7037" y="265"/>
                  </a:cubicBezTo>
                  <a:lnTo>
                    <a:pt x="5072" y="3"/>
                  </a:lnTo>
                  <a:cubicBezTo>
                    <a:pt x="5057" y="1"/>
                    <a:pt x="5041" y="0"/>
                    <a:pt x="5026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9"/>
            <p:cNvSpPr/>
            <p:nvPr/>
          </p:nvSpPr>
          <p:spPr>
            <a:xfrm>
              <a:off x="4657631" y="3300663"/>
              <a:ext cx="196272" cy="181660"/>
            </a:xfrm>
            <a:custGeom>
              <a:rect b="b" l="l" r="r" t="t"/>
              <a:pathLst>
                <a:path extrusionOk="0" h="5632" w="6085">
                  <a:moveTo>
                    <a:pt x="3596" y="1"/>
                  </a:moveTo>
                  <a:lnTo>
                    <a:pt x="1215" y="1620"/>
                  </a:lnTo>
                  <a:cubicBezTo>
                    <a:pt x="250" y="2275"/>
                    <a:pt x="0" y="3584"/>
                    <a:pt x="655" y="4549"/>
                  </a:cubicBezTo>
                  <a:lnTo>
                    <a:pt x="774" y="4715"/>
                  </a:lnTo>
                  <a:cubicBezTo>
                    <a:pt x="1176" y="5311"/>
                    <a:pt x="1838" y="5632"/>
                    <a:pt x="2514" y="5632"/>
                  </a:cubicBezTo>
                  <a:cubicBezTo>
                    <a:pt x="2919" y="5632"/>
                    <a:pt x="3329" y="5516"/>
                    <a:pt x="3691" y="5275"/>
                  </a:cubicBezTo>
                  <a:lnTo>
                    <a:pt x="6084" y="3644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9"/>
            <p:cNvSpPr/>
            <p:nvPr/>
          </p:nvSpPr>
          <p:spPr>
            <a:xfrm>
              <a:off x="4790102" y="3225154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78" y="0"/>
                  </a:moveTo>
                  <a:cubicBezTo>
                    <a:pt x="3170" y="0"/>
                    <a:pt x="2757" y="118"/>
                    <a:pt x="2394" y="365"/>
                  </a:cubicBezTo>
                  <a:lnTo>
                    <a:pt x="1" y="1996"/>
                  </a:lnTo>
                  <a:lnTo>
                    <a:pt x="2477" y="5640"/>
                  </a:lnTo>
                  <a:lnTo>
                    <a:pt x="4870" y="4008"/>
                  </a:lnTo>
                  <a:cubicBezTo>
                    <a:pt x="5835" y="3354"/>
                    <a:pt x="6085" y="2044"/>
                    <a:pt x="5430" y="1091"/>
                  </a:cubicBezTo>
                  <a:lnTo>
                    <a:pt x="5323" y="925"/>
                  </a:lnTo>
                  <a:cubicBezTo>
                    <a:pt x="4915" y="324"/>
                    <a:pt x="4252" y="0"/>
                    <a:pt x="3578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9"/>
            <p:cNvSpPr/>
            <p:nvPr/>
          </p:nvSpPr>
          <p:spPr>
            <a:xfrm>
              <a:off x="4600023" y="3676079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40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8"/>
                  </a:lnTo>
                  <a:cubicBezTo>
                    <a:pt x="0" y="5840"/>
                    <a:pt x="143" y="6019"/>
                    <a:pt x="345" y="6054"/>
                  </a:cubicBezTo>
                  <a:lnTo>
                    <a:pt x="3834" y="6519"/>
                  </a:lnTo>
                  <a:lnTo>
                    <a:pt x="3370" y="9995"/>
                  </a:lnTo>
                  <a:cubicBezTo>
                    <a:pt x="3346" y="10198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6"/>
                    <a:pt x="5697" y="10676"/>
                    <a:pt x="5712" y="10676"/>
                  </a:cubicBezTo>
                  <a:cubicBezTo>
                    <a:pt x="5895" y="10676"/>
                    <a:pt x="6051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6" y="7332"/>
                    <a:pt x="10067" y="7334"/>
                    <a:pt x="10087" y="7334"/>
                  </a:cubicBezTo>
                  <a:cubicBezTo>
                    <a:pt x="10265" y="7334"/>
                    <a:pt x="10421" y="7199"/>
                    <a:pt x="10442" y="7007"/>
                  </a:cubicBezTo>
                  <a:lnTo>
                    <a:pt x="10704" y="5042"/>
                  </a:lnTo>
                  <a:cubicBezTo>
                    <a:pt x="10728" y="4840"/>
                    <a:pt x="10585" y="4649"/>
                    <a:pt x="10382" y="4625"/>
                  </a:cubicBezTo>
                  <a:lnTo>
                    <a:pt x="6906" y="4161"/>
                  </a:lnTo>
                  <a:lnTo>
                    <a:pt x="7358" y="685"/>
                  </a:lnTo>
                  <a:cubicBezTo>
                    <a:pt x="7382" y="482"/>
                    <a:pt x="7239" y="292"/>
                    <a:pt x="7037" y="268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9"/>
            <p:cNvSpPr/>
            <p:nvPr/>
          </p:nvSpPr>
          <p:spPr>
            <a:xfrm>
              <a:off x="4657631" y="4325276"/>
              <a:ext cx="196272" cy="181918"/>
            </a:xfrm>
            <a:custGeom>
              <a:rect b="b" l="l" r="r" t="t"/>
              <a:pathLst>
                <a:path extrusionOk="0" h="5640" w="6085">
                  <a:moveTo>
                    <a:pt x="3596" y="0"/>
                  </a:moveTo>
                  <a:lnTo>
                    <a:pt x="1215" y="1632"/>
                  </a:lnTo>
                  <a:cubicBezTo>
                    <a:pt x="250" y="2286"/>
                    <a:pt x="0" y="3596"/>
                    <a:pt x="655" y="4549"/>
                  </a:cubicBezTo>
                  <a:lnTo>
                    <a:pt x="774" y="4715"/>
                  </a:lnTo>
                  <a:cubicBezTo>
                    <a:pt x="1175" y="5316"/>
                    <a:pt x="1834" y="5640"/>
                    <a:pt x="2508" y="5640"/>
                  </a:cubicBezTo>
                  <a:cubicBezTo>
                    <a:pt x="2915" y="5640"/>
                    <a:pt x="3328" y="5522"/>
                    <a:pt x="3691" y="5275"/>
                  </a:cubicBezTo>
                  <a:lnTo>
                    <a:pt x="6084" y="3644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9"/>
            <p:cNvSpPr/>
            <p:nvPr/>
          </p:nvSpPr>
          <p:spPr>
            <a:xfrm>
              <a:off x="4790102" y="4249734"/>
              <a:ext cx="196272" cy="181950"/>
            </a:xfrm>
            <a:custGeom>
              <a:rect b="b" l="l" r="r" t="t"/>
              <a:pathLst>
                <a:path extrusionOk="0" h="5641" w="6085">
                  <a:moveTo>
                    <a:pt x="3578" y="1"/>
                  </a:moveTo>
                  <a:cubicBezTo>
                    <a:pt x="3170" y="1"/>
                    <a:pt x="2757" y="119"/>
                    <a:pt x="2394" y="366"/>
                  </a:cubicBezTo>
                  <a:lnTo>
                    <a:pt x="1" y="1997"/>
                  </a:lnTo>
                  <a:lnTo>
                    <a:pt x="2477" y="5640"/>
                  </a:lnTo>
                  <a:lnTo>
                    <a:pt x="4870" y="4009"/>
                  </a:lnTo>
                  <a:cubicBezTo>
                    <a:pt x="5835" y="3354"/>
                    <a:pt x="6085" y="2045"/>
                    <a:pt x="5430" y="1092"/>
                  </a:cubicBezTo>
                  <a:lnTo>
                    <a:pt x="5323" y="926"/>
                  </a:lnTo>
                  <a:cubicBezTo>
                    <a:pt x="4915" y="325"/>
                    <a:pt x="4252" y="1"/>
                    <a:pt x="3578" y="1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9"/>
            <p:cNvSpPr/>
            <p:nvPr/>
          </p:nvSpPr>
          <p:spPr>
            <a:xfrm>
              <a:off x="4600023" y="4700692"/>
              <a:ext cx="346032" cy="344387"/>
            </a:xfrm>
            <a:custGeom>
              <a:rect b="b" l="l" r="r" t="t"/>
              <a:pathLst>
                <a:path extrusionOk="0" h="10677" w="10728">
                  <a:moveTo>
                    <a:pt x="5007" y="0"/>
                  </a:moveTo>
                  <a:cubicBezTo>
                    <a:pt x="4823" y="0"/>
                    <a:pt x="4676" y="135"/>
                    <a:pt x="4644" y="327"/>
                  </a:cubicBezTo>
                  <a:lnTo>
                    <a:pt x="4191" y="3804"/>
                  </a:lnTo>
                  <a:lnTo>
                    <a:pt x="715" y="3339"/>
                  </a:lnTo>
                  <a:cubicBezTo>
                    <a:pt x="700" y="3338"/>
                    <a:pt x="685" y="3337"/>
                    <a:pt x="670" y="3337"/>
                  </a:cubicBezTo>
                  <a:cubicBezTo>
                    <a:pt x="485" y="3337"/>
                    <a:pt x="320" y="3473"/>
                    <a:pt x="298" y="3661"/>
                  </a:cubicBezTo>
                  <a:lnTo>
                    <a:pt x="24" y="5637"/>
                  </a:lnTo>
                  <a:cubicBezTo>
                    <a:pt x="0" y="5840"/>
                    <a:pt x="143" y="6030"/>
                    <a:pt x="345" y="6054"/>
                  </a:cubicBezTo>
                  <a:lnTo>
                    <a:pt x="3834" y="6518"/>
                  </a:lnTo>
                  <a:lnTo>
                    <a:pt x="3370" y="9995"/>
                  </a:lnTo>
                  <a:cubicBezTo>
                    <a:pt x="3346" y="10197"/>
                    <a:pt x="3489" y="10388"/>
                    <a:pt x="3691" y="10412"/>
                  </a:cubicBezTo>
                  <a:lnTo>
                    <a:pt x="5668" y="10674"/>
                  </a:lnTo>
                  <a:cubicBezTo>
                    <a:pt x="5682" y="10675"/>
                    <a:pt x="5697" y="10676"/>
                    <a:pt x="5712" y="10676"/>
                  </a:cubicBezTo>
                  <a:cubicBezTo>
                    <a:pt x="5897" y="10676"/>
                    <a:pt x="6062" y="10540"/>
                    <a:pt x="6084" y="10352"/>
                  </a:cubicBezTo>
                  <a:lnTo>
                    <a:pt x="6537" y="6876"/>
                  </a:lnTo>
                  <a:lnTo>
                    <a:pt x="10025" y="7328"/>
                  </a:lnTo>
                  <a:cubicBezTo>
                    <a:pt x="10045" y="7331"/>
                    <a:pt x="10065" y="7333"/>
                    <a:pt x="10084" y="7333"/>
                  </a:cubicBezTo>
                  <a:cubicBezTo>
                    <a:pt x="10263" y="7333"/>
                    <a:pt x="10420" y="7189"/>
                    <a:pt x="10442" y="7007"/>
                  </a:cubicBezTo>
                  <a:lnTo>
                    <a:pt x="10704" y="5042"/>
                  </a:lnTo>
                  <a:cubicBezTo>
                    <a:pt x="10728" y="4828"/>
                    <a:pt x="10585" y="4649"/>
                    <a:pt x="10382" y="4613"/>
                  </a:cubicBezTo>
                  <a:lnTo>
                    <a:pt x="6906" y="4161"/>
                  </a:lnTo>
                  <a:lnTo>
                    <a:pt x="7358" y="684"/>
                  </a:lnTo>
                  <a:cubicBezTo>
                    <a:pt x="7382" y="482"/>
                    <a:pt x="7239" y="291"/>
                    <a:pt x="7037" y="256"/>
                  </a:cubicBezTo>
                  <a:lnTo>
                    <a:pt x="5072" y="6"/>
                  </a:lnTo>
                  <a:cubicBezTo>
                    <a:pt x="5050" y="2"/>
                    <a:pt x="5028" y="0"/>
                    <a:pt x="5007" y="0"/>
                  </a:cubicBezTo>
                  <a:close/>
                </a:path>
              </a:pathLst>
            </a:custGeom>
            <a:solidFill>
              <a:srgbClr val="D9D9D9">
                <a:alpha val="276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9" name="Google Shape;1679;p9"/>
          <p:cNvSpPr txBox="1"/>
          <p:nvPr>
            <p:ph idx="1" type="subTitle"/>
          </p:nvPr>
        </p:nvSpPr>
        <p:spPr>
          <a:xfrm>
            <a:off x="713950" y="1073475"/>
            <a:ext cx="3368100" cy="6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uli"/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80" name="Google Shape;1680;p9"/>
          <p:cNvSpPr txBox="1"/>
          <p:nvPr>
            <p:ph idx="2" type="body"/>
          </p:nvPr>
        </p:nvSpPr>
        <p:spPr>
          <a:xfrm>
            <a:off x="713950" y="1759700"/>
            <a:ext cx="3299700" cy="29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81" name="Google Shape;1681;p9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2" name="Google Shape;1682;p9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0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5" name="Google Shape;1685;p10"/>
          <p:cNvSpPr/>
          <p:nvPr/>
        </p:nvSpPr>
        <p:spPr>
          <a:xfrm>
            <a:off x="-261050" y="639850"/>
            <a:ext cx="975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7F7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"/>
              <a:buChar char="●"/>
              <a:defRPr sz="18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■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■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uli"/>
              <a:buChar char="■"/>
              <a:defRPr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8.png"/><Relationship Id="rId6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figma.com/file/DSgazxvGULbbsE81VnX8qs/377E-Health-Insurance-Education?node-id=155%3A3" TargetMode="External"/><Relationship Id="rId4" Type="http://schemas.openxmlformats.org/officeDocument/2006/relationships/hyperlink" Target="https://www.figma.com/file/DSgazxvGULbbsE81VnX8qs/377E-Health-Insurance-Education?node-id=143%3A2" TargetMode="External"/><Relationship Id="rId5" Type="http://schemas.openxmlformats.org/officeDocument/2006/relationships/hyperlink" Target="https://docs.google.com/document/d/1evPStB_9upsaL_5Ply4dmWxDfHdwxzI2-sUePaP5uU4/edit" TargetMode="External"/><Relationship Id="rId6" Type="http://schemas.openxmlformats.org/officeDocument/2006/relationships/hyperlink" Target="https://drive.google.com/drive/u/0/folders/1cXK72WAHmsnOTJbV0dYBxC4iKFTezFft" TargetMode="External"/><Relationship Id="rId7" Type="http://schemas.openxmlformats.org/officeDocument/2006/relationships/hyperlink" Target="https://drive.google.com/drive/u/0/folders/1F96K76AZ056K9S6QR-cJLUM2STHwMKD6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7" name="Shape 4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8" name="Google Shape;4898;p29"/>
          <p:cNvSpPr txBox="1"/>
          <p:nvPr>
            <p:ph type="ctrTitle"/>
          </p:nvPr>
        </p:nvSpPr>
        <p:spPr>
          <a:xfrm>
            <a:off x="1814700" y="1708775"/>
            <a:ext cx="5514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a</a:t>
            </a:r>
            <a:r>
              <a:rPr b="1" lang="en">
                <a:latin typeface="Muli"/>
                <a:ea typeface="Muli"/>
                <a:cs typeface="Muli"/>
                <a:sym typeface="Muli"/>
              </a:rPr>
              <a:t>sk.in </a:t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uli"/>
                <a:ea typeface="Muli"/>
                <a:cs typeface="Muli"/>
                <a:sym typeface="Muli"/>
              </a:rPr>
              <a:t>Med-fi Prototype</a:t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899" name="Google Shape;4899;p29"/>
          <p:cNvSpPr txBox="1"/>
          <p:nvPr>
            <p:ph idx="1" type="subTitle"/>
          </p:nvPr>
        </p:nvSpPr>
        <p:spPr>
          <a:xfrm>
            <a:off x="1918200" y="3761375"/>
            <a:ext cx="5307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Team Larry the Porcupine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Sean Chang, Grace Zhao, Melinda Wang,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 Qayumi &amp; Vrinda Vasavada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0" name="Google Shape;4900;p29"/>
          <p:cNvSpPr/>
          <p:nvPr/>
        </p:nvSpPr>
        <p:spPr>
          <a:xfrm>
            <a:off x="-50" y="4958850"/>
            <a:ext cx="9144000" cy="1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1" name="Google Shape;4901;p29"/>
          <p:cNvSpPr/>
          <p:nvPr/>
        </p:nvSpPr>
        <p:spPr>
          <a:xfrm>
            <a:off x="-50" y="4868334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GitHub - testing-library/angular-testing-library: 🦔 Simple and complete  Angular testing utilities that encourage good testing practices" id="4902" name="Google Shape;4902;p29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3650438" y="285750"/>
            <a:ext cx="1843125" cy="18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5" name="Shape 5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6" name="Google Shape;5186;p38"/>
          <p:cNvSpPr txBox="1"/>
          <p:nvPr>
            <p:ph idx="4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</a:t>
            </a:r>
            <a:r>
              <a:rPr lang="en"/>
              <a:t> Task</a:t>
            </a:r>
            <a:endParaRPr/>
          </a:p>
        </p:txBody>
      </p:sp>
      <p:sp>
        <p:nvSpPr>
          <p:cNvPr id="5187" name="Google Shape;5187;p38"/>
          <p:cNvSpPr txBox="1"/>
          <p:nvPr>
            <p:ph idx="1" type="subTitle"/>
          </p:nvPr>
        </p:nvSpPr>
        <p:spPr>
          <a:xfrm>
            <a:off x="2446500" y="1874700"/>
            <a:ext cx="4251000" cy="13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Can you go to </a:t>
            </a:r>
            <a:r>
              <a:rPr b="1" lang="en" sz="2400"/>
              <a:t>another user’s post</a:t>
            </a:r>
            <a:r>
              <a:rPr lang="en" sz="2400"/>
              <a:t>, </a:t>
            </a:r>
            <a:r>
              <a:rPr b="1" lang="en" sz="2400"/>
              <a:t>comment on it</a:t>
            </a:r>
            <a:r>
              <a:rPr lang="en" sz="2400"/>
              <a:t> and </a:t>
            </a:r>
            <a:r>
              <a:rPr b="1" lang="en" sz="2400"/>
              <a:t>vote on it</a:t>
            </a:r>
            <a:r>
              <a:rPr lang="en" sz="2400"/>
              <a:t>?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91" name="Shape 5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2" name="Google Shape;5192;p39"/>
          <p:cNvSpPr txBox="1"/>
          <p:nvPr>
            <p:ph type="title"/>
          </p:nvPr>
        </p:nvSpPr>
        <p:spPr>
          <a:xfrm>
            <a:off x="1286575" y="442025"/>
            <a:ext cx="5039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Revised Interface Design</a:t>
            </a:r>
            <a:endParaRPr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6" name="Shape 5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7" name="Google Shape;5197;p40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System Inspiration</a:t>
            </a:r>
            <a:endParaRPr/>
          </a:p>
        </p:txBody>
      </p:sp>
      <p:pic>
        <p:nvPicPr>
          <p:cNvPr id="5198" name="Google Shape;5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5" y="1509025"/>
            <a:ext cx="4893473" cy="298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9" name="Google Shape;519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187" y="2900774"/>
            <a:ext cx="2980649" cy="19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0" name="Google Shape;520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2349" y="596049"/>
            <a:ext cx="3011476" cy="203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4" name="Shape 5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5" name="Google Shape;5205;p41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System</a:t>
            </a:r>
            <a:endParaRPr/>
          </a:p>
        </p:txBody>
      </p:sp>
      <p:pic>
        <p:nvPicPr>
          <p:cNvPr id="5206" name="Google Shape;520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134" y="0"/>
            <a:ext cx="389586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07" name="Google Shape;5207;p41"/>
          <p:cNvSpPr txBox="1"/>
          <p:nvPr>
            <p:ph idx="1" type="body"/>
          </p:nvPr>
        </p:nvSpPr>
        <p:spPr>
          <a:xfrm>
            <a:off x="1930125" y="1611300"/>
            <a:ext cx="21261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08" name="Google Shape;5208;p41"/>
          <p:cNvSpPr txBox="1"/>
          <p:nvPr>
            <p:ph idx="1" type="body"/>
          </p:nvPr>
        </p:nvSpPr>
        <p:spPr>
          <a:xfrm>
            <a:off x="1930125" y="2104800"/>
            <a:ext cx="21261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trustworthy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09" name="Google Shape;5209;p41"/>
          <p:cNvSpPr txBox="1"/>
          <p:nvPr>
            <p:ph idx="1" type="body"/>
          </p:nvPr>
        </p:nvSpPr>
        <p:spPr>
          <a:xfrm>
            <a:off x="1930125" y="2583000"/>
            <a:ext cx="21261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compassionate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10" name="Google Shape;5210;p41"/>
          <p:cNvSpPr txBox="1"/>
          <p:nvPr>
            <p:ph idx="1" type="body"/>
          </p:nvPr>
        </p:nvSpPr>
        <p:spPr>
          <a:xfrm>
            <a:off x="1930125" y="3076500"/>
            <a:ext cx="21261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comfortable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211" name="Google Shape;5211;p41"/>
          <p:cNvSpPr txBox="1"/>
          <p:nvPr>
            <p:ph idx="1" type="body"/>
          </p:nvPr>
        </p:nvSpPr>
        <p:spPr>
          <a:xfrm>
            <a:off x="1930125" y="3554700"/>
            <a:ext cx="2126100" cy="4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5" name="Shape 5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6" name="Google Shape;5216;p42"/>
          <p:cNvSpPr txBox="1"/>
          <p:nvPr>
            <p:ph idx="9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Design Changes</a:t>
            </a:r>
            <a:endParaRPr/>
          </a:p>
        </p:txBody>
      </p:sp>
      <p:cxnSp>
        <p:nvCxnSpPr>
          <p:cNvPr id="5217" name="Google Shape;5217;p42"/>
          <p:cNvCxnSpPr/>
          <p:nvPr/>
        </p:nvCxnSpPr>
        <p:spPr>
          <a:xfrm>
            <a:off x="2077500" y="4047585"/>
            <a:ext cx="0" cy="1301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5218" name="Google Shape;5218;p42"/>
          <p:cNvSpPr txBox="1"/>
          <p:nvPr>
            <p:ph idx="2" type="title"/>
          </p:nvPr>
        </p:nvSpPr>
        <p:spPr>
          <a:xfrm>
            <a:off x="939450" y="2306636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1) Attaching</a:t>
            </a:r>
            <a:r>
              <a:rPr lang="en"/>
              <a:t> Insurance Flow</a:t>
            </a:r>
            <a:endParaRPr/>
          </a:p>
        </p:txBody>
      </p:sp>
      <p:sp>
        <p:nvSpPr>
          <p:cNvPr id="5219" name="Google Shape;5219;p42"/>
          <p:cNvSpPr txBox="1"/>
          <p:nvPr>
            <p:ph idx="1" type="subTitle"/>
          </p:nvPr>
        </p:nvSpPr>
        <p:spPr>
          <a:xfrm>
            <a:off x="939450" y="2877500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What do I do if I don’t have a file of my insurance plan on my computer?</a:t>
            </a:r>
            <a:endParaRPr i="1"/>
          </a:p>
        </p:txBody>
      </p:sp>
      <p:sp>
        <p:nvSpPr>
          <p:cNvPr id="5220" name="Google Shape;5220;p42"/>
          <p:cNvSpPr txBox="1"/>
          <p:nvPr>
            <p:ph idx="4" type="title"/>
          </p:nvPr>
        </p:nvSpPr>
        <p:spPr>
          <a:xfrm>
            <a:off x="3433950" y="1918904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Grouping Comments</a:t>
            </a:r>
            <a:endParaRPr/>
          </a:p>
        </p:txBody>
      </p:sp>
      <p:sp>
        <p:nvSpPr>
          <p:cNvPr id="5221" name="Google Shape;5221;p42"/>
          <p:cNvSpPr txBox="1"/>
          <p:nvPr>
            <p:ph idx="5" type="subTitle"/>
          </p:nvPr>
        </p:nvSpPr>
        <p:spPr>
          <a:xfrm>
            <a:off x="3433950" y="2496554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What if there are so many comments that I can’t see the screen?</a:t>
            </a:r>
            <a:endParaRPr i="1"/>
          </a:p>
        </p:txBody>
      </p:sp>
      <p:sp>
        <p:nvSpPr>
          <p:cNvPr id="5222" name="Google Shape;5222;p42"/>
          <p:cNvSpPr txBox="1"/>
          <p:nvPr>
            <p:ph idx="7" type="title"/>
          </p:nvPr>
        </p:nvSpPr>
        <p:spPr>
          <a:xfrm>
            <a:off x="5928450" y="2535236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3) Post, Comment &amp; Vote Filtering</a:t>
            </a:r>
            <a:endParaRPr sz="1800"/>
          </a:p>
        </p:txBody>
      </p:sp>
      <p:sp>
        <p:nvSpPr>
          <p:cNvPr id="5223" name="Google Shape;5223;p42"/>
          <p:cNvSpPr txBox="1"/>
          <p:nvPr>
            <p:ph idx="8" type="subTitle"/>
          </p:nvPr>
        </p:nvSpPr>
        <p:spPr>
          <a:xfrm>
            <a:off x="5928450" y="3106100"/>
            <a:ext cx="22761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What if I only want to see comments from people like me?</a:t>
            </a:r>
            <a:endParaRPr i="1"/>
          </a:p>
        </p:txBody>
      </p:sp>
      <p:cxnSp>
        <p:nvCxnSpPr>
          <p:cNvPr id="5224" name="Google Shape;5224;p42"/>
          <p:cNvCxnSpPr>
            <a:stCxn id="5221" idx="2"/>
          </p:cNvCxnSpPr>
          <p:nvPr/>
        </p:nvCxnSpPr>
        <p:spPr>
          <a:xfrm>
            <a:off x="4572000" y="3417854"/>
            <a:ext cx="0" cy="1981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5225" name="Google Shape;5225;p42"/>
          <p:cNvCxnSpPr/>
          <p:nvPr/>
        </p:nvCxnSpPr>
        <p:spPr>
          <a:xfrm>
            <a:off x="7066500" y="4047585"/>
            <a:ext cx="0" cy="1301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9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0" name="Google Shape;5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600" y="0"/>
            <a:ext cx="456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1" name="Google Shape;5231;p43"/>
          <p:cNvSpPr txBox="1"/>
          <p:nvPr>
            <p:ph type="title"/>
          </p:nvPr>
        </p:nvSpPr>
        <p:spPr>
          <a:xfrm>
            <a:off x="713950" y="371800"/>
            <a:ext cx="38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Change 1: Attaching Insurance Flow</a:t>
            </a:r>
            <a:endParaRPr sz="2300"/>
          </a:p>
        </p:txBody>
      </p:sp>
      <p:grpSp>
        <p:nvGrpSpPr>
          <p:cNvPr id="5232" name="Google Shape;5232;p43"/>
          <p:cNvGrpSpPr/>
          <p:nvPr/>
        </p:nvGrpSpPr>
        <p:grpSpPr>
          <a:xfrm>
            <a:off x="3984433" y="2153325"/>
            <a:ext cx="1175119" cy="989259"/>
            <a:chOff x="4923925" y="1877500"/>
            <a:chExt cx="59525" cy="36975"/>
          </a:xfrm>
        </p:grpSpPr>
        <p:sp>
          <p:nvSpPr>
            <p:cNvPr id="5233" name="Google Shape;5233;p43"/>
            <p:cNvSpPr/>
            <p:nvPr/>
          </p:nvSpPr>
          <p:spPr>
            <a:xfrm>
              <a:off x="492392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p43"/>
            <p:cNvSpPr/>
            <p:nvPr/>
          </p:nvSpPr>
          <p:spPr>
            <a:xfrm>
              <a:off x="495457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35" name="Google Shape;523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50" y="1610138"/>
            <a:ext cx="3415925" cy="207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6" name="Google Shape;5236;p43"/>
          <p:cNvPicPr preferRelativeResize="0"/>
          <p:nvPr/>
        </p:nvPicPr>
        <p:blipFill rotWithShape="1">
          <a:blip r:embed="rId5">
            <a:alphaModFix/>
          </a:blip>
          <a:srcRect b="19267" l="17410" r="16864" t="20912"/>
          <a:stretch/>
        </p:blipFill>
        <p:spPr>
          <a:xfrm>
            <a:off x="5319500" y="1364278"/>
            <a:ext cx="3265900" cy="2567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0" name="Shape 5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1" name="Google Shape;5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600" y="0"/>
            <a:ext cx="456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2" name="Google Shape;5242;p44"/>
          <p:cNvSpPr txBox="1"/>
          <p:nvPr>
            <p:ph type="title"/>
          </p:nvPr>
        </p:nvSpPr>
        <p:spPr>
          <a:xfrm>
            <a:off x="713950" y="371800"/>
            <a:ext cx="38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Change 2: Grouping Comments</a:t>
            </a:r>
            <a:endParaRPr sz="2300"/>
          </a:p>
        </p:txBody>
      </p:sp>
      <p:grpSp>
        <p:nvGrpSpPr>
          <p:cNvPr id="5243" name="Google Shape;5243;p44"/>
          <p:cNvGrpSpPr/>
          <p:nvPr/>
        </p:nvGrpSpPr>
        <p:grpSpPr>
          <a:xfrm>
            <a:off x="3984433" y="2153325"/>
            <a:ext cx="1175119" cy="989259"/>
            <a:chOff x="4923925" y="1877500"/>
            <a:chExt cx="59525" cy="36975"/>
          </a:xfrm>
        </p:grpSpPr>
        <p:sp>
          <p:nvSpPr>
            <p:cNvPr id="5244" name="Google Shape;5244;p44"/>
            <p:cNvSpPr/>
            <p:nvPr/>
          </p:nvSpPr>
          <p:spPr>
            <a:xfrm>
              <a:off x="492392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5" name="Google Shape;5245;p44"/>
            <p:cNvSpPr/>
            <p:nvPr/>
          </p:nvSpPr>
          <p:spPr>
            <a:xfrm>
              <a:off x="495457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46" name="Google Shape;524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75" y="1530000"/>
            <a:ext cx="3679632" cy="223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7" name="Google Shape;5247;p44"/>
          <p:cNvPicPr preferRelativeResize="0"/>
          <p:nvPr/>
        </p:nvPicPr>
        <p:blipFill rotWithShape="1">
          <a:blip r:embed="rId5">
            <a:alphaModFix/>
          </a:blip>
          <a:srcRect b="4295" l="23058" r="13174" t="62043"/>
          <a:stretch/>
        </p:blipFill>
        <p:spPr>
          <a:xfrm>
            <a:off x="5242775" y="1530000"/>
            <a:ext cx="3433697" cy="223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1" name="Shape 5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2" name="Google Shape;5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600" y="0"/>
            <a:ext cx="456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3" name="Google Shape;5253;p45"/>
          <p:cNvSpPr txBox="1"/>
          <p:nvPr>
            <p:ph type="title"/>
          </p:nvPr>
        </p:nvSpPr>
        <p:spPr>
          <a:xfrm>
            <a:off x="713950" y="371800"/>
            <a:ext cx="392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Design Change 3: Post, Comment &amp; Vote Filtering</a:t>
            </a:r>
            <a:endParaRPr sz="2300"/>
          </a:p>
        </p:txBody>
      </p:sp>
      <p:grpSp>
        <p:nvGrpSpPr>
          <p:cNvPr id="5254" name="Google Shape;5254;p45"/>
          <p:cNvGrpSpPr/>
          <p:nvPr/>
        </p:nvGrpSpPr>
        <p:grpSpPr>
          <a:xfrm>
            <a:off x="3984433" y="2153325"/>
            <a:ext cx="1175119" cy="989259"/>
            <a:chOff x="4923925" y="1877500"/>
            <a:chExt cx="59525" cy="36975"/>
          </a:xfrm>
        </p:grpSpPr>
        <p:sp>
          <p:nvSpPr>
            <p:cNvPr id="5255" name="Google Shape;5255;p45"/>
            <p:cNvSpPr/>
            <p:nvPr/>
          </p:nvSpPr>
          <p:spPr>
            <a:xfrm>
              <a:off x="492392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6" name="Google Shape;5256;p45"/>
            <p:cNvSpPr/>
            <p:nvPr/>
          </p:nvSpPr>
          <p:spPr>
            <a:xfrm>
              <a:off x="4954575" y="1877500"/>
              <a:ext cx="28875" cy="36975"/>
            </a:xfrm>
            <a:custGeom>
              <a:rect b="b" l="l" r="r" t="t"/>
              <a:pathLst>
                <a:path extrusionOk="0" h="1479" w="1155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257" name="Google Shape;52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825" y="3142583"/>
            <a:ext cx="2665725" cy="161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8" name="Google Shape;525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5825" y="1399375"/>
            <a:ext cx="2665725" cy="16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9" name="Google Shape;5259;p45"/>
          <p:cNvPicPr preferRelativeResize="0"/>
          <p:nvPr/>
        </p:nvPicPr>
        <p:blipFill rotWithShape="1">
          <a:blip r:embed="rId6">
            <a:alphaModFix/>
          </a:blip>
          <a:srcRect b="0" l="0" r="75565" t="17046"/>
          <a:stretch/>
        </p:blipFill>
        <p:spPr>
          <a:xfrm>
            <a:off x="5940412" y="668875"/>
            <a:ext cx="1844775" cy="380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3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Med-fi Simple Task Flow</a:t>
            </a:r>
            <a:endParaRPr/>
          </a:p>
        </p:txBody>
      </p:sp>
      <p:sp>
        <p:nvSpPr>
          <p:cNvPr id="5265" name="Google Shape;5265;p46"/>
          <p:cNvSpPr txBox="1"/>
          <p:nvPr>
            <p:ph idx="1" type="subTitle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6" name="Google Shape;5266;p46"/>
          <p:cNvSpPr/>
          <p:nvPr/>
        </p:nvSpPr>
        <p:spPr>
          <a:xfrm>
            <a:off x="0" y="4201725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7" name="Google Shape;5267;p46"/>
          <p:cNvSpPr/>
          <p:nvPr/>
        </p:nvSpPr>
        <p:spPr>
          <a:xfrm>
            <a:off x="0" y="4111209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8" name="Google Shape;5268;p46"/>
          <p:cNvSpPr/>
          <p:nvPr/>
        </p:nvSpPr>
        <p:spPr>
          <a:xfrm rot="10800000">
            <a:off x="0" y="84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9" name="Google Shape;5269;p46"/>
          <p:cNvSpPr/>
          <p:nvPr/>
        </p:nvSpPr>
        <p:spPr>
          <a:xfrm rot="10800000">
            <a:off x="0" y="995700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3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4" name="Google Shape;5274;p47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Simple Task Flow: View Your Questions’ Commentary</a:t>
            </a:r>
            <a:endParaRPr/>
          </a:p>
        </p:txBody>
      </p:sp>
      <p:grpSp>
        <p:nvGrpSpPr>
          <p:cNvPr id="5275" name="Google Shape;5275;p47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276" name="Google Shape;5276;p47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7" name="Google Shape;5277;p47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8" name="Google Shape;5278;p47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9" name="Google Shape;5279;p47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0" name="Google Shape;5280;p47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81" name="Google Shape;5281;p47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282" name="Google Shape;5282;p47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1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283" name="Google Shape;5283;p47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284" name="Google Shape;5284;p47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285" name="Google Shape;5285;p47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286" name="Google Shape;5286;p47"/>
          <p:cNvSpPr txBox="1"/>
          <p:nvPr>
            <p:ph idx="4294967295" type="body"/>
          </p:nvPr>
        </p:nvSpPr>
        <p:spPr>
          <a:xfrm>
            <a:off x="8753600" y="4633375"/>
            <a:ext cx="3213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5*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287" name="Google Shape;52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813" y="944500"/>
            <a:ext cx="5576374" cy="33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288" name="Google Shape;5288;p47"/>
          <p:cNvSpPr/>
          <p:nvPr/>
        </p:nvSpPr>
        <p:spPr>
          <a:xfrm>
            <a:off x="1836625" y="213100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9" name="Google Shape;5289;p47"/>
          <p:cNvSpPr txBox="1"/>
          <p:nvPr/>
        </p:nvSpPr>
        <p:spPr>
          <a:xfrm>
            <a:off x="8680475" y="4793800"/>
            <a:ext cx="8448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Muli"/>
                <a:ea typeface="Muli"/>
                <a:cs typeface="Muli"/>
                <a:sym typeface="Muli"/>
              </a:rPr>
              <a:t>*subtask</a:t>
            </a:r>
            <a:endParaRPr i="1" sz="6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6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7" name="Google Shape;4907;p30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4908" name="Google Shape;49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50" y="944500"/>
            <a:ext cx="1616025" cy="16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9" name="Google Shape;49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3988" y="944500"/>
            <a:ext cx="1616025" cy="16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0" name="Google Shape;49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425" y="944500"/>
            <a:ext cx="1616024" cy="16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1" name="Google Shape;491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9775" y="2205663"/>
            <a:ext cx="1616025" cy="16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Google Shape;491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8200" y="2205663"/>
            <a:ext cx="1616026" cy="1616026"/>
          </a:xfrm>
          <a:prstGeom prst="rect">
            <a:avLst/>
          </a:prstGeom>
          <a:noFill/>
          <a:ln>
            <a:noFill/>
          </a:ln>
        </p:spPr>
      </p:pic>
      <p:sp>
        <p:nvSpPr>
          <p:cNvPr id="4913" name="Google Shape;4913;p30"/>
          <p:cNvSpPr txBox="1"/>
          <p:nvPr/>
        </p:nvSpPr>
        <p:spPr>
          <a:xfrm>
            <a:off x="648650" y="2560525"/>
            <a:ext cx="13062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C444E"/>
                </a:solidFill>
                <a:latin typeface="Muli"/>
                <a:ea typeface="Muli"/>
                <a:cs typeface="Muli"/>
                <a:sym typeface="Muli"/>
              </a:rPr>
              <a:t>Sean C</a:t>
            </a:r>
            <a:endParaRPr b="1"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14" name="Google Shape;4914;p30"/>
          <p:cNvSpPr txBox="1"/>
          <p:nvPr/>
        </p:nvSpPr>
        <p:spPr>
          <a:xfrm>
            <a:off x="3918900" y="2560525"/>
            <a:ext cx="13062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C444E"/>
                </a:solidFill>
                <a:latin typeface="Muli"/>
                <a:ea typeface="Muli"/>
                <a:cs typeface="Muli"/>
                <a:sym typeface="Muli"/>
              </a:rPr>
              <a:t>Melinda W</a:t>
            </a:r>
            <a:endParaRPr b="1"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15" name="Google Shape;4915;p30"/>
          <p:cNvSpPr txBox="1"/>
          <p:nvPr/>
        </p:nvSpPr>
        <p:spPr>
          <a:xfrm>
            <a:off x="7227325" y="2560513"/>
            <a:ext cx="13062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C444E"/>
                </a:solidFill>
                <a:latin typeface="Muli"/>
                <a:ea typeface="Muli"/>
                <a:cs typeface="Muli"/>
                <a:sym typeface="Muli"/>
              </a:rPr>
              <a:t>Vrinda V</a:t>
            </a:r>
            <a:endParaRPr b="1"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16" name="Google Shape;4916;p30"/>
          <p:cNvSpPr txBox="1"/>
          <p:nvPr/>
        </p:nvSpPr>
        <p:spPr>
          <a:xfrm>
            <a:off x="5573113" y="3821700"/>
            <a:ext cx="13062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C444E"/>
                </a:solidFill>
                <a:latin typeface="Muli"/>
                <a:ea typeface="Muli"/>
                <a:cs typeface="Muli"/>
                <a:sym typeface="Muli"/>
              </a:rPr>
              <a:t>Ari Q</a:t>
            </a:r>
            <a:endParaRPr b="1"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17" name="Google Shape;4917;p30"/>
          <p:cNvSpPr txBox="1"/>
          <p:nvPr/>
        </p:nvSpPr>
        <p:spPr>
          <a:xfrm>
            <a:off x="2264675" y="3821700"/>
            <a:ext cx="13062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C444E"/>
                </a:solidFill>
                <a:latin typeface="Muli"/>
                <a:ea typeface="Muli"/>
                <a:cs typeface="Muli"/>
                <a:sym typeface="Muli"/>
              </a:rPr>
              <a:t>Grace Z</a:t>
            </a:r>
            <a:endParaRPr b="1"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2C444E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3" name="Shape 5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" name="Google Shape;5294;p48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Simple Task Flow: View Your Questions’ Commentary</a:t>
            </a:r>
            <a:endParaRPr/>
          </a:p>
        </p:txBody>
      </p:sp>
      <p:grpSp>
        <p:nvGrpSpPr>
          <p:cNvPr id="5295" name="Google Shape;5295;p48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296" name="Google Shape;5296;p48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7" name="Google Shape;5297;p48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8" name="Google Shape;5298;p48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9" name="Google Shape;5299;p48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0" name="Google Shape;5300;p48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1" name="Google Shape;5301;p48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302" name="Google Shape;5302;p48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03" name="Google Shape;5303;p48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2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04" name="Google Shape;5304;p48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05" name="Google Shape;5305;p48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306" name="Google Shape;53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9850" y="944500"/>
            <a:ext cx="5564300" cy="33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7" name="Google Shape;5307;p48"/>
          <p:cNvSpPr/>
          <p:nvPr/>
        </p:nvSpPr>
        <p:spPr>
          <a:xfrm>
            <a:off x="4513225" y="199530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8" name="Google Shape;5308;p48"/>
          <p:cNvSpPr txBox="1"/>
          <p:nvPr>
            <p:ph idx="4294967295" type="body"/>
          </p:nvPr>
        </p:nvSpPr>
        <p:spPr>
          <a:xfrm>
            <a:off x="8753600" y="4633375"/>
            <a:ext cx="3213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5*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09" name="Google Shape;5309;p48"/>
          <p:cNvSpPr txBox="1"/>
          <p:nvPr/>
        </p:nvSpPr>
        <p:spPr>
          <a:xfrm>
            <a:off x="8680475" y="4793800"/>
            <a:ext cx="8448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Muli"/>
                <a:ea typeface="Muli"/>
                <a:cs typeface="Muli"/>
                <a:sym typeface="Muli"/>
              </a:rPr>
              <a:t>*subtask</a:t>
            </a:r>
            <a:endParaRPr i="1" sz="6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3" name="Shape 5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" name="Google Shape;5314;p49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Simple Task Flow: View Your Questions’ Commentary</a:t>
            </a:r>
            <a:endParaRPr sz="2000"/>
          </a:p>
        </p:txBody>
      </p:sp>
      <p:grpSp>
        <p:nvGrpSpPr>
          <p:cNvPr id="5315" name="Google Shape;5315;p49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316" name="Google Shape;5316;p49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7" name="Google Shape;5317;p49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8" name="Google Shape;5318;p49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9" name="Google Shape;5319;p49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0" name="Google Shape;5320;p49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21" name="Google Shape;5321;p49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322" name="Google Shape;5322;p49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23" name="Google Shape;5323;p49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24" name="Google Shape;5324;p49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3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000"/>
          </a:p>
        </p:txBody>
      </p:sp>
      <p:sp>
        <p:nvSpPr>
          <p:cNvPr id="5325" name="Google Shape;5325;p49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326" name="Google Shape;532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750" y="944500"/>
            <a:ext cx="3872842" cy="3747426"/>
          </a:xfrm>
          <a:prstGeom prst="rect">
            <a:avLst/>
          </a:prstGeom>
          <a:noFill/>
          <a:ln>
            <a:noFill/>
          </a:ln>
        </p:spPr>
      </p:pic>
      <p:sp>
        <p:nvSpPr>
          <p:cNvPr id="5327" name="Google Shape;5327;p49"/>
          <p:cNvSpPr/>
          <p:nvPr/>
        </p:nvSpPr>
        <p:spPr>
          <a:xfrm>
            <a:off x="3760450" y="353712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8" name="Google Shape;5328;p49"/>
          <p:cNvSpPr txBox="1"/>
          <p:nvPr>
            <p:ph idx="4294967295" type="body"/>
          </p:nvPr>
        </p:nvSpPr>
        <p:spPr>
          <a:xfrm>
            <a:off x="8753600" y="4633375"/>
            <a:ext cx="3213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5*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29" name="Google Shape;5329;p49"/>
          <p:cNvSpPr txBox="1"/>
          <p:nvPr/>
        </p:nvSpPr>
        <p:spPr>
          <a:xfrm>
            <a:off x="8680475" y="4793800"/>
            <a:ext cx="8448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Muli"/>
                <a:ea typeface="Muli"/>
                <a:cs typeface="Muli"/>
                <a:sym typeface="Muli"/>
              </a:rPr>
              <a:t>*subtask</a:t>
            </a:r>
            <a:endParaRPr i="1" sz="6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3" name="Shape 5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" name="Google Shape;5334;p50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Simple Task Flow: </a:t>
            </a:r>
            <a:r>
              <a:rPr lang="en" sz="2000"/>
              <a:t>View Your Questions’ Commentary</a:t>
            </a:r>
            <a:endParaRPr sz="2000"/>
          </a:p>
        </p:txBody>
      </p:sp>
      <p:grpSp>
        <p:nvGrpSpPr>
          <p:cNvPr id="5335" name="Google Shape;5335;p50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336" name="Google Shape;5336;p50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7" name="Google Shape;5337;p50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8" name="Google Shape;5338;p50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9" name="Google Shape;5339;p50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0" name="Google Shape;5340;p50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41" name="Google Shape;5341;p50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342" name="Google Shape;5342;p50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43" name="Google Shape;5343;p50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44" name="Google Shape;5344;p50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45" name="Google Shape;5345;p50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4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346" name="Google Shape;53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575" y="944500"/>
            <a:ext cx="3872850" cy="3575979"/>
          </a:xfrm>
          <a:prstGeom prst="rect">
            <a:avLst/>
          </a:prstGeom>
          <a:noFill/>
          <a:ln>
            <a:noFill/>
          </a:ln>
        </p:spPr>
      </p:pic>
      <p:sp>
        <p:nvSpPr>
          <p:cNvPr id="5347" name="Google Shape;5347;p50"/>
          <p:cNvSpPr/>
          <p:nvPr/>
        </p:nvSpPr>
        <p:spPr>
          <a:xfrm>
            <a:off x="4796550" y="201777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8" name="Google Shape;5348;p50"/>
          <p:cNvSpPr txBox="1"/>
          <p:nvPr>
            <p:ph idx="4294967295" type="body"/>
          </p:nvPr>
        </p:nvSpPr>
        <p:spPr>
          <a:xfrm>
            <a:off x="8753600" y="4633375"/>
            <a:ext cx="3213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5*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49" name="Google Shape;5349;p50"/>
          <p:cNvSpPr txBox="1"/>
          <p:nvPr/>
        </p:nvSpPr>
        <p:spPr>
          <a:xfrm>
            <a:off x="8680475" y="4793800"/>
            <a:ext cx="8448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Muli"/>
                <a:ea typeface="Muli"/>
                <a:cs typeface="Muli"/>
                <a:sym typeface="Muli"/>
              </a:rPr>
              <a:t>*subtask</a:t>
            </a:r>
            <a:endParaRPr i="1" sz="6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3" name="Shape 5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4" name="Google Shape;5354;p51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Simple Task Flow: View Your Questions’ Commentary</a:t>
            </a:r>
            <a:endParaRPr/>
          </a:p>
        </p:txBody>
      </p:sp>
      <p:grpSp>
        <p:nvGrpSpPr>
          <p:cNvPr id="5355" name="Google Shape;5355;p51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356" name="Google Shape;5356;p51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7" name="Google Shape;5357;p51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8" name="Google Shape;5358;p51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9" name="Google Shape;5359;p51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0" name="Google Shape;5360;p51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61" name="Google Shape;5361;p51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362" name="Google Shape;5362;p51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63" name="Google Shape;5363;p51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64" name="Google Shape;5364;p51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65" name="Google Shape;5365;p51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366" name="Google Shape;53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313" y="944500"/>
            <a:ext cx="3733375" cy="34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7" name="Google Shape;5367;p51"/>
          <p:cNvSpPr txBox="1"/>
          <p:nvPr>
            <p:ph idx="4294967295" type="body"/>
          </p:nvPr>
        </p:nvSpPr>
        <p:spPr>
          <a:xfrm>
            <a:off x="8753600" y="4633375"/>
            <a:ext cx="3213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5*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68" name="Google Shape;5368;p51"/>
          <p:cNvSpPr txBox="1"/>
          <p:nvPr/>
        </p:nvSpPr>
        <p:spPr>
          <a:xfrm>
            <a:off x="8680475" y="4793800"/>
            <a:ext cx="8448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Muli"/>
                <a:ea typeface="Muli"/>
                <a:cs typeface="Muli"/>
                <a:sym typeface="Muli"/>
              </a:rPr>
              <a:t>*subtask</a:t>
            </a:r>
            <a:endParaRPr i="1" sz="600"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2" name="Shape 5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3" name="Google Shape;5373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Med-fi </a:t>
            </a:r>
            <a:r>
              <a:rPr lang="en"/>
              <a:t>Medium</a:t>
            </a:r>
            <a:r>
              <a:rPr lang="en"/>
              <a:t> Task Flow</a:t>
            </a:r>
            <a:endParaRPr/>
          </a:p>
        </p:txBody>
      </p:sp>
      <p:sp>
        <p:nvSpPr>
          <p:cNvPr id="5374" name="Google Shape;5374;p52"/>
          <p:cNvSpPr txBox="1"/>
          <p:nvPr>
            <p:ph idx="1" type="subTitle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5" name="Google Shape;5375;p52"/>
          <p:cNvSpPr/>
          <p:nvPr/>
        </p:nvSpPr>
        <p:spPr>
          <a:xfrm>
            <a:off x="0" y="4201725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6" name="Google Shape;5376;p52"/>
          <p:cNvSpPr/>
          <p:nvPr/>
        </p:nvSpPr>
        <p:spPr>
          <a:xfrm>
            <a:off x="0" y="4111209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7" name="Google Shape;5377;p52"/>
          <p:cNvSpPr/>
          <p:nvPr/>
        </p:nvSpPr>
        <p:spPr>
          <a:xfrm rot="10800000">
            <a:off x="0" y="84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8" name="Google Shape;5378;p52"/>
          <p:cNvSpPr/>
          <p:nvPr/>
        </p:nvSpPr>
        <p:spPr>
          <a:xfrm rot="10800000">
            <a:off x="0" y="995700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2" name="Shape 5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3" name="Google Shape;5383;p53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</a:t>
            </a:r>
            <a:r>
              <a:rPr lang="en" sz="2200"/>
              <a:t> Task Flow: Upload a Plan and Question</a:t>
            </a:r>
            <a:endParaRPr sz="2200"/>
          </a:p>
        </p:txBody>
      </p:sp>
      <p:pic>
        <p:nvPicPr>
          <p:cNvPr id="5384" name="Google Shape;53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850" y="944500"/>
            <a:ext cx="5524980" cy="3357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5" name="Google Shape;5385;p53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386" name="Google Shape;5386;p53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7" name="Google Shape;5387;p53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8" name="Google Shape;5388;p53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9" name="Google Shape;5389;p53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0" name="Google Shape;5390;p53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91" name="Google Shape;5391;p53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392" name="Google Shape;5392;p53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1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93" name="Google Shape;5393;p53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94" name="Google Shape;5394;p53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95" name="Google Shape;5395;p53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96" name="Google Shape;5396;p53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397" name="Google Shape;5397;p53"/>
          <p:cNvSpPr/>
          <p:nvPr/>
        </p:nvSpPr>
        <p:spPr>
          <a:xfrm>
            <a:off x="3259125" y="134597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1" name="Shape 5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2" name="Google Shape;5402;p54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grpSp>
        <p:nvGrpSpPr>
          <p:cNvPr id="5403" name="Google Shape;5403;p54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04" name="Google Shape;5404;p54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5" name="Google Shape;5405;p54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6" name="Google Shape;5406;p54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7" name="Google Shape;5407;p54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8" name="Google Shape;5408;p54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09" name="Google Shape;5409;p54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410" name="Google Shape;5410;p54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11" name="Google Shape;5411;p54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2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12" name="Google Shape;5412;p54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13" name="Google Shape;5413;p54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14" name="Google Shape;5414;p54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415" name="Google Shape;54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613" y="944498"/>
            <a:ext cx="4354776" cy="3761351"/>
          </a:xfrm>
          <a:prstGeom prst="rect">
            <a:avLst/>
          </a:prstGeom>
          <a:noFill/>
          <a:ln>
            <a:noFill/>
          </a:ln>
        </p:spPr>
      </p:pic>
      <p:sp>
        <p:nvSpPr>
          <p:cNvPr id="5416" name="Google Shape;5416;p54"/>
          <p:cNvSpPr/>
          <p:nvPr/>
        </p:nvSpPr>
        <p:spPr>
          <a:xfrm>
            <a:off x="2716400" y="345517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0" name="Shape 5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1" name="Google Shape;5421;p55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pic>
        <p:nvPicPr>
          <p:cNvPr id="5422" name="Google Shape;542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498" y="944502"/>
            <a:ext cx="4270994" cy="36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3" name="Google Shape;5423;p55"/>
          <p:cNvSpPr/>
          <p:nvPr/>
        </p:nvSpPr>
        <p:spPr>
          <a:xfrm>
            <a:off x="3526375" y="238875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24" name="Google Shape;5424;p55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25" name="Google Shape;5425;p55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6" name="Google Shape;5426;p55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7" name="Google Shape;5427;p55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8" name="Google Shape;5428;p55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9" name="Google Shape;5429;p55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30" name="Google Shape;5430;p55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431" name="Google Shape;5431;p55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32" name="Google Shape;5432;p55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33" name="Google Shape;5433;p55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3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34" name="Google Shape;5434;p55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35" name="Google Shape;5435;p55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9" name="Shape 5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0" name="Google Shape;5440;p56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grpSp>
        <p:nvGrpSpPr>
          <p:cNvPr id="5441" name="Google Shape;5441;p56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42" name="Google Shape;5442;p56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3" name="Google Shape;5443;p56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4" name="Google Shape;5444;p56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5" name="Google Shape;5445;p56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6" name="Google Shape;5446;p56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47" name="Google Shape;5447;p56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448" name="Google Shape;5448;p56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49" name="Google Shape;5449;p56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50" name="Google Shape;5450;p56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3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51" name="Google Shape;5451;p56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52" name="Google Shape;5452;p56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453" name="Google Shape;54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100" y="944500"/>
            <a:ext cx="4291799" cy="370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4" name="Google Shape;5454;p56"/>
          <p:cNvSpPr/>
          <p:nvPr/>
        </p:nvSpPr>
        <p:spPr>
          <a:xfrm>
            <a:off x="4053175" y="273790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8" name="Shape 5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9" name="Google Shape;5459;p57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grpSp>
        <p:nvGrpSpPr>
          <p:cNvPr id="5460" name="Google Shape;5460;p57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61" name="Google Shape;5461;p57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2" name="Google Shape;5462;p57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3" name="Google Shape;5463;p57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4" name="Google Shape;5464;p57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5" name="Google Shape;5465;p57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6" name="Google Shape;5466;p57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467" name="Google Shape;5467;p57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68" name="Google Shape;5468;p57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69" name="Google Shape;5469;p57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3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70" name="Google Shape;5470;p57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71" name="Google Shape;5471;p57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472" name="Google Shape;54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2874" y="944500"/>
            <a:ext cx="4278275" cy="369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" name="Google Shape;4922;p31"/>
          <p:cNvSpPr txBox="1"/>
          <p:nvPr>
            <p:ph idx="1" type="body"/>
          </p:nvPr>
        </p:nvSpPr>
        <p:spPr>
          <a:xfrm>
            <a:off x="713950" y="1816100"/>
            <a:ext cx="3350100" cy="20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Young adults </a:t>
            </a:r>
            <a:r>
              <a:rPr b="1" lang="en" sz="2200">
                <a:solidFill>
                  <a:schemeClr val="dk1"/>
                </a:solidFill>
              </a:rPr>
              <a:t>need higher quality</a:t>
            </a:r>
            <a:r>
              <a:rPr lang="en" sz="2200">
                <a:solidFill>
                  <a:schemeClr val="dk1"/>
                </a:solidFill>
              </a:rPr>
              <a:t> and </a:t>
            </a:r>
            <a:r>
              <a:rPr b="1" lang="en" sz="2200">
                <a:solidFill>
                  <a:schemeClr val="dk1"/>
                </a:solidFill>
              </a:rPr>
              <a:t>better access</a:t>
            </a:r>
            <a:r>
              <a:rPr lang="en" sz="2200">
                <a:solidFill>
                  <a:schemeClr val="dk1"/>
                </a:solidFill>
              </a:rPr>
              <a:t> to healthcare and </a:t>
            </a:r>
            <a:r>
              <a:rPr b="1" lang="en" sz="2200">
                <a:solidFill>
                  <a:schemeClr val="dk1"/>
                </a:solidFill>
              </a:rPr>
              <a:t>health insurance education</a:t>
            </a:r>
            <a:endParaRPr b="1"/>
          </a:p>
        </p:txBody>
      </p:sp>
      <p:sp>
        <p:nvSpPr>
          <p:cNvPr id="4923" name="Google Shape;4923;p31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Problem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4924" name="Google Shape;4924;p31"/>
          <p:cNvGrpSpPr/>
          <p:nvPr/>
        </p:nvGrpSpPr>
        <p:grpSpPr>
          <a:xfrm>
            <a:off x="5772979" y="1228609"/>
            <a:ext cx="2067377" cy="2686298"/>
            <a:chOff x="3627075" y="1862925"/>
            <a:chExt cx="1236100" cy="1742200"/>
          </a:xfrm>
        </p:grpSpPr>
        <p:sp>
          <p:nvSpPr>
            <p:cNvPr id="4925" name="Google Shape;4925;p31"/>
            <p:cNvSpPr/>
            <p:nvPr/>
          </p:nvSpPr>
          <p:spPr>
            <a:xfrm>
              <a:off x="3627075" y="1947300"/>
              <a:ext cx="1236100" cy="1657825"/>
            </a:xfrm>
            <a:custGeom>
              <a:rect b="b" l="l" r="r" t="t"/>
              <a:pathLst>
                <a:path extrusionOk="0" h="66313" w="49444">
                  <a:moveTo>
                    <a:pt x="4784" y="0"/>
                  </a:moveTo>
                  <a:lnTo>
                    <a:pt x="0" y="62918"/>
                  </a:lnTo>
                  <a:lnTo>
                    <a:pt x="44661" y="66312"/>
                  </a:lnTo>
                  <a:lnTo>
                    <a:pt x="49443" y="3395"/>
                  </a:lnTo>
                  <a:lnTo>
                    <a:pt x="47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3701875" y="2050075"/>
              <a:ext cx="1084625" cy="1477125"/>
            </a:xfrm>
            <a:custGeom>
              <a:rect b="b" l="l" r="r" t="t"/>
              <a:pathLst>
                <a:path extrusionOk="0" h="59085" w="43385">
                  <a:moveTo>
                    <a:pt x="4266" y="1"/>
                  </a:moveTo>
                  <a:lnTo>
                    <a:pt x="1" y="56111"/>
                  </a:lnTo>
                  <a:lnTo>
                    <a:pt x="39120" y="59085"/>
                  </a:lnTo>
                  <a:lnTo>
                    <a:pt x="43385" y="2975"/>
                  </a:lnTo>
                  <a:lnTo>
                    <a:pt x="42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4401025" y="2183425"/>
              <a:ext cx="320475" cy="308400"/>
            </a:xfrm>
            <a:custGeom>
              <a:rect b="b" l="l" r="r" t="t"/>
              <a:pathLst>
                <a:path extrusionOk="0" h="12336" w="12819">
                  <a:moveTo>
                    <a:pt x="6402" y="1"/>
                  </a:moveTo>
                  <a:cubicBezTo>
                    <a:pt x="3208" y="1"/>
                    <a:pt x="503" y="2462"/>
                    <a:pt x="258" y="5699"/>
                  </a:cubicBezTo>
                  <a:cubicBezTo>
                    <a:pt x="1" y="9096"/>
                    <a:pt x="2543" y="12059"/>
                    <a:pt x="5941" y="12318"/>
                  </a:cubicBezTo>
                  <a:cubicBezTo>
                    <a:pt x="6099" y="12330"/>
                    <a:pt x="6257" y="12336"/>
                    <a:pt x="6414" y="12336"/>
                  </a:cubicBezTo>
                  <a:cubicBezTo>
                    <a:pt x="9609" y="12336"/>
                    <a:pt x="12313" y="9873"/>
                    <a:pt x="12560" y="6635"/>
                  </a:cubicBezTo>
                  <a:cubicBezTo>
                    <a:pt x="12818" y="3239"/>
                    <a:pt x="10273" y="277"/>
                    <a:pt x="6877" y="19"/>
                  </a:cubicBezTo>
                  <a:cubicBezTo>
                    <a:pt x="6717" y="7"/>
                    <a:pt x="6559" y="1"/>
                    <a:pt x="6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4480650" y="2257000"/>
              <a:ext cx="161225" cy="161225"/>
            </a:xfrm>
            <a:custGeom>
              <a:rect b="b" l="l" r="r" t="t"/>
              <a:pathLst>
                <a:path extrusionOk="0" h="6449" w="6449">
                  <a:moveTo>
                    <a:pt x="2337" y="0"/>
                  </a:moveTo>
                  <a:lnTo>
                    <a:pt x="2185" y="2014"/>
                  </a:lnTo>
                  <a:lnTo>
                    <a:pt x="172" y="1861"/>
                  </a:lnTo>
                  <a:lnTo>
                    <a:pt x="0" y="4110"/>
                  </a:lnTo>
                  <a:lnTo>
                    <a:pt x="2014" y="4262"/>
                  </a:lnTo>
                  <a:lnTo>
                    <a:pt x="1861" y="6277"/>
                  </a:lnTo>
                  <a:lnTo>
                    <a:pt x="4112" y="6449"/>
                  </a:lnTo>
                  <a:lnTo>
                    <a:pt x="4264" y="4434"/>
                  </a:lnTo>
                  <a:lnTo>
                    <a:pt x="6279" y="4588"/>
                  </a:lnTo>
                  <a:lnTo>
                    <a:pt x="6449" y="2337"/>
                  </a:lnTo>
                  <a:lnTo>
                    <a:pt x="4435" y="2185"/>
                  </a:lnTo>
                  <a:lnTo>
                    <a:pt x="4588" y="172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rgbClr val="F5F2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3869600" y="2159675"/>
              <a:ext cx="285225" cy="72250"/>
            </a:xfrm>
            <a:custGeom>
              <a:rect b="b" l="l" r="r" t="t"/>
              <a:pathLst>
                <a:path extrusionOk="0" h="2890" w="11409">
                  <a:moveTo>
                    <a:pt x="156" y="0"/>
                  </a:moveTo>
                  <a:lnTo>
                    <a:pt x="1" y="2033"/>
                  </a:lnTo>
                  <a:lnTo>
                    <a:pt x="11253" y="2889"/>
                  </a:lnTo>
                  <a:lnTo>
                    <a:pt x="11408" y="855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3862925" y="2247600"/>
              <a:ext cx="424400" cy="82825"/>
            </a:xfrm>
            <a:custGeom>
              <a:rect b="b" l="l" r="r" t="t"/>
              <a:pathLst>
                <a:path extrusionOk="0" h="3313" w="16976">
                  <a:moveTo>
                    <a:pt x="155" y="1"/>
                  </a:moveTo>
                  <a:lnTo>
                    <a:pt x="0" y="2033"/>
                  </a:lnTo>
                  <a:lnTo>
                    <a:pt x="16822" y="3312"/>
                  </a:lnTo>
                  <a:lnTo>
                    <a:pt x="16975" y="12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3856250" y="2335500"/>
              <a:ext cx="424375" cy="82800"/>
            </a:xfrm>
            <a:custGeom>
              <a:rect b="b" l="l" r="r" t="t"/>
              <a:pathLst>
                <a:path extrusionOk="0" h="3312" w="16975">
                  <a:moveTo>
                    <a:pt x="155" y="0"/>
                  </a:moveTo>
                  <a:lnTo>
                    <a:pt x="1" y="2033"/>
                  </a:lnTo>
                  <a:lnTo>
                    <a:pt x="16821" y="3312"/>
                  </a:lnTo>
                  <a:lnTo>
                    <a:pt x="16975" y="127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3849575" y="2423425"/>
              <a:ext cx="424400" cy="82825"/>
            </a:xfrm>
            <a:custGeom>
              <a:rect b="b" l="l" r="r" t="t"/>
              <a:pathLst>
                <a:path extrusionOk="0" h="3313" w="16976">
                  <a:moveTo>
                    <a:pt x="154" y="0"/>
                  </a:moveTo>
                  <a:lnTo>
                    <a:pt x="0" y="2033"/>
                  </a:lnTo>
                  <a:lnTo>
                    <a:pt x="16820" y="3312"/>
                  </a:lnTo>
                  <a:lnTo>
                    <a:pt x="16976" y="1279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3841375" y="2551000"/>
              <a:ext cx="833150" cy="113875"/>
            </a:xfrm>
            <a:custGeom>
              <a:rect b="b" l="l" r="r" t="t"/>
              <a:pathLst>
                <a:path extrusionOk="0" h="4555" w="33326">
                  <a:moveTo>
                    <a:pt x="152" y="1"/>
                  </a:moveTo>
                  <a:lnTo>
                    <a:pt x="0" y="2032"/>
                  </a:lnTo>
                  <a:lnTo>
                    <a:pt x="33170" y="4554"/>
                  </a:lnTo>
                  <a:lnTo>
                    <a:pt x="33325" y="252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3834650" y="2638900"/>
              <a:ext cx="833175" cy="113875"/>
            </a:xfrm>
            <a:custGeom>
              <a:rect b="b" l="l" r="r" t="t"/>
              <a:pathLst>
                <a:path extrusionOk="0" h="4555" w="33327">
                  <a:moveTo>
                    <a:pt x="155" y="1"/>
                  </a:moveTo>
                  <a:lnTo>
                    <a:pt x="0" y="2033"/>
                  </a:lnTo>
                  <a:lnTo>
                    <a:pt x="33173" y="4554"/>
                  </a:lnTo>
                  <a:lnTo>
                    <a:pt x="33327" y="2523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3828000" y="2726825"/>
              <a:ext cx="833150" cy="113900"/>
            </a:xfrm>
            <a:custGeom>
              <a:rect b="b" l="l" r="r" t="t"/>
              <a:pathLst>
                <a:path extrusionOk="0" h="4556" w="33326">
                  <a:moveTo>
                    <a:pt x="154" y="1"/>
                  </a:moveTo>
                  <a:lnTo>
                    <a:pt x="0" y="2032"/>
                  </a:lnTo>
                  <a:lnTo>
                    <a:pt x="33170" y="4556"/>
                  </a:lnTo>
                  <a:lnTo>
                    <a:pt x="33325" y="2521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3821300" y="2814675"/>
              <a:ext cx="833150" cy="113950"/>
            </a:xfrm>
            <a:custGeom>
              <a:rect b="b" l="l" r="r" t="t"/>
              <a:pathLst>
                <a:path extrusionOk="0" h="4558" w="33326">
                  <a:moveTo>
                    <a:pt x="154" y="1"/>
                  </a:moveTo>
                  <a:lnTo>
                    <a:pt x="0" y="2035"/>
                  </a:lnTo>
                  <a:lnTo>
                    <a:pt x="33172" y="4557"/>
                  </a:lnTo>
                  <a:lnTo>
                    <a:pt x="33326" y="252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3814600" y="2902625"/>
              <a:ext cx="833200" cy="113900"/>
            </a:xfrm>
            <a:custGeom>
              <a:rect b="b" l="l" r="r" t="t"/>
              <a:pathLst>
                <a:path extrusionOk="0" h="4556" w="33328">
                  <a:moveTo>
                    <a:pt x="155" y="0"/>
                  </a:moveTo>
                  <a:lnTo>
                    <a:pt x="1" y="2034"/>
                  </a:lnTo>
                  <a:lnTo>
                    <a:pt x="33172" y="4555"/>
                  </a:lnTo>
                  <a:lnTo>
                    <a:pt x="33327" y="252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3803225" y="3052075"/>
              <a:ext cx="833200" cy="113900"/>
            </a:xfrm>
            <a:custGeom>
              <a:rect b="b" l="l" r="r" t="t"/>
              <a:pathLst>
                <a:path extrusionOk="0" h="4556" w="33328">
                  <a:moveTo>
                    <a:pt x="156" y="1"/>
                  </a:moveTo>
                  <a:lnTo>
                    <a:pt x="0" y="2034"/>
                  </a:lnTo>
                  <a:lnTo>
                    <a:pt x="33173" y="4556"/>
                  </a:lnTo>
                  <a:lnTo>
                    <a:pt x="33327" y="252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3796525" y="3140025"/>
              <a:ext cx="833225" cy="113850"/>
            </a:xfrm>
            <a:custGeom>
              <a:rect b="b" l="l" r="r" t="t"/>
              <a:pathLst>
                <a:path extrusionOk="0" h="4554" w="33329">
                  <a:moveTo>
                    <a:pt x="156" y="0"/>
                  </a:moveTo>
                  <a:lnTo>
                    <a:pt x="1" y="2031"/>
                  </a:lnTo>
                  <a:lnTo>
                    <a:pt x="33174" y="4554"/>
                  </a:lnTo>
                  <a:lnTo>
                    <a:pt x="33329" y="25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3789875" y="3227900"/>
              <a:ext cx="833200" cy="113875"/>
            </a:xfrm>
            <a:custGeom>
              <a:rect b="b" l="l" r="r" t="t"/>
              <a:pathLst>
                <a:path extrusionOk="0" h="4555" w="33328">
                  <a:moveTo>
                    <a:pt x="155" y="1"/>
                  </a:moveTo>
                  <a:lnTo>
                    <a:pt x="1" y="2032"/>
                  </a:lnTo>
                  <a:lnTo>
                    <a:pt x="33172" y="4554"/>
                  </a:lnTo>
                  <a:lnTo>
                    <a:pt x="33327" y="252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3783200" y="3315825"/>
              <a:ext cx="833175" cy="113875"/>
            </a:xfrm>
            <a:custGeom>
              <a:rect b="b" l="l" r="r" t="t"/>
              <a:pathLst>
                <a:path extrusionOk="0" h="4555" w="33327">
                  <a:moveTo>
                    <a:pt x="155" y="1"/>
                  </a:moveTo>
                  <a:lnTo>
                    <a:pt x="0" y="2032"/>
                  </a:lnTo>
                  <a:lnTo>
                    <a:pt x="33172" y="4554"/>
                  </a:lnTo>
                  <a:lnTo>
                    <a:pt x="33327" y="2522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4056100" y="1862925"/>
              <a:ext cx="487625" cy="287200"/>
            </a:xfrm>
            <a:custGeom>
              <a:rect b="b" l="l" r="r" t="t"/>
              <a:pathLst>
                <a:path extrusionOk="0" h="11488" w="19505">
                  <a:moveTo>
                    <a:pt x="10315" y="1541"/>
                  </a:moveTo>
                  <a:cubicBezTo>
                    <a:pt x="10482" y="1541"/>
                    <a:pt x="10651" y="1580"/>
                    <a:pt x="10807" y="1659"/>
                  </a:cubicBezTo>
                  <a:cubicBezTo>
                    <a:pt x="11198" y="1857"/>
                    <a:pt x="11434" y="2272"/>
                    <a:pt x="11399" y="2712"/>
                  </a:cubicBezTo>
                  <a:cubicBezTo>
                    <a:pt x="11357" y="3281"/>
                    <a:pt x="10881" y="3716"/>
                    <a:pt x="10319" y="3716"/>
                  </a:cubicBezTo>
                  <a:cubicBezTo>
                    <a:pt x="10291" y="3716"/>
                    <a:pt x="10262" y="3715"/>
                    <a:pt x="10233" y="3712"/>
                  </a:cubicBezTo>
                  <a:cubicBezTo>
                    <a:pt x="9794" y="3680"/>
                    <a:pt x="9418" y="3386"/>
                    <a:pt x="9282" y="2967"/>
                  </a:cubicBezTo>
                  <a:cubicBezTo>
                    <a:pt x="9145" y="2549"/>
                    <a:pt x="9274" y="2091"/>
                    <a:pt x="9608" y="1804"/>
                  </a:cubicBezTo>
                  <a:cubicBezTo>
                    <a:pt x="9808" y="1631"/>
                    <a:pt x="10060" y="1541"/>
                    <a:pt x="10315" y="1541"/>
                  </a:cubicBezTo>
                  <a:close/>
                  <a:moveTo>
                    <a:pt x="6757" y="0"/>
                  </a:moveTo>
                  <a:lnTo>
                    <a:pt x="6516" y="3165"/>
                  </a:lnTo>
                  <a:lnTo>
                    <a:pt x="5770" y="3108"/>
                  </a:lnTo>
                  <a:cubicBezTo>
                    <a:pt x="5714" y="3104"/>
                    <a:pt x="5658" y="3101"/>
                    <a:pt x="5603" y="3101"/>
                  </a:cubicBezTo>
                  <a:cubicBezTo>
                    <a:pt x="4922" y="3101"/>
                    <a:pt x="4275" y="3417"/>
                    <a:pt x="3855" y="3962"/>
                  </a:cubicBezTo>
                  <a:cubicBezTo>
                    <a:pt x="3401" y="4551"/>
                    <a:pt x="3276" y="5330"/>
                    <a:pt x="3521" y="6032"/>
                  </a:cubicBezTo>
                  <a:lnTo>
                    <a:pt x="2459" y="5952"/>
                  </a:lnTo>
                  <a:cubicBezTo>
                    <a:pt x="2402" y="5948"/>
                    <a:pt x="2345" y="5946"/>
                    <a:pt x="2288" y="5946"/>
                  </a:cubicBezTo>
                  <a:cubicBezTo>
                    <a:pt x="1146" y="5946"/>
                    <a:pt x="181" y="6826"/>
                    <a:pt x="94" y="7982"/>
                  </a:cubicBezTo>
                  <a:cubicBezTo>
                    <a:pt x="1" y="9196"/>
                    <a:pt x="910" y="10254"/>
                    <a:pt x="2124" y="10348"/>
                  </a:cubicBezTo>
                  <a:lnTo>
                    <a:pt x="17069" y="11483"/>
                  </a:lnTo>
                  <a:cubicBezTo>
                    <a:pt x="17119" y="11486"/>
                    <a:pt x="17168" y="11488"/>
                    <a:pt x="17217" y="11488"/>
                  </a:cubicBezTo>
                  <a:cubicBezTo>
                    <a:pt x="18360" y="11488"/>
                    <a:pt x="19326" y="10607"/>
                    <a:pt x="19414" y="9450"/>
                  </a:cubicBezTo>
                  <a:cubicBezTo>
                    <a:pt x="19504" y="8244"/>
                    <a:pt x="18607" y="7190"/>
                    <a:pt x="17402" y="7088"/>
                  </a:cubicBezTo>
                  <a:lnTo>
                    <a:pt x="17403" y="7088"/>
                  </a:lnTo>
                  <a:lnTo>
                    <a:pt x="16340" y="7008"/>
                  </a:lnTo>
                  <a:cubicBezTo>
                    <a:pt x="16688" y="6350"/>
                    <a:pt x="16682" y="5562"/>
                    <a:pt x="16323" y="4911"/>
                  </a:cubicBezTo>
                  <a:cubicBezTo>
                    <a:pt x="15963" y="4259"/>
                    <a:pt x="15301" y="3834"/>
                    <a:pt x="14560" y="3778"/>
                  </a:cubicBezTo>
                  <a:lnTo>
                    <a:pt x="13990" y="3733"/>
                  </a:lnTo>
                  <a:lnTo>
                    <a:pt x="14229" y="568"/>
                  </a:lnTo>
                  <a:lnTo>
                    <a:pt x="6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6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7" name="Google Shape;547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913" y="944500"/>
            <a:ext cx="3786175" cy="3753337"/>
          </a:xfrm>
          <a:prstGeom prst="rect">
            <a:avLst/>
          </a:prstGeom>
          <a:noFill/>
          <a:ln>
            <a:noFill/>
          </a:ln>
        </p:spPr>
      </p:pic>
      <p:sp>
        <p:nvSpPr>
          <p:cNvPr id="5478" name="Google Shape;5478;p58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grpSp>
        <p:nvGrpSpPr>
          <p:cNvPr id="5479" name="Google Shape;5479;p58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80" name="Google Shape;5480;p58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1" name="Google Shape;5481;p58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2" name="Google Shape;5482;p58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3" name="Google Shape;5483;p58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4" name="Google Shape;5484;p58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85" name="Google Shape;5485;p58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486" name="Google Shape;5486;p58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87" name="Google Shape;5487;p58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88" name="Google Shape;5488;p58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89" name="Google Shape;5489;p58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4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90" name="Google Shape;5490;p58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491" name="Google Shape;5491;p58"/>
          <p:cNvSpPr/>
          <p:nvPr/>
        </p:nvSpPr>
        <p:spPr>
          <a:xfrm>
            <a:off x="5793775" y="133310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5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6" name="Google Shape;5496;p59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Medium Task Flow: Upload a Plan and Question</a:t>
            </a:r>
            <a:endParaRPr sz="2200"/>
          </a:p>
        </p:txBody>
      </p:sp>
      <p:grpSp>
        <p:nvGrpSpPr>
          <p:cNvPr id="5497" name="Google Shape;5497;p59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498" name="Google Shape;5498;p59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9" name="Google Shape;5499;p59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0" name="Google Shape;5500;p59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1" name="Google Shape;5501;p59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2" name="Google Shape;5502;p59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03" name="Google Shape;5503;p59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504" name="Google Shape;5504;p59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05" name="Google Shape;5505;p59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06" name="Google Shape;5506;p59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07" name="Google Shape;5507;p59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08" name="Google Shape;5508;p59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5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509" name="Google Shape;550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213" y="944500"/>
            <a:ext cx="3821576" cy="368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3" name="Shape 5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4" name="Google Shape;5514;p6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Med-fi </a:t>
            </a:r>
            <a:r>
              <a:rPr lang="en"/>
              <a:t>Complex</a:t>
            </a:r>
            <a:r>
              <a:rPr lang="en"/>
              <a:t> Task Flow</a:t>
            </a:r>
            <a:endParaRPr/>
          </a:p>
        </p:txBody>
      </p:sp>
      <p:sp>
        <p:nvSpPr>
          <p:cNvPr id="5515" name="Google Shape;5515;p60"/>
          <p:cNvSpPr txBox="1"/>
          <p:nvPr>
            <p:ph idx="1" type="subTitle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6" name="Google Shape;5516;p60"/>
          <p:cNvSpPr/>
          <p:nvPr/>
        </p:nvSpPr>
        <p:spPr>
          <a:xfrm>
            <a:off x="0" y="4201725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7" name="Google Shape;5517;p60"/>
          <p:cNvSpPr/>
          <p:nvPr/>
        </p:nvSpPr>
        <p:spPr>
          <a:xfrm>
            <a:off x="0" y="4111209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8" name="Google Shape;5518;p60"/>
          <p:cNvSpPr/>
          <p:nvPr/>
        </p:nvSpPr>
        <p:spPr>
          <a:xfrm rot="10800000">
            <a:off x="0" y="84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9" name="Google Shape;5519;p60"/>
          <p:cNvSpPr/>
          <p:nvPr/>
        </p:nvSpPr>
        <p:spPr>
          <a:xfrm rot="10800000">
            <a:off x="0" y="995700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3" name="Shape 5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4" name="Google Shape;5524;p61"/>
          <p:cNvSpPr txBox="1"/>
          <p:nvPr>
            <p:ph idx="2" type="title"/>
          </p:nvPr>
        </p:nvSpPr>
        <p:spPr>
          <a:xfrm>
            <a:off x="713950" y="371800"/>
            <a:ext cx="83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Complex </a:t>
            </a:r>
            <a:r>
              <a:rPr lang="en" sz="2100"/>
              <a:t>Task Flow: View a Post &amp; Vote/Comment</a:t>
            </a:r>
            <a:endParaRPr sz="2100"/>
          </a:p>
        </p:txBody>
      </p:sp>
      <p:pic>
        <p:nvPicPr>
          <p:cNvPr id="5525" name="Google Shape;55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513" y="944500"/>
            <a:ext cx="5524980" cy="3357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6" name="Google Shape;5526;p61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527" name="Google Shape;5527;p61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8" name="Google Shape;5528;p61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9" name="Google Shape;5529;p61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0" name="Google Shape;5530;p61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1" name="Google Shape;5531;p61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32" name="Google Shape;5532;p61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533" name="Google Shape;5533;p61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1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34" name="Google Shape;5534;p61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35" name="Google Shape;5535;p61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36" name="Google Shape;5536;p61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37" name="Google Shape;5537;p61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38" name="Google Shape;5538;p61"/>
          <p:cNvSpPr/>
          <p:nvPr/>
        </p:nvSpPr>
        <p:spPr>
          <a:xfrm>
            <a:off x="4529575" y="197500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2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3" name="Google Shape;554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75" y="944500"/>
            <a:ext cx="3173449" cy="3914486"/>
          </a:xfrm>
          <a:prstGeom prst="rect">
            <a:avLst/>
          </a:prstGeom>
          <a:noFill/>
          <a:ln>
            <a:noFill/>
          </a:ln>
        </p:spPr>
      </p:pic>
      <p:sp>
        <p:nvSpPr>
          <p:cNvPr id="5544" name="Google Shape;5544;p62"/>
          <p:cNvSpPr txBox="1"/>
          <p:nvPr>
            <p:ph idx="2" type="title"/>
          </p:nvPr>
        </p:nvSpPr>
        <p:spPr>
          <a:xfrm>
            <a:off x="713950" y="371800"/>
            <a:ext cx="83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Complex Task Flow: View a Post &amp; Vote/Comment</a:t>
            </a:r>
            <a:endParaRPr sz="2100"/>
          </a:p>
        </p:txBody>
      </p:sp>
      <p:grpSp>
        <p:nvGrpSpPr>
          <p:cNvPr id="5545" name="Google Shape;5545;p62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546" name="Google Shape;5546;p62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p62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p62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p62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p62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51" name="Google Shape;5551;p62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552" name="Google Shape;5552;p62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3" name="Google Shape;5553;p62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2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4" name="Google Shape;5554;p62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5" name="Google Shape;5555;p62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6" name="Google Shape;5556;p62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57" name="Google Shape;5557;p62"/>
          <p:cNvSpPr/>
          <p:nvPr/>
        </p:nvSpPr>
        <p:spPr>
          <a:xfrm>
            <a:off x="4744900" y="262792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p63"/>
          <p:cNvSpPr txBox="1"/>
          <p:nvPr>
            <p:ph idx="2" type="title"/>
          </p:nvPr>
        </p:nvSpPr>
        <p:spPr>
          <a:xfrm>
            <a:off x="713950" y="371800"/>
            <a:ext cx="83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Complex Task Flow: View a Post &amp; Vote/Comment</a:t>
            </a:r>
            <a:endParaRPr sz="2100"/>
          </a:p>
        </p:txBody>
      </p:sp>
      <p:pic>
        <p:nvPicPr>
          <p:cNvPr id="5563" name="Google Shape;556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75" y="944500"/>
            <a:ext cx="3173440" cy="391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4" name="Google Shape;5564;p63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565" name="Google Shape;5565;p63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p63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p63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p63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p63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70" name="Google Shape;5570;p63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571" name="Google Shape;5571;p63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72" name="Google Shape;5572;p63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73" name="Google Shape;5573;p63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3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74" name="Google Shape;5574;p63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75" name="Google Shape;5575;p63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76" name="Google Shape;5576;p63"/>
          <p:cNvSpPr/>
          <p:nvPr/>
        </p:nvSpPr>
        <p:spPr>
          <a:xfrm>
            <a:off x="4669175" y="2926050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0" name="Shape 5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1" name="Google Shape;5581;p64"/>
          <p:cNvSpPr txBox="1"/>
          <p:nvPr>
            <p:ph idx="2" type="title"/>
          </p:nvPr>
        </p:nvSpPr>
        <p:spPr>
          <a:xfrm>
            <a:off x="713950" y="371800"/>
            <a:ext cx="83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Complex Task Flow: View a Post &amp; Vote/Comment</a:t>
            </a:r>
            <a:endParaRPr sz="2100"/>
          </a:p>
        </p:txBody>
      </p:sp>
      <p:grpSp>
        <p:nvGrpSpPr>
          <p:cNvPr id="5582" name="Google Shape;5582;p64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583" name="Google Shape;5583;p64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p64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p64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p64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7" name="Google Shape;5587;p64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88" name="Google Shape;5588;p64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589" name="Google Shape;5589;p64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90" name="Google Shape;5590;p64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91" name="Google Shape;5591;p64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92" name="Google Shape;5592;p64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4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593" name="Google Shape;5593;p64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5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594" name="Google Shape;55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75" y="944500"/>
            <a:ext cx="3173440" cy="39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5" name="Google Shape;5595;p64"/>
          <p:cNvSpPr/>
          <p:nvPr/>
        </p:nvSpPr>
        <p:spPr>
          <a:xfrm>
            <a:off x="5637675" y="3004575"/>
            <a:ext cx="277200" cy="284400"/>
          </a:xfrm>
          <a:prstGeom prst="donut">
            <a:avLst>
              <a:gd fmla="val 7645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9" name="Shape 5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0" name="Google Shape;5600;p65"/>
          <p:cNvSpPr txBox="1"/>
          <p:nvPr>
            <p:ph idx="2" type="title"/>
          </p:nvPr>
        </p:nvSpPr>
        <p:spPr>
          <a:xfrm>
            <a:off x="713950" y="371800"/>
            <a:ext cx="833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Complex Task Flow: View a Post &amp; Vote/Comment</a:t>
            </a:r>
            <a:endParaRPr sz="2100"/>
          </a:p>
        </p:txBody>
      </p:sp>
      <p:grpSp>
        <p:nvGrpSpPr>
          <p:cNvPr id="5601" name="Google Shape;5601;p65"/>
          <p:cNvGrpSpPr/>
          <p:nvPr/>
        </p:nvGrpSpPr>
        <p:grpSpPr>
          <a:xfrm>
            <a:off x="7436869" y="4704167"/>
            <a:ext cx="1637968" cy="154942"/>
            <a:chOff x="238125" y="2506075"/>
            <a:chExt cx="7115411" cy="673075"/>
          </a:xfrm>
        </p:grpSpPr>
        <p:sp>
          <p:nvSpPr>
            <p:cNvPr id="5602" name="Google Shape;5602;p65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3" name="Google Shape;5603;p65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4" name="Google Shape;5604;p65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5" name="Google Shape;5605;p65"/>
            <p:cNvSpPr/>
            <p:nvPr/>
          </p:nvSpPr>
          <p:spPr>
            <a:xfrm>
              <a:off x="570961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6" name="Google Shape;5606;p65"/>
            <p:cNvSpPr/>
            <p:nvPr/>
          </p:nvSpPr>
          <p:spPr>
            <a:xfrm>
              <a:off x="4342321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7" name="Google Shape;5607;p65"/>
          <p:cNvSpPr txBox="1"/>
          <p:nvPr>
            <p:ph idx="4294967295" type="body"/>
          </p:nvPr>
        </p:nvSpPr>
        <p:spPr>
          <a:xfrm>
            <a:off x="7671750" y="4859100"/>
            <a:ext cx="1168200" cy="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1000"/>
              <a:t>Task Progress</a:t>
            </a:r>
            <a:endParaRPr i="1" sz="1000"/>
          </a:p>
        </p:txBody>
      </p:sp>
      <p:sp>
        <p:nvSpPr>
          <p:cNvPr id="5608" name="Google Shape;5608;p65"/>
          <p:cNvSpPr txBox="1"/>
          <p:nvPr>
            <p:ph idx="4294967295" type="body"/>
          </p:nvPr>
        </p:nvSpPr>
        <p:spPr>
          <a:xfrm>
            <a:off x="748700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1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609" name="Google Shape;5609;p65"/>
          <p:cNvSpPr txBox="1"/>
          <p:nvPr>
            <p:ph idx="4294967295" type="body"/>
          </p:nvPr>
        </p:nvSpPr>
        <p:spPr>
          <a:xfrm>
            <a:off x="7803650" y="4633375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2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610" name="Google Shape;5610;p65"/>
          <p:cNvSpPr txBox="1"/>
          <p:nvPr>
            <p:ph idx="4294967295" type="body"/>
          </p:nvPr>
        </p:nvSpPr>
        <p:spPr>
          <a:xfrm>
            <a:off x="81203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3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611" name="Google Shape;5611;p65"/>
          <p:cNvSpPr txBox="1"/>
          <p:nvPr>
            <p:ph idx="4294967295" type="body"/>
          </p:nvPr>
        </p:nvSpPr>
        <p:spPr>
          <a:xfrm>
            <a:off x="843695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/>
              <a:t>4</a:t>
            </a:r>
            <a:endParaRPr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5612" name="Google Shape;5612;p65"/>
          <p:cNvSpPr txBox="1"/>
          <p:nvPr>
            <p:ph idx="4294967295" type="body"/>
          </p:nvPr>
        </p:nvSpPr>
        <p:spPr>
          <a:xfrm>
            <a:off x="8753600" y="4633363"/>
            <a:ext cx="277200" cy="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/>
              <a:t>5</a:t>
            </a:r>
            <a:endParaRPr b="1" i="1" sz="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5613" name="Google Shape;561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148" y="944500"/>
            <a:ext cx="3750722" cy="391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7" name="Shape 5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8" name="Google Shape;5618;p66"/>
          <p:cNvSpPr txBox="1"/>
          <p:nvPr>
            <p:ph type="title"/>
          </p:nvPr>
        </p:nvSpPr>
        <p:spPr>
          <a:xfrm>
            <a:off x="1286575" y="442025"/>
            <a:ext cx="4767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Prototype Overview</a:t>
            </a:r>
            <a:endParaRPr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2" name="Shape 5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3" name="Google Shape;5623;p67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Tools</a:t>
            </a:r>
            <a:endParaRPr/>
          </a:p>
        </p:txBody>
      </p:sp>
      <p:sp>
        <p:nvSpPr>
          <p:cNvPr id="5624" name="Google Shape;5624;p67"/>
          <p:cNvSpPr txBox="1"/>
          <p:nvPr>
            <p:ph idx="4294967295" type="title"/>
          </p:nvPr>
        </p:nvSpPr>
        <p:spPr>
          <a:xfrm>
            <a:off x="4553200" y="1233038"/>
            <a:ext cx="18939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What did we use?</a:t>
            </a:r>
            <a:endParaRPr sz="1500"/>
          </a:p>
        </p:txBody>
      </p:sp>
      <p:sp>
        <p:nvSpPr>
          <p:cNvPr id="5625" name="Google Shape;5625;p67"/>
          <p:cNvSpPr txBox="1"/>
          <p:nvPr>
            <p:ph idx="4294967295" type="subTitle"/>
          </p:nvPr>
        </p:nvSpPr>
        <p:spPr>
          <a:xfrm>
            <a:off x="4553200" y="1478363"/>
            <a:ext cx="18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Figma</a:t>
            </a:r>
            <a:endParaRPr sz="1400"/>
          </a:p>
        </p:txBody>
      </p:sp>
      <p:sp>
        <p:nvSpPr>
          <p:cNvPr id="5626" name="Google Shape;5626;p67"/>
          <p:cNvSpPr txBox="1"/>
          <p:nvPr>
            <p:ph idx="4294967295" type="title"/>
          </p:nvPr>
        </p:nvSpPr>
        <p:spPr>
          <a:xfrm>
            <a:off x="4553200" y="2429575"/>
            <a:ext cx="23226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How did the tool help?</a:t>
            </a:r>
            <a:endParaRPr sz="1500"/>
          </a:p>
        </p:txBody>
      </p:sp>
      <p:sp>
        <p:nvSpPr>
          <p:cNvPr id="5627" name="Google Shape;5627;p67"/>
          <p:cNvSpPr txBox="1"/>
          <p:nvPr>
            <p:ph idx="4294967295" type="subTitle"/>
          </p:nvPr>
        </p:nvSpPr>
        <p:spPr>
          <a:xfrm>
            <a:off x="4553200" y="2668300"/>
            <a:ext cx="194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Flexible Style</a:t>
            </a:r>
            <a:r>
              <a:rPr lang="en" sz="1400"/>
              <a:t>,</a:t>
            </a:r>
            <a:r>
              <a:rPr lang="en" sz="1400"/>
              <a:t> Components, Collaboration</a:t>
            </a:r>
            <a:endParaRPr sz="1400"/>
          </a:p>
        </p:txBody>
      </p:sp>
      <p:sp>
        <p:nvSpPr>
          <p:cNvPr id="5628" name="Google Shape;5628;p67"/>
          <p:cNvSpPr txBox="1"/>
          <p:nvPr>
            <p:ph idx="4294967295" type="title"/>
          </p:nvPr>
        </p:nvSpPr>
        <p:spPr>
          <a:xfrm>
            <a:off x="4553200" y="3626100"/>
            <a:ext cx="2833800" cy="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How did the tool not help?</a:t>
            </a:r>
            <a:endParaRPr sz="1500"/>
          </a:p>
        </p:txBody>
      </p:sp>
      <p:sp>
        <p:nvSpPr>
          <p:cNvPr id="5629" name="Google Shape;5629;p67"/>
          <p:cNvSpPr txBox="1"/>
          <p:nvPr>
            <p:ph idx="4294967295" type="subTitle"/>
          </p:nvPr>
        </p:nvSpPr>
        <p:spPr>
          <a:xfrm>
            <a:off x="4553200" y="3858213"/>
            <a:ext cx="18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Majority of us aren’t figma pros (yet!)</a:t>
            </a:r>
            <a:endParaRPr sz="1400"/>
          </a:p>
        </p:txBody>
      </p:sp>
      <p:sp>
        <p:nvSpPr>
          <p:cNvPr id="5630" name="Google Shape;5630;p67"/>
          <p:cNvSpPr/>
          <p:nvPr/>
        </p:nvSpPr>
        <p:spPr>
          <a:xfrm>
            <a:off x="4334450" y="1381850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1" name="Google Shape;5631;p67"/>
          <p:cNvSpPr/>
          <p:nvPr/>
        </p:nvSpPr>
        <p:spPr>
          <a:xfrm>
            <a:off x="4334450" y="2578375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2" name="Google Shape;5632;p67"/>
          <p:cNvSpPr/>
          <p:nvPr/>
        </p:nvSpPr>
        <p:spPr>
          <a:xfrm>
            <a:off x="4334450" y="3774900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Figma-logo.svg - Wikimedia Commons" id="5633" name="Google Shape;563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650" y="1635447"/>
            <a:ext cx="1758950" cy="26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6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p32"/>
          <p:cNvSpPr txBox="1"/>
          <p:nvPr>
            <p:ph idx="1" type="body"/>
          </p:nvPr>
        </p:nvSpPr>
        <p:spPr>
          <a:xfrm>
            <a:off x="713950" y="3493600"/>
            <a:ext cx="3887100" cy="15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A</a:t>
            </a:r>
            <a:r>
              <a:rPr b="1" lang="en" sz="1900">
                <a:solidFill>
                  <a:schemeClr val="dk1"/>
                </a:solidFill>
              </a:rPr>
              <a:t> community </a:t>
            </a:r>
            <a:r>
              <a:rPr lang="en" sz="1900">
                <a:solidFill>
                  <a:schemeClr val="dk1"/>
                </a:solidFill>
              </a:rPr>
              <a:t>to help you navigate</a:t>
            </a:r>
            <a:r>
              <a:rPr b="1" lang="en" sz="1900">
                <a:solidFill>
                  <a:schemeClr val="dk1"/>
                </a:solidFill>
              </a:rPr>
              <a:t> </a:t>
            </a:r>
            <a:r>
              <a:rPr lang="en" sz="1900">
                <a:solidFill>
                  <a:schemeClr val="dk1"/>
                </a:solidFill>
              </a:rPr>
              <a:t>your</a:t>
            </a:r>
            <a:r>
              <a:rPr b="1" lang="en" sz="1900">
                <a:solidFill>
                  <a:schemeClr val="dk1"/>
                </a:solidFill>
              </a:rPr>
              <a:t> lifelong healthcare journey.</a:t>
            </a:r>
            <a:r>
              <a:rPr lang="en" sz="1900">
                <a:solidFill>
                  <a:schemeClr val="dk1"/>
                </a:solidFill>
              </a:rPr>
              <a:t> </a:t>
            </a:r>
            <a:endParaRPr b="1" sz="1300"/>
          </a:p>
        </p:txBody>
      </p:sp>
      <p:sp>
        <p:nvSpPr>
          <p:cNvPr id="4948" name="Google Shape;4948;p32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Mission Statement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4949" name="Google Shape;4949;p32"/>
          <p:cNvGrpSpPr/>
          <p:nvPr/>
        </p:nvGrpSpPr>
        <p:grpSpPr>
          <a:xfrm>
            <a:off x="5623564" y="1633289"/>
            <a:ext cx="2311698" cy="1876919"/>
            <a:chOff x="583825" y="238125"/>
            <a:chExt cx="6451850" cy="5238400"/>
          </a:xfrm>
        </p:grpSpPr>
        <p:sp>
          <p:nvSpPr>
            <p:cNvPr id="4950" name="Google Shape;4950;p32"/>
            <p:cNvSpPr/>
            <p:nvPr/>
          </p:nvSpPr>
          <p:spPr>
            <a:xfrm>
              <a:off x="2487525" y="238125"/>
              <a:ext cx="2641250" cy="5219500"/>
            </a:xfrm>
            <a:custGeom>
              <a:rect b="b" l="l" r="r" t="t"/>
              <a:pathLst>
                <a:path extrusionOk="0" h="208780" w="105650">
                  <a:moveTo>
                    <a:pt x="0" y="0"/>
                  </a:moveTo>
                  <a:lnTo>
                    <a:pt x="0" y="208779"/>
                  </a:lnTo>
                  <a:lnTo>
                    <a:pt x="105650" y="208779"/>
                  </a:lnTo>
                  <a:lnTo>
                    <a:pt x="105650" y="0"/>
                  </a:ln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1" name="Google Shape;4951;p32"/>
            <p:cNvSpPr/>
            <p:nvPr/>
          </p:nvSpPr>
          <p:spPr>
            <a:xfrm>
              <a:off x="2723900" y="480825"/>
              <a:ext cx="2168500" cy="4734075"/>
            </a:xfrm>
            <a:custGeom>
              <a:rect b="b" l="l" r="r" t="t"/>
              <a:pathLst>
                <a:path extrusionOk="0" h="189363" w="86740">
                  <a:moveTo>
                    <a:pt x="1" y="0"/>
                  </a:moveTo>
                  <a:lnTo>
                    <a:pt x="1" y="189363"/>
                  </a:lnTo>
                  <a:lnTo>
                    <a:pt x="86739" y="189363"/>
                  </a:lnTo>
                  <a:lnTo>
                    <a:pt x="8673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2" name="Google Shape;4952;p32"/>
            <p:cNvSpPr/>
            <p:nvPr/>
          </p:nvSpPr>
          <p:spPr>
            <a:xfrm>
              <a:off x="3256575" y="833825"/>
              <a:ext cx="1100025" cy="1103150"/>
            </a:xfrm>
            <a:custGeom>
              <a:rect b="b" l="l" r="r" t="t"/>
              <a:pathLst>
                <a:path extrusionOk="0" h="44126" w="44001">
                  <a:moveTo>
                    <a:pt x="12986" y="1"/>
                  </a:moveTo>
                  <a:lnTo>
                    <a:pt x="31140" y="1"/>
                  </a:lnTo>
                  <a:lnTo>
                    <a:pt x="31140" y="12985"/>
                  </a:lnTo>
                  <a:lnTo>
                    <a:pt x="44000" y="12985"/>
                  </a:lnTo>
                  <a:lnTo>
                    <a:pt x="44000" y="31141"/>
                  </a:lnTo>
                  <a:lnTo>
                    <a:pt x="31140" y="31141"/>
                  </a:lnTo>
                  <a:lnTo>
                    <a:pt x="31140" y="44125"/>
                  </a:lnTo>
                  <a:lnTo>
                    <a:pt x="12986" y="44125"/>
                  </a:lnTo>
                  <a:lnTo>
                    <a:pt x="12986" y="31141"/>
                  </a:lnTo>
                  <a:lnTo>
                    <a:pt x="0" y="31141"/>
                  </a:lnTo>
                  <a:lnTo>
                    <a:pt x="0" y="12985"/>
                  </a:lnTo>
                  <a:lnTo>
                    <a:pt x="12986" y="129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3" name="Google Shape;4953;p32"/>
            <p:cNvSpPr/>
            <p:nvPr/>
          </p:nvSpPr>
          <p:spPr>
            <a:xfrm>
              <a:off x="3139950" y="3163025"/>
              <a:ext cx="1336400" cy="2294600"/>
            </a:xfrm>
            <a:custGeom>
              <a:rect b="b" l="l" r="r" t="t"/>
              <a:pathLst>
                <a:path extrusionOk="0" h="91784" w="53456">
                  <a:moveTo>
                    <a:pt x="0" y="1"/>
                  </a:moveTo>
                  <a:lnTo>
                    <a:pt x="0" y="91783"/>
                  </a:lnTo>
                  <a:lnTo>
                    <a:pt x="53456" y="91783"/>
                  </a:lnTo>
                  <a:lnTo>
                    <a:pt x="53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4" name="Google Shape;4954;p32"/>
            <p:cNvSpPr/>
            <p:nvPr/>
          </p:nvSpPr>
          <p:spPr>
            <a:xfrm>
              <a:off x="2931925" y="5183375"/>
              <a:ext cx="1768225" cy="144975"/>
            </a:xfrm>
            <a:custGeom>
              <a:rect b="b" l="l" r="r" t="t"/>
              <a:pathLst>
                <a:path extrusionOk="0" h="5799" w="70729">
                  <a:moveTo>
                    <a:pt x="0" y="0"/>
                  </a:moveTo>
                  <a:lnTo>
                    <a:pt x="0" y="5798"/>
                  </a:lnTo>
                  <a:lnTo>
                    <a:pt x="70729" y="5798"/>
                  </a:lnTo>
                  <a:lnTo>
                    <a:pt x="70729" y="0"/>
                  </a:lnTo>
                  <a:close/>
                </a:path>
              </a:pathLst>
            </a:custGeom>
            <a:solidFill>
              <a:srgbClr val="C9D9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5" name="Google Shape;4955;p32"/>
            <p:cNvSpPr/>
            <p:nvPr/>
          </p:nvSpPr>
          <p:spPr>
            <a:xfrm>
              <a:off x="2931925" y="5328375"/>
              <a:ext cx="1768225" cy="148150"/>
            </a:xfrm>
            <a:custGeom>
              <a:rect b="b" l="l" r="r" t="t"/>
              <a:pathLst>
                <a:path extrusionOk="0" h="5926" w="70729">
                  <a:moveTo>
                    <a:pt x="0" y="0"/>
                  </a:moveTo>
                  <a:lnTo>
                    <a:pt x="0" y="5926"/>
                  </a:lnTo>
                  <a:lnTo>
                    <a:pt x="70729" y="5926"/>
                  </a:lnTo>
                  <a:lnTo>
                    <a:pt x="707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6" name="Google Shape;4956;p32"/>
            <p:cNvSpPr/>
            <p:nvPr/>
          </p:nvSpPr>
          <p:spPr>
            <a:xfrm>
              <a:off x="583825" y="966200"/>
              <a:ext cx="1903725" cy="4491425"/>
            </a:xfrm>
            <a:custGeom>
              <a:rect b="b" l="l" r="r" t="t"/>
              <a:pathLst>
                <a:path extrusionOk="0" h="179657" w="76149">
                  <a:moveTo>
                    <a:pt x="0" y="0"/>
                  </a:moveTo>
                  <a:lnTo>
                    <a:pt x="0" y="179656"/>
                  </a:lnTo>
                  <a:lnTo>
                    <a:pt x="76148" y="179656"/>
                  </a:lnTo>
                  <a:lnTo>
                    <a:pt x="7614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7" name="Google Shape;4957;p32"/>
            <p:cNvSpPr/>
            <p:nvPr/>
          </p:nvSpPr>
          <p:spPr>
            <a:xfrm>
              <a:off x="583858" y="1278205"/>
              <a:ext cx="2051835" cy="665075"/>
            </a:xfrm>
            <a:custGeom>
              <a:rect b="b" l="l" r="r" t="t"/>
              <a:pathLst>
                <a:path extrusionOk="0" h="26603" w="76149">
                  <a:moveTo>
                    <a:pt x="0" y="0"/>
                  </a:moveTo>
                  <a:lnTo>
                    <a:pt x="0" y="26603"/>
                  </a:lnTo>
                  <a:lnTo>
                    <a:pt x="76148" y="26603"/>
                  </a:lnTo>
                  <a:lnTo>
                    <a:pt x="76148" y="0"/>
                  </a:ln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8" name="Google Shape;4958;p32"/>
            <p:cNvSpPr/>
            <p:nvPr/>
          </p:nvSpPr>
          <p:spPr>
            <a:xfrm>
              <a:off x="829650" y="2179650"/>
              <a:ext cx="343600" cy="904625"/>
            </a:xfrm>
            <a:custGeom>
              <a:rect b="b" l="l" r="r" t="t"/>
              <a:pathLst>
                <a:path extrusionOk="0" h="36185" w="13744">
                  <a:moveTo>
                    <a:pt x="1" y="1"/>
                  </a:moveTo>
                  <a:lnTo>
                    <a:pt x="1" y="36184"/>
                  </a:lnTo>
                  <a:lnTo>
                    <a:pt x="13743" y="36184"/>
                  </a:lnTo>
                  <a:lnTo>
                    <a:pt x="13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9" name="Google Shape;4959;p32"/>
            <p:cNvSpPr/>
            <p:nvPr/>
          </p:nvSpPr>
          <p:spPr>
            <a:xfrm>
              <a:off x="1387550" y="2179650"/>
              <a:ext cx="343550" cy="904625"/>
            </a:xfrm>
            <a:custGeom>
              <a:rect b="b" l="l" r="r" t="t"/>
              <a:pathLst>
                <a:path extrusionOk="0" h="36185" w="13742">
                  <a:moveTo>
                    <a:pt x="1" y="1"/>
                  </a:moveTo>
                  <a:lnTo>
                    <a:pt x="1" y="36184"/>
                  </a:lnTo>
                  <a:lnTo>
                    <a:pt x="13741" y="36184"/>
                  </a:lnTo>
                  <a:lnTo>
                    <a:pt x="13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0" name="Google Shape;4960;p32"/>
            <p:cNvSpPr/>
            <p:nvPr/>
          </p:nvSpPr>
          <p:spPr>
            <a:xfrm>
              <a:off x="1945400" y="2179650"/>
              <a:ext cx="343575" cy="904625"/>
            </a:xfrm>
            <a:custGeom>
              <a:rect b="b" l="l" r="r" t="t"/>
              <a:pathLst>
                <a:path extrusionOk="0" h="36185" w="13743">
                  <a:moveTo>
                    <a:pt x="1" y="1"/>
                  </a:moveTo>
                  <a:lnTo>
                    <a:pt x="1" y="36184"/>
                  </a:lnTo>
                  <a:lnTo>
                    <a:pt x="13743" y="36184"/>
                  </a:lnTo>
                  <a:lnTo>
                    <a:pt x="137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1" name="Google Shape;4961;p32"/>
            <p:cNvSpPr/>
            <p:nvPr/>
          </p:nvSpPr>
          <p:spPr>
            <a:xfrm>
              <a:off x="829650" y="3412025"/>
              <a:ext cx="343600" cy="907750"/>
            </a:xfrm>
            <a:custGeom>
              <a:rect b="b" l="l" r="r" t="t"/>
              <a:pathLst>
                <a:path extrusionOk="0" h="36310" w="13744">
                  <a:moveTo>
                    <a:pt x="1" y="0"/>
                  </a:moveTo>
                  <a:lnTo>
                    <a:pt x="1" y="36309"/>
                  </a:lnTo>
                  <a:lnTo>
                    <a:pt x="13743" y="36309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2" name="Google Shape;4962;p32"/>
            <p:cNvSpPr/>
            <p:nvPr/>
          </p:nvSpPr>
          <p:spPr>
            <a:xfrm>
              <a:off x="1387550" y="3412025"/>
              <a:ext cx="343550" cy="907750"/>
            </a:xfrm>
            <a:custGeom>
              <a:rect b="b" l="l" r="r" t="t"/>
              <a:pathLst>
                <a:path extrusionOk="0" h="36310" w="13742">
                  <a:moveTo>
                    <a:pt x="1" y="0"/>
                  </a:moveTo>
                  <a:lnTo>
                    <a:pt x="1" y="36309"/>
                  </a:lnTo>
                  <a:lnTo>
                    <a:pt x="13741" y="36309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3" name="Google Shape;4963;p32"/>
            <p:cNvSpPr/>
            <p:nvPr/>
          </p:nvSpPr>
          <p:spPr>
            <a:xfrm>
              <a:off x="1945400" y="3412025"/>
              <a:ext cx="343575" cy="907750"/>
            </a:xfrm>
            <a:custGeom>
              <a:rect b="b" l="l" r="r" t="t"/>
              <a:pathLst>
                <a:path extrusionOk="0" h="36310" w="13743">
                  <a:moveTo>
                    <a:pt x="1" y="0"/>
                  </a:moveTo>
                  <a:lnTo>
                    <a:pt x="1" y="36309"/>
                  </a:lnTo>
                  <a:lnTo>
                    <a:pt x="13743" y="36309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4" name="Google Shape;4964;p32"/>
            <p:cNvSpPr/>
            <p:nvPr/>
          </p:nvSpPr>
          <p:spPr>
            <a:xfrm>
              <a:off x="583825" y="4546675"/>
              <a:ext cx="1903725" cy="665100"/>
            </a:xfrm>
            <a:custGeom>
              <a:rect b="b" l="l" r="r" t="t"/>
              <a:pathLst>
                <a:path extrusionOk="0" h="26604" w="76149">
                  <a:moveTo>
                    <a:pt x="0" y="1"/>
                  </a:moveTo>
                  <a:lnTo>
                    <a:pt x="0" y="26603"/>
                  </a:lnTo>
                  <a:lnTo>
                    <a:pt x="76148" y="26603"/>
                  </a:lnTo>
                  <a:lnTo>
                    <a:pt x="76148" y="1"/>
                  </a:ln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5" name="Google Shape;4965;p32"/>
            <p:cNvSpPr/>
            <p:nvPr/>
          </p:nvSpPr>
          <p:spPr>
            <a:xfrm>
              <a:off x="5131950" y="966200"/>
              <a:ext cx="1903725" cy="4491425"/>
            </a:xfrm>
            <a:custGeom>
              <a:rect b="b" l="l" r="r" t="t"/>
              <a:pathLst>
                <a:path extrusionOk="0" h="179657" w="76149">
                  <a:moveTo>
                    <a:pt x="0" y="0"/>
                  </a:moveTo>
                  <a:lnTo>
                    <a:pt x="0" y="179656"/>
                  </a:lnTo>
                  <a:lnTo>
                    <a:pt x="76148" y="179656"/>
                  </a:lnTo>
                  <a:lnTo>
                    <a:pt x="7614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6" name="Google Shape;4966;p32"/>
            <p:cNvSpPr/>
            <p:nvPr/>
          </p:nvSpPr>
          <p:spPr>
            <a:xfrm>
              <a:off x="5131950" y="1278200"/>
              <a:ext cx="1903725" cy="665075"/>
            </a:xfrm>
            <a:custGeom>
              <a:rect b="b" l="l" r="r" t="t"/>
              <a:pathLst>
                <a:path extrusionOk="0" h="26603" w="76149">
                  <a:moveTo>
                    <a:pt x="0" y="0"/>
                  </a:moveTo>
                  <a:lnTo>
                    <a:pt x="0" y="26603"/>
                  </a:lnTo>
                  <a:lnTo>
                    <a:pt x="76148" y="26603"/>
                  </a:lnTo>
                  <a:lnTo>
                    <a:pt x="76148" y="0"/>
                  </a:ln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7" name="Google Shape;4967;p32"/>
            <p:cNvSpPr/>
            <p:nvPr/>
          </p:nvSpPr>
          <p:spPr>
            <a:xfrm>
              <a:off x="6443050" y="2179650"/>
              <a:ext cx="346775" cy="904625"/>
            </a:xfrm>
            <a:custGeom>
              <a:rect b="b" l="l" r="r" t="t"/>
              <a:pathLst>
                <a:path extrusionOk="0" h="36185" w="13871">
                  <a:moveTo>
                    <a:pt x="1" y="1"/>
                  </a:moveTo>
                  <a:lnTo>
                    <a:pt x="1" y="36184"/>
                  </a:lnTo>
                  <a:lnTo>
                    <a:pt x="13870" y="36184"/>
                  </a:lnTo>
                  <a:lnTo>
                    <a:pt x="138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8" name="Google Shape;4968;p32"/>
            <p:cNvSpPr/>
            <p:nvPr/>
          </p:nvSpPr>
          <p:spPr>
            <a:xfrm>
              <a:off x="5885200" y="2179650"/>
              <a:ext cx="346725" cy="904625"/>
            </a:xfrm>
            <a:custGeom>
              <a:rect b="b" l="l" r="r" t="t"/>
              <a:pathLst>
                <a:path extrusionOk="0" h="36185" w="13869">
                  <a:moveTo>
                    <a:pt x="1" y="1"/>
                  </a:moveTo>
                  <a:lnTo>
                    <a:pt x="1" y="36184"/>
                  </a:lnTo>
                  <a:lnTo>
                    <a:pt x="13869" y="36184"/>
                  </a:lnTo>
                  <a:lnTo>
                    <a:pt x="13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9" name="Google Shape;4969;p32"/>
            <p:cNvSpPr/>
            <p:nvPr/>
          </p:nvSpPr>
          <p:spPr>
            <a:xfrm>
              <a:off x="5327325" y="2179650"/>
              <a:ext cx="346700" cy="904625"/>
            </a:xfrm>
            <a:custGeom>
              <a:rect b="b" l="l" r="r" t="t"/>
              <a:pathLst>
                <a:path extrusionOk="0" h="36185" w="13868">
                  <a:moveTo>
                    <a:pt x="0" y="1"/>
                  </a:moveTo>
                  <a:lnTo>
                    <a:pt x="0" y="36184"/>
                  </a:lnTo>
                  <a:lnTo>
                    <a:pt x="13868" y="36184"/>
                  </a:lnTo>
                  <a:lnTo>
                    <a:pt x="138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0" name="Google Shape;4970;p32"/>
            <p:cNvSpPr/>
            <p:nvPr/>
          </p:nvSpPr>
          <p:spPr>
            <a:xfrm>
              <a:off x="6443050" y="3412025"/>
              <a:ext cx="346775" cy="907750"/>
            </a:xfrm>
            <a:custGeom>
              <a:rect b="b" l="l" r="r" t="t"/>
              <a:pathLst>
                <a:path extrusionOk="0" h="36310" w="13871">
                  <a:moveTo>
                    <a:pt x="1" y="0"/>
                  </a:moveTo>
                  <a:lnTo>
                    <a:pt x="1" y="36309"/>
                  </a:lnTo>
                  <a:lnTo>
                    <a:pt x="13870" y="36309"/>
                  </a:lnTo>
                  <a:lnTo>
                    <a:pt x="138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1" name="Google Shape;4971;p32"/>
            <p:cNvSpPr/>
            <p:nvPr/>
          </p:nvSpPr>
          <p:spPr>
            <a:xfrm>
              <a:off x="5885200" y="3412025"/>
              <a:ext cx="346725" cy="907750"/>
            </a:xfrm>
            <a:custGeom>
              <a:rect b="b" l="l" r="r" t="t"/>
              <a:pathLst>
                <a:path extrusionOk="0" h="36310" w="13869">
                  <a:moveTo>
                    <a:pt x="1" y="0"/>
                  </a:moveTo>
                  <a:lnTo>
                    <a:pt x="1" y="36309"/>
                  </a:lnTo>
                  <a:lnTo>
                    <a:pt x="13869" y="36309"/>
                  </a:lnTo>
                  <a:lnTo>
                    <a:pt x="138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2" name="Google Shape;4972;p32"/>
            <p:cNvSpPr/>
            <p:nvPr/>
          </p:nvSpPr>
          <p:spPr>
            <a:xfrm>
              <a:off x="5327325" y="3412025"/>
              <a:ext cx="346700" cy="907750"/>
            </a:xfrm>
            <a:custGeom>
              <a:rect b="b" l="l" r="r" t="t"/>
              <a:pathLst>
                <a:path extrusionOk="0" h="36310" w="13868">
                  <a:moveTo>
                    <a:pt x="0" y="0"/>
                  </a:moveTo>
                  <a:lnTo>
                    <a:pt x="0" y="36309"/>
                  </a:lnTo>
                  <a:lnTo>
                    <a:pt x="13868" y="36309"/>
                  </a:lnTo>
                  <a:lnTo>
                    <a:pt x="138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3" name="Google Shape;4973;p32"/>
            <p:cNvSpPr/>
            <p:nvPr/>
          </p:nvSpPr>
          <p:spPr>
            <a:xfrm>
              <a:off x="5131950" y="4546675"/>
              <a:ext cx="1903725" cy="665100"/>
            </a:xfrm>
            <a:custGeom>
              <a:rect b="b" l="l" r="r" t="t"/>
              <a:pathLst>
                <a:path extrusionOk="0" h="26604" w="76149">
                  <a:moveTo>
                    <a:pt x="0" y="1"/>
                  </a:moveTo>
                  <a:lnTo>
                    <a:pt x="0" y="26603"/>
                  </a:lnTo>
                  <a:lnTo>
                    <a:pt x="76148" y="26603"/>
                  </a:lnTo>
                  <a:lnTo>
                    <a:pt x="76148" y="1"/>
                  </a:lnTo>
                  <a:close/>
                </a:path>
              </a:pathLst>
            </a:cu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4" name="Google Shape;4974;p32"/>
            <p:cNvSpPr/>
            <p:nvPr/>
          </p:nvSpPr>
          <p:spPr>
            <a:xfrm>
              <a:off x="2257450" y="2847850"/>
              <a:ext cx="3098275" cy="457025"/>
            </a:xfrm>
            <a:custGeom>
              <a:rect b="b" l="l" r="r" t="t"/>
              <a:pathLst>
                <a:path extrusionOk="0" h="18281" w="123931">
                  <a:moveTo>
                    <a:pt x="0" y="1"/>
                  </a:moveTo>
                  <a:lnTo>
                    <a:pt x="0" y="18281"/>
                  </a:lnTo>
                  <a:lnTo>
                    <a:pt x="123930" y="18281"/>
                  </a:lnTo>
                  <a:lnTo>
                    <a:pt x="1239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5" name="Google Shape;4975;p32"/>
          <p:cNvSpPr txBox="1"/>
          <p:nvPr>
            <p:ph type="title"/>
          </p:nvPr>
        </p:nvSpPr>
        <p:spPr>
          <a:xfrm>
            <a:off x="713950" y="2783125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Proposition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976" name="Google Shape;4976;p32"/>
          <p:cNvSpPr txBox="1"/>
          <p:nvPr>
            <p:ph idx="1" type="body"/>
          </p:nvPr>
        </p:nvSpPr>
        <p:spPr>
          <a:xfrm>
            <a:off x="762050" y="1034913"/>
            <a:ext cx="3887100" cy="15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Increase health insurance literacy of</a:t>
            </a:r>
            <a:r>
              <a:rPr lang="en" sz="1900">
                <a:solidFill>
                  <a:schemeClr val="dk1"/>
                </a:solidFill>
              </a:rPr>
              <a:t> young adults </a:t>
            </a:r>
            <a:r>
              <a:rPr b="1" lang="en" sz="1900">
                <a:solidFill>
                  <a:schemeClr val="dk1"/>
                </a:solidFill>
              </a:rPr>
              <a:t>who are</a:t>
            </a:r>
            <a:r>
              <a:rPr b="1" lang="en" sz="1900">
                <a:solidFill>
                  <a:schemeClr val="dk1"/>
                </a:solidFill>
              </a:rPr>
              <a:t> navigating healthcare</a:t>
            </a:r>
            <a:r>
              <a:rPr lang="en" sz="1900">
                <a:solidFill>
                  <a:schemeClr val="dk1"/>
                </a:solidFill>
              </a:rPr>
              <a:t> for the first time</a:t>
            </a:r>
            <a:r>
              <a:rPr b="1" lang="en" sz="1900">
                <a:solidFill>
                  <a:schemeClr val="dk1"/>
                </a:solidFill>
              </a:rPr>
              <a:t>, </a:t>
            </a:r>
            <a:r>
              <a:rPr lang="en" sz="1900">
                <a:solidFill>
                  <a:schemeClr val="dk1"/>
                </a:solidFill>
              </a:rPr>
              <a:t>and to foster a </a:t>
            </a:r>
            <a:r>
              <a:rPr b="1" lang="en" sz="1900">
                <a:solidFill>
                  <a:schemeClr val="dk1"/>
                </a:solidFill>
              </a:rPr>
              <a:t>culture of preventative care.</a:t>
            </a:r>
            <a:endParaRPr b="1"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</p:txBody>
      </p:sp>
      <p:cxnSp>
        <p:nvCxnSpPr>
          <p:cNvPr id="4977" name="Google Shape;4977;p32"/>
          <p:cNvCxnSpPr/>
          <p:nvPr/>
        </p:nvCxnSpPr>
        <p:spPr>
          <a:xfrm flipH="1" rot="10800000">
            <a:off x="-313100" y="3069575"/>
            <a:ext cx="1027200" cy="30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7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p68"/>
          <p:cNvSpPr txBox="1"/>
          <p:nvPr>
            <p:ph type="title"/>
          </p:nvPr>
        </p:nvSpPr>
        <p:spPr>
          <a:xfrm>
            <a:off x="1298750" y="1002425"/>
            <a:ext cx="2617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5639" name="Google Shape;5639;p68"/>
          <p:cNvSpPr txBox="1"/>
          <p:nvPr>
            <p:ph idx="1" type="subTitle"/>
          </p:nvPr>
        </p:nvSpPr>
        <p:spPr>
          <a:xfrm>
            <a:off x="1298750" y="1653400"/>
            <a:ext cx="2617800" cy="19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moderator or “trust”-qualification due to med-fi quality assumptions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Small subset of filters for initial concept testing</a:t>
            </a:r>
            <a:endParaRPr/>
          </a:p>
        </p:txBody>
      </p:sp>
      <p:sp>
        <p:nvSpPr>
          <p:cNvPr id="5640" name="Google Shape;5640;p68"/>
          <p:cNvSpPr txBox="1"/>
          <p:nvPr>
            <p:ph idx="2" type="title"/>
          </p:nvPr>
        </p:nvSpPr>
        <p:spPr>
          <a:xfrm>
            <a:off x="5179450" y="1002425"/>
            <a:ext cx="2617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Trade-offs</a:t>
            </a:r>
            <a:endParaRPr/>
          </a:p>
        </p:txBody>
      </p:sp>
      <p:sp>
        <p:nvSpPr>
          <p:cNvPr id="5641" name="Google Shape;5641;p68"/>
          <p:cNvSpPr txBox="1"/>
          <p:nvPr>
            <p:ph idx="3" type="subTitle"/>
          </p:nvPr>
        </p:nvSpPr>
        <p:spPr>
          <a:xfrm>
            <a:off x="5179450" y="1653400"/>
            <a:ext cx="2617800" cy="19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 being grouped together removes inline comments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Balance between filtering for your personal needs and learning about health insurance holistically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2" name="Google Shape;5642;p68"/>
          <p:cNvSpPr/>
          <p:nvPr/>
        </p:nvSpPr>
        <p:spPr>
          <a:xfrm>
            <a:off x="0" y="4201725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3" name="Google Shape;5643;p68"/>
          <p:cNvSpPr/>
          <p:nvPr/>
        </p:nvSpPr>
        <p:spPr>
          <a:xfrm>
            <a:off x="0" y="4111209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7" name="Shape 5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8" name="Google Shape;5648;p69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Wizard of Oz</a:t>
            </a:r>
            <a:endParaRPr/>
          </a:p>
        </p:txBody>
      </p:sp>
      <p:sp>
        <p:nvSpPr>
          <p:cNvPr id="5649" name="Google Shape;5649;p69"/>
          <p:cNvSpPr txBox="1"/>
          <p:nvPr>
            <p:ph idx="1" type="subTitle"/>
          </p:nvPr>
        </p:nvSpPr>
        <p:spPr>
          <a:xfrm>
            <a:off x="866325" y="25879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Automatic Insurance Detail Extraction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0" name="Google Shape;5650;p69"/>
          <p:cNvSpPr txBox="1"/>
          <p:nvPr>
            <p:ph idx="4" type="subTitle"/>
          </p:nvPr>
        </p:nvSpPr>
        <p:spPr>
          <a:xfrm>
            <a:off x="3433950" y="25879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Clustering Comments</a:t>
            </a:r>
            <a:endParaRPr b="1"/>
          </a:p>
        </p:txBody>
      </p:sp>
      <p:sp>
        <p:nvSpPr>
          <p:cNvPr id="5651" name="Google Shape;5651;p69"/>
          <p:cNvSpPr txBox="1"/>
          <p:nvPr>
            <p:ph idx="6" type="subTitle"/>
          </p:nvPr>
        </p:nvSpPr>
        <p:spPr>
          <a:xfrm>
            <a:off x="6001575" y="25879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Automatic Term Selection &amp; Definition</a:t>
            </a:r>
            <a:endParaRPr b="1"/>
          </a:p>
        </p:txBody>
      </p:sp>
      <p:grpSp>
        <p:nvGrpSpPr>
          <p:cNvPr id="5652" name="Google Shape;5652;p69"/>
          <p:cNvGrpSpPr/>
          <p:nvPr/>
        </p:nvGrpSpPr>
        <p:grpSpPr>
          <a:xfrm>
            <a:off x="4262413" y="1883132"/>
            <a:ext cx="619184" cy="572700"/>
            <a:chOff x="2677099" y="3587779"/>
            <a:chExt cx="500068" cy="496446"/>
          </a:xfrm>
        </p:grpSpPr>
        <p:sp>
          <p:nvSpPr>
            <p:cNvPr id="5653" name="Google Shape;5653;p69"/>
            <p:cNvSpPr/>
            <p:nvPr/>
          </p:nvSpPr>
          <p:spPr>
            <a:xfrm>
              <a:off x="2723032" y="3643620"/>
              <a:ext cx="262776" cy="252832"/>
            </a:xfrm>
            <a:custGeom>
              <a:rect b="b" l="l" r="r" t="t"/>
              <a:pathLst>
                <a:path extrusionOk="0" h="13959" w="14508">
                  <a:moveTo>
                    <a:pt x="9239" y="3747"/>
                  </a:moveTo>
                  <a:cubicBezTo>
                    <a:pt x="9312" y="3747"/>
                    <a:pt x="9385" y="3750"/>
                    <a:pt x="9459" y="3759"/>
                  </a:cubicBezTo>
                  <a:cubicBezTo>
                    <a:pt x="10266" y="3845"/>
                    <a:pt x="10843" y="4129"/>
                    <a:pt x="11222" y="4625"/>
                  </a:cubicBezTo>
                  <a:cubicBezTo>
                    <a:pt x="11597" y="5118"/>
                    <a:pt x="11722" y="5768"/>
                    <a:pt x="11594" y="6554"/>
                  </a:cubicBezTo>
                  <a:cubicBezTo>
                    <a:pt x="11411" y="7668"/>
                    <a:pt x="10082" y="8919"/>
                    <a:pt x="9011" y="9926"/>
                  </a:cubicBezTo>
                  <a:cubicBezTo>
                    <a:pt x="9011" y="9926"/>
                    <a:pt x="8477" y="10463"/>
                    <a:pt x="8316" y="10600"/>
                  </a:cubicBezTo>
                  <a:cubicBezTo>
                    <a:pt x="8196" y="10703"/>
                    <a:pt x="7934" y="10910"/>
                    <a:pt x="7650" y="10910"/>
                  </a:cubicBezTo>
                  <a:cubicBezTo>
                    <a:pt x="7367" y="10910"/>
                    <a:pt x="7105" y="10703"/>
                    <a:pt x="6984" y="10600"/>
                  </a:cubicBezTo>
                  <a:cubicBezTo>
                    <a:pt x="6823" y="10463"/>
                    <a:pt x="6289" y="9926"/>
                    <a:pt x="6289" y="9926"/>
                  </a:cubicBezTo>
                  <a:cubicBezTo>
                    <a:pt x="5218" y="8919"/>
                    <a:pt x="3889" y="7668"/>
                    <a:pt x="3706" y="6554"/>
                  </a:cubicBezTo>
                  <a:cubicBezTo>
                    <a:pt x="3579" y="5768"/>
                    <a:pt x="3703" y="5118"/>
                    <a:pt x="4079" y="4625"/>
                  </a:cubicBezTo>
                  <a:cubicBezTo>
                    <a:pt x="4457" y="4129"/>
                    <a:pt x="5033" y="3845"/>
                    <a:pt x="5841" y="3759"/>
                  </a:cubicBezTo>
                  <a:cubicBezTo>
                    <a:pt x="5919" y="3750"/>
                    <a:pt x="5989" y="3747"/>
                    <a:pt x="6061" y="3747"/>
                  </a:cubicBezTo>
                  <a:cubicBezTo>
                    <a:pt x="6631" y="3747"/>
                    <a:pt x="7208" y="3959"/>
                    <a:pt x="7650" y="4319"/>
                  </a:cubicBezTo>
                  <a:cubicBezTo>
                    <a:pt x="8092" y="3959"/>
                    <a:pt x="8668" y="3747"/>
                    <a:pt x="9239" y="3747"/>
                  </a:cubicBezTo>
                  <a:close/>
                  <a:moveTo>
                    <a:pt x="7530" y="1"/>
                  </a:moveTo>
                  <a:cubicBezTo>
                    <a:pt x="5714" y="1"/>
                    <a:pt x="3929" y="710"/>
                    <a:pt x="2594" y="2045"/>
                  </a:cubicBezTo>
                  <a:cubicBezTo>
                    <a:pt x="598" y="4041"/>
                    <a:pt x="1" y="7043"/>
                    <a:pt x="1081" y="9650"/>
                  </a:cubicBezTo>
                  <a:cubicBezTo>
                    <a:pt x="2159" y="12258"/>
                    <a:pt x="4704" y="13959"/>
                    <a:pt x="7527" y="13959"/>
                  </a:cubicBezTo>
                  <a:cubicBezTo>
                    <a:pt x="9208" y="13959"/>
                    <a:pt x="10799" y="13369"/>
                    <a:pt x="12062" y="12286"/>
                  </a:cubicBezTo>
                  <a:cubicBezTo>
                    <a:pt x="12160" y="12131"/>
                    <a:pt x="12276" y="11987"/>
                    <a:pt x="12404" y="11857"/>
                  </a:cubicBezTo>
                  <a:cubicBezTo>
                    <a:pt x="12535" y="11727"/>
                    <a:pt x="12679" y="11613"/>
                    <a:pt x="12835" y="11513"/>
                  </a:cubicBezTo>
                  <a:cubicBezTo>
                    <a:pt x="13916" y="10252"/>
                    <a:pt x="14507" y="8660"/>
                    <a:pt x="14507" y="6980"/>
                  </a:cubicBezTo>
                  <a:cubicBezTo>
                    <a:pt x="14506" y="4157"/>
                    <a:pt x="12807" y="1612"/>
                    <a:pt x="10199" y="532"/>
                  </a:cubicBezTo>
                  <a:cubicBezTo>
                    <a:pt x="9336" y="174"/>
                    <a:pt x="8429" y="1"/>
                    <a:pt x="7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4" name="Google Shape;5654;p69"/>
            <p:cNvSpPr/>
            <p:nvPr/>
          </p:nvSpPr>
          <p:spPr>
            <a:xfrm>
              <a:off x="2981552" y="3892196"/>
              <a:ext cx="195615" cy="192029"/>
            </a:xfrm>
            <a:custGeom>
              <a:rect b="b" l="l" r="r" t="t"/>
              <a:pathLst>
                <a:path extrusionOk="0" h="10602" w="10800">
                  <a:moveTo>
                    <a:pt x="2868" y="1"/>
                  </a:moveTo>
                  <a:lnTo>
                    <a:pt x="2868" y="1"/>
                  </a:lnTo>
                  <a:cubicBezTo>
                    <a:pt x="3104" y="1525"/>
                    <a:pt x="1924" y="2899"/>
                    <a:pt x="383" y="2899"/>
                  </a:cubicBezTo>
                  <a:cubicBezTo>
                    <a:pt x="255" y="2899"/>
                    <a:pt x="126" y="2891"/>
                    <a:pt x="0" y="2870"/>
                  </a:cubicBezTo>
                  <a:lnTo>
                    <a:pt x="0" y="2870"/>
                  </a:lnTo>
                  <a:lnTo>
                    <a:pt x="7159" y="10028"/>
                  </a:lnTo>
                  <a:cubicBezTo>
                    <a:pt x="7552" y="10411"/>
                    <a:pt x="8062" y="10602"/>
                    <a:pt x="8571" y="10602"/>
                  </a:cubicBezTo>
                  <a:cubicBezTo>
                    <a:pt x="9091" y="10602"/>
                    <a:pt x="9611" y="10403"/>
                    <a:pt x="10007" y="10007"/>
                  </a:cubicBezTo>
                  <a:cubicBezTo>
                    <a:pt x="10791" y="9223"/>
                    <a:pt x="10800" y="7954"/>
                    <a:pt x="10027" y="715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5" name="Google Shape;5655;p69"/>
            <p:cNvSpPr/>
            <p:nvPr/>
          </p:nvSpPr>
          <p:spPr>
            <a:xfrm>
              <a:off x="2941487" y="3852149"/>
              <a:ext cx="14001" cy="14001"/>
            </a:xfrm>
            <a:custGeom>
              <a:rect b="b" l="l" r="r" t="t"/>
              <a:pathLst>
                <a:path extrusionOk="0" h="773" w="773">
                  <a:moveTo>
                    <a:pt x="772" y="0"/>
                  </a:moveTo>
                  <a:lnTo>
                    <a:pt x="772" y="0"/>
                  </a:lnTo>
                  <a:cubicBezTo>
                    <a:pt x="617" y="98"/>
                    <a:pt x="474" y="214"/>
                    <a:pt x="343" y="344"/>
                  </a:cubicBezTo>
                  <a:cubicBezTo>
                    <a:pt x="215" y="474"/>
                    <a:pt x="99" y="618"/>
                    <a:pt x="1" y="773"/>
                  </a:cubicBezTo>
                  <a:cubicBezTo>
                    <a:pt x="138" y="654"/>
                    <a:pt x="272" y="532"/>
                    <a:pt x="402" y="401"/>
                  </a:cubicBezTo>
                  <a:cubicBezTo>
                    <a:pt x="531" y="271"/>
                    <a:pt x="654" y="138"/>
                    <a:pt x="772" y="0"/>
                  </a:cubicBezTo>
                  <a:close/>
                </a:path>
              </a:pathLst>
            </a:custGeom>
            <a:solidFill>
              <a:srgbClr val="EBD9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6" name="Google Shape;5656;p69"/>
            <p:cNvSpPr/>
            <p:nvPr/>
          </p:nvSpPr>
          <p:spPr>
            <a:xfrm>
              <a:off x="2951992" y="3862636"/>
              <a:ext cx="86505" cy="82104"/>
            </a:xfrm>
            <a:custGeom>
              <a:rect b="b" l="l" r="r" t="t"/>
              <a:pathLst>
                <a:path extrusionOk="0" h="4533" w="4776">
                  <a:moveTo>
                    <a:pt x="3559" y="1"/>
                  </a:moveTo>
                  <a:cubicBezTo>
                    <a:pt x="2689" y="1466"/>
                    <a:pt x="1465" y="2689"/>
                    <a:pt x="0" y="3560"/>
                  </a:cubicBezTo>
                  <a:lnTo>
                    <a:pt x="236" y="3795"/>
                  </a:lnTo>
                  <a:cubicBezTo>
                    <a:pt x="614" y="4174"/>
                    <a:pt x="1102" y="4422"/>
                    <a:pt x="1632" y="4502"/>
                  </a:cubicBezTo>
                  <a:cubicBezTo>
                    <a:pt x="1759" y="4523"/>
                    <a:pt x="1887" y="4531"/>
                    <a:pt x="2015" y="4533"/>
                  </a:cubicBezTo>
                  <a:cubicBezTo>
                    <a:pt x="2683" y="4533"/>
                    <a:pt x="3324" y="4268"/>
                    <a:pt x="3795" y="3795"/>
                  </a:cubicBezTo>
                  <a:lnTo>
                    <a:pt x="3794" y="3795"/>
                  </a:lnTo>
                  <a:cubicBezTo>
                    <a:pt x="4775" y="2812"/>
                    <a:pt x="4775" y="1220"/>
                    <a:pt x="3794" y="238"/>
                  </a:cubicBezTo>
                  <a:lnTo>
                    <a:pt x="35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7" name="Google Shape;5657;p69"/>
            <p:cNvSpPr/>
            <p:nvPr/>
          </p:nvSpPr>
          <p:spPr>
            <a:xfrm>
              <a:off x="2677099" y="3587779"/>
              <a:ext cx="364532" cy="364550"/>
            </a:xfrm>
            <a:custGeom>
              <a:rect b="b" l="l" r="r" t="t"/>
              <a:pathLst>
                <a:path extrusionOk="0" h="20127" w="20126">
                  <a:moveTo>
                    <a:pt x="10085" y="3103"/>
                  </a:moveTo>
                  <a:cubicBezTo>
                    <a:pt x="11926" y="3103"/>
                    <a:pt x="13692" y="3831"/>
                    <a:pt x="14999" y="5128"/>
                  </a:cubicBezTo>
                  <a:cubicBezTo>
                    <a:pt x="16316" y="6445"/>
                    <a:pt x="17042" y="8198"/>
                    <a:pt x="17042" y="10063"/>
                  </a:cubicBezTo>
                  <a:cubicBezTo>
                    <a:pt x="17042" y="11744"/>
                    <a:pt x="16452" y="13333"/>
                    <a:pt x="15369" y="14596"/>
                  </a:cubicBezTo>
                  <a:cubicBezTo>
                    <a:pt x="15251" y="14734"/>
                    <a:pt x="15128" y="14869"/>
                    <a:pt x="14999" y="14997"/>
                  </a:cubicBezTo>
                  <a:cubicBezTo>
                    <a:pt x="14869" y="15128"/>
                    <a:pt x="14735" y="15250"/>
                    <a:pt x="14598" y="15369"/>
                  </a:cubicBezTo>
                  <a:cubicBezTo>
                    <a:pt x="13335" y="16452"/>
                    <a:pt x="11744" y="17042"/>
                    <a:pt x="10063" y="17042"/>
                  </a:cubicBezTo>
                  <a:cubicBezTo>
                    <a:pt x="10056" y="17042"/>
                    <a:pt x="10048" y="17042"/>
                    <a:pt x="10041" y="17042"/>
                  </a:cubicBezTo>
                  <a:cubicBezTo>
                    <a:pt x="8196" y="17042"/>
                    <a:pt x="6429" y="16306"/>
                    <a:pt x="5128" y="14997"/>
                  </a:cubicBezTo>
                  <a:cubicBezTo>
                    <a:pt x="3827" y="13688"/>
                    <a:pt x="3099" y="11914"/>
                    <a:pt x="3103" y="10069"/>
                  </a:cubicBezTo>
                  <a:cubicBezTo>
                    <a:pt x="3106" y="8222"/>
                    <a:pt x="3842" y="6453"/>
                    <a:pt x="5147" y="5146"/>
                  </a:cubicBezTo>
                  <a:cubicBezTo>
                    <a:pt x="6453" y="3840"/>
                    <a:pt x="8222" y="3106"/>
                    <a:pt x="10069" y="3103"/>
                  </a:cubicBezTo>
                  <a:cubicBezTo>
                    <a:pt x="10074" y="3103"/>
                    <a:pt x="10080" y="3103"/>
                    <a:pt x="10085" y="3103"/>
                  </a:cubicBezTo>
                  <a:close/>
                  <a:moveTo>
                    <a:pt x="10063" y="0"/>
                  </a:moveTo>
                  <a:cubicBezTo>
                    <a:pt x="7373" y="0"/>
                    <a:pt x="4849" y="1045"/>
                    <a:pt x="2948" y="2948"/>
                  </a:cubicBezTo>
                  <a:cubicBezTo>
                    <a:pt x="1046" y="4850"/>
                    <a:pt x="1" y="7375"/>
                    <a:pt x="1" y="10064"/>
                  </a:cubicBezTo>
                  <a:cubicBezTo>
                    <a:pt x="1" y="12752"/>
                    <a:pt x="1047" y="15278"/>
                    <a:pt x="2948" y="17179"/>
                  </a:cubicBezTo>
                  <a:cubicBezTo>
                    <a:pt x="4847" y="19080"/>
                    <a:pt x="7375" y="20126"/>
                    <a:pt x="10063" y="20126"/>
                  </a:cubicBezTo>
                  <a:cubicBezTo>
                    <a:pt x="11891" y="20126"/>
                    <a:pt x="13644" y="19642"/>
                    <a:pt x="15176" y="18735"/>
                  </a:cubicBezTo>
                  <a:cubicBezTo>
                    <a:pt x="15906" y="18302"/>
                    <a:pt x="16579" y="17779"/>
                    <a:pt x="17179" y="17179"/>
                  </a:cubicBezTo>
                  <a:cubicBezTo>
                    <a:pt x="17779" y="16579"/>
                    <a:pt x="18302" y="15908"/>
                    <a:pt x="18733" y="15177"/>
                  </a:cubicBezTo>
                  <a:cubicBezTo>
                    <a:pt x="19641" y="13644"/>
                    <a:pt x="20125" y="11891"/>
                    <a:pt x="20125" y="10064"/>
                  </a:cubicBezTo>
                  <a:cubicBezTo>
                    <a:pt x="20125" y="7375"/>
                    <a:pt x="19079" y="4849"/>
                    <a:pt x="17178" y="2948"/>
                  </a:cubicBezTo>
                  <a:cubicBezTo>
                    <a:pt x="15278" y="1047"/>
                    <a:pt x="12751" y="0"/>
                    <a:pt x="10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8" name="Google Shape;5658;p69"/>
            <p:cNvSpPr/>
            <p:nvPr/>
          </p:nvSpPr>
          <p:spPr>
            <a:xfrm>
              <a:off x="2787839" y="3711487"/>
              <a:ext cx="147490" cy="129776"/>
            </a:xfrm>
            <a:custGeom>
              <a:rect b="b" l="l" r="r" t="t"/>
              <a:pathLst>
                <a:path extrusionOk="0" h="7165" w="8143">
                  <a:moveTo>
                    <a:pt x="2483" y="0"/>
                  </a:moveTo>
                  <a:cubicBezTo>
                    <a:pt x="2411" y="0"/>
                    <a:pt x="2341" y="3"/>
                    <a:pt x="2263" y="12"/>
                  </a:cubicBezTo>
                  <a:cubicBezTo>
                    <a:pt x="1455" y="98"/>
                    <a:pt x="879" y="382"/>
                    <a:pt x="501" y="878"/>
                  </a:cubicBezTo>
                  <a:cubicBezTo>
                    <a:pt x="125" y="1371"/>
                    <a:pt x="1" y="2021"/>
                    <a:pt x="128" y="2807"/>
                  </a:cubicBezTo>
                  <a:cubicBezTo>
                    <a:pt x="311" y="3921"/>
                    <a:pt x="1640" y="5172"/>
                    <a:pt x="2711" y="6179"/>
                  </a:cubicBezTo>
                  <a:cubicBezTo>
                    <a:pt x="2711" y="6179"/>
                    <a:pt x="3245" y="6716"/>
                    <a:pt x="3406" y="6853"/>
                  </a:cubicBezTo>
                  <a:cubicBezTo>
                    <a:pt x="3527" y="6957"/>
                    <a:pt x="3788" y="7165"/>
                    <a:pt x="4072" y="7165"/>
                  </a:cubicBezTo>
                  <a:cubicBezTo>
                    <a:pt x="4356" y="7165"/>
                    <a:pt x="4618" y="6957"/>
                    <a:pt x="4738" y="6853"/>
                  </a:cubicBezTo>
                  <a:cubicBezTo>
                    <a:pt x="4899" y="6716"/>
                    <a:pt x="5433" y="6179"/>
                    <a:pt x="5433" y="6179"/>
                  </a:cubicBezTo>
                  <a:cubicBezTo>
                    <a:pt x="6504" y="5172"/>
                    <a:pt x="7833" y="3921"/>
                    <a:pt x="8016" y="2807"/>
                  </a:cubicBezTo>
                  <a:cubicBezTo>
                    <a:pt x="8143" y="2021"/>
                    <a:pt x="8019" y="1371"/>
                    <a:pt x="7644" y="878"/>
                  </a:cubicBezTo>
                  <a:cubicBezTo>
                    <a:pt x="7265" y="382"/>
                    <a:pt x="6688" y="98"/>
                    <a:pt x="5881" y="12"/>
                  </a:cubicBezTo>
                  <a:cubicBezTo>
                    <a:pt x="5803" y="3"/>
                    <a:pt x="5733" y="0"/>
                    <a:pt x="5661" y="0"/>
                  </a:cubicBezTo>
                  <a:cubicBezTo>
                    <a:pt x="5090" y="0"/>
                    <a:pt x="4514" y="212"/>
                    <a:pt x="4072" y="572"/>
                  </a:cubicBezTo>
                  <a:cubicBezTo>
                    <a:pt x="3630" y="212"/>
                    <a:pt x="3053" y="0"/>
                    <a:pt x="2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59" name="Google Shape;5659;p69"/>
          <p:cNvGrpSpPr/>
          <p:nvPr/>
        </p:nvGrpSpPr>
        <p:grpSpPr>
          <a:xfrm>
            <a:off x="1783629" y="1848614"/>
            <a:ext cx="441495" cy="641708"/>
            <a:chOff x="3744450" y="4212225"/>
            <a:chExt cx="356418" cy="500865"/>
          </a:xfrm>
        </p:grpSpPr>
        <p:sp>
          <p:nvSpPr>
            <p:cNvPr id="5660" name="Google Shape;5660;p69"/>
            <p:cNvSpPr/>
            <p:nvPr/>
          </p:nvSpPr>
          <p:spPr>
            <a:xfrm>
              <a:off x="3744450" y="4212225"/>
              <a:ext cx="356418" cy="500865"/>
            </a:xfrm>
            <a:custGeom>
              <a:rect b="b" l="l" r="r" t="t"/>
              <a:pathLst>
                <a:path extrusionOk="0" h="27653" w="19678">
                  <a:moveTo>
                    <a:pt x="9300" y="2346"/>
                  </a:moveTo>
                  <a:cubicBezTo>
                    <a:pt x="9699" y="2346"/>
                    <a:pt x="10022" y="2671"/>
                    <a:pt x="10022" y="3069"/>
                  </a:cubicBezTo>
                  <a:lnTo>
                    <a:pt x="10022" y="4218"/>
                  </a:lnTo>
                  <a:lnTo>
                    <a:pt x="11171" y="4218"/>
                  </a:lnTo>
                  <a:cubicBezTo>
                    <a:pt x="11570" y="4218"/>
                    <a:pt x="11895" y="4543"/>
                    <a:pt x="11895" y="4942"/>
                  </a:cubicBezTo>
                  <a:lnTo>
                    <a:pt x="11895" y="5427"/>
                  </a:lnTo>
                  <a:cubicBezTo>
                    <a:pt x="11895" y="5826"/>
                    <a:pt x="11570" y="6150"/>
                    <a:pt x="11171" y="6150"/>
                  </a:cubicBezTo>
                  <a:lnTo>
                    <a:pt x="10022" y="6150"/>
                  </a:lnTo>
                  <a:lnTo>
                    <a:pt x="10022" y="7300"/>
                  </a:lnTo>
                  <a:cubicBezTo>
                    <a:pt x="10022" y="7699"/>
                    <a:pt x="9697" y="8023"/>
                    <a:pt x="9298" y="8023"/>
                  </a:cubicBezTo>
                  <a:lnTo>
                    <a:pt x="8813" y="8023"/>
                  </a:lnTo>
                  <a:cubicBezTo>
                    <a:pt x="8414" y="8023"/>
                    <a:pt x="8090" y="7699"/>
                    <a:pt x="8090" y="7300"/>
                  </a:cubicBezTo>
                  <a:lnTo>
                    <a:pt x="8090" y="6150"/>
                  </a:lnTo>
                  <a:lnTo>
                    <a:pt x="6940" y="6150"/>
                  </a:lnTo>
                  <a:cubicBezTo>
                    <a:pt x="6541" y="6150"/>
                    <a:pt x="6217" y="5826"/>
                    <a:pt x="6217" y="5427"/>
                  </a:cubicBezTo>
                  <a:lnTo>
                    <a:pt x="6217" y="4942"/>
                  </a:lnTo>
                  <a:cubicBezTo>
                    <a:pt x="6217" y="4543"/>
                    <a:pt x="6541" y="4218"/>
                    <a:pt x="6940" y="4218"/>
                  </a:cubicBezTo>
                  <a:lnTo>
                    <a:pt x="8090" y="4218"/>
                  </a:lnTo>
                  <a:lnTo>
                    <a:pt x="8090" y="3069"/>
                  </a:lnTo>
                  <a:cubicBezTo>
                    <a:pt x="8090" y="2670"/>
                    <a:pt x="8414" y="2346"/>
                    <a:pt x="8813" y="2346"/>
                  </a:cubicBezTo>
                  <a:lnTo>
                    <a:pt x="9298" y="2346"/>
                  </a:lnTo>
                  <a:cubicBezTo>
                    <a:pt x="9298" y="2346"/>
                    <a:pt x="9299" y="2346"/>
                    <a:pt x="9300" y="2346"/>
                  </a:cubicBezTo>
                  <a:close/>
                  <a:moveTo>
                    <a:pt x="17272" y="12091"/>
                  </a:moveTo>
                  <a:cubicBezTo>
                    <a:pt x="17452" y="12095"/>
                    <a:pt x="17596" y="12243"/>
                    <a:pt x="17596" y="12425"/>
                  </a:cubicBezTo>
                  <a:cubicBezTo>
                    <a:pt x="17596" y="12605"/>
                    <a:pt x="17452" y="12752"/>
                    <a:pt x="17272" y="12757"/>
                  </a:cubicBezTo>
                  <a:lnTo>
                    <a:pt x="7310" y="12757"/>
                  </a:lnTo>
                  <a:cubicBezTo>
                    <a:pt x="7129" y="12752"/>
                    <a:pt x="6984" y="12605"/>
                    <a:pt x="6984" y="12425"/>
                  </a:cubicBezTo>
                  <a:cubicBezTo>
                    <a:pt x="6984" y="12243"/>
                    <a:pt x="7129" y="12095"/>
                    <a:pt x="7310" y="12091"/>
                  </a:cubicBezTo>
                  <a:close/>
                  <a:moveTo>
                    <a:pt x="5556" y="9390"/>
                  </a:moveTo>
                  <a:cubicBezTo>
                    <a:pt x="5920" y="9390"/>
                    <a:pt x="6217" y="9685"/>
                    <a:pt x="6217" y="10051"/>
                  </a:cubicBezTo>
                  <a:lnTo>
                    <a:pt x="6217" y="12230"/>
                  </a:lnTo>
                  <a:cubicBezTo>
                    <a:pt x="6217" y="12594"/>
                    <a:pt x="5920" y="12890"/>
                    <a:pt x="5556" y="12890"/>
                  </a:cubicBezTo>
                  <a:lnTo>
                    <a:pt x="3377" y="12890"/>
                  </a:lnTo>
                  <a:cubicBezTo>
                    <a:pt x="3012" y="12890"/>
                    <a:pt x="2715" y="12594"/>
                    <a:pt x="2717" y="12230"/>
                  </a:cubicBezTo>
                  <a:lnTo>
                    <a:pt x="2717" y="10051"/>
                  </a:lnTo>
                  <a:cubicBezTo>
                    <a:pt x="2715" y="9685"/>
                    <a:pt x="3012" y="9390"/>
                    <a:pt x="3377" y="9390"/>
                  </a:cubicBezTo>
                  <a:close/>
                  <a:moveTo>
                    <a:pt x="17272" y="15265"/>
                  </a:moveTo>
                  <a:cubicBezTo>
                    <a:pt x="17452" y="15269"/>
                    <a:pt x="17596" y="15417"/>
                    <a:pt x="17596" y="15597"/>
                  </a:cubicBezTo>
                  <a:cubicBezTo>
                    <a:pt x="17596" y="15779"/>
                    <a:pt x="17452" y="15927"/>
                    <a:pt x="17272" y="15931"/>
                  </a:cubicBezTo>
                  <a:lnTo>
                    <a:pt x="3198" y="15931"/>
                  </a:lnTo>
                  <a:cubicBezTo>
                    <a:pt x="3017" y="15927"/>
                    <a:pt x="2872" y="15779"/>
                    <a:pt x="2872" y="15597"/>
                  </a:cubicBezTo>
                  <a:cubicBezTo>
                    <a:pt x="2872" y="15417"/>
                    <a:pt x="3017" y="15269"/>
                    <a:pt x="3198" y="15265"/>
                  </a:cubicBezTo>
                  <a:close/>
                  <a:moveTo>
                    <a:pt x="17272" y="18438"/>
                  </a:moveTo>
                  <a:cubicBezTo>
                    <a:pt x="17452" y="18442"/>
                    <a:pt x="17596" y="18590"/>
                    <a:pt x="17596" y="18771"/>
                  </a:cubicBezTo>
                  <a:cubicBezTo>
                    <a:pt x="17596" y="18953"/>
                    <a:pt x="17452" y="19101"/>
                    <a:pt x="17272" y="19105"/>
                  </a:cubicBezTo>
                  <a:lnTo>
                    <a:pt x="3198" y="19105"/>
                  </a:lnTo>
                  <a:cubicBezTo>
                    <a:pt x="3017" y="19101"/>
                    <a:pt x="2872" y="18953"/>
                    <a:pt x="2872" y="18771"/>
                  </a:cubicBezTo>
                  <a:cubicBezTo>
                    <a:pt x="2872" y="18590"/>
                    <a:pt x="3017" y="18442"/>
                    <a:pt x="3198" y="18438"/>
                  </a:cubicBezTo>
                  <a:close/>
                  <a:moveTo>
                    <a:pt x="17272" y="21465"/>
                  </a:moveTo>
                  <a:cubicBezTo>
                    <a:pt x="17452" y="21470"/>
                    <a:pt x="17596" y="21618"/>
                    <a:pt x="17596" y="21799"/>
                  </a:cubicBezTo>
                  <a:cubicBezTo>
                    <a:pt x="17596" y="21979"/>
                    <a:pt x="17452" y="22127"/>
                    <a:pt x="17272" y="22131"/>
                  </a:cubicBezTo>
                  <a:lnTo>
                    <a:pt x="3198" y="22131"/>
                  </a:lnTo>
                  <a:cubicBezTo>
                    <a:pt x="3017" y="22127"/>
                    <a:pt x="2872" y="21979"/>
                    <a:pt x="2872" y="21799"/>
                  </a:cubicBezTo>
                  <a:cubicBezTo>
                    <a:pt x="2872" y="21618"/>
                    <a:pt x="3017" y="21470"/>
                    <a:pt x="3198" y="21465"/>
                  </a:cubicBezTo>
                  <a:close/>
                  <a:moveTo>
                    <a:pt x="2044" y="0"/>
                  </a:moveTo>
                  <a:cubicBezTo>
                    <a:pt x="915" y="0"/>
                    <a:pt x="1" y="914"/>
                    <a:pt x="1" y="2042"/>
                  </a:cubicBezTo>
                  <a:lnTo>
                    <a:pt x="1" y="25610"/>
                  </a:lnTo>
                  <a:cubicBezTo>
                    <a:pt x="1" y="26738"/>
                    <a:pt x="915" y="27653"/>
                    <a:pt x="2044" y="27653"/>
                  </a:cubicBezTo>
                  <a:lnTo>
                    <a:pt x="17634" y="27653"/>
                  </a:lnTo>
                  <a:cubicBezTo>
                    <a:pt x="18763" y="27651"/>
                    <a:pt x="19677" y="26738"/>
                    <a:pt x="19677" y="25610"/>
                  </a:cubicBezTo>
                  <a:lnTo>
                    <a:pt x="19677" y="4754"/>
                  </a:lnTo>
                  <a:lnTo>
                    <a:pt x="16964" y="4754"/>
                  </a:lnTo>
                  <a:cubicBezTo>
                    <a:pt x="15837" y="4754"/>
                    <a:pt x="14923" y="3840"/>
                    <a:pt x="14923" y="2712"/>
                  </a:cubicBezTo>
                  <a:lnTo>
                    <a:pt x="14923" y="77"/>
                  </a:lnTo>
                  <a:lnTo>
                    <a:pt x="17337" y="2415"/>
                  </a:lnTo>
                  <a:lnTo>
                    <a:pt x="17337" y="2415"/>
                  </a:lnTo>
                  <a:lnTo>
                    <a:pt x="149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1" name="Google Shape;5661;p69"/>
            <p:cNvSpPr/>
            <p:nvPr/>
          </p:nvSpPr>
          <p:spPr>
            <a:xfrm>
              <a:off x="4014725" y="4212225"/>
              <a:ext cx="86143" cy="86107"/>
            </a:xfrm>
            <a:custGeom>
              <a:rect b="b" l="l" r="r" t="t"/>
              <a:pathLst>
                <a:path extrusionOk="0" h="4754" w="4756">
                  <a:moveTo>
                    <a:pt x="1" y="0"/>
                  </a:moveTo>
                  <a:lnTo>
                    <a:pt x="1" y="2712"/>
                  </a:lnTo>
                  <a:cubicBezTo>
                    <a:pt x="1" y="3840"/>
                    <a:pt x="915" y="4754"/>
                    <a:pt x="2042" y="4754"/>
                  </a:cubicBezTo>
                  <a:lnTo>
                    <a:pt x="4755" y="47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5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2" name="Google Shape;5662;p69"/>
            <p:cNvSpPr/>
            <p:nvPr/>
          </p:nvSpPr>
          <p:spPr>
            <a:xfrm>
              <a:off x="3793626" y="4382284"/>
              <a:ext cx="63448" cy="63412"/>
            </a:xfrm>
            <a:custGeom>
              <a:rect b="b" l="l" r="r" t="t"/>
              <a:pathLst>
                <a:path extrusionOk="0" h="3501" w="3503">
                  <a:moveTo>
                    <a:pt x="662" y="1"/>
                  </a:moveTo>
                  <a:cubicBezTo>
                    <a:pt x="296" y="1"/>
                    <a:pt x="0" y="296"/>
                    <a:pt x="2" y="662"/>
                  </a:cubicBezTo>
                  <a:lnTo>
                    <a:pt x="2" y="2841"/>
                  </a:lnTo>
                  <a:cubicBezTo>
                    <a:pt x="0" y="3205"/>
                    <a:pt x="296" y="3501"/>
                    <a:pt x="662" y="3501"/>
                  </a:cubicBezTo>
                  <a:lnTo>
                    <a:pt x="2841" y="3501"/>
                  </a:lnTo>
                  <a:cubicBezTo>
                    <a:pt x="3205" y="3501"/>
                    <a:pt x="3502" y="3205"/>
                    <a:pt x="3502" y="2841"/>
                  </a:cubicBezTo>
                  <a:lnTo>
                    <a:pt x="3502" y="662"/>
                  </a:lnTo>
                  <a:cubicBezTo>
                    <a:pt x="3502" y="296"/>
                    <a:pt x="3205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3" name="Google Shape;5663;p69"/>
            <p:cNvSpPr/>
            <p:nvPr/>
          </p:nvSpPr>
          <p:spPr>
            <a:xfrm>
              <a:off x="3870930" y="4431206"/>
              <a:ext cx="192246" cy="12081"/>
            </a:xfrm>
            <a:custGeom>
              <a:rect b="b" l="l" r="r" t="t"/>
              <a:pathLst>
                <a:path extrusionOk="0" h="667" w="10614">
                  <a:moveTo>
                    <a:pt x="327" y="1"/>
                  </a:moveTo>
                  <a:cubicBezTo>
                    <a:pt x="146" y="5"/>
                    <a:pt x="1" y="153"/>
                    <a:pt x="1" y="335"/>
                  </a:cubicBezTo>
                  <a:cubicBezTo>
                    <a:pt x="1" y="515"/>
                    <a:pt x="146" y="662"/>
                    <a:pt x="327" y="667"/>
                  </a:cubicBezTo>
                  <a:lnTo>
                    <a:pt x="10289" y="667"/>
                  </a:lnTo>
                  <a:cubicBezTo>
                    <a:pt x="10469" y="662"/>
                    <a:pt x="10613" y="515"/>
                    <a:pt x="10613" y="335"/>
                  </a:cubicBezTo>
                  <a:cubicBezTo>
                    <a:pt x="10613" y="153"/>
                    <a:pt x="10469" y="5"/>
                    <a:pt x="10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4" name="Google Shape;5664;p69"/>
            <p:cNvSpPr/>
            <p:nvPr/>
          </p:nvSpPr>
          <p:spPr>
            <a:xfrm>
              <a:off x="3796451" y="4488713"/>
              <a:ext cx="266725" cy="12063"/>
            </a:xfrm>
            <a:custGeom>
              <a:rect b="b" l="l" r="r" t="t"/>
              <a:pathLst>
                <a:path extrusionOk="0" h="666" w="14726">
                  <a:moveTo>
                    <a:pt x="327" y="0"/>
                  </a:moveTo>
                  <a:cubicBezTo>
                    <a:pt x="146" y="4"/>
                    <a:pt x="1" y="152"/>
                    <a:pt x="1" y="332"/>
                  </a:cubicBezTo>
                  <a:cubicBezTo>
                    <a:pt x="1" y="514"/>
                    <a:pt x="146" y="662"/>
                    <a:pt x="327" y="666"/>
                  </a:cubicBezTo>
                  <a:lnTo>
                    <a:pt x="14401" y="666"/>
                  </a:lnTo>
                  <a:cubicBezTo>
                    <a:pt x="14581" y="662"/>
                    <a:pt x="14725" y="514"/>
                    <a:pt x="14725" y="332"/>
                  </a:cubicBezTo>
                  <a:cubicBezTo>
                    <a:pt x="14725" y="152"/>
                    <a:pt x="14581" y="4"/>
                    <a:pt x="14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5" name="Google Shape;5665;p69"/>
            <p:cNvSpPr/>
            <p:nvPr/>
          </p:nvSpPr>
          <p:spPr>
            <a:xfrm>
              <a:off x="3796451" y="4546166"/>
              <a:ext cx="266725" cy="12099"/>
            </a:xfrm>
            <a:custGeom>
              <a:rect b="b" l="l" r="r" t="t"/>
              <a:pathLst>
                <a:path extrusionOk="0" h="668" w="14726">
                  <a:moveTo>
                    <a:pt x="327" y="1"/>
                  </a:moveTo>
                  <a:cubicBezTo>
                    <a:pt x="146" y="5"/>
                    <a:pt x="1" y="153"/>
                    <a:pt x="1" y="334"/>
                  </a:cubicBezTo>
                  <a:cubicBezTo>
                    <a:pt x="1" y="516"/>
                    <a:pt x="146" y="664"/>
                    <a:pt x="327" y="668"/>
                  </a:cubicBezTo>
                  <a:lnTo>
                    <a:pt x="14401" y="668"/>
                  </a:lnTo>
                  <a:cubicBezTo>
                    <a:pt x="14581" y="664"/>
                    <a:pt x="14725" y="516"/>
                    <a:pt x="14725" y="334"/>
                  </a:cubicBezTo>
                  <a:cubicBezTo>
                    <a:pt x="14725" y="153"/>
                    <a:pt x="14581" y="5"/>
                    <a:pt x="14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6" name="Google Shape;5666;p69"/>
            <p:cNvSpPr/>
            <p:nvPr/>
          </p:nvSpPr>
          <p:spPr>
            <a:xfrm>
              <a:off x="3796451" y="4601010"/>
              <a:ext cx="266725" cy="12081"/>
            </a:xfrm>
            <a:custGeom>
              <a:rect b="b" l="l" r="r" t="t"/>
              <a:pathLst>
                <a:path extrusionOk="0" h="667" w="14726">
                  <a:moveTo>
                    <a:pt x="327" y="0"/>
                  </a:moveTo>
                  <a:cubicBezTo>
                    <a:pt x="146" y="3"/>
                    <a:pt x="1" y="151"/>
                    <a:pt x="1" y="333"/>
                  </a:cubicBezTo>
                  <a:cubicBezTo>
                    <a:pt x="1" y="514"/>
                    <a:pt x="146" y="662"/>
                    <a:pt x="327" y="666"/>
                  </a:cubicBezTo>
                  <a:lnTo>
                    <a:pt x="14401" y="666"/>
                  </a:lnTo>
                  <a:cubicBezTo>
                    <a:pt x="14581" y="662"/>
                    <a:pt x="14725" y="514"/>
                    <a:pt x="14725" y="333"/>
                  </a:cubicBezTo>
                  <a:cubicBezTo>
                    <a:pt x="14725" y="151"/>
                    <a:pt x="14581" y="3"/>
                    <a:pt x="14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7" name="Google Shape;5667;p69"/>
            <p:cNvSpPr/>
            <p:nvPr/>
          </p:nvSpPr>
          <p:spPr>
            <a:xfrm>
              <a:off x="3857056" y="4254717"/>
              <a:ext cx="102861" cy="102825"/>
            </a:xfrm>
            <a:custGeom>
              <a:rect b="b" l="l" r="r" t="t"/>
              <a:pathLst>
                <a:path extrusionOk="0" h="5677" w="5679">
                  <a:moveTo>
                    <a:pt x="3083" y="0"/>
                  </a:moveTo>
                  <a:cubicBezTo>
                    <a:pt x="3082" y="0"/>
                    <a:pt x="3081" y="0"/>
                    <a:pt x="3081" y="0"/>
                  </a:cubicBezTo>
                  <a:lnTo>
                    <a:pt x="2596" y="0"/>
                  </a:lnTo>
                  <a:cubicBezTo>
                    <a:pt x="2197" y="0"/>
                    <a:pt x="1873" y="324"/>
                    <a:pt x="1873" y="723"/>
                  </a:cubicBezTo>
                  <a:lnTo>
                    <a:pt x="1873" y="1872"/>
                  </a:lnTo>
                  <a:lnTo>
                    <a:pt x="723" y="1872"/>
                  </a:lnTo>
                  <a:cubicBezTo>
                    <a:pt x="324" y="1872"/>
                    <a:pt x="0" y="2197"/>
                    <a:pt x="0" y="2596"/>
                  </a:cubicBezTo>
                  <a:lnTo>
                    <a:pt x="0" y="3081"/>
                  </a:lnTo>
                  <a:cubicBezTo>
                    <a:pt x="0" y="3480"/>
                    <a:pt x="324" y="3804"/>
                    <a:pt x="723" y="3804"/>
                  </a:cubicBezTo>
                  <a:lnTo>
                    <a:pt x="1873" y="3804"/>
                  </a:lnTo>
                  <a:lnTo>
                    <a:pt x="1873" y="4954"/>
                  </a:lnTo>
                  <a:cubicBezTo>
                    <a:pt x="1872" y="5353"/>
                    <a:pt x="2197" y="5677"/>
                    <a:pt x="2596" y="5677"/>
                  </a:cubicBezTo>
                  <a:lnTo>
                    <a:pt x="3081" y="5677"/>
                  </a:lnTo>
                  <a:cubicBezTo>
                    <a:pt x="3480" y="5677"/>
                    <a:pt x="3805" y="5353"/>
                    <a:pt x="3805" y="4954"/>
                  </a:cubicBezTo>
                  <a:lnTo>
                    <a:pt x="3805" y="3804"/>
                  </a:lnTo>
                  <a:lnTo>
                    <a:pt x="4954" y="3804"/>
                  </a:lnTo>
                  <a:cubicBezTo>
                    <a:pt x="5353" y="3804"/>
                    <a:pt x="5678" y="3480"/>
                    <a:pt x="5678" y="3081"/>
                  </a:cubicBezTo>
                  <a:lnTo>
                    <a:pt x="5678" y="2596"/>
                  </a:lnTo>
                  <a:cubicBezTo>
                    <a:pt x="5678" y="2197"/>
                    <a:pt x="5353" y="1872"/>
                    <a:pt x="4954" y="1872"/>
                  </a:cubicBezTo>
                  <a:lnTo>
                    <a:pt x="3805" y="1872"/>
                  </a:lnTo>
                  <a:lnTo>
                    <a:pt x="3805" y="723"/>
                  </a:lnTo>
                  <a:cubicBezTo>
                    <a:pt x="3805" y="325"/>
                    <a:pt x="3482" y="0"/>
                    <a:pt x="3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68" name="Google Shape;5668;p69"/>
          <p:cNvGrpSpPr/>
          <p:nvPr/>
        </p:nvGrpSpPr>
        <p:grpSpPr>
          <a:xfrm>
            <a:off x="6917078" y="1850500"/>
            <a:ext cx="445086" cy="637948"/>
            <a:chOff x="6850436" y="2258122"/>
            <a:chExt cx="361036" cy="489074"/>
          </a:xfrm>
        </p:grpSpPr>
        <p:sp>
          <p:nvSpPr>
            <p:cNvPr id="5669" name="Google Shape;5669;p69"/>
            <p:cNvSpPr/>
            <p:nvPr/>
          </p:nvSpPr>
          <p:spPr>
            <a:xfrm>
              <a:off x="6850436" y="2258122"/>
              <a:ext cx="361036" cy="489074"/>
            </a:xfrm>
            <a:custGeom>
              <a:rect b="b" l="l" r="r" t="t"/>
              <a:pathLst>
                <a:path extrusionOk="0" h="27002" w="19933">
                  <a:moveTo>
                    <a:pt x="2710" y="1"/>
                  </a:moveTo>
                  <a:cubicBezTo>
                    <a:pt x="1554" y="1"/>
                    <a:pt x="0" y="1025"/>
                    <a:pt x="0" y="2057"/>
                  </a:cubicBezTo>
                  <a:lnTo>
                    <a:pt x="0" y="24758"/>
                  </a:lnTo>
                  <a:cubicBezTo>
                    <a:pt x="0" y="26394"/>
                    <a:pt x="1554" y="27002"/>
                    <a:pt x="2710" y="27002"/>
                  </a:cubicBezTo>
                  <a:lnTo>
                    <a:pt x="3217" y="27002"/>
                  </a:lnTo>
                  <a:cubicBezTo>
                    <a:pt x="2094" y="27002"/>
                    <a:pt x="1392" y="26165"/>
                    <a:pt x="1392" y="25131"/>
                  </a:cubicBezTo>
                  <a:lnTo>
                    <a:pt x="1317" y="5619"/>
                  </a:lnTo>
                  <a:lnTo>
                    <a:pt x="1184" y="5619"/>
                  </a:lnTo>
                  <a:lnTo>
                    <a:pt x="1184" y="3303"/>
                  </a:lnTo>
                  <a:cubicBezTo>
                    <a:pt x="1184" y="2270"/>
                    <a:pt x="2094" y="1433"/>
                    <a:pt x="3217" y="1433"/>
                  </a:cubicBezTo>
                  <a:lnTo>
                    <a:pt x="17900" y="1433"/>
                  </a:lnTo>
                  <a:cubicBezTo>
                    <a:pt x="19024" y="1433"/>
                    <a:pt x="19933" y="2270"/>
                    <a:pt x="19933" y="3303"/>
                  </a:cubicBezTo>
                  <a:lnTo>
                    <a:pt x="19933" y="1869"/>
                  </a:lnTo>
                  <a:cubicBezTo>
                    <a:pt x="19933" y="838"/>
                    <a:pt x="18996" y="1"/>
                    <a:pt x="17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0" name="Google Shape;5670;p69"/>
            <p:cNvSpPr/>
            <p:nvPr/>
          </p:nvSpPr>
          <p:spPr>
            <a:xfrm>
              <a:off x="6871845" y="2284077"/>
              <a:ext cx="339627" cy="109689"/>
            </a:xfrm>
            <a:custGeom>
              <a:rect b="b" l="l" r="r" t="t"/>
              <a:pathLst>
                <a:path extrusionOk="0" h="6056" w="18751">
                  <a:moveTo>
                    <a:pt x="2035" y="0"/>
                  </a:moveTo>
                  <a:cubicBezTo>
                    <a:pt x="911" y="0"/>
                    <a:pt x="0" y="837"/>
                    <a:pt x="0" y="1870"/>
                  </a:cubicBezTo>
                  <a:lnTo>
                    <a:pt x="0" y="4186"/>
                  </a:lnTo>
                  <a:lnTo>
                    <a:pt x="16718" y="4186"/>
                  </a:lnTo>
                  <a:cubicBezTo>
                    <a:pt x="17841" y="4186"/>
                    <a:pt x="18751" y="5023"/>
                    <a:pt x="18751" y="6056"/>
                  </a:cubicBezTo>
                  <a:lnTo>
                    <a:pt x="18751" y="1870"/>
                  </a:lnTo>
                  <a:cubicBezTo>
                    <a:pt x="18751" y="839"/>
                    <a:pt x="17841" y="0"/>
                    <a:pt x="16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1" name="Google Shape;5671;p69"/>
            <p:cNvSpPr/>
            <p:nvPr/>
          </p:nvSpPr>
          <p:spPr>
            <a:xfrm>
              <a:off x="6871773" y="2359878"/>
              <a:ext cx="339700" cy="387318"/>
            </a:xfrm>
            <a:custGeom>
              <a:rect b="b" l="l" r="r" t="t"/>
              <a:pathLst>
                <a:path extrusionOk="0" h="21384" w="18755">
                  <a:moveTo>
                    <a:pt x="9626" y="3063"/>
                  </a:moveTo>
                  <a:cubicBezTo>
                    <a:pt x="10352" y="3063"/>
                    <a:pt x="10940" y="3652"/>
                    <a:pt x="10940" y="4378"/>
                  </a:cubicBezTo>
                  <a:lnTo>
                    <a:pt x="10940" y="6464"/>
                  </a:lnTo>
                  <a:lnTo>
                    <a:pt x="13026" y="6464"/>
                  </a:lnTo>
                  <a:cubicBezTo>
                    <a:pt x="13752" y="6464"/>
                    <a:pt x="14340" y="7053"/>
                    <a:pt x="14340" y="7778"/>
                  </a:cubicBezTo>
                  <a:lnTo>
                    <a:pt x="14340" y="8658"/>
                  </a:lnTo>
                  <a:cubicBezTo>
                    <a:pt x="14340" y="9384"/>
                    <a:pt x="13752" y="9972"/>
                    <a:pt x="13026" y="9972"/>
                  </a:cubicBezTo>
                  <a:lnTo>
                    <a:pt x="10940" y="9972"/>
                  </a:lnTo>
                  <a:lnTo>
                    <a:pt x="10940" y="12059"/>
                  </a:lnTo>
                  <a:cubicBezTo>
                    <a:pt x="10940" y="12785"/>
                    <a:pt x="10352" y="13373"/>
                    <a:pt x="9626" y="13373"/>
                  </a:cubicBezTo>
                  <a:lnTo>
                    <a:pt x="8747" y="13373"/>
                  </a:lnTo>
                  <a:cubicBezTo>
                    <a:pt x="8021" y="13373"/>
                    <a:pt x="7433" y="12785"/>
                    <a:pt x="7433" y="12059"/>
                  </a:cubicBezTo>
                  <a:lnTo>
                    <a:pt x="7433" y="9972"/>
                  </a:lnTo>
                  <a:lnTo>
                    <a:pt x="5347" y="9972"/>
                  </a:lnTo>
                  <a:cubicBezTo>
                    <a:pt x="4621" y="9972"/>
                    <a:pt x="4033" y="9384"/>
                    <a:pt x="4033" y="8658"/>
                  </a:cubicBezTo>
                  <a:lnTo>
                    <a:pt x="4033" y="7778"/>
                  </a:lnTo>
                  <a:cubicBezTo>
                    <a:pt x="4033" y="7053"/>
                    <a:pt x="4621" y="6464"/>
                    <a:pt x="5347" y="6464"/>
                  </a:cubicBezTo>
                  <a:lnTo>
                    <a:pt x="7433" y="6464"/>
                  </a:lnTo>
                  <a:lnTo>
                    <a:pt x="7433" y="4378"/>
                  </a:lnTo>
                  <a:cubicBezTo>
                    <a:pt x="7433" y="3652"/>
                    <a:pt x="8021" y="3063"/>
                    <a:pt x="8747" y="3063"/>
                  </a:cubicBezTo>
                  <a:close/>
                  <a:moveTo>
                    <a:pt x="15249" y="14645"/>
                  </a:moveTo>
                  <a:cubicBezTo>
                    <a:pt x="15631" y="14645"/>
                    <a:pt x="15939" y="14914"/>
                    <a:pt x="15939" y="15245"/>
                  </a:cubicBezTo>
                  <a:cubicBezTo>
                    <a:pt x="15939" y="15575"/>
                    <a:pt x="15631" y="15843"/>
                    <a:pt x="15249" y="15843"/>
                  </a:cubicBezTo>
                  <a:lnTo>
                    <a:pt x="3505" y="15843"/>
                  </a:lnTo>
                  <a:cubicBezTo>
                    <a:pt x="3124" y="15843"/>
                    <a:pt x="2816" y="15575"/>
                    <a:pt x="2816" y="15245"/>
                  </a:cubicBezTo>
                  <a:cubicBezTo>
                    <a:pt x="2816" y="14914"/>
                    <a:pt x="3124" y="14645"/>
                    <a:pt x="3505" y="14645"/>
                  </a:cubicBezTo>
                  <a:close/>
                  <a:moveTo>
                    <a:pt x="13659" y="16835"/>
                  </a:moveTo>
                  <a:cubicBezTo>
                    <a:pt x="14040" y="16835"/>
                    <a:pt x="14349" y="17103"/>
                    <a:pt x="14349" y="17434"/>
                  </a:cubicBezTo>
                  <a:cubicBezTo>
                    <a:pt x="14349" y="17765"/>
                    <a:pt x="14040" y="18034"/>
                    <a:pt x="13659" y="18034"/>
                  </a:cubicBezTo>
                  <a:lnTo>
                    <a:pt x="5096" y="18034"/>
                  </a:lnTo>
                  <a:cubicBezTo>
                    <a:pt x="4715" y="18034"/>
                    <a:pt x="4406" y="17765"/>
                    <a:pt x="4406" y="17434"/>
                  </a:cubicBezTo>
                  <a:cubicBezTo>
                    <a:pt x="4406" y="17103"/>
                    <a:pt x="4715" y="16835"/>
                    <a:pt x="5096" y="16835"/>
                  </a:cubicBezTo>
                  <a:close/>
                  <a:moveTo>
                    <a:pt x="0" y="1"/>
                  </a:moveTo>
                  <a:lnTo>
                    <a:pt x="4" y="19513"/>
                  </a:lnTo>
                  <a:cubicBezTo>
                    <a:pt x="4" y="20547"/>
                    <a:pt x="915" y="21384"/>
                    <a:pt x="2039" y="21384"/>
                  </a:cubicBezTo>
                  <a:lnTo>
                    <a:pt x="16722" y="21384"/>
                  </a:lnTo>
                  <a:cubicBezTo>
                    <a:pt x="17845" y="21384"/>
                    <a:pt x="18755" y="20547"/>
                    <a:pt x="18755" y="19513"/>
                  </a:cubicBezTo>
                  <a:lnTo>
                    <a:pt x="18755" y="1871"/>
                  </a:lnTo>
                  <a:cubicBezTo>
                    <a:pt x="18755" y="838"/>
                    <a:pt x="17845" y="1"/>
                    <a:pt x="16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2" name="Google Shape;5672;p69"/>
            <p:cNvSpPr/>
            <p:nvPr/>
          </p:nvSpPr>
          <p:spPr>
            <a:xfrm>
              <a:off x="6944784" y="2415357"/>
              <a:ext cx="186722" cy="186740"/>
            </a:xfrm>
            <a:custGeom>
              <a:rect b="b" l="l" r="r" t="t"/>
              <a:pathLst>
                <a:path extrusionOk="0" h="10310" w="10309">
                  <a:moveTo>
                    <a:pt x="4716" y="0"/>
                  </a:moveTo>
                  <a:cubicBezTo>
                    <a:pt x="3990" y="0"/>
                    <a:pt x="3402" y="589"/>
                    <a:pt x="3402" y="1315"/>
                  </a:cubicBezTo>
                  <a:lnTo>
                    <a:pt x="3402" y="3401"/>
                  </a:lnTo>
                  <a:lnTo>
                    <a:pt x="1315" y="3401"/>
                  </a:lnTo>
                  <a:cubicBezTo>
                    <a:pt x="590" y="3401"/>
                    <a:pt x="2" y="3990"/>
                    <a:pt x="2" y="4715"/>
                  </a:cubicBezTo>
                  <a:lnTo>
                    <a:pt x="2" y="5593"/>
                  </a:lnTo>
                  <a:cubicBezTo>
                    <a:pt x="1" y="6319"/>
                    <a:pt x="589" y="6908"/>
                    <a:pt x="1315" y="6908"/>
                  </a:cubicBezTo>
                  <a:lnTo>
                    <a:pt x="1315" y="6909"/>
                  </a:lnTo>
                  <a:lnTo>
                    <a:pt x="3402" y="6909"/>
                  </a:lnTo>
                  <a:lnTo>
                    <a:pt x="3402" y="8996"/>
                  </a:lnTo>
                  <a:cubicBezTo>
                    <a:pt x="3402" y="9722"/>
                    <a:pt x="3990" y="10310"/>
                    <a:pt x="4716" y="10310"/>
                  </a:cubicBezTo>
                  <a:lnTo>
                    <a:pt x="5594" y="10310"/>
                  </a:lnTo>
                  <a:cubicBezTo>
                    <a:pt x="6320" y="10310"/>
                    <a:pt x="6909" y="9722"/>
                    <a:pt x="6909" y="8996"/>
                  </a:cubicBezTo>
                  <a:lnTo>
                    <a:pt x="6909" y="6909"/>
                  </a:lnTo>
                  <a:lnTo>
                    <a:pt x="8995" y="6909"/>
                  </a:lnTo>
                  <a:cubicBezTo>
                    <a:pt x="9721" y="6909"/>
                    <a:pt x="10309" y="6319"/>
                    <a:pt x="10309" y="5593"/>
                  </a:cubicBezTo>
                  <a:lnTo>
                    <a:pt x="10309" y="4715"/>
                  </a:lnTo>
                  <a:cubicBezTo>
                    <a:pt x="10309" y="3990"/>
                    <a:pt x="9721" y="3401"/>
                    <a:pt x="8995" y="3401"/>
                  </a:cubicBezTo>
                  <a:lnTo>
                    <a:pt x="6909" y="3401"/>
                  </a:lnTo>
                  <a:lnTo>
                    <a:pt x="6909" y="1315"/>
                  </a:lnTo>
                  <a:cubicBezTo>
                    <a:pt x="6909" y="589"/>
                    <a:pt x="6320" y="0"/>
                    <a:pt x="5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3" name="Google Shape;5673;p69"/>
            <p:cNvSpPr/>
            <p:nvPr/>
          </p:nvSpPr>
          <p:spPr>
            <a:xfrm>
              <a:off x="6922759" y="2625118"/>
              <a:ext cx="237727" cy="21735"/>
            </a:xfrm>
            <a:custGeom>
              <a:rect b="b" l="l" r="r" t="t"/>
              <a:pathLst>
                <a:path extrusionOk="0" h="1200" w="13125">
                  <a:moveTo>
                    <a:pt x="690" y="1"/>
                  </a:moveTo>
                  <a:cubicBezTo>
                    <a:pt x="309" y="1"/>
                    <a:pt x="1" y="270"/>
                    <a:pt x="1" y="601"/>
                  </a:cubicBezTo>
                  <a:cubicBezTo>
                    <a:pt x="1" y="931"/>
                    <a:pt x="309" y="1199"/>
                    <a:pt x="690" y="1199"/>
                  </a:cubicBezTo>
                  <a:lnTo>
                    <a:pt x="12434" y="1199"/>
                  </a:lnTo>
                  <a:cubicBezTo>
                    <a:pt x="12816" y="1199"/>
                    <a:pt x="13124" y="931"/>
                    <a:pt x="13124" y="601"/>
                  </a:cubicBezTo>
                  <a:cubicBezTo>
                    <a:pt x="13124" y="270"/>
                    <a:pt x="12816" y="1"/>
                    <a:pt x="1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4" name="Google Shape;5674;p69"/>
            <p:cNvSpPr/>
            <p:nvPr/>
          </p:nvSpPr>
          <p:spPr>
            <a:xfrm>
              <a:off x="6951576" y="2664802"/>
              <a:ext cx="180093" cy="21717"/>
            </a:xfrm>
            <a:custGeom>
              <a:rect b="b" l="l" r="r" t="t"/>
              <a:pathLst>
                <a:path extrusionOk="0" h="1199" w="9943">
                  <a:moveTo>
                    <a:pt x="690" y="0"/>
                  </a:moveTo>
                  <a:cubicBezTo>
                    <a:pt x="309" y="0"/>
                    <a:pt x="0" y="268"/>
                    <a:pt x="0" y="599"/>
                  </a:cubicBezTo>
                  <a:cubicBezTo>
                    <a:pt x="0" y="930"/>
                    <a:pt x="309" y="1199"/>
                    <a:pt x="690" y="1199"/>
                  </a:cubicBezTo>
                  <a:lnTo>
                    <a:pt x="9253" y="1199"/>
                  </a:lnTo>
                  <a:cubicBezTo>
                    <a:pt x="9634" y="1199"/>
                    <a:pt x="9943" y="930"/>
                    <a:pt x="9943" y="599"/>
                  </a:cubicBezTo>
                  <a:cubicBezTo>
                    <a:pt x="9943" y="268"/>
                    <a:pt x="9634" y="0"/>
                    <a:pt x="9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8" name="Shape 5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9" name="Google Shape;5679;p70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5680" name="Google Shape;5680;p70"/>
          <p:cNvSpPr/>
          <p:nvPr/>
        </p:nvSpPr>
        <p:spPr>
          <a:xfrm>
            <a:off x="1215050" y="1633800"/>
            <a:ext cx="3024900" cy="302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1" name="Google Shape;5681;p70"/>
          <p:cNvSpPr txBox="1"/>
          <p:nvPr>
            <p:ph type="title"/>
          </p:nvPr>
        </p:nvSpPr>
        <p:spPr>
          <a:xfrm>
            <a:off x="1338650" y="2557850"/>
            <a:ext cx="277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Any Questions?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5682" name="Google Shape;5682;p70"/>
          <p:cNvSpPr/>
          <p:nvPr/>
        </p:nvSpPr>
        <p:spPr>
          <a:xfrm>
            <a:off x="4904050" y="606075"/>
            <a:ext cx="3024900" cy="302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83" name="Google Shape;5683;p70"/>
          <p:cNvCxnSpPr>
            <a:stCxn id="5680" idx="4"/>
          </p:cNvCxnSpPr>
          <p:nvPr/>
        </p:nvCxnSpPr>
        <p:spPr>
          <a:xfrm>
            <a:off x="2727500" y="4658700"/>
            <a:ext cx="0" cy="617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4" name="Google Shape;5684;p70"/>
          <p:cNvCxnSpPr>
            <a:stCxn id="5682" idx="4"/>
          </p:cNvCxnSpPr>
          <p:nvPr/>
        </p:nvCxnSpPr>
        <p:spPr>
          <a:xfrm>
            <a:off x="6416500" y="3630975"/>
            <a:ext cx="0" cy="1754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GitHub - testing-library/angular-testing-library: 🦔 Simple and complete  Angular testing utilities that encourage good testing practices" id="5685" name="Google Shape;5685;p7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5777813" y="1287413"/>
            <a:ext cx="1843125" cy="18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tHub - testing-library/angular-testing-library: 🦔 Simple and complete  Angular testing utilities that encourage good testing practices" id="5686" name="Google Shape;5686;p7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flipH="1">
            <a:off x="5491544" y="780719"/>
            <a:ext cx="924950" cy="9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0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p7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5692" name="Google Shape;5692;p71"/>
          <p:cNvSpPr txBox="1"/>
          <p:nvPr>
            <p:ph idx="1" type="subTitle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3" name="Google Shape;5693;p71"/>
          <p:cNvSpPr/>
          <p:nvPr/>
        </p:nvSpPr>
        <p:spPr>
          <a:xfrm>
            <a:off x="0" y="4201725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4" name="Google Shape;5694;p71"/>
          <p:cNvSpPr/>
          <p:nvPr/>
        </p:nvSpPr>
        <p:spPr>
          <a:xfrm>
            <a:off x="0" y="4111209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5" name="Google Shape;5695;p71"/>
          <p:cNvSpPr/>
          <p:nvPr/>
        </p:nvSpPr>
        <p:spPr>
          <a:xfrm rot="10800000">
            <a:off x="0" y="84"/>
            <a:ext cx="9144000" cy="94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6" name="Google Shape;5696;p71"/>
          <p:cNvSpPr/>
          <p:nvPr/>
        </p:nvSpPr>
        <p:spPr>
          <a:xfrm rot="10800000">
            <a:off x="0" y="995700"/>
            <a:ext cx="9144000" cy="3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0" name="Shape 5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1" name="Google Shape;5701;p72"/>
          <p:cNvSpPr txBox="1"/>
          <p:nvPr>
            <p:ph idx="1" type="body"/>
          </p:nvPr>
        </p:nvSpPr>
        <p:spPr>
          <a:xfrm>
            <a:off x="1048375" y="1410300"/>
            <a:ext cx="70062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Figma Prototype URL</a:t>
            </a:r>
            <a:r>
              <a:rPr lang="en" sz="800"/>
              <a:t>: 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https://www.figma.com/file/DSgazxvGULbbsE81VnX8qs/377E-Health-Insurance-Education?node-id=155%3A3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Figma Visual Design URL: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https://www.figma.com/file/DSgazxvGULbbsE81VnX8qs/377E-Health-Insurance-Education?node-id=143%3A2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Med-Fi Annotated Task Flows: </a:t>
            </a:r>
            <a:r>
              <a:rPr lang="en" sz="800" u="sng">
                <a:solidFill>
                  <a:schemeClr val="hlink"/>
                </a:solidFill>
                <a:hlinkClick r:id="rId5"/>
              </a:rPr>
              <a:t>https://docs.google.com/document/d/1evPStB_9upsaL_5Ply4dmWxDfHdwxzI2-sUePaP5uU4/edit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Med-FI Prototype PDF: </a:t>
            </a:r>
            <a:r>
              <a:rPr lang="en" sz="800" u="sng">
                <a:solidFill>
                  <a:schemeClr val="hlink"/>
                </a:solidFill>
                <a:hlinkClick r:id="rId6"/>
              </a:rPr>
              <a:t>https://drive.google.com/drive/u/0/folders/1cXK72WAHmsnOTJbV0dYBxC4iKFTezFft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Med-FI Prototype Screen PNGs: </a:t>
            </a:r>
            <a:r>
              <a:rPr lang="en" sz="800" u="sng">
                <a:solidFill>
                  <a:schemeClr val="hlink"/>
                </a:solidFill>
                <a:hlinkClick r:id="rId7"/>
              </a:rPr>
              <a:t>https://drive.google.com/drive/u/0/folders/1F96K76AZ056K9S6QR-cJLUM2STHwMKD6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702" name="Google Shape;5702;p72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Links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6" name="Shape 5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7" name="Google Shape;5707;p73"/>
          <p:cNvSpPr txBox="1"/>
          <p:nvPr>
            <p:ph idx="1" type="body"/>
          </p:nvPr>
        </p:nvSpPr>
        <p:spPr>
          <a:xfrm>
            <a:off x="1048375" y="1410300"/>
            <a:ext cx="7006200" cy="31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/>
              <a:t>Design Change 1: Attaching Insurance Flow: </a:t>
            </a:r>
            <a:r>
              <a:rPr lang="en" sz="900"/>
              <a:t>We opted to update the process of attaching an insurance plan to a question to provide users with more options and to reduce confusion. We allow for three possible methods (instead of assuming they have a document to upload) that allow for more flexibility when attaching an insurance plan.</a:t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/>
              <a:t>Design Change 2: Grouping Comments: </a:t>
            </a:r>
            <a:r>
              <a:rPr lang="en" sz="900"/>
              <a:t>We decided to update how comments are displayed and organized for a question a user posted. Although our users generally liked seeing where in an insurance plan a comment was specifically made, many expressed concerns over feeling overwhelmed if there were too many comments and feared that this would feel like a Google doc that can easily be sloppy once enough comments are made. Likewise, users weren’t certain what this would look like for a question that didn’t post physical pictures of an insurance plan. As a result, we now group the comments based on their content and organize them below the question and optional plan details. </a:t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/>
              <a:t>Design Change 3: Post, Comment, and Vote Filtering: </a:t>
            </a:r>
            <a:r>
              <a:rPr lang="en" sz="900"/>
              <a:t>We chose to update the questions, comments, and votes that a user can see based on filters that they choose to apply. Users expressed how although they do like seeing general questions and responses from a variety of people, they would like to be able to see content specifically from people that they share similar backgrounds and/or health considerations with. We are looking forward to exploring what types of filters users would want most through user testing, and flushing out this design change further.</a:t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708" name="Google Shape;5708;p73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Changes Explained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p33"/>
          <p:cNvSpPr txBox="1"/>
          <p:nvPr>
            <p:ph idx="1" type="body"/>
          </p:nvPr>
        </p:nvSpPr>
        <p:spPr>
          <a:xfrm>
            <a:off x="607675" y="1429625"/>
            <a:ext cx="4030200" cy="20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A </a:t>
            </a:r>
            <a:r>
              <a:rPr b="1" lang="en" sz="2200">
                <a:solidFill>
                  <a:schemeClr val="dk1"/>
                </a:solidFill>
              </a:rPr>
              <a:t>Reddit for health insurance</a:t>
            </a:r>
            <a:r>
              <a:rPr lang="en" sz="2200">
                <a:solidFill>
                  <a:schemeClr val="dk1"/>
                </a:solidFill>
              </a:rPr>
              <a:t>, with</a:t>
            </a:r>
            <a:r>
              <a:rPr b="1" lang="en" sz="2200">
                <a:solidFill>
                  <a:schemeClr val="dk1"/>
                </a:solidFill>
              </a:rPr>
              <a:t> </a:t>
            </a:r>
            <a:r>
              <a:rPr lang="en" sz="2200">
                <a:solidFill>
                  <a:schemeClr val="dk1"/>
                </a:solidFill>
              </a:rPr>
              <a:t>hassle-free </a:t>
            </a:r>
            <a:r>
              <a:rPr b="1" lang="en" sz="2200">
                <a:solidFill>
                  <a:schemeClr val="dk1"/>
                </a:solidFill>
              </a:rPr>
              <a:t>plan attachment/info extraction </a:t>
            </a:r>
            <a:r>
              <a:rPr lang="en" sz="2200">
                <a:solidFill>
                  <a:schemeClr val="dk1"/>
                </a:solidFill>
              </a:rPr>
              <a:t>and optimal</a:t>
            </a:r>
            <a:r>
              <a:rPr b="1" lang="en" sz="2200">
                <a:solidFill>
                  <a:schemeClr val="dk1"/>
                </a:solidFill>
              </a:rPr>
              <a:t> organization of feedback</a:t>
            </a:r>
            <a:r>
              <a:rPr lang="en" sz="2200">
                <a:solidFill>
                  <a:schemeClr val="dk1"/>
                </a:solidFill>
              </a:rPr>
              <a:t> from peers and experts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983" name="Google Shape;4983;p33"/>
          <p:cNvSpPr txBox="1"/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Solution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4984" name="Google Shape;4984;p33"/>
          <p:cNvGrpSpPr/>
          <p:nvPr/>
        </p:nvGrpSpPr>
        <p:grpSpPr>
          <a:xfrm>
            <a:off x="5152335" y="1491617"/>
            <a:ext cx="3452878" cy="2160266"/>
            <a:chOff x="238125" y="622650"/>
            <a:chExt cx="7142900" cy="4468900"/>
          </a:xfrm>
        </p:grpSpPr>
        <p:sp>
          <p:nvSpPr>
            <p:cNvPr id="4985" name="Google Shape;4985;p33"/>
            <p:cNvSpPr/>
            <p:nvPr/>
          </p:nvSpPr>
          <p:spPr>
            <a:xfrm>
              <a:off x="1586900" y="4043525"/>
              <a:ext cx="4445350" cy="589325"/>
            </a:xfrm>
            <a:custGeom>
              <a:rect b="b" l="l" r="r" t="t"/>
              <a:pathLst>
                <a:path extrusionOk="0" h="23573" w="177814">
                  <a:moveTo>
                    <a:pt x="1" y="0"/>
                  </a:moveTo>
                  <a:lnTo>
                    <a:pt x="1" y="10440"/>
                  </a:lnTo>
                  <a:cubicBezTo>
                    <a:pt x="1" y="17662"/>
                    <a:pt x="5911" y="23573"/>
                    <a:pt x="13135" y="23573"/>
                  </a:cubicBezTo>
                  <a:lnTo>
                    <a:pt x="164679" y="23573"/>
                  </a:lnTo>
                  <a:cubicBezTo>
                    <a:pt x="171903" y="23573"/>
                    <a:pt x="177813" y="17662"/>
                    <a:pt x="177813" y="10440"/>
                  </a:cubicBezTo>
                  <a:lnTo>
                    <a:pt x="177813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6" name="Google Shape;4986;p33"/>
            <p:cNvSpPr/>
            <p:nvPr/>
          </p:nvSpPr>
          <p:spPr>
            <a:xfrm>
              <a:off x="1586900" y="1618825"/>
              <a:ext cx="4445350" cy="2424725"/>
            </a:xfrm>
            <a:custGeom>
              <a:rect b="b" l="l" r="r" t="t"/>
              <a:pathLst>
                <a:path extrusionOk="0" h="96989" w="177814">
                  <a:moveTo>
                    <a:pt x="13135" y="0"/>
                  </a:moveTo>
                  <a:cubicBezTo>
                    <a:pt x="5911" y="0"/>
                    <a:pt x="1" y="5911"/>
                    <a:pt x="1" y="13135"/>
                  </a:cubicBezTo>
                  <a:lnTo>
                    <a:pt x="1" y="96988"/>
                  </a:lnTo>
                  <a:lnTo>
                    <a:pt x="177813" y="96988"/>
                  </a:lnTo>
                  <a:lnTo>
                    <a:pt x="177813" y="13135"/>
                  </a:lnTo>
                  <a:cubicBezTo>
                    <a:pt x="177813" y="5911"/>
                    <a:pt x="171903" y="0"/>
                    <a:pt x="164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7" name="Google Shape;4987;p33"/>
            <p:cNvSpPr/>
            <p:nvPr/>
          </p:nvSpPr>
          <p:spPr>
            <a:xfrm>
              <a:off x="3293225" y="4632825"/>
              <a:ext cx="1032675" cy="371450"/>
            </a:xfrm>
            <a:custGeom>
              <a:rect b="b" l="l" r="r" t="t"/>
              <a:pathLst>
                <a:path extrusionOk="0" h="14858" w="41307">
                  <a:moveTo>
                    <a:pt x="0" y="1"/>
                  </a:moveTo>
                  <a:lnTo>
                    <a:pt x="0" y="14857"/>
                  </a:lnTo>
                  <a:lnTo>
                    <a:pt x="41306" y="14857"/>
                  </a:lnTo>
                  <a:lnTo>
                    <a:pt x="41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8" name="Google Shape;4988;p33"/>
            <p:cNvSpPr/>
            <p:nvPr/>
          </p:nvSpPr>
          <p:spPr>
            <a:xfrm>
              <a:off x="3098900" y="5004250"/>
              <a:ext cx="1421325" cy="87300"/>
            </a:xfrm>
            <a:custGeom>
              <a:rect b="b" l="l" r="r" t="t"/>
              <a:pathLst>
                <a:path extrusionOk="0" h="3492" w="56853">
                  <a:moveTo>
                    <a:pt x="55108" y="0"/>
                  </a:moveTo>
                  <a:cubicBezTo>
                    <a:pt x="55107" y="0"/>
                    <a:pt x="55106" y="0"/>
                    <a:pt x="55105" y="0"/>
                  </a:cubicBezTo>
                  <a:lnTo>
                    <a:pt x="1747" y="0"/>
                  </a:lnTo>
                  <a:cubicBezTo>
                    <a:pt x="1746" y="0"/>
                    <a:pt x="1745" y="0"/>
                    <a:pt x="1745" y="0"/>
                  </a:cubicBezTo>
                  <a:cubicBezTo>
                    <a:pt x="782" y="0"/>
                    <a:pt x="0" y="781"/>
                    <a:pt x="2" y="1744"/>
                  </a:cubicBezTo>
                  <a:cubicBezTo>
                    <a:pt x="0" y="2708"/>
                    <a:pt x="782" y="3491"/>
                    <a:pt x="1747" y="3491"/>
                  </a:cubicBezTo>
                  <a:lnTo>
                    <a:pt x="55105" y="3491"/>
                  </a:lnTo>
                  <a:cubicBezTo>
                    <a:pt x="56071" y="3491"/>
                    <a:pt x="56852" y="2710"/>
                    <a:pt x="56852" y="1744"/>
                  </a:cubicBezTo>
                  <a:cubicBezTo>
                    <a:pt x="56852" y="780"/>
                    <a:pt x="56071" y="0"/>
                    <a:pt x="55108" y="0"/>
                  </a:cubicBezTo>
                  <a:close/>
                </a:path>
              </a:pathLst>
            </a:custGeom>
            <a:solidFill>
              <a:srgbClr val="55666E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9" name="Google Shape;4989;p33"/>
            <p:cNvSpPr/>
            <p:nvPr/>
          </p:nvSpPr>
          <p:spPr>
            <a:xfrm>
              <a:off x="1806450" y="1833275"/>
              <a:ext cx="4006225" cy="2017175"/>
            </a:xfrm>
            <a:custGeom>
              <a:rect b="b" l="l" r="r" t="t"/>
              <a:pathLst>
                <a:path extrusionOk="0" h="80687" w="160249">
                  <a:moveTo>
                    <a:pt x="0" y="1"/>
                  </a:moveTo>
                  <a:lnTo>
                    <a:pt x="0" y="80686"/>
                  </a:lnTo>
                  <a:lnTo>
                    <a:pt x="160248" y="80686"/>
                  </a:lnTo>
                  <a:lnTo>
                    <a:pt x="160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0" name="Google Shape;4990;p33"/>
            <p:cNvSpPr/>
            <p:nvPr/>
          </p:nvSpPr>
          <p:spPr>
            <a:xfrm>
              <a:off x="238125" y="3241450"/>
              <a:ext cx="1604125" cy="1604125"/>
            </a:xfrm>
            <a:custGeom>
              <a:rect b="b" l="l" r="r" t="t"/>
              <a:pathLst>
                <a:path extrusionOk="0" h="64165" w="64165">
                  <a:moveTo>
                    <a:pt x="32083" y="0"/>
                  </a:moveTo>
                  <a:cubicBezTo>
                    <a:pt x="23574" y="0"/>
                    <a:pt x="15413" y="3380"/>
                    <a:pt x="9397" y="9398"/>
                  </a:cubicBezTo>
                  <a:cubicBezTo>
                    <a:pt x="3380" y="15413"/>
                    <a:pt x="0" y="23574"/>
                    <a:pt x="0" y="32083"/>
                  </a:cubicBezTo>
                  <a:cubicBezTo>
                    <a:pt x="0" y="40592"/>
                    <a:pt x="3380" y="48752"/>
                    <a:pt x="9397" y="54769"/>
                  </a:cubicBezTo>
                  <a:cubicBezTo>
                    <a:pt x="15413" y="60785"/>
                    <a:pt x="23574" y="64165"/>
                    <a:pt x="32083" y="64165"/>
                  </a:cubicBezTo>
                  <a:cubicBezTo>
                    <a:pt x="40592" y="64165"/>
                    <a:pt x="48752" y="60785"/>
                    <a:pt x="54769" y="54769"/>
                  </a:cubicBezTo>
                  <a:cubicBezTo>
                    <a:pt x="60785" y="48752"/>
                    <a:pt x="64165" y="40592"/>
                    <a:pt x="64165" y="32083"/>
                  </a:cubicBezTo>
                  <a:cubicBezTo>
                    <a:pt x="64165" y="23574"/>
                    <a:pt x="60785" y="15413"/>
                    <a:pt x="54769" y="9398"/>
                  </a:cubicBezTo>
                  <a:cubicBezTo>
                    <a:pt x="48752" y="3380"/>
                    <a:pt x="40592" y="0"/>
                    <a:pt x="32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1" name="Google Shape;4991;p33"/>
            <p:cNvSpPr/>
            <p:nvPr/>
          </p:nvSpPr>
          <p:spPr>
            <a:xfrm>
              <a:off x="5776900" y="3241450"/>
              <a:ext cx="1604125" cy="1604125"/>
            </a:xfrm>
            <a:custGeom>
              <a:rect b="b" l="l" r="r" t="t"/>
              <a:pathLst>
                <a:path extrusionOk="0" h="64165" w="64165">
                  <a:moveTo>
                    <a:pt x="32082" y="0"/>
                  </a:moveTo>
                  <a:cubicBezTo>
                    <a:pt x="23573" y="0"/>
                    <a:pt x="15413" y="3380"/>
                    <a:pt x="9396" y="9398"/>
                  </a:cubicBezTo>
                  <a:cubicBezTo>
                    <a:pt x="3380" y="15413"/>
                    <a:pt x="0" y="23574"/>
                    <a:pt x="0" y="32083"/>
                  </a:cubicBezTo>
                  <a:cubicBezTo>
                    <a:pt x="0" y="40592"/>
                    <a:pt x="3380" y="48752"/>
                    <a:pt x="9396" y="54769"/>
                  </a:cubicBezTo>
                  <a:cubicBezTo>
                    <a:pt x="15413" y="60785"/>
                    <a:pt x="23573" y="64165"/>
                    <a:pt x="32082" y="64165"/>
                  </a:cubicBezTo>
                  <a:cubicBezTo>
                    <a:pt x="40591" y="64165"/>
                    <a:pt x="48752" y="60785"/>
                    <a:pt x="54768" y="54769"/>
                  </a:cubicBezTo>
                  <a:cubicBezTo>
                    <a:pt x="60785" y="48752"/>
                    <a:pt x="64165" y="40592"/>
                    <a:pt x="64165" y="32083"/>
                  </a:cubicBezTo>
                  <a:cubicBezTo>
                    <a:pt x="64165" y="23574"/>
                    <a:pt x="60785" y="15413"/>
                    <a:pt x="54768" y="9398"/>
                  </a:cubicBezTo>
                  <a:cubicBezTo>
                    <a:pt x="48752" y="3380"/>
                    <a:pt x="40591" y="0"/>
                    <a:pt x="320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2" name="Google Shape;4992;p33"/>
            <p:cNvSpPr/>
            <p:nvPr/>
          </p:nvSpPr>
          <p:spPr>
            <a:xfrm>
              <a:off x="3735325" y="1912875"/>
              <a:ext cx="623175" cy="574850"/>
            </a:xfrm>
            <a:custGeom>
              <a:rect b="b" l="l" r="r" t="t"/>
              <a:pathLst>
                <a:path extrusionOk="0" h="22994" w="24927">
                  <a:moveTo>
                    <a:pt x="20932" y="0"/>
                  </a:moveTo>
                  <a:lnTo>
                    <a:pt x="1" y="4497"/>
                  </a:lnTo>
                  <a:lnTo>
                    <a:pt x="1" y="22994"/>
                  </a:lnTo>
                  <a:cubicBezTo>
                    <a:pt x="17345" y="22994"/>
                    <a:pt x="18271" y="14412"/>
                    <a:pt x="18271" y="14411"/>
                  </a:cubicBezTo>
                  <a:lnTo>
                    <a:pt x="18271" y="14411"/>
                  </a:lnTo>
                  <a:cubicBezTo>
                    <a:pt x="18721" y="17237"/>
                    <a:pt x="17261" y="19583"/>
                    <a:pt x="17261" y="19583"/>
                  </a:cubicBezTo>
                  <a:cubicBezTo>
                    <a:pt x="24926" y="14580"/>
                    <a:pt x="20932" y="0"/>
                    <a:pt x="209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3" name="Google Shape;4993;p33"/>
            <p:cNvSpPr/>
            <p:nvPr/>
          </p:nvSpPr>
          <p:spPr>
            <a:xfrm>
              <a:off x="3127775" y="1912875"/>
              <a:ext cx="623200" cy="574850"/>
            </a:xfrm>
            <a:custGeom>
              <a:rect b="b" l="l" r="r" t="t"/>
              <a:pathLst>
                <a:path extrusionOk="0" h="22994" w="24928">
                  <a:moveTo>
                    <a:pt x="3995" y="0"/>
                  </a:moveTo>
                  <a:lnTo>
                    <a:pt x="3995" y="0"/>
                  </a:lnTo>
                  <a:cubicBezTo>
                    <a:pt x="3995" y="0"/>
                    <a:pt x="0" y="14580"/>
                    <a:pt x="7665" y="19583"/>
                  </a:cubicBezTo>
                  <a:cubicBezTo>
                    <a:pt x="7665" y="19583"/>
                    <a:pt x="6205" y="17237"/>
                    <a:pt x="6657" y="14411"/>
                  </a:cubicBezTo>
                  <a:lnTo>
                    <a:pt x="6657" y="14411"/>
                  </a:lnTo>
                  <a:cubicBezTo>
                    <a:pt x="6657" y="14412"/>
                    <a:pt x="7583" y="22994"/>
                    <a:pt x="24927" y="22994"/>
                  </a:cubicBezTo>
                  <a:lnTo>
                    <a:pt x="24927" y="4497"/>
                  </a:lnTo>
                  <a:lnTo>
                    <a:pt x="39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4" name="Google Shape;4994;p33"/>
            <p:cNvSpPr/>
            <p:nvPr/>
          </p:nvSpPr>
          <p:spPr>
            <a:xfrm>
              <a:off x="3425700" y="2349050"/>
              <a:ext cx="678475" cy="699000"/>
            </a:xfrm>
            <a:custGeom>
              <a:rect b="b" l="l" r="r" t="t"/>
              <a:pathLst>
                <a:path extrusionOk="0" h="27960" w="27139">
                  <a:moveTo>
                    <a:pt x="7744" y="1"/>
                  </a:moveTo>
                  <a:cubicBezTo>
                    <a:pt x="7744" y="1"/>
                    <a:pt x="7048" y="8473"/>
                    <a:pt x="828" y="10024"/>
                  </a:cubicBezTo>
                  <a:cubicBezTo>
                    <a:pt x="0" y="16869"/>
                    <a:pt x="2717" y="23748"/>
                    <a:pt x="6715" y="27261"/>
                  </a:cubicBezTo>
                  <a:cubicBezTo>
                    <a:pt x="7265" y="27746"/>
                    <a:pt x="8066" y="27960"/>
                    <a:pt x="9018" y="27960"/>
                  </a:cubicBezTo>
                  <a:cubicBezTo>
                    <a:pt x="13115" y="27960"/>
                    <a:pt x="20014" y="24000"/>
                    <a:pt x="21838" y="20624"/>
                  </a:cubicBezTo>
                  <a:cubicBezTo>
                    <a:pt x="24275" y="16109"/>
                    <a:pt x="27138" y="16075"/>
                    <a:pt x="26499" y="9488"/>
                  </a:cubicBezTo>
                  <a:cubicBezTo>
                    <a:pt x="26499" y="9488"/>
                    <a:pt x="18070" y="8167"/>
                    <a:pt x="18108" y="363"/>
                  </a:cubicBezTo>
                  <a:lnTo>
                    <a:pt x="18108" y="363"/>
                  </a:lnTo>
                  <a:cubicBezTo>
                    <a:pt x="18108" y="363"/>
                    <a:pt x="15298" y="1813"/>
                    <a:pt x="12904" y="1903"/>
                  </a:cubicBezTo>
                  <a:cubicBezTo>
                    <a:pt x="12851" y="1905"/>
                    <a:pt x="12798" y="1906"/>
                    <a:pt x="12744" y="1906"/>
                  </a:cubicBezTo>
                  <a:cubicBezTo>
                    <a:pt x="10389" y="1906"/>
                    <a:pt x="7744" y="1"/>
                    <a:pt x="7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5" name="Google Shape;4995;p33"/>
            <p:cNvSpPr/>
            <p:nvPr/>
          </p:nvSpPr>
          <p:spPr>
            <a:xfrm>
              <a:off x="3242600" y="1178200"/>
              <a:ext cx="1007950" cy="1234700"/>
            </a:xfrm>
            <a:custGeom>
              <a:rect b="b" l="l" r="r" t="t"/>
              <a:pathLst>
                <a:path extrusionOk="0" h="49388" w="40318">
                  <a:moveTo>
                    <a:pt x="21054" y="1"/>
                  </a:moveTo>
                  <a:cubicBezTo>
                    <a:pt x="20486" y="1"/>
                    <a:pt x="20159" y="33"/>
                    <a:pt x="20158" y="33"/>
                  </a:cubicBezTo>
                  <a:cubicBezTo>
                    <a:pt x="20157" y="33"/>
                    <a:pt x="19832" y="1"/>
                    <a:pt x="19265" y="1"/>
                  </a:cubicBezTo>
                  <a:cubicBezTo>
                    <a:pt x="15359" y="1"/>
                    <a:pt x="0" y="1506"/>
                    <a:pt x="770" y="25270"/>
                  </a:cubicBezTo>
                  <a:cubicBezTo>
                    <a:pt x="770" y="25270"/>
                    <a:pt x="742" y="36630"/>
                    <a:pt x="3793" y="40880"/>
                  </a:cubicBezTo>
                  <a:cubicBezTo>
                    <a:pt x="7803" y="46466"/>
                    <a:pt x="15149" y="49387"/>
                    <a:pt x="20158" y="49387"/>
                  </a:cubicBezTo>
                  <a:cubicBezTo>
                    <a:pt x="25166" y="49387"/>
                    <a:pt x="32579" y="46835"/>
                    <a:pt x="36523" y="40880"/>
                  </a:cubicBezTo>
                  <a:cubicBezTo>
                    <a:pt x="39637" y="36180"/>
                    <a:pt x="39548" y="25270"/>
                    <a:pt x="39548" y="25270"/>
                  </a:cubicBezTo>
                  <a:cubicBezTo>
                    <a:pt x="40317" y="1511"/>
                    <a:pt x="24965" y="1"/>
                    <a:pt x="21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6" name="Google Shape;4996;p33"/>
            <p:cNvSpPr/>
            <p:nvPr/>
          </p:nvSpPr>
          <p:spPr>
            <a:xfrm>
              <a:off x="4202950" y="1834725"/>
              <a:ext cx="112750" cy="216125"/>
            </a:xfrm>
            <a:custGeom>
              <a:rect b="b" l="l" r="r" t="t"/>
              <a:pathLst>
                <a:path extrusionOk="0" h="8645" w="4510">
                  <a:moveTo>
                    <a:pt x="2204" y="1"/>
                  </a:moveTo>
                  <a:cubicBezTo>
                    <a:pt x="1309" y="1"/>
                    <a:pt x="640" y="1312"/>
                    <a:pt x="640" y="1312"/>
                  </a:cubicBezTo>
                  <a:cubicBezTo>
                    <a:pt x="619" y="2855"/>
                    <a:pt x="0" y="8644"/>
                    <a:pt x="0" y="8644"/>
                  </a:cubicBezTo>
                  <a:cubicBezTo>
                    <a:pt x="4249" y="8637"/>
                    <a:pt x="4510" y="2147"/>
                    <a:pt x="3174" y="554"/>
                  </a:cubicBezTo>
                  <a:cubicBezTo>
                    <a:pt x="2837" y="151"/>
                    <a:pt x="2507" y="1"/>
                    <a:pt x="2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7" name="Google Shape;4997;p33"/>
            <p:cNvSpPr/>
            <p:nvPr/>
          </p:nvSpPr>
          <p:spPr>
            <a:xfrm>
              <a:off x="3169875" y="1834725"/>
              <a:ext cx="116925" cy="216125"/>
            </a:xfrm>
            <a:custGeom>
              <a:rect b="b" l="l" r="r" t="t"/>
              <a:pathLst>
                <a:path extrusionOk="0" h="8645" w="4677">
                  <a:moveTo>
                    <a:pt x="2307" y="1"/>
                  </a:moveTo>
                  <a:cubicBezTo>
                    <a:pt x="2004" y="1"/>
                    <a:pt x="1674" y="151"/>
                    <a:pt x="1336" y="554"/>
                  </a:cubicBezTo>
                  <a:cubicBezTo>
                    <a:pt x="1" y="2147"/>
                    <a:pt x="427" y="8637"/>
                    <a:pt x="4677" y="8644"/>
                  </a:cubicBezTo>
                  <a:cubicBezTo>
                    <a:pt x="4677" y="8644"/>
                    <a:pt x="3892" y="2855"/>
                    <a:pt x="3873" y="1312"/>
                  </a:cubicBezTo>
                  <a:cubicBezTo>
                    <a:pt x="3873" y="1312"/>
                    <a:pt x="3203" y="1"/>
                    <a:pt x="2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8" name="Google Shape;4998;p33"/>
            <p:cNvSpPr/>
            <p:nvPr/>
          </p:nvSpPr>
          <p:spPr>
            <a:xfrm>
              <a:off x="3054950" y="2515500"/>
              <a:ext cx="1393800" cy="1338125"/>
            </a:xfrm>
            <a:custGeom>
              <a:rect b="b" l="l" r="r" t="t"/>
              <a:pathLst>
                <a:path extrusionOk="0" h="53525" w="55752">
                  <a:moveTo>
                    <a:pt x="20267" y="1"/>
                  </a:moveTo>
                  <a:cubicBezTo>
                    <a:pt x="20267" y="1"/>
                    <a:pt x="2904" y="5646"/>
                    <a:pt x="1453" y="7322"/>
                  </a:cubicBezTo>
                  <a:cubicBezTo>
                    <a:pt x="1" y="8997"/>
                    <a:pt x="10596" y="23520"/>
                    <a:pt x="10596" y="23520"/>
                  </a:cubicBezTo>
                  <a:lnTo>
                    <a:pt x="12347" y="53524"/>
                  </a:lnTo>
                  <a:lnTo>
                    <a:pt x="43892" y="53524"/>
                  </a:lnTo>
                  <a:lnTo>
                    <a:pt x="45155" y="23520"/>
                  </a:lnTo>
                  <a:cubicBezTo>
                    <a:pt x="45155" y="23520"/>
                    <a:pt x="55751" y="8998"/>
                    <a:pt x="54299" y="7322"/>
                  </a:cubicBezTo>
                  <a:cubicBezTo>
                    <a:pt x="52846" y="5646"/>
                    <a:pt x="35483" y="1"/>
                    <a:pt x="35483" y="1"/>
                  </a:cubicBezTo>
                  <a:lnTo>
                    <a:pt x="27876" y="5531"/>
                  </a:lnTo>
                  <a:lnTo>
                    <a:pt x="202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9" name="Google Shape;4999;p33"/>
            <p:cNvSpPr/>
            <p:nvPr/>
          </p:nvSpPr>
          <p:spPr>
            <a:xfrm>
              <a:off x="3426325" y="2515500"/>
              <a:ext cx="325525" cy="298150"/>
            </a:xfrm>
            <a:custGeom>
              <a:rect b="b" l="l" r="r" t="t"/>
              <a:pathLst>
                <a:path extrusionOk="0" h="11926" w="13021">
                  <a:moveTo>
                    <a:pt x="5411" y="1"/>
                  </a:moveTo>
                  <a:lnTo>
                    <a:pt x="1" y="1820"/>
                  </a:lnTo>
                  <a:lnTo>
                    <a:pt x="8042" y="11925"/>
                  </a:lnTo>
                  <a:lnTo>
                    <a:pt x="13021" y="553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0" name="Google Shape;5000;p33"/>
            <p:cNvSpPr/>
            <p:nvPr/>
          </p:nvSpPr>
          <p:spPr>
            <a:xfrm>
              <a:off x="3751825" y="2515500"/>
              <a:ext cx="327250" cy="298150"/>
            </a:xfrm>
            <a:custGeom>
              <a:rect b="b" l="l" r="r" t="t"/>
              <a:pathLst>
                <a:path extrusionOk="0" h="11926" w="13090">
                  <a:moveTo>
                    <a:pt x="7608" y="1"/>
                  </a:moveTo>
                  <a:lnTo>
                    <a:pt x="1" y="5531"/>
                  </a:lnTo>
                  <a:lnTo>
                    <a:pt x="5047" y="11925"/>
                  </a:lnTo>
                  <a:lnTo>
                    <a:pt x="13089" y="1820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1" name="Google Shape;5001;p33"/>
            <p:cNvSpPr/>
            <p:nvPr/>
          </p:nvSpPr>
          <p:spPr>
            <a:xfrm>
              <a:off x="3709600" y="2822150"/>
              <a:ext cx="81375" cy="78300"/>
            </a:xfrm>
            <a:custGeom>
              <a:rect b="b" l="l" r="r" t="t"/>
              <a:pathLst>
                <a:path extrusionOk="0" h="3132" w="3255">
                  <a:moveTo>
                    <a:pt x="1690" y="0"/>
                  </a:moveTo>
                  <a:cubicBezTo>
                    <a:pt x="1056" y="0"/>
                    <a:pt x="485" y="381"/>
                    <a:pt x="242" y="965"/>
                  </a:cubicBezTo>
                  <a:cubicBezTo>
                    <a:pt x="1" y="1552"/>
                    <a:pt x="134" y="2225"/>
                    <a:pt x="582" y="2673"/>
                  </a:cubicBezTo>
                  <a:cubicBezTo>
                    <a:pt x="881" y="2972"/>
                    <a:pt x="1281" y="3131"/>
                    <a:pt x="1688" y="3131"/>
                  </a:cubicBezTo>
                  <a:cubicBezTo>
                    <a:pt x="1890" y="3131"/>
                    <a:pt x="2094" y="3092"/>
                    <a:pt x="2288" y="3012"/>
                  </a:cubicBezTo>
                  <a:cubicBezTo>
                    <a:pt x="2873" y="2770"/>
                    <a:pt x="3255" y="2199"/>
                    <a:pt x="3255" y="1565"/>
                  </a:cubicBezTo>
                  <a:cubicBezTo>
                    <a:pt x="3255" y="700"/>
                    <a:pt x="255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2" name="Google Shape;5002;p33"/>
            <p:cNvSpPr/>
            <p:nvPr/>
          </p:nvSpPr>
          <p:spPr>
            <a:xfrm>
              <a:off x="3709600" y="3094450"/>
              <a:ext cx="81375" cy="78325"/>
            </a:xfrm>
            <a:custGeom>
              <a:rect b="b" l="l" r="r" t="t"/>
              <a:pathLst>
                <a:path extrusionOk="0" h="3133" w="3255">
                  <a:moveTo>
                    <a:pt x="1690" y="1"/>
                  </a:moveTo>
                  <a:cubicBezTo>
                    <a:pt x="1056" y="1"/>
                    <a:pt x="485" y="383"/>
                    <a:pt x="242" y="968"/>
                  </a:cubicBezTo>
                  <a:cubicBezTo>
                    <a:pt x="1" y="1552"/>
                    <a:pt x="134" y="2226"/>
                    <a:pt x="582" y="2673"/>
                  </a:cubicBezTo>
                  <a:cubicBezTo>
                    <a:pt x="882" y="2973"/>
                    <a:pt x="1282" y="3132"/>
                    <a:pt x="1690" y="3132"/>
                  </a:cubicBezTo>
                  <a:cubicBezTo>
                    <a:pt x="1892" y="3132"/>
                    <a:pt x="2095" y="3094"/>
                    <a:pt x="2288" y="3014"/>
                  </a:cubicBezTo>
                  <a:cubicBezTo>
                    <a:pt x="2873" y="2771"/>
                    <a:pt x="3255" y="2199"/>
                    <a:pt x="3255" y="1566"/>
                  </a:cubicBezTo>
                  <a:cubicBezTo>
                    <a:pt x="3255" y="701"/>
                    <a:pt x="2553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3" name="Google Shape;5003;p33"/>
            <p:cNvSpPr/>
            <p:nvPr/>
          </p:nvSpPr>
          <p:spPr>
            <a:xfrm>
              <a:off x="3709600" y="3366775"/>
              <a:ext cx="81425" cy="78325"/>
            </a:xfrm>
            <a:custGeom>
              <a:rect b="b" l="l" r="r" t="t"/>
              <a:pathLst>
                <a:path extrusionOk="0" h="3133" w="3257">
                  <a:moveTo>
                    <a:pt x="1690" y="1"/>
                  </a:moveTo>
                  <a:cubicBezTo>
                    <a:pt x="1056" y="1"/>
                    <a:pt x="485" y="383"/>
                    <a:pt x="242" y="967"/>
                  </a:cubicBezTo>
                  <a:cubicBezTo>
                    <a:pt x="1" y="1552"/>
                    <a:pt x="134" y="2226"/>
                    <a:pt x="581" y="2673"/>
                  </a:cubicBezTo>
                  <a:cubicBezTo>
                    <a:pt x="881" y="2973"/>
                    <a:pt x="1282" y="3133"/>
                    <a:pt x="1690" y="3133"/>
                  </a:cubicBezTo>
                  <a:cubicBezTo>
                    <a:pt x="1892" y="3133"/>
                    <a:pt x="2095" y="3094"/>
                    <a:pt x="2288" y="3014"/>
                  </a:cubicBezTo>
                  <a:cubicBezTo>
                    <a:pt x="2873" y="2771"/>
                    <a:pt x="3255" y="2201"/>
                    <a:pt x="3255" y="1567"/>
                  </a:cubicBezTo>
                  <a:cubicBezTo>
                    <a:pt x="3256" y="702"/>
                    <a:pt x="2555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4" name="Google Shape;5004;p33"/>
            <p:cNvSpPr/>
            <p:nvPr/>
          </p:nvSpPr>
          <p:spPr>
            <a:xfrm>
              <a:off x="3709600" y="3639100"/>
              <a:ext cx="81375" cy="78300"/>
            </a:xfrm>
            <a:custGeom>
              <a:rect b="b" l="l" r="r" t="t"/>
              <a:pathLst>
                <a:path extrusionOk="0" h="3132" w="3255">
                  <a:moveTo>
                    <a:pt x="1690" y="0"/>
                  </a:moveTo>
                  <a:cubicBezTo>
                    <a:pt x="1056" y="0"/>
                    <a:pt x="485" y="381"/>
                    <a:pt x="242" y="967"/>
                  </a:cubicBezTo>
                  <a:cubicBezTo>
                    <a:pt x="1" y="1552"/>
                    <a:pt x="134" y="2226"/>
                    <a:pt x="582" y="2673"/>
                  </a:cubicBezTo>
                  <a:cubicBezTo>
                    <a:pt x="881" y="2973"/>
                    <a:pt x="1281" y="3132"/>
                    <a:pt x="1688" y="3132"/>
                  </a:cubicBezTo>
                  <a:cubicBezTo>
                    <a:pt x="1890" y="3132"/>
                    <a:pt x="2094" y="3092"/>
                    <a:pt x="2288" y="3012"/>
                  </a:cubicBezTo>
                  <a:cubicBezTo>
                    <a:pt x="2874" y="2770"/>
                    <a:pt x="3255" y="2199"/>
                    <a:pt x="3255" y="1565"/>
                  </a:cubicBezTo>
                  <a:cubicBezTo>
                    <a:pt x="3255" y="701"/>
                    <a:pt x="2553" y="0"/>
                    <a:pt x="1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5" name="Google Shape;5005;p33"/>
            <p:cNvSpPr/>
            <p:nvPr/>
          </p:nvSpPr>
          <p:spPr>
            <a:xfrm>
              <a:off x="2870800" y="2530900"/>
              <a:ext cx="702500" cy="1319550"/>
            </a:xfrm>
            <a:custGeom>
              <a:rect b="b" l="l" r="r" t="t"/>
              <a:pathLst>
                <a:path extrusionOk="0" h="52782" w="28100">
                  <a:moveTo>
                    <a:pt x="25768" y="1"/>
                  </a:moveTo>
                  <a:cubicBezTo>
                    <a:pt x="19023" y="608"/>
                    <a:pt x="7183" y="6706"/>
                    <a:pt x="7183" y="6706"/>
                  </a:cubicBezTo>
                  <a:cubicBezTo>
                    <a:pt x="4352" y="11305"/>
                    <a:pt x="1763" y="33570"/>
                    <a:pt x="1" y="52781"/>
                  </a:cubicBezTo>
                  <a:lnTo>
                    <a:pt x="11523" y="52781"/>
                  </a:lnTo>
                  <a:cubicBezTo>
                    <a:pt x="13840" y="36829"/>
                    <a:pt x="16639" y="25676"/>
                    <a:pt x="16640" y="25674"/>
                  </a:cubicBezTo>
                  <a:lnTo>
                    <a:pt x="16640" y="25674"/>
                  </a:lnTo>
                  <a:cubicBezTo>
                    <a:pt x="15421" y="33348"/>
                    <a:pt x="14290" y="43093"/>
                    <a:pt x="13314" y="52781"/>
                  </a:cubicBezTo>
                  <a:lnTo>
                    <a:pt x="28100" y="52781"/>
                  </a:lnTo>
                  <a:lnTo>
                    <a:pt x="25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6" name="Google Shape;5006;p33"/>
            <p:cNvSpPr/>
            <p:nvPr/>
          </p:nvSpPr>
          <p:spPr>
            <a:xfrm>
              <a:off x="3325275" y="2530900"/>
              <a:ext cx="226675" cy="835900"/>
            </a:xfrm>
            <a:custGeom>
              <a:rect b="b" l="l" r="r" t="t"/>
              <a:pathLst>
                <a:path extrusionOk="0" h="33436" w="9067">
                  <a:moveTo>
                    <a:pt x="7589" y="1"/>
                  </a:moveTo>
                  <a:lnTo>
                    <a:pt x="593" y="4688"/>
                  </a:lnTo>
                  <a:lnTo>
                    <a:pt x="4697" y="8958"/>
                  </a:lnTo>
                  <a:lnTo>
                    <a:pt x="1" y="12439"/>
                  </a:lnTo>
                  <a:lnTo>
                    <a:pt x="9066" y="33436"/>
                  </a:lnTo>
                  <a:lnTo>
                    <a:pt x="7589" y="1"/>
                  </a:lnTo>
                  <a:close/>
                  <a:moveTo>
                    <a:pt x="9066" y="33436"/>
                  </a:moveTo>
                  <a:lnTo>
                    <a:pt x="9066" y="33436"/>
                  </a:lnTo>
                  <a:lnTo>
                    <a:pt x="9066" y="334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7" name="Google Shape;5007;p33"/>
            <p:cNvSpPr/>
            <p:nvPr/>
          </p:nvSpPr>
          <p:spPr>
            <a:xfrm>
              <a:off x="3922150" y="2530900"/>
              <a:ext cx="702500" cy="1319550"/>
            </a:xfrm>
            <a:custGeom>
              <a:rect b="b" l="l" r="r" t="t"/>
              <a:pathLst>
                <a:path extrusionOk="0" h="52782" w="28100">
                  <a:moveTo>
                    <a:pt x="2332" y="1"/>
                  </a:moveTo>
                  <a:lnTo>
                    <a:pt x="0" y="52781"/>
                  </a:lnTo>
                  <a:lnTo>
                    <a:pt x="14786" y="52781"/>
                  </a:lnTo>
                  <a:cubicBezTo>
                    <a:pt x="13811" y="43093"/>
                    <a:pt x="12679" y="33348"/>
                    <a:pt x="11460" y="25674"/>
                  </a:cubicBezTo>
                  <a:lnTo>
                    <a:pt x="11460" y="25674"/>
                  </a:lnTo>
                  <a:cubicBezTo>
                    <a:pt x="11460" y="25676"/>
                    <a:pt x="14260" y="36829"/>
                    <a:pt x="16577" y="52781"/>
                  </a:cubicBezTo>
                  <a:lnTo>
                    <a:pt x="28099" y="52781"/>
                  </a:lnTo>
                  <a:cubicBezTo>
                    <a:pt x="26337" y="33570"/>
                    <a:pt x="23749" y="11305"/>
                    <a:pt x="20917" y="6706"/>
                  </a:cubicBezTo>
                  <a:cubicBezTo>
                    <a:pt x="20917" y="6706"/>
                    <a:pt x="9076" y="608"/>
                    <a:pt x="2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8" name="Google Shape;5008;p33"/>
            <p:cNvSpPr/>
            <p:nvPr/>
          </p:nvSpPr>
          <p:spPr>
            <a:xfrm>
              <a:off x="3943325" y="2530900"/>
              <a:ext cx="226625" cy="835900"/>
            </a:xfrm>
            <a:custGeom>
              <a:rect b="b" l="l" r="r" t="t"/>
              <a:pathLst>
                <a:path extrusionOk="0" h="33436" w="9065">
                  <a:moveTo>
                    <a:pt x="1476" y="1"/>
                  </a:moveTo>
                  <a:lnTo>
                    <a:pt x="0" y="33436"/>
                  </a:lnTo>
                  <a:lnTo>
                    <a:pt x="9064" y="12439"/>
                  </a:lnTo>
                  <a:lnTo>
                    <a:pt x="4368" y="8958"/>
                  </a:lnTo>
                  <a:lnTo>
                    <a:pt x="8472" y="4688"/>
                  </a:lnTo>
                  <a:lnTo>
                    <a:pt x="14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9" name="Google Shape;5009;p33"/>
            <p:cNvSpPr/>
            <p:nvPr/>
          </p:nvSpPr>
          <p:spPr>
            <a:xfrm>
              <a:off x="3171725" y="1110925"/>
              <a:ext cx="1176025" cy="765200"/>
            </a:xfrm>
            <a:custGeom>
              <a:rect b="b" l="l" r="r" t="t"/>
              <a:pathLst>
                <a:path extrusionOk="0" h="30608" w="47041">
                  <a:moveTo>
                    <a:pt x="21056" y="0"/>
                  </a:moveTo>
                  <a:cubicBezTo>
                    <a:pt x="15130" y="0"/>
                    <a:pt x="0" y="2630"/>
                    <a:pt x="1138" y="29678"/>
                  </a:cubicBezTo>
                  <a:cubicBezTo>
                    <a:pt x="1138" y="29678"/>
                    <a:pt x="1481" y="29469"/>
                    <a:pt x="1979" y="29469"/>
                  </a:cubicBezTo>
                  <a:cubicBezTo>
                    <a:pt x="2494" y="29469"/>
                    <a:pt x="3175" y="29694"/>
                    <a:pt x="3811" y="30608"/>
                  </a:cubicBezTo>
                  <a:cubicBezTo>
                    <a:pt x="3811" y="30606"/>
                    <a:pt x="9924" y="20750"/>
                    <a:pt x="11295" y="13018"/>
                  </a:cubicBezTo>
                  <a:cubicBezTo>
                    <a:pt x="11295" y="13018"/>
                    <a:pt x="13018" y="23374"/>
                    <a:pt x="22340" y="26418"/>
                  </a:cubicBezTo>
                  <a:cubicBezTo>
                    <a:pt x="22340" y="26418"/>
                    <a:pt x="17774" y="18917"/>
                    <a:pt x="17266" y="16732"/>
                  </a:cubicBezTo>
                  <a:lnTo>
                    <a:pt x="17266" y="16732"/>
                  </a:lnTo>
                  <a:cubicBezTo>
                    <a:pt x="17267" y="16733"/>
                    <a:pt x="23974" y="27598"/>
                    <a:pt x="29595" y="28954"/>
                  </a:cubicBezTo>
                  <a:cubicBezTo>
                    <a:pt x="29595" y="28954"/>
                    <a:pt x="24280" y="20149"/>
                    <a:pt x="24515" y="18132"/>
                  </a:cubicBezTo>
                  <a:lnTo>
                    <a:pt x="24515" y="18132"/>
                  </a:lnTo>
                  <a:cubicBezTo>
                    <a:pt x="24516" y="18133"/>
                    <a:pt x="28266" y="29629"/>
                    <a:pt x="41906" y="30608"/>
                  </a:cubicBezTo>
                  <a:cubicBezTo>
                    <a:pt x="41906" y="30608"/>
                    <a:pt x="43176" y="29548"/>
                    <a:pt x="44082" y="29548"/>
                  </a:cubicBezTo>
                  <a:cubicBezTo>
                    <a:pt x="44254" y="29548"/>
                    <a:pt x="44413" y="29587"/>
                    <a:pt x="44548" y="29678"/>
                  </a:cubicBezTo>
                  <a:cubicBezTo>
                    <a:pt x="44548" y="29678"/>
                    <a:pt x="47041" y="59"/>
                    <a:pt x="25539" y="59"/>
                  </a:cubicBezTo>
                  <a:cubicBezTo>
                    <a:pt x="24845" y="59"/>
                    <a:pt x="24126" y="90"/>
                    <a:pt x="23381" y="154"/>
                  </a:cubicBezTo>
                  <a:cubicBezTo>
                    <a:pt x="23381" y="154"/>
                    <a:pt x="22487" y="0"/>
                    <a:pt x="210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0" name="Google Shape;5010;p33"/>
            <p:cNvSpPr/>
            <p:nvPr/>
          </p:nvSpPr>
          <p:spPr>
            <a:xfrm>
              <a:off x="3013175" y="2855150"/>
              <a:ext cx="495950" cy="464675"/>
            </a:xfrm>
            <a:custGeom>
              <a:rect b="b" l="l" r="r" t="t"/>
              <a:pathLst>
                <a:path extrusionOk="0" h="18587" w="19838">
                  <a:moveTo>
                    <a:pt x="9664" y="1"/>
                  </a:moveTo>
                  <a:cubicBezTo>
                    <a:pt x="6556" y="1"/>
                    <a:pt x="5082" y="806"/>
                    <a:pt x="3792" y="3801"/>
                  </a:cubicBezTo>
                  <a:cubicBezTo>
                    <a:pt x="3074" y="5469"/>
                    <a:pt x="2566" y="7254"/>
                    <a:pt x="1963" y="8967"/>
                  </a:cubicBezTo>
                  <a:cubicBezTo>
                    <a:pt x="1182" y="11194"/>
                    <a:pt x="358" y="13385"/>
                    <a:pt x="527" y="15793"/>
                  </a:cubicBezTo>
                  <a:cubicBezTo>
                    <a:pt x="709" y="18409"/>
                    <a:pt x="3710" y="18587"/>
                    <a:pt x="5649" y="18587"/>
                  </a:cubicBezTo>
                  <a:cubicBezTo>
                    <a:pt x="6626" y="18587"/>
                    <a:pt x="6626" y="17073"/>
                    <a:pt x="5649" y="17073"/>
                  </a:cubicBezTo>
                  <a:cubicBezTo>
                    <a:pt x="0" y="17073"/>
                    <a:pt x="2567" y="11804"/>
                    <a:pt x="3613" y="8827"/>
                  </a:cubicBezTo>
                  <a:cubicBezTo>
                    <a:pt x="4038" y="7620"/>
                    <a:pt x="4461" y="6413"/>
                    <a:pt x="4886" y="5207"/>
                  </a:cubicBezTo>
                  <a:cubicBezTo>
                    <a:pt x="5721" y="2829"/>
                    <a:pt x="6875" y="1514"/>
                    <a:pt x="9664" y="1514"/>
                  </a:cubicBezTo>
                  <a:cubicBezTo>
                    <a:pt x="9746" y="1485"/>
                    <a:pt x="9832" y="1471"/>
                    <a:pt x="9919" y="1471"/>
                  </a:cubicBezTo>
                  <a:cubicBezTo>
                    <a:pt x="10005" y="1471"/>
                    <a:pt x="10091" y="1485"/>
                    <a:pt x="10173" y="1514"/>
                  </a:cubicBezTo>
                  <a:cubicBezTo>
                    <a:pt x="12963" y="1514"/>
                    <a:pt x="14115" y="2829"/>
                    <a:pt x="14951" y="5207"/>
                  </a:cubicBezTo>
                  <a:cubicBezTo>
                    <a:pt x="15376" y="6413"/>
                    <a:pt x="15800" y="7620"/>
                    <a:pt x="16223" y="8827"/>
                  </a:cubicBezTo>
                  <a:cubicBezTo>
                    <a:pt x="17270" y="11804"/>
                    <a:pt x="19837" y="17073"/>
                    <a:pt x="14187" y="17073"/>
                  </a:cubicBezTo>
                  <a:cubicBezTo>
                    <a:pt x="13212" y="17073"/>
                    <a:pt x="13212" y="18587"/>
                    <a:pt x="14187" y="18587"/>
                  </a:cubicBezTo>
                  <a:cubicBezTo>
                    <a:pt x="16128" y="18587"/>
                    <a:pt x="19127" y="18409"/>
                    <a:pt x="19310" y="15793"/>
                  </a:cubicBezTo>
                  <a:cubicBezTo>
                    <a:pt x="19479" y="13385"/>
                    <a:pt x="18656" y="11194"/>
                    <a:pt x="17874" y="8967"/>
                  </a:cubicBezTo>
                  <a:cubicBezTo>
                    <a:pt x="17271" y="7254"/>
                    <a:pt x="16763" y="5469"/>
                    <a:pt x="16045" y="3801"/>
                  </a:cubicBezTo>
                  <a:cubicBezTo>
                    <a:pt x="14756" y="806"/>
                    <a:pt x="13281" y="1"/>
                    <a:pt x="10173" y="1"/>
                  </a:cubicBezTo>
                  <a:cubicBezTo>
                    <a:pt x="10091" y="30"/>
                    <a:pt x="10005" y="44"/>
                    <a:pt x="9919" y="44"/>
                  </a:cubicBezTo>
                  <a:cubicBezTo>
                    <a:pt x="9832" y="44"/>
                    <a:pt x="9746" y="30"/>
                    <a:pt x="9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1" name="Google Shape;5011;p33"/>
            <p:cNvSpPr/>
            <p:nvPr/>
          </p:nvSpPr>
          <p:spPr>
            <a:xfrm>
              <a:off x="3129650" y="3263875"/>
              <a:ext cx="71250" cy="69950"/>
            </a:xfrm>
            <a:custGeom>
              <a:rect b="b" l="l" r="r" t="t"/>
              <a:pathLst>
                <a:path extrusionOk="0" h="2798" w="2850">
                  <a:moveTo>
                    <a:pt x="1425" y="0"/>
                  </a:moveTo>
                  <a:cubicBezTo>
                    <a:pt x="639" y="0"/>
                    <a:pt x="1" y="627"/>
                    <a:pt x="1" y="1398"/>
                  </a:cubicBezTo>
                  <a:cubicBezTo>
                    <a:pt x="1" y="2170"/>
                    <a:pt x="639" y="2797"/>
                    <a:pt x="1425" y="2797"/>
                  </a:cubicBezTo>
                  <a:cubicBezTo>
                    <a:pt x="2211" y="2797"/>
                    <a:pt x="2849" y="2171"/>
                    <a:pt x="2849" y="1398"/>
                  </a:cubicBezTo>
                  <a:cubicBezTo>
                    <a:pt x="2849" y="627"/>
                    <a:pt x="2211" y="0"/>
                    <a:pt x="1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2" name="Google Shape;5012;p33"/>
            <p:cNvSpPr/>
            <p:nvPr/>
          </p:nvSpPr>
          <p:spPr>
            <a:xfrm>
              <a:off x="3321400" y="3263875"/>
              <a:ext cx="71200" cy="69950"/>
            </a:xfrm>
            <a:custGeom>
              <a:rect b="b" l="l" r="r" t="t"/>
              <a:pathLst>
                <a:path extrusionOk="0" h="2798" w="2848">
                  <a:moveTo>
                    <a:pt x="1424" y="0"/>
                  </a:moveTo>
                  <a:cubicBezTo>
                    <a:pt x="638" y="0"/>
                    <a:pt x="0" y="627"/>
                    <a:pt x="0" y="1398"/>
                  </a:cubicBezTo>
                  <a:cubicBezTo>
                    <a:pt x="0" y="2170"/>
                    <a:pt x="638" y="2797"/>
                    <a:pt x="1424" y="2797"/>
                  </a:cubicBezTo>
                  <a:cubicBezTo>
                    <a:pt x="2211" y="2797"/>
                    <a:pt x="2847" y="2171"/>
                    <a:pt x="2847" y="1398"/>
                  </a:cubicBezTo>
                  <a:cubicBezTo>
                    <a:pt x="2847" y="627"/>
                    <a:pt x="2211" y="0"/>
                    <a:pt x="1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3" name="Google Shape;5013;p33"/>
            <p:cNvSpPr/>
            <p:nvPr/>
          </p:nvSpPr>
          <p:spPr>
            <a:xfrm>
              <a:off x="3241750" y="2497025"/>
              <a:ext cx="337450" cy="377525"/>
            </a:xfrm>
            <a:custGeom>
              <a:rect b="b" l="l" r="r" t="t"/>
              <a:pathLst>
                <a:path extrusionOk="0" h="15101" w="13498">
                  <a:moveTo>
                    <a:pt x="12715" y="1"/>
                  </a:moveTo>
                  <a:cubicBezTo>
                    <a:pt x="12677" y="1"/>
                    <a:pt x="12636" y="4"/>
                    <a:pt x="12592" y="10"/>
                  </a:cubicBezTo>
                  <a:cubicBezTo>
                    <a:pt x="5308" y="1005"/>
                    <a:pt x="290" y="7087"/>
                    <a:pt x="19" y="14369"/>
                  </a:cubicBezTo>
                  <a:cubicBezTo>
                    <a:pt x="1" y="14857"/>
                    <a:pt x="369" y="15100"/>
                    <a:pt x="748" y="15100"/>
                  </a:cubicBezTo>
                  <a:cubicBezTo>
                    <a:pt x="1126" y="15100"/>
                    <a:pt x="1514" y="14856"/>
                    <a:pt x="1532" y="14369"/>
                  </a:cubicBezTo>
                  <a:cubicBezTo>
                    <a:pt x="1780" y="7719"/>
                    <a:pt x="5445" y="2260"/>
                    <a:pt x="12058" y="1356"/>
                  </a:cubicBezTo>
                  <a:cubicBezTo>
                    <a:pt x="12976" y="1230"/>
                    <a:pt x="13498" y="1"/>
                    <a:pt x="12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4" name="Google Shape;5014;p33"/>
            <p:cNvSpPr/>
            <p:nvPr/>
          </p:nvSpPr>
          <p:spPr>
            <a:xfrm>
              <a:off x="3922225" y="2496775"/>
              <a:ext cx="359875" cy="377750"/>
            </a:xfrm>
            <a:custGeom>
              <a:rect b="b" l="l" r="r" t="t"/>
              <a:pathLst>
                <a:path extrusionOk="0" h="15110" w="14395">
                  <a:moveTo>
                    <a:pt x="709" y="1"/>
                  </a:moveTo>
                  <a:cubicBezTo>
                    <a:pt x="1" y="1"/>
                    <a:pt x="978" y="1034"/>
                    <a:pt x="1889" y="1158"/>
                  </a:cubicBezTo>
                  <a:cubicBezTo>
                    <a:pt x="8502" y="2062"/>
                    <a:pt x="12609" y="7729"/>
                    <a:pt x="12856" y="14379"/>
                  </a:cubicBezTo>
                  <a:cubicBezTo>
                    <a:pt x="12874" y="14865"/>
                    <a:pt x="13265" y="15109"/>
                    <a:pt x="13646" y="15109"/>
                  </a:cubicBezTo>
                  <a:cubicBezTo>
                    <a:pt x="14026" y="15109"/>
                    <a:pt x="14395" y="14866"/>
                    <a:pt x="14369" y="14379"/>
                  </a:cubicBezTo>
                  <a:cubicBezTo>
                    <a:pt x="13905" y="5322"/>
                    <a:pt x="8127" y="1007"/>
                    <a:pt x="844" y="11"/>
                  </a:cubicBezTo>
                  <a:cubicBezTo>
                    <a:pt x="793" y="4"/>
                    <a:pt x="748" y="1"/>
                    <a:pt x="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5" name="Google Shape;5015;p33"/>
            <p:cNvSpPr/>
            <p:nvPr/>
          </p:nvSpPr>
          <p:spPr>
            <a:xfrm>
              <a:off x="4169925" y="2810775"/>
              <a:ext cx="179275" cy="179300"/>
            </a:xfrm>
            <a:custGeom>
              <a:rect b="b" l="l" r="r" t="t"/>
              <a:pathLst>
                <a:path extrusionOk="0" h="7172" w="7171">
                  <a:moveTo>
                    <a:pt x="3586" y="0"/>
                  </a:moveTo>
                  <a:cubicBezTo>
                    <a:pt x="1605" y="0"/>
                    <a:pt x="0" y="1605"/>
                    <a:pt x="0" y="3586"/>
                  </a:cubicBezTo>
                  <a:cubicBezTo>
                    <a:pt x="0" y="5566"/>
                    <a:pt x="1605" y="7171"/>
                    <a:pt x="3586" y="7171"/>
                  </a:cubicBezTo>
                  <a:cubicBezTo>
                    <a:pt x="5566" y="7171"/>
                    <a:pt x="7171" y="5566"/>
                    <a:pt x="7171" y="3586"/>
                  </a:cubicBezTo>
                  <a:cubicBezTo>
                    <a:pt x="7171" y="1607"/>
                    <a:pt x="5566" y="0"/>
                    <a:pt x="3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6" name="Google Shape;5016;p33"/>
            <p:cNvSpPr/>
            <p:nvPr/>
          </p:nvSpPr>
          <p:spPr>
            <a:xfrm>
              <a:off x="4199125" y="2844375"/>
              <a:ext cx="116475" cy="112050"/>
            </a:xfrm>
            <a:custGeom>
              <a:rect b="b" l="l" r="r" t="t"/>
              <a:pathLst>
                <a:path extrusionOk="0" h="4482" w="4659">
                  <a:moveTo>
                    <a:pt x="2418" y="1"/>
                  </a:moveTo>
                  <a:cubicBezTo>
                    <a:pt x="1511" y="1"/>
                    <a:pt x="695" y="546"/>
                    <a:pt x="347" y="1384"/>
                  </a:cubicBezTo>
                  <a:cubicBezTo>
                    <a:pt x="1" y="2220"/>
                    <a:pt x="193" y="3184"/>
                    <a:pt x="833" y="3825"/>
                  </a:cubicBezTo>
                  <a:cubicBezTo>
                    <a:pt x="1261" y="4254"/>
                    <a:pt x="1835" y="4481"/>
                    <a:pt x="2417" y="4481"/>
                  </a:cubicBezTo>
                  <a:cubicBezTo>
                    <a:pt x="2706" y="4481"/>
                    <a:pt x="2997" y="4426"/>
                    <a:pt x="3274" y="4311"/>
                  </a:cubicBezTo>
                  <a:cubicBezTo>
                    <a:pt x="4112" y="3964"/>
                    <a:pt x="4657" y="3149"/>
                    <a:pt x="4659" y="2242"/>
                  </a:cubicBezTo>
                  <a:cubicBezTo>
                    <a:pt x="4659" y="1005"/>
                    <a:pt x="3655" y="1"/>
                    <a:pt x="2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7" name="Google Shape;5017;p33"/>
            <p:cNvSpPr/>
            <p:nvPr/>
          </p:nvSpPr>
          <p:spPr>
            <a:xfrm>
              <a:off x="964500" y="821375"/>
              <a:ext cx="1362025" cy="1362025"/>
            </a:xfrm>
            <a:custGeom>
              <a:rect b="b" l="l" r="r" t="t"/>
              <a:pathLst>
                <a:path extrusionOk="0" h="54481" w="54481">
                  <a:moveTo>
                    <a:pt x="27240" y="0"/>
                  </a:moveTo>
                  <a:cubicBezTo>
                    <a:pt x="20017" y="0"/>
                    <a:pt x="13087" y="2871"/>
                    <a:pt x="7979" y="7979"/>
                  </a:cubicBezTo>
                  <a:cubicBezTo>
                    <a:pt x="2871" y="13087"/>
                    <a:pt x="0" y="20017"/>
                    <a:pt x="0" y="27240"/>
                  </a:cubicBezTo>
                  <a:cubicBezTo>
                    <a:pt x="0" y="34466"/>
                    <a:pt x="2871" y="41393"/>
                    <a:pt x="7979" y="46503"/>
                  </a:cubicBezTo>
                  <a:cubicBezTo>
                    <a:pt x="13087" y="51611"/>
                    <a:pt x="20017" y="54480"/>
                    <a:pt x="27240" y="54480"/>
                  </a:cubicBezTo>
                  <a:cubicBezTo>
                    <a:pt x="34466" y="54480"/>
                    <a:pt x="41393" y="51611"/>
                    <a:pt x="46503" y="46503"/>
                  </a:cubicBezTo>
                  <a:cubicBezTo>
                    <a:pt x="51611" y="41393"/>
                    <a:pt x="54480" y="34466"/>
                    <a:pt x="54480" y="27240"/>
                  </a:cubicBezTo>
                  <a:cubicBezTo>
                    <a:pt x="54480" y="20017"/>
                    <a:pt x="51611" y="13087"/>
                    <a:pt x="46503" y="7979"/>
                  </a:cubicBezTo>
                  <a:cubicBezTo>
                    <a:pt x="41393" y="2871"/>
                    <a:pt x="34466" y="0"/>
                    <a:pt x="27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8" name="Google Shape;5018;p33"/>
            <p:cNvSpPr/>
            <p:nvPr/>
          </p:nvSpPr>
          <p:spPr>
            <a:xfrm>
              <a:off x="1322625" y="1145425"/>
              <a:ext cx="528400" cy="742000"/>
            </a:xfrm>
            <a:custGeom>
              <a:rect b="b" l="l" r="r" t="t"/>
              <a:pathLst>
                <a:path extrusionOk="0" h="29680" w="21136">
                  <a:moveTo>
                    <a:pt x="8454" y="1"/>
                  </a:moveTo>
                  <a:cubicBezTo>
                    <a:pt x="3785" y="1"/>
                    <a:pt x="0" y="3787"/>
                    <a:pt x="0" y="8455"/>
                  </a:cubicBezTo>
                  <a:lnTo>
                    <a:pt x="0" y="21225"/>
                  </a:lnTo>
                  <a:cubicBezTo>
                    <a:pt x="0" y="25895"/>
                    <a:pt x="3785" y="29680"/>
                    <a:pt x="8454" y="29680"/>
                  </a:cubicBezTo>
                  <a:lnTo>
                    <a:pt x="12681" y="29680"/>
                  </a:lnTo>
                  <a:cubicBezTo>
                    <a:pt x="17350" y="29680"/>
                    <a:pt x="21136" y="25895"/>
                    <a:pt x="21136" y="21225"/>
                  </a:cubicBezTo>
                  <a:lnTo>
                    <a:pt x="21136" y="8455"/>
                  </a:lnTo>
                  <a:cubicBezTo>
                    <a:pt x="21136" y="3787"/>
                    <a:pt x="17350" y="1"/>
                    <a:pt x="12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9" name="Google Shape;5019;p33"/>
            <p:cNvSpPr/>
            <p:nvPr/>
          </p:nvSpPr>
          <p:spPr>
            <a:xfrm>
              <a:off x="1384625" y="1014725"/>
              <a:ext cx="404375" cy="179200"/>
            </a:xfrm>
            <a:custGeom>
              <a:rect b="b" l="l" r="r" t="t"/>
              <a:pathLst>
                <a:path extrusionOk="0" h="7168" w="16175">
                  <a:moveTo>
                    <a:pt x="2114" y="1"/>
                  </a:moveTo>
                  <a:cubicBezTo>
                    <a:pt x="943" y="1"/>
                    <a:pt x="0" y="944"/>
                    <a:pt x="0" y="2115"/>
                  </a:cubicBezTo>
                  <a:lnTo>
                    <a:pt x="0" y="5053"/>
                  </a:lnTo>
                  <a:cubicBezTo>
                    <a:pt x="0" y="6224"/>
                    <a:pt x="943" y="7167"/>
                    <a:pt x="2114" y="7167"/>
                  </a:cubicBezTo>
                  <a:lnTo>
                    <a:pt x="14061" y="7167"/>
                  </a:lnTo>
                  <a:cubicBezTo>
                    <a:pt x="15233" y="7167"/>
                    <a:pt x="16174" y="6224"/>
                    <a:pt x="16174" y="5053"/>
                  </a:cubicBezTo>
                  <a:lnTo>
                    <a:pt x="16174" y="2115"/>
                  </a:lnTo>
                  <a:cubicBezTo>
                    <a:pt x="16174" y="944"/>
                    <a:pt x="15233" y="1"/>
                    <a:pt x="14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0" name="Google Shape;5020;p33"/>
            <p:cNvSpPr/>
            <p:nvPr/>
          </p:nvSpPr>
          <p:spPr>
            <a:xfrm>
              <a:off x="1452675" y="1037575"/>
              <a:ext cx="44075" cy="134350"/>
            </a:xfrm>
            <a:custGeom>
              <a:rect b="b" l="l" r="r" t="t"/>
              <a:pathLst>
                <a:path extrusionOk="0" h="5374" w="1763">
                  <a:moveTo>
                    <a:pt x="882" y="0"/>
                  </a:moveTo>
                  <a:cubicBezTo>
                    <a:pt x="395" y="0"/>
                    <a:pt x="1" y="396"/>
                    <a:pt x="1" y="881"/>
                  </a:cubicBezTo>
                  <a:lnTo>
                    <a:pt x="1" y="4493"/>
                  </a:lnTo>
                  <a:cubicBezTo>
                    <a:pt x="1" y="4978"/>
                    <a:pt x="395" y="5374"/>
                    <a:pt x="882" y="5374"/>
                  </a:cubicBezTo>
                  <a:cubicBezTo>
                    <a:pt x="1369" y="5374"/>
                    <a:pt x="1763" y="4978"/>
                    <a:pt x="1763" y="4493"/>
                  </a:cubicBezTo>
                  <a:lnTo>
                    <a:pt x="1763" y="881"/>
                  </a:lnTo>
                  <a:cubicBezTo>
                    <a:pt x="1763" y="396"/>
                    <a:pt x="1369" y="0"/>
                    <a:pt x="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1" name="Google Shape;5021;p33"/>
            <p:cNvSpPr/>
            <p:nvPr/>
          </p:nvSpPr>
          <p:spPr>
            <a:xfrm>
              <a:off x="1558375" y="1037575"/>
              <a:ext cx="44050" cy="134350"/>
            </a:xfrm>
            <a:custGeom>
              <a:rect b="b" l="l" r="r" t="t"/>
              <a:pathLst>
                <a:path extrusionOk="0" h="5374" w="1762">
                  <a:moveTo>
                    <a:pt x="881" y="0"/>
                  </a:moveTo>
                  <a:cubicBezTo>
                    <a:pt x="395" y="0"/>
                    <a:pt x="0" y="396"/>
                    <a:pt x="0" y="881"/>
                  </a:cubicBezTo>
                  <a:lnTo>
                    <a:pt x="0" y="4493"/>
                  </a:lnTo>
                  <a:cubicBezTo>
                    <a:pt x="0" y="4978"/>
                    <a:pt x="395" y="5374"/>
                    <a:pt x="881" y="5374"/>
                  </a:cubicBezTo>
                  <a:cubicBezTo>
                    <a:pt x="1368" y="5374"/>
                    <a:pt x="1762" y="4978"/>
                    <a:pt x="1762" y="4493"/>
                  </a:cubicBezTo>
                  <a:lnTo>
                    <a:pt x="1762" y="881"/>
                  </a:lnTo>
                  <a:cubicBezTo>
                    <a:pt x="1762" y="396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2" name="Google Shape;5022;p33"/>
            <p:cNvSpPr/>
            <p:nvPr/>
          </p:nvSpPr>
          <p:spPr>
            <a:xfrm>
              <a:off x="1664050" y="1037575"/>
              <a:ext cx="44075" cy="134350"/>
            </a:xfrm>
            <a:custGeom>
              <a:rect b="b" l="l" r="r" t="t"/>
              <a:pathLst>
                <a:path extrusionOk="0" h="5374" w="1763">
                  <a:moveTo>
                    <a:pt x="881" y="0"/>
                  </a:moveTo>
                  <a:cubicBezTo>
                    <a:pt x="394" y="0"/>
                    <a:pt x="0" y="396"/>
                    <a:pt x="0" y="881"/>
                  </a:cubicBezTo>
                  <a:lnTo>
                    <a:pt x="0" y="4493"/>
                  </a:lnTo>
                  <a:cubicBezTo>
                    <a:pt x="0" y="4978"/>
                    <a:pt x="394" y="5374"/>
                    <a:pt x="881" y="5374"/>
                  </a:cubicBezTo>
                  <a:cubicBezTo>
                    <a:pt x="1367" y="5374"/>
                    <a:pt x="1762" y="4978"/>
                    <a:pt x="1762" y="4493"/>
                  </a:cubicBezTo>
                  <a:lnTo>
                    <a:pt x="1762" y="881"/>
                  </a:lnTo>
                  <a:cubicBezTo>
                    <a:pt x="1762" y="396"/>
                    <a:pt x="1367" y="0"/>
                    <a:pt x="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3" name="Google Shape;5023;p33"/>
            <p:cNvSpPr/>
            <p:nvPr/>
          </p:nvSpPr>
          <p:spPr>
            <a:xfrm>
              <a:off x="1403075" y="1332725"/>
              <a:ext cx="367475" cy="367475"/>
            </a:xfrm>
            <a:custGeom>
              <a:rect b="b" l="l" r="r" t="t"/>
              <a:pathLst>
                <a:path extrusionOk="0" h="14699" w="14699">
                  <a:moveTo>
                    <a:pt x="7351" y="1"/>
                  </a:moveTo>
                  <a:cubicBezTo>
                    <a:pt x="3291" y="1"/>
                    <a:pt x="1" y="3291"/>
                    <a:pt x="1" y="7349"/>
                  </a:cubicBezTo>
                  <a:cubicBezTo>
                    <a:pt x="1" y="11407"/>
                    <a:pt x="3291" y="14699"/>
                    <a:pt x="7351" y="14699"/>
                  </a:cubicBezTo>
                  <a:cubicBezTo>
                    <a:pt x="11409" y="14699"/>
                    <a:pt x="14699" y="11407"/>
                    <a:pt x="14699" y="7349"/>
                  </a:cubicBezTo>
                  <a:cubicBezTo>
                    <a:pt x="14699" y="3289"/>
                    <a:pt x="11409" y="1"/>
                    <a:pt x="7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4" name="Google Shape;5024;p33"/>
            <p:cNvSpPr/>
            <p:nvPr/>
          </p:nvSpPr>
          <p:spPr>
            <a:xfrm>
              <a:off x="1494175" y="1423800"/>
              <a:ext cx="185300" cy="185300"/>
            </a:xfrm>
            <a:custGeom>
              <a:rect b="b" l="l" r="r" t="t"/>
              <a:pathLst>
                <a:path extrusionOk="0" h="7412" w="7412">
                  <a:moveTo>
                    <a:pt x="2491" y="0"/>
                  </a:moveTo>
                  <a:lnTo>
                    <a:pt x="2491" y="2490"/>
                  </a:lnTo>
                  <a:lnTo>
                    <a:pt x="1" y="2490"/>
                  </a:lnTo>
                  <a:lnTo>
                    <a:pt x="1" y="4920"/>
                  </a:lnTo>
                  <a:lnTo>
                    <a:pt x="2491" y="4920"/>
                  </a:lnTo>
                  <a:lnTo>
                    <a:pt x="2491" y="7412"/>
                  </a:lnTo>
                  <a:lnTo>
                    <a:pt x="4921" y="7412"/>
                  </a:lnTo>
                  <a:lnTo>
                    <a:pt x="4921" y="4920"/>
                  </a:lnTo>
                  <a:lnTo>
                    <a:pt x="7411" y="4920"/>
                  </a:lnTo>
                  <a:lnTo>
                    <a:pt x="7411" y="2490"/>
                  </a:lnTo>
                  <a:lnTo>
                    <a:pt x="4921" y="2490"/>
                  </a:lnTo>
                  <a:lnTo>
                    <a:pt x="4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5" name="Google Shape;5025;p33"/>
            <p:cNvSpPr/>
            <p:nvPr/>
          </p:nvSpPr>
          <p:spPr>
            <a:xfrm>
              <a:off x="1560800" y="1730975"/>
              <a:ext cx="358125" cy="326075"/>
            </a:xfrm>
            <a:custGeom>
              <a:rect b="b" l="l" r="r" t="t"/>
              <a:pathLst>
                <a:path extrusionOk="0" h="13043" w="14325">
                  <a:moveTo>
                    <a:pt x="8895" y="1"/>
                  </a:moveTo>
                  <a:lnTo>
                    <a:pt x="3054" y="3715"/>
                  </a:lnTo>
                  <a:cubicBezTo>
                    <a:pt x="697" y="5214"/>
                    <a:pt x="1" y="8341"/>
                    <a:pt x="1499" y="10698"/>
                  </a:cubicBezTo>
                  <a:cubicBezTo>
                    <a:pt x="2464" y="12214"/>
                    <a:pt x="4101" y="13042"/>
                    <a:pt x="5773" y="13042"/>
                  </a:cubicBezTo>
                  <a:cubicBezTo>
                    <a:pt x="6702" y="13042"/>
                    <a:pt x="7641" y="12787"/>
                    <a:pt x="8483" y="12252"/>
                  </a:cubicBezTo>
                  <a:lnTo>
                    <a:pt x="14324" y="8538"/>
                  </a:lnTo>
                  <a:lnTo>
                    <a:pt x="88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6" name="Google Shape;5026;p33"/>
            <p:cNvSpPr/>
            <p:nvPr/>
          </p:nvSpPr>
          <p:spPr>
            <a:xfrm>
              <a:off x="1783150" y="1618400"/>
              <a:ext cx="358075" cy="326025"/>
            </a:xfrm>
            <a:custGeom>
              <a:rect b="b" l="l" r="r" t="t"/>
              <a:pathLst>
                <a:path extrusionOk="0" h="13041" w="14323">
                  <a:moveTo>
                    <a:pt x="8550" y="0"/>
                  </a:moveTo>
                  <a:cubicBezTo>
                    <a:pt x="7622" y="0"/>
                    <a:pt x="6683" y="255"/>
                    <a:pt x="5842" y="790"/>
                  </a:cubicBezTo>
                  <a:lnTo>
                    <a:pt x="1" y="4505"/>
                  </a:lnTo>
                  <a:lnTo>
                    <a:pt x="5429" y="13041"/>
                  </a:lnTo>
                  <a:lnTo>
                    <a:pt x="11270" y="9327"/>
                  </a:lnTo>
                  <a:cubicBezTo>
                    <a:pt x="13627" y="7829"/>
                    <a:pt x="14323" y="4702"/>
                    <a:pt x="12824" y="2345"/>
                  </a:cubicBezTo>
                  <a:cubicBezTo>
                    <a:pt x="11860" y="829"/>
                    <a:pt x="10223" y="0"/>
                    <a:pt x="85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7" name="Google Shape;5027;p33"/>
            <p:cNvSpPr/>
            <p:nvPr/>
          </p:nvSpPr>
          <p:spPr>
            <a:xfrm>
              <a:off x="4953225" y="2351600"/>
              <a:ext cx="1095900" cy="863925"/>
            </a:xfrm>
            <a:custGeom>
              <a:rect b="b" l="l" r="r" t="t"/>
              <a:pathLst>
                <a:path extrusionOk="0" h="34557" w="43836">
                  <a:moveTo>
                    <a:pt x="11595" y="1"/>
                  </a:moveTo>
                  <a:cubicBezTo>
                    <a:pt x="5192" y="1"/>
                    <a:pt x="1" y="5195"/>
                    <a:pt x="1" y="11601"/>
                  </a:cubicBezTo>
                  <a:cubicBezTo>
                    <a:pt x="1" y="13641"/>
                    <a:pt x="540" y="15648"/>
                    <a:pt x="1564" y="17414"/>
                  </a:cubicBezTo>
                  <a:cubicBezTo>
                    <a:pt x="1584" y="17450"/>
                    <a:pt x="6002" y="21835"/>
                    <a:pt x="21918" y="34556"/>
                  </a:cubicBezTo>
                  <a:cubicBezTo>
                    <a:pt x="37746" y="21909"/>
                    <a:pt x="42196" y="17549"/>
                    <a:pt x="42266" y="17417"/>
                  </a:cubicBezTo>
                  <a:cubicBezTo>
                    <a:pt x="43295" y="15651"/>
                    <a:pt x="43836" y="13644"/>
                    <a:pt x="43834" y="11601"/>
                  </a:cubicBezTo>
                  <a:cubicBezTo>
                    <a:pt x="43834" y="5195"/>
                    <a:pt x="38643" y="1"/>
                    <a:pt x="32241" y="1"/>
                  </a:cubicBezTo>
                  <a:cubicBezTo>
                    <a:pt x="27737" y="1"/>
                    <a:pt x="23840" y="2568"/>
                    <a:pt x="21918" y="6315"/>
                  </a:cubicBezTo>
                  <a:cubicBezTo>
                    <a:pt x="19996" y="2568"/>
                    <a:pt x="16095" y="1"/>
                    <a:pt x="11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8" name="Google Shape;5028;p33"/>
            <p:cNvSpPr/>
            <p:nvPr/>
          </p:nvSpPr>
          <p:spPr>
            <a:xfrm>
              <a:off x="4913400" y="2479325"/>
              <a:ext cx="1175525" cy="608500"/>
            </a:xfrm>
            <a:custGeom>
              <a:rect b="b" l="l" r="r" t="t"/>
              <a:pathLst>
                <a:path extrusionOk="0" h="24340" w="47021">
                  <a:moveTo>
                    <a:pt x="30695" y="0"/>
                  </a:moveTo>
                  <a:cubicBezTo>
                    <a:pt x="30517" y="0"/>
                    <a:pt x="30344" y="103"/>
                    <a:pt x="30283" y="336"/>
                  </a:cubicBezTo>
                  <a:cubicBezTo>
                    <a:pt x="29391" y="3718"/>
                    <a:pt x="28498" y="7101"/>
                    <a:pt x="27607" y="10482"/>
                  </a:cubicBezTo>
                  <a:cubicBezTo>
                    <a:pt x="27439" y="11112"/>
                    <a:pt x="27273" y="11739"/>
                    <a:pt x="27108" y="12367"/>
                  </a:cubicBezTo>
                  <a:cubicBezTo>
                    <a:pt x="27082" y="12346"/>
                    <a:pt x="26987" y="12343"/>
                    <a:pt x="26712" y="12343"/>
                  </a:cubicBezTo>
                  <a:cubicBezTo>
                    <a:pt x="26581" y="12343"/>
                    <a:pt x="26409" y="12343"/>
                    <a:pt x="26185" y="12343"/>
                  </a:cubicBezTo>
                  <a:lnTo>
                    <a:pt x="20973" y="12343"/>
                  </a:lnTo>
                  <a:cubicBezTo>
                    <a:pt x="20908" y="12343"/>
                    <a:pt x="20845" y="12355"/>
                    <a:pt x="20785" y="12382"/>
                  </a:cubicBezTo>
                  <a:lnTo>
                    <a:pt x="19885" y="12382"/>
                  </a:lnTo>
                  <a:cubicBezTo>
                    <a:pt x="19697" y="12382"/>
                    <a:pt x="19465" y="12523"/>
                    <a:pt x="19435" y="12724"/>
                  </a:cubicBezTo>
                  <a:cubicBezTo>
                    <a:pt x="19149" y="14665"/>
                    <a:pt x="18864" y="16568"/>
                    <a:pt x="18578" y="18288"/>
                  </a:cubicBezTo>
                  <a:cubicBezTo>
                    <a:pt x="17793" y="13325"/>
                    <a:pt x="17010" y="8362"/>
                    <a:pt x="16227" y="3399"/>
                  </a:cubicBezTo>
                  <a:cubicBezTo>
                    <a:pt x="16191" y="3175"/>
                    <a:pt x="15985" y="3064"/>
                    <a:pt x="15779" y="3064"/>
                  </a:cubicBezTo>
                  <a:cubicBezTo>
                    <a:pt x="15571" y="3064"/>
                    <a:pt x="15363" y="3176"/>
                    <a:pt x="15326" y="3399"/>
                  </a:cubicBezTo>
                  <a:cubicBezTo>
                    <a:pt x="14403" y="8997"/>
                    <a:pt x="13479" y="14595"/>
                    <a:pt x="12553" y="20194"/>
                  </a:cubicBezTo>
                  <a:cubicBezTo>
                    <a:pt x="11977" y="13756"/>
                    <a:pt x="11401" y="7320"/>
                    <a:pt x="10827" y="882"/>
                  </a:cubicBezTo>
                  <a:cubicBezTo>
                    <a:pt x="10802" y="597"/>
                    <a:pt x="10557" y="423"/>
                    <a:pt x="10324" y="423"/>
                  </a:cubicBezTo>
                  <a:cubicBezTo>
                    <a:pt x="10145" y="423"/>
                    <a:pt x="9973" y="526"/>
                    <a:pt x="9912" y="759"/>
                  </a:cubicBezTo>
                  <a:cubicBezTo>
                    <a:pt x="9019" y="4141"/>
                    <a:pt x="8126" y="7523"/>
                    <a:pt x="7235" y="10906"/>
                  </a:cubicBezTo>
                  <a:cubicBezTo>
                    <a:pt x="7068" y="11534"/>
                    <a:pt x="6902" y="12163"/>
                    <a:pt x="6737" y="12791"/>
                  </a:cubicBezTo>
                  <a:cubicBezTo>
                    <a:pt x="6711" y="12769"/>
                    <a:pt x="6605" y="12766"/>
                    <a:pt x="6294" y="12766"/>
                  </a:cubicBezTo>
                  <a:cubicBezTo>
                    <a:pt x="6170" y="12766"/>
                    <a:pt x="6013" y="12767"/>
                    <a:pt x="5815" y="12767"/>
                  </a:cubicBezTo>
                  <a:lnTo>
                    <a:pt x="602" y="12767"/>
                  </a:lnTo>
                  <a:cubicBezTo>
                    <a:pt x="1" y="12767"/>
                    <a:pt x="1" y="13700"/>
                    <a:pt x="602" y="13700"/>
                  </a:cubicBezTo>
                  <a:lnTo>
                    <a:pt x="7103" y="13700"/>
                  </a:lnTo>
                  <a:cubicBezTo>
                    <a:pt x="7309" y="13700"/>
                    <a:pt x="7501" y="13558"/>
                    <a:pt x="7553" y="13358"/>
                  </a:cubicBezTo>
                  <a:cubicBezTo>
                    <a:pt x="8415" y="10096"/>
                    <a:pt x="9275" y="6834"/>
                    <a:pt x="10134" y="3572"/>
                  </a:cubicBezTo>
                  <a:cubicBezTo>
                    <a:pt x="10740" y="10340"/>
                    <a:pt x="11344" y="17108"/>
                    <a:pt x="11948" y="23879"/>
                  </a:cubicBezTo>
                  <a:cubicBezTo>
                    <a:pt x="11973" y="24157"/>
                    <a:pt x="12241" y="24339"/>
                    <a:pt x="12481" y="24339"/>
                  </a:cubicBezTo>
                  <a:cubicBezTo>
                    <a:pt x="12661" y="24339"/>
                    <a:pt x="12825" y="24239"/>
                    <a:pt x="12864" y="24002"/>
                  </a:cubicBezTo>
                  <a:cubicBezTo>
                    <a:pt x="13832" y="18146"/>
                    <a:pt x="14799" y="12290"/>
                    <a:pt x="15766" y="6433"/>
                  </a:cubicBezTo>
                  <a:cubicBezTo>
                    <a:pt x="16554" y="11418"/>
                    <a:pt x="17340" y="16403"/>
                    <a:pt x="18128" y="21387"/>
                  </a:cubicBezTo>
                  <a:cubicBezTo>
                    <a:pt x="18163" y="21611"/>
                    <a:pt x="18372" y="21723"/>
                    <a:pt x="18580" y="21723"/>
                  </a:cubicBezTo>
                  <a:cubicBezTo>
                    <a:pt x="18788" y="21723"/>
                    <a:pt x="18995" y="21612"/>
                    <a:pt x="19028" y="21387"/>
                  </a:cubicBezTo>
                  <a:cubicBezTo>
                    <a:pt x="19413" y="18766"/>
                    <a:pt x="19799" y="16611"/>
                    <a:pt x="20186" y="13988"/>
                  </a:cubicBezTo>
                  <a:cubicBezTo>
                    <a:pt x="20251" y="13544"/>
                    <a:pt x="20319" y="13375"/>
                    <a:pt x="20320" y="13316"/>
                  </a:cubicBezTo>
                  <a:lnTo>
                    <a:pt x="26047" y="13316"/>
                  </a:lnTo>
                  <a:cubicBezTo>
                    <a:pt x="26111" y="13316"/>
                    <a:pt x="26176" y="13303"/>
                    <a:pt x="26235" y="13278"/>
                  </a:cubicBezTo>
                  <a:lnTo>
                    <a:pt x="27475" y="13278"/>
                  </a:lnTo>
                  <a:cubicBezTo>
                    <a:pt x="27681" y="13278"/>
                    <a:pt x="27873" y="13136"/>
                    <a:pt x="27925" y="12934"/>
                  </a:cubicBezTo>
                  <a:cubicBezTo>
                    <a:pt x="28787" y="9674"/>
                    <a:pt x="29647" y="6412"/>
                    <a:pt x="30507" y="3149"/>
                  </a:cubicBezTo>
                  <a:cubicBezTo>
                    <a:pt x="31111" y="9918"/>
                    <a:pt x="31715" y="16686"/>
                    <a:pt x="32321" y="23455"/>
                  </a:cubicBezTo>
                  <a:cubicBezTo>
                    <a:pt x="32346" y="23734"/>
                    <a:pt x="32613" y="23916"/>
                    <a:pt x="32854" y="23916"/>
                  </a:cubicBezTo>
                  <a:cubicBezTo>
                    <a:pt x="33033" y="23916"/>
                    <a:pt x="33198" y="23815"/>
                    <a:pt x="33237" y="23578"/>
                  </a:cubicBezTo>
                  <a:cubicBezTo>
                    <a:pt x="34204" y="17722"/>
                    <a:pt x="35171" y="11867"/>
                    <a:pt x="36138" y="6011"/>
                  </a:cubicBezTo>
                  <a:cubicBezTo>
                    <a:pt x="36925" y="10996"/>
                    <a:pt x="37712" y="15980"/>
                    <a:pt x="38499" y="20965"/>
                  </a:cubicBezTo>
                  <a:cubicBezTo>
                    <a:pt x="38534" y="21188"/>
                    <a:pt x="38744" y="21301"/>
                    <a:pt x="38953" y="21301"/>
                  </a:cubicBezTo>
                  <a:cubicBezTo>
                    <a:pt x="39160" y="21301"/>
                    <a:pt x="39367" y="21189"/>
                    <a:pt x="39399" y="20965"/>
                  </a:cubicBezTo>
                  <a:cubicBezTo>
                    <a:pt x="39784" y="18343"/>
                    <a:pt x="40172" y="16189"/>
                    <a:pt x="40557" y="13565"/>
                  </a:cubicBezTo>
                  <a:cubicBezTo>
                    <a:pt x="40624" y="13121"/>
                    <a:pt x="40691" y="12952"/>
                    <a:pt x="40694" y="12893"/>
                  </a:cubicBezTo>
                  <a:lnTo>
                    <a:pt x="46419" y="12893"/>
                  </a:lnTo>
                  <a:cubicBezTo>
                    <a:pt x="47020" y="12891"/>
                    <a:pt x="47020" y="11959"/>
                    <a:pt x="46419" y="11959"/>
                  </a:cubicBezTo>
                  <a:lnTo>
                    <a:pt x="40255" y="11959"/>
                  </a:lnTo>
                  <a:cubicBezTo>
                    <a:pt x="40067" y="11959"/>
                    <a:pt x="39836" y="12099"/>
                    <a:pt x="39807" y="12301"/>
                  </a:cubicBezTo>
                  <a:cubicBezTo>
                    <a:pt x="39519" y="14243"/>
                    <a:pt x="39234" y="16144"/>
                    <a:pt x="38949" y="17865"/>
                  </a:cubicBezTo>
                  <a:cubicBezTo>
                    <a:pt x="38165" y="12902"/>
                    <a:pt x="37381" y="7939"/>
                    <a:pt x="36597" y="2976"/>
                  </a:cubicBezTo>
                  <a:cubicBezTo>
                    <a:pt x="36562" y="2752"/>
                    <a:pt x="36356" y="2640"/>
                    <a:pt x="36149" y="2640"/>
                  </a:cubicBezTo>
                  <a:cubicBezTo>
                    <a:pt x="35942" y="2640"/>
                    <a:pt x="35734" y="2753"/>
                    <a:pt x="35698" y="2976"/>
                  </a:cubicBezTo>
                  <a:cubicBezTo>
                    <a:pt x="34774" y="8574"/>
                    <a:pt x="33849" y="14172"/>
                    <a:pt x="32925" y="19770"/>
                  </a:cubicBezTo>
                  <a:cubicBezTo>
                    <a:pt x="32349" y="13334"/>
                    <a:pt x="31773" y="6896"/>
                    <a:pt x="31198" y="460"/>
                  </a:cubicBezTo>
                  <a:cubicBezTo>
                    <a:pt x="31173" y="174"/>
                    <a:pt x="30929" y="0"/>
                    <a:pt x="30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9" name="Google Shape;5029;p33"/>
            <p:cNvSpPr/>
            <p:nvPr/>
          </p:nvSpPr>
          <p:spPr>
            <a:xfrm>
              <a:off x="5292625" y="821375"/>
              <a:ext cx="1362000" cy="1362025"/>
            </a:xfrm>
            <a:custGeom>
              <a:rect b="b" l="l" r="r" t="t"/>
              <a:pathLst>
                <a:path extrusionOk="0" h="54481" w="54480">
                  <a:moveTo>
                    <a:pt x="27241" y="0"/>
                  </a:moveTo>
                  <a:cubicBezTo>
                    <a:pt x="20015" y="0"/>
                    <a:pt x="13087" y="2871"/>
                    <a:pt x="7978" y="7979"/>
                  </a:cubicBezTo>
                  <a:cubicBezTo>
                    <a:pt x="2870" y="13087"/>
                    <a:pt x="0" y="20017"/>
                    <a:pt x="0" y="27240"/>
                  </a:cubicBezTo>
                  <a:cubicBezTo>
                    <a:pt x="0" y="34466"/>
                    <a:pt x="2870" y="41393"/>
                    <a:pt x="7978" y="46503"/>
                  </a:cubicBezTo>
                  <a:cubicBezTo>
                    <a:pt x="13087" y="51611"/>
                    <a:pt x="20015" y="54480"/>
                    <a:pt x="27241" y="54480"/>
                  </a:cubicBezTo>
                  <a:cubicBezTo>
                    <a:pt x="34464" y="54480"/>
                    <a:pt x="41394" y="51611"/>
                    <a:pt x="46502" y="46503"/>
                  </a:cubicBezTo>
                  <a:cubicBezTo>
                    <a:pt x="51610" y="41393"/>
                    <a:pt x="54479" y="34466"/>
                    <a:pt x="54479" y="27240"/>
                  </a:cubicBezTo>
                  <a:cubicBezTo>
                    <a:pt x="54479" y="20017"/>
                    <a:pt x="51610" y="13087"/>
                    <a:pt x="46502" y="7979"/>
                  </a:cubicBezTo>
                  <a:cubicBezTo>
                    <a:pt x="41394" y="2871"/>
                    <a:pt x="34464" y="0"/>
                    <a:pt x="27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0" name="Google Shape;5030;p33"/>
            <p:cNvSpPr/>
            <p:nvPr/>
          </p:nvSpPr>
          <p:spPr>
            <a:xfrm>
              <a:off x="5893675" y="1084050"/>
              <a:ext cx="561250" cy="740175"/>
            </a:xfrm>
            <a:custGeom>
              <a:rect b="b" l="l" r="r" t="t"/>
              <a:pathLst>
                <a:path extrusionOk="0" h="29607" w="22450">
                  <a:moveTo>
                    <a:pt x="7949" y="0"/>
                  </a:moveTo>
                  <a:cubicBezTo>
                    <a:pt x="6252" y="0"/>
                    <a:pt x="4725" y="1205"/>
                    <a:pt x="4385" y="2928"/>
                  </a:cubicBezTo>
                  <a:lnTo>
                    <a:pt x="387" y="23190"/>
                  </a:lnTo>
                  <a:cubicBezTo>
                    <a:pt x="0" y="25151"/>
                    <a:pt x="1287" y="27069"/>
                    <a:pt x="3246" y="27456"/>
                  </a:cubicBezTo>
                  <a:lnTo>
                    <a:pt x="13798" y="29538"/>
                  </a:lnTo>
                  <a:cubicBezTo>
                    <a:pt x="14033" y="29584"/>
                    <a:pt x="14267" y="29606"/>
                    <a:pt x="14498" y="29606"/>
                  </a:cubicBezTo>
                  <a:cubicBezTo>
                    <a:pt x="16195" y="29606"/>
                    <a:pt x="17725" y="28403"/>
                    <a:pt x="18065" y="26677"/>
                  </a:cubicBezTo>
                  <a:lnTo>
                    <a:pt x="22063" y="6417"/>
                  </a:lnTo>
                  <a:cubicBezTo>
                    <a:pt x="22449" y="4456"/>
                    <a:pt x="21161" y="2537"/>
                    <a:pt x="19202" y="2149"/>
                  </a:cubicBezTo>
                  <a:lnTo>
                    <a:pt x="8650" y="69"/>
                  </a:lnTo>
                  <a:cubicBezTo>
                    <a:pt x="8415" y="23"/>
                    <a:pt x="8180" y="0"/>
                    <a:pt x="7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1" name="Google Shape;5031;p33"/>
            <p:cNvSpPr/>
            <p:nvPr/>
          </p:nvSpPr>
          <p:spPr>
            <a:xfrm>
              <a:off x="6097550" y="1189150"/>
              <a:ext cx="153425" cy="530000"/>
            </a:xfrm>
            <a:custGeom>
              <a:rect b="b" l="l" r="r" t="t"/>
              <a:pathLst>
                <a:path extrusionOk="0" h="21200" w="6137">
                  <a:moveTo>
                    <a:pt x="4942" y="0"/>
                  </a:moveTo>
                  <a:cubicBezTo>
                    <a:pt x="4428" y="0"/>
                    <a:pt x="3969" y="362"/>
                    <a:pt x="3866" y="886"/>
                  </a:cubicBezTo>
                  <a:lnTo>
                    <a:pt x="118" y="19889"/>
                  </a:lnTo>
                  <a:cubicBezTo>
                    <a:pt x="1" y="20485"/>
                    <a:pt x="387" y="21061"/>
                    <a:pt x="982" y="21179"/>
                  </a:cubicBezTo>
                  <a:cubicBezTo>
                    <a:pt x="1054" y="21193"/>
                    <a:pt x="1125" y="21200"/>
                    <a:pt x="1195" y="21200"/>
                  </a:cubicBezTo>
                  <a:cubicBezTo>
                    <a:pt x="1708" y="21200"/>
                    <a:pt x="2167" y="20838"/>
                    <a:pt x="2270" y="20314"/>
                  </a:cubicBezTo>
                  <a:lnTo>
                    <a:pt x="6019" y="1311"/>
                  </a:lnTo>
                  <a:cubicBezTo>
                    <a:pt x="6136" y="716"/>
                    <a:pt x="5750" y="138"/>
                    <a:pt x="5155" y="21"/>
                  </a:cubicBezTo>
                  <a:cubicBezTo>
                    <a:pt x="5083" y="7"/>
                    <a:pt x="5012" y="0"/>
                    <a:pt x="4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2" name="Google Shape;5032;p33"/>
            <p:cNvSpPr/>
            <p:nvPr/>
          </p:nvSpPr>
          <p:spPr>
            <a:xfrm>
              <a:off x="6025450" y="1156400"/>
              <a:ext cx="141975" cy="132450"/>
            </a:xfrm>
            <a:custGeom>
              <a:rect b="b" l="l" r="r" t="t"/>
              <a:pathLst>
                <a:path extrusionOk="0" h="5298" w="5679">
                  <a:moveTo>
                    <a:pt x="2798" y="0"/>
                  </a:moveTo>
                  <a:cubicBezTo>
                    <a:pt x="1923" y="0"/>
                    <a:pt x="1090" y="435"/>
                    <a:pt x="594" y="1182"/>
                  </a:cubicBezTo>
                  <a:cubicBezTo>
                    <a:pt x="0" y="2073"/>
                    <a:pt x="2" y="3234"/>
                    <a:pt x="599" y="4124"/>
                  </a:cubicBezTo>
                  <a:cubicBezTo>
                    <a:pt x="1097" y="4866"/>
                    <a:pt x="1927" y="5298"/>
                    <a:pt x="2798" y="5298"/>
                  </a:cubicBezTo>
                  <a:cubicBezTo>
                    <a:pt x="2971" y="5298"/>
                    <a:pt x="3145" y="5281"/>
                    <a:pt x="3318" y="5246"/>
                  </a:cubicBezTo>
                  <a:cubicBezTo>
                    <a:pt x="4368" y="5034"/>
                    <a:pt x="5188" y="4213"/>
                    <a:pt x="5396" y="3161"/>
                  </a:cubicBezTo>
                  <a:cubicBezTo>
                    <a:pt x="5679" y="1727"/>
                    <a:pt x="4744" y="335"/>
                    <a:pt x="3310" y="51"/>
                  </a:cubicBezTo>
                  <a:cubicBezTo>
                    <a:pt x="3139" y="17"/>
                    <a:pt x="2967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3" name="Google Shape;5033;p33"/>
            <p:cNvSpPr/>
            <p:nvPr/>
          </p:nvSpPr>
          <p:spPr>
            <a:xfrm>
              <a:off x="6059400" y="1178325"/>
              <a:ext cx="72000" cy="88600"/>
            </a:xfrm>
            <a:custGeom>
              <a:rect b="b" l="l" r="r" t="t"/>
              <a:pathLst>
                <a:path extrusionOk="0" h="3544" w="2880">
                  <a:moveTo>
                    <a:pt x="612" y="0"/>
                  </a:moveTo>
                  <a:cubicBezTo>
                    <a:pt x="509" y="0"/>
                    <a:pt x="405" y="30"/>
                    <a:pt x="313" y="92"/>
                  </a:cubicBezTo>
                  <a:cubicBezTo>
                    <a:pt x="65" y="257"/>
                    <a:pt x="0" y="592"/>
                    <a:pt x="164" y="839"/>
                  </a:cubicBezTo>
                  <a:lnTo>
                    <a:pt x="1818" y="3304"/>
                  </a:lnTo>
                  <a:cubicBezTo>
                    <a:pt x="1922" y="3460"/>
                    <a:pt x="2093" y="3544"/>
                    <a:pt x="2267" y="3544"/>
                  </a:cubicBezTo>
                  <a:cubicBezTo>
                    <a:pt x="2370" y="3544"/>
                    <a:pt x="2474" y="3514"/>
                    <a:pt x="2566" y="3452"/>
                  </a:cubicBezTo>
                  <a:lnTo>
                    <a:pt x="2566" y="3454"/>
                  </a:lnTo>
                  <a:cubicBezTo>
                    <a:pt x="2813" y="3288"/>
                    <a:pt x="2880" y="2952"/>
                    <a:pt x="2714" y="2705"/>
                  </a:cubicBezTo>
                  <a:lnTo>
                    <a:pt x="1060" y="240"/>
                  </a:lnTo>
                  <a:cubicBezTo>
                    <a:pt x="957" y="84"/>
                    <a:pt x="786" y="0"/>
                    <a:pt x="6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4" name="Google Shape;5034;p33"/>
            <p:cNvSpPr/>
            <p:nvPr/>
          </p:nvSpPr>
          <p:spPr>
            <a:xfrm>
              <a:off x="5984425" y="1364275"/>
              <a:ext cx="141975" cy="132450"/>
            </a:xfrm>
            <a:custGeom>
              <a:rect b="b" l="l" r="r" t="t"/>
              <a:pathLst>
                <a:path extrusionOk="0" h="5298" w="5679">
                  <a:moveTo>
                    <a:pt x="2798" y="0"/>
                  </a:moveTo>
                  <a:cubicBezTo>
                    <a:pt x="1923" y="0"/>
                    <a:pt x="1090" y="434"/>
                    <a:pt x="595" y="1182"/>
                  </a:cubicBezTo>
                  <a:cubicBezTo>
                    <a:pt x="1" y="2073"/>
                    <a:pt x="2" y="3234"/>
                    <a:pt x="599" y="4124"/>
                  </a:cubicBezTo>
                  <a:cubicBezTo>
                    <a:pt x="1097" y="4866"/>
                    <a:pt x="1927" y="5298"/>
                    <a:pt x="2800" y="5298"/>
                  </a:cubicBezTo>
                  <a:cubicBezTo>
                    <a:pt x="2972" y="5298"/>
                    <a:pt x="3147" y="5281"/>
                    <a:pt x="3320" y="5246"/>
                  </a:cubicBezTo>
                  <a:cubicBezTo>
                    <a:pt x="4370" y="5034"/>
                    <a:pt x="5190" y="4211"/>
                    <a:pt x="5398" y="3161"/>
                  </a:cubicBezTo>
                  <a:cubicBezTo>
                    <a:pt x="5679" y="1725"/>
                    <a:pt x="4746" y="333"/>
                    <a:pt x="3312" y="51"/>
                  </a:cubicBezTo>
                  <a:cubicBezTo>
                    <a:pt x="3140" y="17"/>
                    <a:pt x="2968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5" name="Google Shape;5035;p33"/>
            <p:cNvSpPr/>
            <p:nvPr/>
          </p:nvSpPr>
          <p:spPr>
            <a:xfrm>
              <a:off x="6018375" y="1386200"/>
              <a:ext cx="72025" cy="88575"/>
            </a:xfrm>
            <a:custGeom>
              <a:rect b="b" l="l" r="r" t="t"/>
              <a:pathLst>
                <a:path extrusionOk="0" h="3543" w="2881">
                  <a:moveTo>
                    <a:pt x="614" y="0"/>
                  </a:moveTo>
                  <a:cubicBezTo>
                    <a:pt x="511" y="0"/>
                    <a:pt x="407" y="30"/>
                    <a:pt x="314" y="92"/>
                  </a:cubicBezTo>
                  <a:cubicBezTo>
                    <a:pt x="67" y="256"/>
                    <a:pt x="1" y="591"/>
                    <a:pt x="166" y="838"/>
                  </a:cubicBezTo>
                  <a:lnTo>
                    <a:pt x="1819" y="3303"/>
                  </a:lnTo>
                  <a:cubicBezTo>
                    <a:pt x="1923" y="3458"/>
                    <a:pt x="2094" y="3542"/>
                    <a:pt x="2267" y="3542"/>
                  </a:cubicBezTo>
                  <a:cubicBezTo>
                    <a:pt x="2370" y="3542"/>
                    <a:pt x="2474" y="3513"/>
                    <a:pt x="2566" y="3451"/>
                  </a:cubicBezTo>
                  <a:lnTo>
                    <a:pt x="2568" y="3453"/>
                  </a:lnTo>
                  <a:cubicBezTo>
                    <a:pt x="2814" y="3287"/>
                    <a:pt x="2880" y="2952"/>
                    <a:pt x="2716" y="2705"/>
                  </a:cubicBezTo>
                  <a:lnTo>
                    <a:pt x="1062" y="240"/>
                  </a:lnTo>
                  <a:cubicBezTo>
                    <a:pt x="958" y="84"/>
                    <a:pt x="787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6" name="Google Shape;5036;p33"/>
            <p:cNvSpPr/>
            <p:nvPr/>
          </p:nvSpPr>
          <p:spPr>
            <a:xfrm>
              <a:off x="5943375" y="1572150"/>
              <a:ext cx="142025" cy="132450"/>
            </a:xfrm>
            <a:custGeom>
              <a:rect b="b" l="l" r="r" t="t"/>
              <a:pathLst>
                <a:path extrusionOk="0" h="5298" w="5681">
                  <a:moveTo>
                    <a:pt x="2800" y="0"/>
                  </a:moveTo>
                  <a:cubicBezTo>
                    <a:pt x="1925" y="0"/>
                    <a:pt x="1093" y="434"/>
                    <a:pt x="595" y="1180"/>
                  </a:cubicBezTo>
                  <a:cubicBezTo>
                    <a:pt x="1" y="2073"/>
                    <a:pt x="4" y="3234"/>
                    <a:pt x="601" y="4124"/>
                  </a:cubicBezTo>
                  <a:cubicBezTo>
                    <a:pt x="1099" y="4866"/>
                    <a:pt x="1929" y="5298"/>
                    <a:pt x="2801" y="5298"/>
                  </a:cubicBezTo>
                  <a:cubicBezTo>
                    <a:pt x="2974" y="5298"/>
                    <a:pt x="3148" y="5281"/>
                    <a:pt x="3322" y="5246"/>
                  </a:cubicBezTo>
                  <a:cubicBezTo>
                    <a:pt x="4372" y="5034"/>
                    <a:pt x="5192" y="4211"/>
                    <a:pt x="5398" y="3160"/>
                  </a:cubicBezTo>
                  <a:cubicBezTo>
                    <a:pt x="5680" y="1725"/>
                    <a:pt x="4748" y="333"/>
                    <a:pt x="3313" y="51"/>
                  </a:cubicBezTo>
                  <a:cubicBezTo>
                    <a:pt x="3142" y="17"/>
                    <a:pt x="2970" y="0"/>
                    <a:pt x="2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7" name="Google Shape;5037;p33"/>
            <p:cNvSpPr/>
            <p:nvPr/>
          </p:nvSpPr>
          <p:spPr>
            <a:xfrm>
              <a:off x="5977375" y="1594025"/>
              <a:ext cx="72000" cy="88625"/>
            </a:xfrm>
            <a:custGeom>
              <a:rect b="b" l="l" r="r" t="t"/>
              <a:pathLst>
                <a:path extrusionOk="0" h="3545" w="2880">
                  <a:moveTo>
                    <a:pt x="613" y="1"/>
                  </a:moveTo>
                  <a:cubicBezTo>
                    <a:pt x="510" y="1"/>
                    <a:pt x="406" y="30"/>
                    <a:pt x="314" y="92"/>
                  </a:cubicBezTo>
                  <a:cubicBezTo>
                    <a:pt x="67" y="258"/>
                    <a:pt x="0" y="593"/>
                    <a:pt x="166" y="840"/>
                  </a:cubicBezTo>
                  <a:lnTo>
                    <a:pt x="1818" y="3305"/>
                  </a:lnTo>
                  <a:cubicBezTo>
                    <a:pt x="1922" y="3460"/>
                    <a:pt x="2093" y="3544"/>
                    <a:pt x="2267" y="3544"/>
                  </a:cubicBezTo>
                  <a:cubicBezTo>
                    <a:pt x="2370" y="3544"/>
                    <a:pt x="2475" y="3515"/>
                    <a:pt x="2567" y="3453"/>
                  </a:cubicBezTo>
                  <a:lnTo>
                    <a:pt x="2566" y="3453"/>
                  </a:lnTo>
                  <a:cubicBezTo>
                    <a:pt x="2813" y="3287"/>
                    <a:pt x="2880" y="2953"/>
                    <a:pt x="2714" y="2705"/>
                  </a:cubicBezTo>
                  <a:lnTo>
                    <a:pt x="1062" y="240"/>
                  </a:lnTo>
                  <a:cubicBezTo>
                    <a:pt x="958" y="85"/>
                    <a:pt x="787" y="1"/>
                    <a:pt x="6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8" name="Google Shape;5038;p33"/>
            <p:cNvSpPr/>
            <p:nvPr/>
          </p:nvSpPr>
          <p:spPr>
            <a:xfrm>
              <a:off x="6265200" y="1203700"/>
              <a:ext cx="142000" cy="132450"/>
            </a:xfrm>
            <a:custGeom>
              <a:rect b="b" l="l" r="r" t="t"/>
              <a:pathLst>
                <a:path extrusionOk="0" h="5298" w="5680">
                  <a:moveTo>
                    <a:pt x="2798" y="1"/>
                  </a:moveTo>
                  <a:cubicBezTo>
                    <a:pt x="1923" y="1"/>
                    <a:pt x="1091" y="435"/>
                    <a:pt x="594" y="1182"/>
                  </a:cubicBezTo>
                  <a:cubicBezTo>
                    <a:pt x="0" y="2073"/>
                    <a:pt x="3" y="3234"/>
                    <a:pt x="600" y="4124"/>
                  </a:cubicBezTo>
                  <a:cubicBezTo>
                    <a:pt x="1097" y="4867"/>
                    <a:pt x="1927" y="5298"/>
                    <a:pt x="2799" y="5298"/>
                  </a:cubicBezTo>
                  <a:cubicBezTo>
                    <a:pt x="2972" y="5298"/>
                    <a:pt x="3146" y="5281"/>
                    <a:pt x="3320" y="5246"/>
                  </a:cubicBezTo>
                  <a:cubicBezTo>
                    <a:pt x="4370" y="5034"/>
                    <a:pt x="5190" y="4213"/>
                    <a:pt x="5397" y="3161"/>
                  </a:cubicBezTo>
                  <a:cubicBezTo>
                    <a:pt x="5680" y="1727"/>
                    <a:pt x="4746" y="334"/>
                    <a:pt x="3311" y="51"/>
                  </a:cubicBezTo>
                  <a:cubicBezTo>
                    <a:pt x="3140" y="17"/>
                    <a:pt x="2968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9" name="Google Shape;5039;p33"/>
            <p:cNvSpPr/>
            <p:nvPr/>
          </p:nvSpPr>
          <p:spPr>
            <a:xfrm>
              <a:off x="6299175" y="1225625"/>
              <a:ext cx="71975" cy="88600"/>
            </a:xfrm>
            <a:custGeom>
              <a:rect b="b" l="l" r="r" t="t"/>
              <a:pathLst>
                <a:path extrusionOk="0" h="3544" w="2879">
                  <a:moveTo>
                    <a:pt x="612" y="0"/>
                  </a:moveTo>
                  <a:cubicBezTo>
                    <a:pt x="509" y="0"/>
                    <a:pt x="405" y="30"/>
                    <a:pt x="313" y="92"/>
                  </a:cubicBezTo>
                  <a:cubicBezTo>
                    <a:pt x="66" y="258"/>
                    <a:pt x="0" y="592"/>
                    <a:pt x="166" y="839"/>
                  </a:cubicBezTo>
                  <a:lnTo>
                    <a:pt x="1819" y="3305"/>
                  </a:lnTo>
                  <a:cubicBezTo>
                    <a:pt x="1923" y="3460"/>
                    <a:pt x="2093" y="3543"/>
                    <a:pt x="2267" y="3543"/>
                  </a:cubicBezTo>
                  <a:cubicBezTo>
                    <a:pt x="2370" y="3543"/>
                    <a:pt x="2474" y="3514"/>
                    <a:pt x="2566" y="3453"/>
                  </a:cubicBezTo>
                  <a:cubicBezTo>
                    <a:pt x="2814" y="3287"/>
                    <a:pt x="2879" y="2952"/>
                    <a:pt x="2714" y="2705"/>
                  </a:cubicBezTo>
                  <a:lnTo>
                    <a:pt x="1062" y="240"/>
                  </a:lnTo>
                  <a:cubicBezTo>
                    <a:pt x="958" y="85"/>
                    <a:pt x="787" y="0"/>
                    <a:pt x="6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0" name="Google Shape;5040;p33"/>
            <p:cNvSpPr/>
            <p:nvPr/>
          </p:nvSpPr>
          <p:spPr>
            <a:xfrm>
              <a:off x="6224225" y="1411575"/>
              <a:ext cx="142000" cy="132450"/>
            </a:xfrm>
            <a:custGeom>
              <a:rect b="b" l="l" r="r" t="t"/>
              <a:pathLst>
                <a:path extrusionOk="0" h="5298" w="5680">
                  <a:moveTo>
                    <a:pt x="2797" y="1"/>
                  </a:moveTo>
                  <a:cubicBezTo>
                    <a:pt x="1923" y="1"/>
                    <a:pt x="1091" y="434"/>
                    <a:pt x="594" y="1180"/>
                  </a:cubicBezTo>
                  <a:cubicBezTo>
                    <a:pt x="0" y="2072"/>
                    <a:pt x="2" y="3234"/>
                    <a:pt x="598" y="4124"/>
                  </a:cubicBezTo>
                  <a:cubicBezTo>
                    <a:pt x="1096" y="4866"/>
                    <a:pt x="1925" y="5297"/>
                    <a:pt x="2795" y="5297"/>
                  </a:cubicBezTo>
                  <a:cubicBezTo>
                    <a:pt x="2969" y="5297"/>
                    <a:pt x="3144" y="5280"/>
                    <a:pt x="3318" y="5245"/>
                  </a:cubicBezTo>
                  <a:cubicBezTo>
                    <a:pt x="4369" y="5034"/>
                    <a:pt x="5188" y="4211"/>
                    <a:pt x="5396" y="3162"/>
                  </a:cubicBezTo>
                  <a:cubicBezTo>
                    <a:pt x="5680" y="1725"/>
                    <a:pt x="4746" y="334"/>
                    <a:pt x="3311" y="51"/>
                  </a:cubicBezTo>
                  <a:cubicBezTo>
                    <a:pt x="3140" y="17"/>
                    <a:pt x="2968" y="1"/>
                    <a:pt x="2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1" name="Google Shape;5041;p33"/>
            <p:cNvSpPr/>
            <p:nvPr/>
          </p:nvSpPr>
          <p:spPr>
            <a:xfrm>
              <a:off x="6258150" y="1433500"/>
              <a:ext cx="72025" cy="88575"/>
            </a:xfrm>
            <a:custGeom>
              <a:rect b="b" l="l" r="r" t="t"/>
              <a:pathLst>
                <a:path extrusionOk="0" h="3543" w="2881">
                  <a:moveTo>
                    <a:pt x="614" y="1"/>
                  </a:moveTo>
                  <a:cubicBezTo>
                    <a:pt x="511" y="1"/>
                    <a:pt x="407" y="30"/>
                    <a:pt x="315" y="92"/>
                  </a:cubicBezTo>
                  <a:cubicBezTo>
                    <a:pt x="68" y="256"/>
                    <a:pt x="1" y="592"/>
                    <a:pt x="167" y="839"/>
                  </a:cubicBezTo>
                  <a:lnTo>
                    <a:pt x="1819" y="3305"/>
                  </a:lnTo>
                  <a:cubicBezTo>
                    <a:pt x="1923" y="3459"/>
                    <a:pt x="2094" y="3543"/>
                    <a:pt x="2269" y="3543"/>
                  </a:cubicBezTo>
                  <a:cubicBezTo>
                    <a:pt x="2372" y="3543"/>
                    <a:pt x="2476" y="3514"/>
                    <a:pt x="2568" y="3453"/>
                  </a:cubicBezTo>
                  <a:lnTo>
                    <a:pt x="2567" y="3453"/>
                  </a:lnTo>
                  <a:cubicBezTo>
                    <a:pt x="2814" y="3287"/>
                    <a:pt x="2881" y="2952"/>
                    <a:pt x="2715" y="2705"/>
                  </a:cubicBezTo>
                  <a:lnTo>
                    <a:pt x="1063" y="240"/>
                  </a:lnTo>
                  <a:cubicBezTo>
                    <a:pt x="958" y="85"/>
                    <a:pt x="788" y="1"/>
                    <a:pt x="6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2" name="Google Shape;5042;p33"/>
            <p:cNvSpPr/>
            <p:nvPr/>
          </p:nvSpPr>
          <p:spPr>
            <a:xfrm>
              <a:off x="6183200" y="1619425"/>
              <a:ext cx="142025" cy="132450"/>
            </a:xfrm>
            <a:custGeom>
              <a:rect b="b" l="l" r="r" t="t"/>
              <a:pathLst>
                <a:path extrusionOk="0" h="5298" w="5681">
                  <a:moveTo>
                    <a:pt x="2798" y="0"/>
                  </a:moveTo>
                  <a:cubicBezTo>
                    <a:pt x="1924" y="0"/>
                    <a:pt x="1091" y="434"/>
                    <a:pt x="594" y="1182"/>
                  </a:cubicBezTo>
                  <a:cubicBezTo>
                    <a:pt x="1" y="2073"/>
                    <a:pt x="2" y="3234"/>
                    <a:pt x="599" y="4123"/>
                  </a:cubicBezTo>
                  <a:cubicBezTo>
                    <a:pt x="1097" y="4866"/>
                    <a:pt x="1927" y="5297"/>
                    <a:pt x="2798" y="5297"/>
                  </a:cubicBezTo>
                  <a:cubicBezTo>
                    <a:pt x="2971" y="5297"/>
                    <a:pt x="3145" y="5281"/>
                    <a:pt x="3319" y="5246"/>
                  </a:cubicBezTo>
                  <a:cubicBezTo>
                    <a:pt x="4370" y="5036"/>
                    <a:pt x="5189" y="4212"/>
                    <a:pt x="5396" y="3161"/>
                  </a:cubicBezTo>
                  <a:cubicBezTo>
                    <a:pt x="5680" y="1726"/>
                    <a:pt x="4746" y="333"/>
                    <a:pt x="3311" y="50"/>
                  </a:cubicBezTo>
                  <a:cubicBezTo>
                    <a:pt x="3140" y="17"/>
                    <a:pt x="2968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3" name="Google Shape;5043;p33"/>
            <p:cNvSpPr/>
            <p:nvPr/>
          </p:nvSpPr>
          <p:spPr>
            <a:xfrm>
              <a:off x="6217150" y="1641350"/>
              <a:ext cx="72050" cy="88600"/>
            </a:xfrm>
            <a:custGeom>
              <a:rect b="b" l="l" r="r" t="t"/>
              <a:pathLst>
                <a:path extrusionOk="0" h="3544" w="2882">
                  <a:moveTo>
                    <a:pt x="614" y="0"/>
                  </a:moveTo>
                  <a:cubicBezTo>
                    <a:pt x="511" y="0"/>
                    <a:pt x="406" y="30"/>
                    <a:pt x="314" y="91"/>
                  </a:cubicBezTo>
                  <a:cubicBezTo>
                    <a:pt x="67" y="257"/>
                    <a:pt x="0" y="592"/>
                    <a:pt x="166" y="839"/>
                  </a:cubicBezTo>
                  <a:lnTo>
                    <a:pt x="1819" y="3304"/>
                  </a:lnTo>
                  <a:cubicBezTo>
                    <a:pt x="1923" y="3459"/>
                    <a:pt x="2093" y="3543"/>
                    <a:pt x="2268" y="3543"/>
                  </a:cubicBezTo>
                  <a:cubicBezTo>
                    <a:pt x="2371" y="3543"/>
                    <a:pt x="2475" y="3514"/>
                    <a:pt x="2568" y="3452"/>
                  </a:cubicBezTo>
                  <a:cubicBezTo>
                    <a:pt x="2815" y="3288"/>
                    <a:pt x="2882" y="2952"/>
                    <a:pt x="2716" y="2705"/>
                  </a:cubicBezTo>
                  <a:lnTo>
                    <a:pt x="1063" y="239"/>
                  </a:lnTo>
                  <a:cubicBezTo>
                    <a:pt x="959" y="84"/>
                    <a:pt x="78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4" name="Google Shape;5044;p33"/>
            <p:cNvSpPr/>
            <p:nvPr/>
          </p:nvSpPr>
          <p:spPr>
            <a:xfrm>
              <a:off x="5494050" y="1178175"/>
              <a:ext cx="546925" cy="735500"/>
            </a:xfrm>
            <a:custGeom>
              <a:rect b="b" l="l" r="r" t="t"/>
              <a:pathLst>
                <a:path extrusionOk="0" h="29420" w="21877">
                  <a:moveTo>
                    <a:pt x="14518" y="1"/>
                  </a:moveTo>
                  <a:cubicBezTo>
                    <a:pt x="14319" y="1"/>
                    <a:pt x="14117" y="17"/>
                    <a:pt x="13914" y="52"/>
                  </a:cubicBezTo>
                  <a:lnTo>
                    <a:pt x="3310" y="1845"/>
                  </a:lnTo>
                  <a:cubicBezTo>
                    <a:pt x="1341" y="2176"/>
                    <a:pt x="1" y="4061"/>
                    <a:pt x="334" y="6030"/>
                  </a:cubicBezTo>
                  <a:lnTo>
                    <a:pt x="3776" y="26393"/>
                  </a:lnTo>
                  <a:cubicBezTo>
                    <a:pt x="4074" y="28161"/>
                    <a:pt x="5621" y="29420"/>
                    <a:pt x="7358" y="29420"/>
                  </a:cubicBezTo>
                  <a:cubicBezTo>
                    <a:pt x="7558" y="29420"/>
                    <a:pt x="7759" y="29403"/>
                    <a:pt x="7962" y="29369"/>
                  </a:cubicBezTo>
                  <a:lnTo>
                    <a:pt x="18568" y="27577"/>
                  </a:lnTo>
                  <a:cubicBezTo>
                    <a:pt x="20537" y="27244"/>
                    <a:pt x="21877" y="25361"/>
                    <a:pt x="21544" y="23390"/>
                  </a:cubicBezTo>
                  <a:lnTo>
                    <a:pt x="18101" y="3028"/>
                  </a:lnTo>
                  <a:cubicBezTo>
                    <a:pt x="17802" y="1261"/>
                    <a:pt x="16256" y="1"/>
                    <a:pt x="14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5" name="Google Shape;5045;p33"/>
            <p:cNvSpPr/>
            <p:nvPr/>
          </p:nvSpPr>
          <p:spPr>
            <a:xfrm>
              <a:off x="5697600" y="1279750"/>
              <a:ext cx="139875" cy="532400"/>
            </a:xfrm>
            <a:custGeom>
              <a:rect b="b" l="l" r="r" t="t"/>
              <a:pathLst>
                <a:path extrusionOk="0" h="21296" w="5595">
                  <a:moveTo>
                    <a:pt x="1184" y="0"/>
                  </a:moveTo>
                  <a:cubicBezTo>
                    <a:pt x="1123" y="0"/>
                    <a:pt x="1062" y="5"/>
                    <a:pt x="1000" y="16"/>
                  </a:cubicBezTo>
                  <a:cubicBezTo>
                    <a:pt x="403" y="117"/>
                    <a:pt x="1" y="684"/>
                    <a:pt x="101" y="1280"/>
                  </a:cubicBezTo>
                  <a:lnTo>
                    <a:pt x="3329" y="20380"/>
                  </a:lnTo>
                  <a:cubicBezTo>
                    <a:pt x="3419" y="20916"/>
                    <a:pt x="3885" y="21296"/>
                    <a:pt x="4410" y="21296"/>
                  </a:cubicBezTo>
                  <a:cubicBezTo>
                    <a:pt x="4471" y="21296"/>
                    <a:pt x="4532" y="21291"/>
                    <a:pt x="4594" y="21280"/>
                  </a:cubicBezTo>
                  <a:cubicBezTo>
                    <a:pt x="5192" y="21178"/>
                    <a:pt x="5594" y="20612"/>
                    <a:pt x="5492" y="20016"/>
                  </a:cubicBezTo>
                  <a:lnTo>
                    <a:pt x="2265" y="916"/>
                  </a:lnTo>
                  <a:cubicBezTo>
                    <a:pt x="2174" y="380"/>
                    <a:pt x="1710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6" name="Google Shape;5046;p33"/>
            <p:cNvSpPr/>
            <p:nvPr/>
          </p:nvSpPr>
          <p:spPr>
            <a:xfrm>
              <a:off x="5606800" y="1309775"/>
              <a:ext cx="72200" cy="57600"/>
            </a:xfrm>
            <a:custGeom>
              <a:rect b="b" l="l" r="r" t="t"/>
              <a:pathLst>
                <a:path extrusionOk="0" h="2304" w="2888">
                  <a:moveTo>
                    <a:pt x="1788" y="1"/>
                  </a:moveTo>
                  <a:cubicBezTo>
                    <a:pt x="1728" y="1"/>
                    <a:pt x="1667" y="6"/>
                    <a:pt x="1606" y="17"/>
                  </a:cubicBezTo>
                  <a:lnTo>
                    <a:pt x="1" y="288"/>
                  </a:lnTo>
                  <a:lnTo>
                    <a:pt x="341" y="2303"/>
                  </a:lnTo>
                  <a:lnTo>
                    <a:pt x="1946" y="2031"/>
                  </a:lnTo>
                  <a:cubicBezTo>
                    <a:pt x="2507" y="1942"/>
                    <a:pt x="2888" y="1412"/>
                    <a:pt x="2793" y="852"/>
                  </a:cubicBezTo>
                  <a:cubicBezTo>
                    <a:pt x="2709" y="354"/>
                    <a:pt x="2277" y="1"/>
                    <a:pt x="1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7" name="Google Shape;5047;p33"/>
            <p:cNvSpPr/>
            <p:nvPr/>
          </p:nvSpPr>
          <p:spPr>
            <a:xfrm>
              <a:off x="5543775" y="1316975"/>
              <a:ext cx="71600" cy="57475"/>
            </a:xfrm>
            <a:custGeom>
              <a:rect b="b" l="l" r="r" t="t"/>
              <a:pathLst>
                <a:path extrusionOk="0" h="2299" w="2864">
                  <a:moveTo>
                    <a:pt x="2523" y="0"/>
                  </a:moveTo>
                  <a:lnTo>
                    <a:pt x="920" y="271"/>
                  </a:lnTo>
                  <a:cubicBezTo>
                    <a:pt x="369" y="372"/>
                    <a:pt x="0" y="896"/>
                    <a:pt x="94" y="1447"/>
                  </a:cubicBezTo>
                  <a:cubicBezTo>
                    <a:pt x="178" y="1945"/>
                    <a:pt x="609" y="2299"/>
                    <a:pt x="1100" y="2299"/>
                  </a:cubicBezTo>
                  <a:cubicBezTo>
                    <a:pt x="1153" y="2299"/>
                    <a:pt x="1206" y="2295"/>
                    <a:pt x="1260" y="2286"/>
                  </a:cubicBezTo>
                  <a:lnTo>
                    <a:pt x="2864" y="2015"/>
                  </a:lnTo>
                  <a:lnTo>
                    <a:pt x="2523" y="0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8" name="Google Shape;5048;p33"/>
            <p:cNvSpPr/>
            <p:nvPr/>
          </p:nvSpPr>
          <p:spPr>
            <a:xfrm>
              <a:off x="5632050" y="1459050"/>
              <a:ext cx="71900" cy="57525"/>
            </a:xfrm>
            <a:custGeom>
              <a:rect b="b" l="l" r="r" t="t"/>
              <a:pathLst>
                <a:path extrusionOk="0" h="2301" w="2876">
                  <a:moveTo>
                    <a:pt x="1776" y="0"/>
                  </a:moveTo>
                  <a:cubicBezTo>
                    <a:pt x="1720" y="0"/>
                    <a:pt x="1663" y="5"/>
                    <a:pt x="1606" y="14"/>
                  </a:cubicBezTo>
                  <a:lnTo>
                    <a:pt x="1" y="287"/>
                  </a:lnTo>
                  <a:lnTo>
                    <a:pt x="341" y="2300"/>
                  </a:lnTo>
                  <a:lnTo>
                    <a:pt x="1946" y="2029"/>
                  </a:lnTo>
                  <a:cubicBezTo>
                    <a:pt x="2501" y="1935"/>
                    <a:pt x="2876" y="1408"/>
                    <a:pt x="2783" y="852"/>
                  </a:cubicBezTo>
                  <a:cubicBezTo>
                    <a:pt x="2698" y="353"/>
                    <a:pt x="2265" y="0"/>
                    <a:pt x="1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9" name="Google Shape;5049;p33"/>
            <p:cNvSpPr/>
            <p:nvPr/>
          </p:nvSpPr>
          <p:spPr>
            <a:xfrm>
              <a:off x="5568675" y="1466200"/>
              <a:ext cx="71925" cy="57500"/>
            </a:xfrm>
            <a:custGeom>
              <a:rect b="b" l="l" r="r" t="t"/>
              <a:pathLst>
                <a:path extrusionOk="0" h="2300" w="2877">
                  <a:moveTo>
                    <a:pt x="2536" y="1"/>
                  </a:moveTo>
                  <a:lnTo>
                    <a:pt x="932" y="272"/>
                  </a:lnTo>
                  <a:cubicBezTo>
                    <a:pt x="375" y="365"/>
                    <a:pt x="1" y="892"/>
                    <a:pt x="96" y="1449"/>
                  </a:cubicBezTo>
                  <a:cubicBezTo>
                    <a:pt x="179" y="1947"/>
                    <a:pt x="612" y="2300"/>
                    <a:pt x="1102" y="2300"/>
                  </a:cubicBezTo>
                  <a:cubicBezTo>
                    <a:pt x="1158" y="2300"/>
                    <a:pt x="1215" y="2295"/>
                    <a:pt x="1273" y="2285"/>
                  </a:cubicBezTo>
                  <a:lnTo>
                    <a:pt x="2876" y="2014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0" name="Google Shape;5050;p33"/>
            <p:cNvSpPr/>
            <p:nvPr/>
          </p:nvSpPr>
          <p:spPr>
            <a:xfrm>
              <a:off x="5657250" y="1608275"/>
              <a:ext cx="71950" cy="57500"/>
            </a:xfrm>
            <a:custGeom>
              <a:rect b="b" l="l" r="r" t="t"/>
              <a:pathLst>
                <a:path extrusionOk="0" h="2300" w="2878">
                  <a:moveTo>
                    <a:pt x="1779" y="0"/>
                  </a:moveTo>
                  <a:cubicBezTo>
                    <a:pt x="1722" y="0"/>
                    <a:pt x="1664" y="5"/>
                    <a:pt x="1606" y="15"/>
                  </a:cubicBezTo>
                  <a:lnTo>
                    <a:pt x="1" y="286"/>
                  </a:lnTo>
                  <a:lnTo>
                    <a:pt x="341" y="2300"/>
                  </a:lnTo>
                  <a:lnTo>
                    <a:pt x="1946" y="2029"/>
                  </a:lnTo>
                  <a:cubicBezTo>
                    <a:pt x="2502" y="1935"/>
                    <a:pt x="2878" y="1408"/>
                    <a:pt x="2783" y="852"/>
                  </a:cubicBezTo>
                  <a:cubicBezTo>
                    <a:pt x="2699" y="353"/>
                    <a:pt x="2268" y="0"/>
                    <a:pt x="1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1" name="Google Shape;5051;p33"/>
            <p:cNvSpPr/>
            <p:nvPr/>
          </p:nvSpPr>
          <p:spPr>
            <a:xfrm>
              <a:off x="5593925" y="1615425"/>
              <a:ext cx="71900" cy="57500"/>
            </a:xfrm>
            <a:custGeom>
              <a:rect b="b" l="l" r="r" t="t"/>
              <a:pathLst>
                <a:path extrusionOk="0" h="2300" w="2876">
                  <a:moveTo>
                    <a:pt x="2535" y="0"/>
                  </a:moveTo>
                  <a:lnTo>
                    <a:pt x="930" y="271"/>
                  </a:lnTo>
                  <a:cubicBezTo>
                    <a:pt x="375" y="364"/>
                    <a:pt x="1" y="891"/>
                    <a:pt x="94" y="1448"/>
                  </a:cubicBezTo>
                  <a:cubicBezTo>
                    <a:pt x="177" y="1947"/>
                    <a:pt x="609" y="2299"/>
                    <a:pt x="1098" y="2299"/>
                  </a:cubicBezTo>
                  <a:cubicBezTo>
                    <a:pt x="1155" y="2299"/>
                    <a:pt x="1213" y="2295"/>
                    <a:pt x="1271" y="2285"/>
                  </a:cubicBezTo>
                  <a:lnTo>
                    <a:pt x="2876" y="2014"/>
                  </a:lnTo>
                  <a:lnTo>
                    <a:pt x="2535" y="0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2" name="Google Shape;5052;p33"/>
            <p:cNvSpPr/>
            <p:nvPr/>
          </p:nvSpPr>
          <p:spPr>
            <a:xfrm>
              <a:off x="5682500" y="1757450"/>
              <a:ext cx="72175" cy="57525"/>
            </a:xfrm>
            <a:custGeom>
              <a:rect b="b" l="l" r="r" t="t"/>
              <a:pathLst>
                <a:path extrusionOk="0" h="2301" w="2887">
                  <a:moveTo>
                    <a:pt x="1786" y="0"/>
                  </a:moveTo>
                  <a:cubicBezTo>
                    <a:pt x="1726" y="0"/>
                    <a:pt x="1665" y="5"/>
                    <a:pt x="1604" y="16"/>
                  </a:cubicBezTo>
                  <a:lnTo>
                    <a:pt x="1" y="287"/>
                  </a:lnTo>
                  <a:lnTo>
                    <a:pt x="341" y="2301"/>
                  </a:lnTo>
                  <a:lnTo>
                    <a:pt x="1945" y="2030"/>
                  </a:lnTo>
                  <a:cubicBezTo>
                    <a:pt x="2506" y="1941"/>
                    <a:pt x="2886" y="1411"/>
                    <a:pt x="2792" y="851"/>
                  </a:cubicBezTo>
                  <a:cubicBezTo>
                    <a:pt x="2707" y="353"/>
                    <a:pt x="2275" y="0"/>
                    <a:pt x="1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3" name="Google Shape;5053;p33"/>
            <p:cNvSpPr/>
            <p:nvPr/>
          </p:nvSpPr>
          <p:spPr>
            <a:xfrm>
              <a:off x="5618825" y="1764625"/>
              <a:ext cx="72225" cy="57575"/>
            </a:xfrm>
            <a:custGeom>
              <a:rect b="b" l="l" r="r" t="t"/>
              <a:pathLst>
                <a:path extrusionOk="0" h="2303" w="2889">
                  <a:moveTo>
                    <a:pt x="2548" y="0"/>
                  </a:moveTo>
                  <a:lnTo>
                    <a:pt x="944" y="271"/>
                  </a:lnTo>
                  <a:cubicBezTo>
                    <a:pt x="382" y="360"/>
                    <a:pt x="1" y="890"/>
                    <a:pt x="96" y="1450"/>
                  </a:cubicBezTo>
                  <a:cubicBezTo>
                    <a:pt x="180" y="1950"/>
                    <a:pt x="614" y="2302"/>
                    <a:pt x="1104" y="2302"/>
                  </a:cubicBezTo>
                  <a:cubicBezTo>
                    <a:pt x="1164" y="2302"/>
                    <a:pt x="1224" y="2297"/>
                    <a:pt x="1285" y="2286"/>
                  </a:cubicBezTo>
                  <a:lnTo>
                    <a:pt x="2888" y="2014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4" name="Google Shape;5054;p33"/>
            <p:cNvSpPr/>
            <p:nvPr/>
          </p:nvSpPr>
          <p:spPr>
            <a:xfrm>
              <a:off x="5844025" y="1269700"/>
              <a:ext cx="72175" cy="57550"/>
            </a:xfrm>
            <a:custGeom>
              <a:rect b="b" l="l" r="r" t="t"/>
              <a:pathLst>
                <a:path extrusionOk="0" h="2302" w="2887">
                  <a:moveTo>
                    <a:pt x="1787" y="0"/>
                  </a:moveTo>
                  <a:cubicBezTo>
                    <a:pt x="1727" y="0"/>
                    <a:pt x="1666" y="6"/>
                    <a:pt x="1604" y="17"/>
                  </a:cubicBezTo>
                  <a:lnTo>
                    <a:pt x="1" y="288"/>
                  </a:lnTo>
                  <a:lnTo>
                    <a:pt x="342" y="2301"/>
                  </a:lnTo>
                  <a:lnTo>
                    <a:pt x="1945" y="2030"/>
                  </a:lnTo>
                  <a:cubicBezTo>
                    <a:pt x="2506" y="1941"/>
                    <a:pt x="2887" y="1411"/>
                    <a:pt x="2792" y="852"/>
                  </a:cubicBezTo>
                  <a:cubicBezTo>
                    <a:pt x="2708" y="352"/>
                    <a:pt x="2276" y="0"/>
                    <a:pt x="1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5" name="Google Shape;5055;p33"/>
            <p:cNvSpPr/>
            <p:nvPr/>
          </p:nvSpPr>
          <p:spPr>
            <a:xfrm>
              <a:off x="5780675" y="1276875"/>
              <a:ext cx="71900" cy="57525"/>
            </a:xfrm>
            <a:custGeom>
              <a:rect b="b" l="l" r="r" t="t"/>
              <a:pathLst>
                <a:path extrusionOk="0" h="2301" w="2876">
                  <a:moveTo>
                    <a:pt x="2535" y="1"/>
                  </a:moveTo>
                  <a:lnTo>
                    <a:pt x="930" y="272"/>
                  </a:lnTo>
                  <a:cubicBezTo>
                    <a:pt x="375" y="366"/>
                    <a:pt x="0" y="893"/>
                    <a:pt x="93" y="1449"/>
                  </a:cubicBezTo>
                  <a:cubicBezTo>
                    <a:pt x="178" y="1948"/>
                    <a:pt x="611" y="2301"/>
                    <a:pt x="1100" y="2301"/>
                  </a:cubicBezTo>
                  <a:cubicBezTo>
                    <a:pt x="1157" y="2301"/>
                    <a:pt x="1213" y="2296"/>
                    <a:pt x="1271" y="2287"/>
                  </a:cubicBezTo>
                  <a:lnTo>
                    <a:pt x="2876" y="201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6" name="Google Shape;5056;p33"/>
            <p:cNvSpPr/>
            <p:nvPr/>
          </p:nvSpPr>
          <p:spPr>
            <a:xfrm>
              <a:off x="5869250" y="1418950"/>
              <a:ext cx="71900" cy="57525"/>
            </a:xfrm>
            <a:custGeom>
              <a:rect b="b" l="l" r="r" t="t"/>
              <a:pathLst>
                <a:path extrusionOk="0" h="2301" w="2876">
                  <a:moveTo>
                    <a:pt x="1775" y="1"/>
                  </a:moveTo>
                  <a:cubicBezTo>
                    <a:pt x="1719" y="1"/>
                    <a:pt x="1662" y="5"/>
                    <a:pt x="1605" y="15"/>
                  </a:cubicBezTo>
                  <a:lnTo>
                    <a:pt x="0" y="287"/>
                  </a:lnTo>
                  <a:lnTo>
                    <a:pt x="341" y="2301"/>
                  </a:lnTo>
                  <a:lnTo>
                    <a:pt x="1946" y="2030"/>
                  </a:lnTo>
                  <a:cubicBezTo>
                    <a:pt x="2501" y="1935"/>
                    <a:pt x="2876" y="1408"/>
                    <a:pt x="2782" y="853"/>
                  </a:cubicBezTo>
                  <a:cubicBezTo>
                    <a:pt x="2697" y="353"/>
                    <a:pt x="2264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7" name="Google Shape;5057;p33"/>
            <p:cNvSpPr/>
            <p:nvPr/>
          </p:nvSpPr>
          <p:spPr>
            <a:xfrm>
              <a:off x="5805875" y="1426075"/>
              <a:ext cx="71900" cy="57550"/>
            </a:xfrm>
            <a:custGeom>
              <a:rect b="b" l="l" r="r" t="t"/>
              <a:pathLst>
                <a:path extrusionOk="0" h="2302" w="2876">
                  <a:moveTo>
                    <a:pt x="2535" y="1"/>
                  </a:moveTo>
                  <a:lnTo>
                    <a:pt x="932" y="272"/>
                  </a:lnTo>
                  <a:cubicBezTo>
                    <a:pt x="375" y="367"/>
                    <a:pt x="0" y="894"/>
                    <a:pt x="95" y="1450"/>
                  </a:cubicBezTo>
                  <a:cubicBezTo>
                    <a:pt x="179" y="1948"/>
                    <a:pt x="611" y="2301"/>
                    <a:pt x="1100" y="2301"/>
                  </a:cubicBezTo>
                  <a:cubicBezTo>
                    <a:pt x="1157" y="2301"/>
                    <a:pt x="1214" y="2297"/>
                    <a:pt x="1272" y="2287"/>
                  </a:cubicBezTo>
                  <a:lnTo>
                    <a:pt x="2876" y="2016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8" name="Google Shape;5058;p33"/>
            <p:cNvSpPr/>
            <p:nvPr/>
          </p:nvSpPr>
          <p:spPr>
            <a:xfrm>
              <a:off x="5894500" y="1568125"/>
              <a:ext cx="72200" cy="57575"/>
            </a:xfrm>
            <a:custGeom>
              <a:rect b="b" l="l" r="r" t="t"/>
              <a:pathLst>
                <a:path extrusionOk="0" h="2303" w="2888">
                  <a:moveTo>
                    <a:pt x="1788" y="1"/>
                  </a:moveTo>
                  <a:cubicBezTo>
                    <a:pt x="1727" y="1"/>
                    <a:pt x="1665" y="6"/>
                    <a:pt x="1604" y="18"/>
                  </a:cubicBezTo>
                  <a:lnTo>
                    <a:pt x="0" y="289"/>
                  </a:lnTo>
                  <a:lnTo>
                    <a:pt x="341" y="2302"/>
                  </a:lnTo>
                  <a:lnTo>
                    <a:pt x="1944" y="2031"/>
                  </a:lnTo>
                  <a:cubicBezTo>
                    <a:pt x="2505" y="1942"/>
                    <a:pt x="2887" y="1412"/>
                    <a:pt x="2792" y="851"/>
                  </a:cubicBezTo>
                  <a:cubicBezTo>
                    <a:pt x="2708" y="353"/>
                    <a:pt x="2276" y="1"/>
                    <a:pt x="1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9" name="Google Shape;5059;p33"/>
            <p:cNvSpPr/>
            <p:nvPr/>
          </p:nvSpPr>
          <p:spPr>
            <a:xfrm>
              <a:off x="5830825" y="1575325"/>
              <a:ext cx="72175" cy="57550"/>
            </a:xfrm>
            <a:custGeom>
              <a:rect b="b" l="l" r="r" t="t"/>
              <a:pathLst>
                <a:path extrusionOk="0" h="2302" w="2887">
                  <a:moveTo>
                    <a:pt x="2547" y="1"/>
                  </a:moveTo>
                  <a:lnTo>
                    <a:pt x="942" y="272"/>
                  </a:lnTo>
                  <a:cubicBezTo>
                    <a:pt x="381" y="360"/>
                    <a:pt x="0" y="890"/>
                    <a:pt x="95" y="1450"/>
                  </a:cubicBezTo>
                  <a:cubicBezTo>
                    <a:pt x="180" y="1949"/>
                    <a:pt x="613" y="2301"/>
                    <a:pt x="1101" y="2301"/>
                  </a:cubicBezTo>
                  <a:cubicBezTo>
                    <a:pt x="1161" y="2301"/>
                    <a:pt x="1222" y="2296"/>
                    <a:pt x="1283" y="2285"/>
                  </a:cubicBezTo>
                  <a:lnTo>
                    <a:pt x="2886" y="2014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0" name="Google Shape;5060;p33"/>
            <p:cNvSpPr/>
            <p:nvPr/>
          </p:nvSpPr>
          <p:spPr>
            <a:xfrm>
              <a:off x="5919700" y="1717350"/>
              <a:ext cx="72200" cy="57550"/>
            </a:xfrm>
            <a:custGeom>
              <a:rect b="b" l="l" r="r" t="t"/>
              <a:pathLst>
                <a:path extrusionOk="0" h="2302" w="2888">
                  <a:moveTo>
                    <a:pt x="1788" y="0"/>
                  </a:moveTo>
                  <a:cubicBezTo>
                    <a:pt x="1727" y="0"/>
                    <a:pt x="1666" y="6"/>
                    <a:pt x="1604" y="17"/>
                  </a:cubicBezTo>
                  <a:lnTo>
                    <a:pt x="0" y="288"/>
                  </a:lnTo>
                  <a:lnTo>
                    <a:pt x="341" y="2302"/>
                  </a:lnTo>
                  <a:lnTo>
                    <a:pt x="1944" y="2031"/>
                  </a:lnTo>
                  <a:cubicBezTo>
                    <a:pt x="2505" y="1943"/>
                    <a:pt x="2887" y="1413"/>
                    <a:pt x="2793" y="852"/>
                  </a:cubicBezTo>
                  <a:cubicBezTo>
                    <a:pt x="2708" y="353"/>
                    <a:pt x="2276" y="0"/>
                    <a:pt x="17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1" name="Google Shape;5061;p33"/>
            <p:cNvSpPr/>
            <p:nvPr/>
          </p:nvSpPr>
          <p:spPr>
            <a:xfrm>
              <a:off x="5856300" y="1724525"/>
              <a:ext cx="71925" cy="57550"/>
            </a:xfrm>
            <a:custGeom>
              <a:rect b="b" l="l" r="r" t="t"/>
              <a:pathLst>
                <a:path extrusionOk="0" h="2302" w="2877">
                  <a:moveTo>
                    <a:pt x="2536" y="1"/>
                  </a:moveTo>
                  <a:lnTo>
                    <a:pt x="931" y="272"/>
                  </a:lnTo>
                  <a:cubicBezTo>
                    <a:pt x="375" y="367"/>
                    <a:pt x="0" y="894"/>
                    <a:pt x="95" y="1449"/>
                  </a:cubicBezTo>
                  <a:cubicBezTo>
                    <a:pt x="178" y="1948"/>
                    <a:pt x="611" y="2301"/>
                    <a:pt x="1101" y="2301"/>
                  </a:cubicBezTo>
                  <a:cubicBezTo>
                    <a:pt x="1158" y="2301"/>
                    <a:pt x="1215" y="2297"/>
                    <a:pt x="1272" y="2287"/>
                  </a:cubicBezTo>
                  <a:lnTo>
                    <a:pt x="2877" y="2015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1AA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2" name="Google Shape;5062;p33"/>
            <p:cNvSpPr/>
            <p:nvPr/>
          </p:nvSpPr>
          <p:spPr>
            <a:xfrm>
              <a:off x="545775" y="3723625"/>
              <a:ext cx="972825" cy="724425"/>
            </a:xfrm>
            <a:custGeom>
              <a:rect b="b" l="l" r="r" t="t"/>
              <a:pathLst>
                <a:path extrusionOk="0" h="28977" w="38913">
                  <a:moveTo>
                    <a:pt x="4968" y="1"/>
                  </a:moveTo>
                  <a:cubicBezTo>
                    <a:pt x="2236" y="1"/>
                    <a:pt x="1" y="2235"/>
                    <a:pt x="1" y="4968"/>
                  </a:cubicBezTo>
                  <a:lnTo>
                    <a:pt x="1" y="24009"/>
                  </a:lnTo>
                  <a:cubicBezTo>
                    <a:pt x="1" y="26741"/>
                    <a:pt x="2236" y="28976"/>
                    <a:pt x="4968" y="28976"/>
                  </a:cubicBezTo>
                  <a:lnTo>
                    <a:pt x="33945" y="28976"/>
                  </a:lnTo>
                  <a:cubicBezTo>
                    <a:pt x="36677" y="28976"/>
                    <a:pt x="38912" y="26741"/>
                    <a:pt x="38912" y="24009"/>
                  </a:cubicBezTo>
                  <a:lnTo>
                    <a:pt x="38912" y="4968"/>
                  </a:lnTo>
                  <a:cubicBezTo>
                    <a:pt x="38912" y="2235"/>
                    <a:pt x="36677" y="1"/>
                    <a:pt x="33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3" name="Google Shape;5063;p33"/>
            <p:cNvSpPr/>
            <p:nvPr/>
          </p:nvSpPr>
          <p:spPr>
            <a:xfrm>
              <a:off x="829425" y="3566700"/>
              <a:ext cx="405525" cy="156950"/>
            </a:xfrm>
            <a:custGeom>
              <a:rect b="b" l="l" r="r" t="t"/>
              <a:pathLst>
                <a:path extrusionOk="0" h="6278" w="16221">
                  <a:moveTo>
                    <a:pt x="3416" y="0"/>
                  </a:moveTo>
                  <a:cubicBezTo>
                    <a:pt x="1533" y="0"/>
                    <a:pt x="1" y="1534"/>
                    <a:pt x="1" y="3416"/>
                  </a:cubicBezTo>
                  <a:lnTo>
                    <a:pt x="1" y="6278"/>
                  </a:lnTo>
                  <a:lnTo>
                    <a:pt x="1863" y="6278"/>
                  </a:lnTo>
                  <a:lnTo>
                    <a:pt x="1863" y="3416"/>
                  </a:lnTo>
                  <a:cubicBezTo>
                    <a:pt x="1865" y="2559"/>
                    <a:pt x="2559" y="1864"/>
                    <a:pt x="3416" y="1863"/>
                  </a:cubicBezTo>
                  <a:lnTo>
                    <a:pt x="12806" y="1863"/>
                  </a:lnTo>
                  <a:cubicBezTo>
                    <a:pt x="13662" y="1864"/>
                    <a:pt x="14357" y="2559"/>
                    <a:pt x="14358" y="3416"/>
                  </a:cubicBezTo>
                  <a:lnTo>
                    <a:pt x="14358" y="6278"/>
                  </a:lnTo>
                  <a:lnTo>
                    <a:pt x="16221" y="6278"/>
                  </a:lnTo>
                  <a:lnTo>
                    <a:pt x="16221" y="3416"/>
                  </a:lnTo>
                  <a:cubicBezTo>
                    <a:pt x="16221" y="1534"/>
                    <a:pt x="14688" y="0"/>
                    <a:pt x="1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4" name="Google Shape;5064;p33"/>
            <p:cNvSpPr/>
            <p:nvPr/>
          </p:nvSpPr>
          <p:spPr>
            <a:xfrm>
              <a:off x="807225" y="3871250"/>
              <a:ext cx="449375" cy="449400"/>
            </a:xfrm>
            <a:custGeom>
              <a:rect b="b" l="l" r="r" t="t"/>
              <a:pathLst>
                <a:path extrusionOk="0" h="17976" w="17975">
                  <a:moveTo>
                    <a:pt x="8987" y="1"/>
                  </a:moveTo>
                  <a:cubicBezTo>
                    <a:pt x="4025" y="1"/>
                    <a:pt x="0" y="4022"/>
                    <a:pt x="0" y="8986"/>
                  </a:cubicBezTo>
                  <a:cubicBezTo>
                    <a:pt x="0" y="13952"/>
                    <a:pt x="4025" y="17975"/>
                    <a:pt x="8989" y="17975"/>
                  </a:cubicBezTo>
                  <a:cubicBezTo>
                    <a:pt x="13952" y="17975"/>
                    <a:pt x="17975" y="13951"/>
                    <a:pt x="17975" y="8986"/>
                  </a:cubicBezTo>
                  <a:cubicBezTo>
                    <a:pt x="17975" y="4022"/>
                    <a:pt x="13952" y="1"/>
                    <a:pt x="8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5" name="Google Shape;5065;p33"/>
            <p:cNvSpPr/>
            <p:nvPr/>
          </p:nvSpPr>
          <p:spPr>
            <a:xfrm>
              <a:off x="918675" y="3982625"/>
              <a:ext cx="226550" cy="226600"/>
            </a:xfrm>
            <a:custGeom>
              <a:rect b="b" l="l" r="r" t="t"/>
              <a:pathLst>
                <a:path extrusionOk="0" h="9064" w="9062">
                  <a:moveTo>
                    <a:pt x="3044" y="1"/>
                  </a:moveTo>
                  <a:lnTo>
                    <a:pt x="3044" y="3046"/>
                  </a:lnTo>
                  <a:lnTo>
                    <a:pt x="0" y="3046"/>
                  </a:lnTo>
                  <a:lnTo>
                    <a:pt x="0" y="6016"/>
                  </a:lnTo>
                  <a:lnTo>
                    <a:pt x="3044" y="6016"/>
                  </a:lnTo>
                  <a:lnTo>
                    <a:pt x="3044" y="9063"/>
                  </a:lnTo>
                  <a:lnTo>
                    <a:pt x="6016" y="9063"/>
                  </a:lnTo>
                  <a:lnTo>
                    <a:pt x="6016" y="6016"/>
                  </a:lnTo>
                  <a:lnTo>
                    <a:pt x="9062" y="6016"/>
                  </a:lnTo>
                  <a:lnTo>
                    <a:pt x="9062" y="3046"/>
                  </a:lnTo>
                  <a:lnTo>
                    <a:pt x="6016" y="3046"/>
                  </a:lnTo>
                  <a:lnTo>
                    <a:pt x="6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6" name="Google Shape;5066;p33"/>
            <p:cNvSpPr/>
            <p:nvPr/>
          </p:nvSpPr>
          <p:spPr>
            <a:xfrm>
              <a:off x="6182050" y="3545775"/>
              <a:ext cx="787750" cy="1029125"/>
            </a:xfrm>
            <a:custGeom>
              <a:rect b="b" l="l" r="r" t="t"/>
              <a:pathLst>
                <a:path extrusionOk="0" h="41165" w="31510">
                  <a:moveTo>
                    <a:pt x="3027" y="1"/>
                  </a:moveTo>
                  <a:cubicBezTo>
                    <a:pt x="1350" y="1"/>
                    <a:pt x="1" y="1351"/>
                    <a:pt x="1" y="3029"/>
                  </a:cubicBezTo>
                  <a:lnTo>
                    <a:pt x="1" y="38136"/>
                  </a:lnTo>
                  <a:cubicBezTo>
                    <a:pt x="1" y="39814"/>
                    <a:pt x="1350" y="41164"/>
                    <a:pt x="3027" y="41164"/>
                  </a:cubicBezTo>
                  <a:lnTo>
                    <a:pt x="28483" y="41164"/>
                  </a:lnTo>
                  <a:cubicBezTo>
                    <a:pt x="30159" y="41164"/>
                    <a:pt x="31509" y="39814"/>
                    <a:pt x="31509" y="38136"/>
                  </a:cubicBezTo>
                  <a:lnTo>
                    <a:pt x="31509" y="3029"/>
                  </a:lnTo>
                  <a:cubicBezTo>
                    <a:pt x="31509" y="1351"/>
                    <a:pt x="30159" y="1"/>
                    <a:pt x="284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7" name="Google Shape;5067;p33"/>
            <p:cNvSpPr/>
            <p:nvPr/>
          </p:nvSpPr>
          <p:spPr>
            <a:xfrm>
              <a:off x="6265425" y="3624400"/>
              <a:ext cx="621050" cy="841625"/>
            </a:xfrm>
            <a:custGeom>
              <a:rect b="b" l="l" r="r" t="t"/>
              <a:pathLst>
                <a:path extrusionOk="0" h="33665" w="24842">
                  <a:moveTo>
                    <a:pt x="0" y="0"/>
                  </a:moveTo>
                  <a:lnTo>
                    <a:pt x="0" y="33665"/>
                  </a:lnTo>
                  <a:lnTo>
                    <a:pt x="24842" y="33665"/>
                  </a:lnTo>
                  <a:lnTo>
                    <a:pt x="248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8" name="Google Shape;5068;p33"/>
            <p:cNvSpPr/>
            <p:nvPr/>
          </p:nvSpPr>
          <p:spPr>
            <a:xfrm>
              <a:off x="6371575" y="3458350"/>
              <a:ext cx="408700" cy="204500"/>
            </a:xfrm>
            <a:custGeom>
              <a:rect b="b" l="l" r="r" t="t"/>
              <a:pathLst>
                <a:path extrusionOk="0" h="8180" w="16348">
                  <a:moveTo>
                    <a:pt x="8176" y="1883"/>
                  </a:moveTo>
                  <a:cubicBezTo>
                    <a:pt x="8344" y="1883"/>
                    <a:pt x="8515" y="1916"/>
                    <a:pt x="8677" y="1983"/>
                  </a:cubicBezTo>
                  <a:cubicBezTo>
                    <a:pt x="9167" y="2187"/>
                    <a:pt x="9487" y="2666"/>
                    <a:pt x="9487" y="3196"/>
                  </a:cubicBezTo>
                  <a:cubicBezTo>
                    <a:pt x="9487" y="3920"/>
                    <a:pt x="8899" y="4507"/>
                    <a:pt x="8175" y="4507"/>
                  </a:cubicBezTo>
                  <a:cubicBezTo>
                    <a:pt x="7643" y="4506"/>
                    <a:pt x="7165" y="4188"/>
                    <a:pt x="6962" y="3698"/>
                  </a:cubicBezTo>
                  <a:cubicBezTo>
                    <a:pt x="6759" y="3208"/>
                    <a:pt x="6872" y="2643"/>
                    <a:pt x="7248" y="2267"/>
                  </a:cubicBezTo>
                  <a:cubicBezTo>
                    <a:pt x="7499" y="2017"/>
                    <a:pt x="7834" y="1883"/>
                    <a:pt x="8176" y="1883"/>
                  </a:cubicBezTo>
                  <a:close/>
                  <a:moveTo>
                    <a:pt x="8175" y="1"/>
                  </a:moveTo>
                  <a:cubicBezTo>
                    <a:pt x="6209" y="1"/>
                    <a:pt x="4616" y="1594"/>
                    <a:pt x="4616" y="3558"/>
                  </a:cubicBezTo>
                  <a:cubicBezTo>
                    <a:pt x="4617" y="3954"/>
                    <a:pt x="4684" y="4346"/>
                    <a:pt x="4814" y="4721"/>
                  </a:cubicBezTo>
                  <a:lnTo>
                    <a:pt x="1749" y="4721"/>
                  </a:lnTo>
                  <a:cubicBezTo>
                    <a:pt x="1743" y="4721"/>
                    <a:pt x="1736" y="4721"/>
                    <a:pt x="1730" y="4721"/>
                  </a:cubicBezTo>
                  <a:cubicBezTo>
                    <a:pt x="776" y="4721"/>
                    <a:pt x="0" y="5494"/>
                    <a:pt x="0" y="6450"/>
                  </a:cubicBezTo>
                  <a:cubicBezTo>
                    <a:pt x="0" y="7406"/>
                    <a:pt x="776" y="8179"/>
                    <a:pt x="1730" y="8179"/>
                  </a:cubicBezTo>
                  <a:cubicBezTo>
                    <a:pt x="1736" y="8179"/>
                    <a:pt x="1743" y="8179"/>
                    <a:pt x="1749" y="8179"/>
                  </a:cubicBezTo>
                  <a:lnTo>
                    <a:pt x="14601" y="8179"/>
                  </a:lnTo>
                  <a:cubicBezTo>
                    <a:pt x="14607" y="8179"/>
                    <a:pt x="14613" y="8179"/>
                    <a:pt x="14620" y="8179"/>
                  </a:cubicBezTo>
                  <a:cubicBezTo>
                    <a:pt x="15572" y="8179"/>
                    <a:pt x="16348" y="7406"/>
                    <a:pt x="16348" y="6450"/>
                  </a:cubicBezTo>
                  <a:cubicBezTo>
                    <a:pt x="16348" y="5494"/>
                    <a:pt x="15572" y="4721"/>
                    <a:pt x="14620" y="4721"/>
                  </a:cubicBezTo>
                  <a:cubicBezTo>
                    <a:pt x="14613" y="4721"/>
                    <a:pt x="14607" y="4721"/>
                    <a:pt x="14601" y="4721"/>
                  </a:cubicBezTo>
                  <a:lnTo>
                    <a:pt x="11534" y="4721"/>
                  </a:lnTo>
                  <a:cubicBezTo>
                    <a:pt x="11665" y="4346"/>
                    <a:pt x="11731" y="3954"/>
                    <a:pt x="11731" y="3558"/>
                  </a:cubicBezTo>
                  <a:cubicBezTo>
                    <a:pt x="11731" y="1594"/>
                    <a:pt x="10140" y="1"/>
                    <a:pt x="8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9" name="Google Shape;5069;p33"/>
            <p:cNvSpPr/>
            <p:nvPr/>
          </p:nvSpPr>
          <p:spPr>
            <a:xfrm>
              <a:off x="6326225" y="3726525"/>
              <a:ext cx="216950" cy="307725"/>
            </a:xfrm>
            <a:custGeom>
              <a:rect b="b" l="l" r="r" t="t"/>
              <a:pathLst>
                <a:path extrusionOk="0" h="12309" w="8678">
                  <a:moveTo>
                    <a:pt x="1" y="0"/>
                  </a:moveTo>
                  <a:lnTo>
                    <a:pt x="1" y="12309"/>
                  </a:lnTo>
                  <a:lnTo>
                    <a:pt x="8677" y="12309"/>
                  </a:lnTo>
                  <a:lnTo>
                    <a:pt x="8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0" name="Google Shape;5070;p33"/>
            <p:cNvSpPr/>
            <p:nvPr/>
          </p:nvSpPr>
          <p:spPr>
            <a:xfrm>
              <a:off x="6580975" y="3726525"/>
              <a:ext cx="244650" cy="35325"/>
            </a:xfrm>
            <a:custGeom>
              <a:rect b="b" l="l" r="r" t="t"/>
              <a:pathLst>
                <a:path extrusionOk="0" h="1413" w="9786">
                  <a:moveTo>
                    <a:pt x="0" y="0"/>
                  </a:moveTo>
                  <a:lnTo>
                    <a:pt x="0" y="1413"/>
                  </a:lnTo>
                  <a:lnTo>
                    <a:pt x="9786" y="141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p33"/>
            <p:cNvSpPr/>
            <p:nvPr/>
          </p:nvSpPr>
          <p:spPr>
            <a:xfrm>
              <a:off x="6580975" y="3817325"/>
              <a:ext cx="244650" cy="35325"/>
            </a:xfrm>
            <a:custGeom>
              <a:rect b="b" l="l" r="r" t="t"/>
              <a:pathLst>
                <a:path extrusionOk="0" h="1413" w="9786">
                  <a:moveTo>
                    <a:pt x="0" y="0"/>
                  </a:moveTo>
                  <a:lnTo>
                    <a:pt x="0" y="1413"/>
                  </a:lnTo>
                  <a:lnTo>
                    <a:pt x="9786" y="141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p33"/>
            <p:cNvSpPr/>
            <p:nvPr/>
          </p:nvSpPr>
          <p:spPr>
            <a:xfrm>
              <a:off x="6580975" y="3908125"/>
              <a:ext cx="244650" cy="35325"/>
            </a:xfrm>
            <a:custGeom>
              <a:rect b="b" l="l" r="r" t="t"/>
              <a:pathLst>
                <a:path extrusionOk="0" h="1413" w="9786">
                  <a:moveTo>
                    <a:pt x="0" y="0"/>
                  </a:moveTo>
                  <a:lnTo>
                    <a:pt x="0" y="1413"/>
                  </a:lnTo>
                  <a:lnTo>
                    <a:pt x="9786" y="141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p33"/>
            <p:cNvSpPr/>
            <p:nvPr/>
          </p:nvSpPr>
          <p:spPr>
            <a:xfrm>
              <a:off x="6580975" y="3998925"/>
              <a:ext cx="244650" cy="35325"/>
            </a:xfrm>
            <a:custGeom>
              <a:rect b="b" l="l" r="r" t="t"/>
              <a:pathLst>
                <a:path extrusionOk="0" h="1413" w="9786">
                  <a:moveTo>
                    <a:pt x="0" y="0"/>
                  </a:moveTo>
                  <a:lnTo>
                    <a:pt x="0" y="1413"/>
                  </a:lnTo>
                  <a:lnTo>
                    <a:pt x="9786" y="141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p33"/>
            <p:cNvSpPr/>
            <p:nvPr/>
          </p:nvSpPr>
          <p:spPr>
            <a:xfrm>
              <a:off x="6326225" y="4089725"/>
              <a:ext cx="499400" cy="35325"/>
            </a:xfrm>
            <a:custGeom>
              <a:rect b="b" l="l" r="r" t="t"/>
              <a:pathLst>
                <a:path extrusionOk="0" h="1413" w="19976">
                  <a:moveTo>
                    <a:pt x="1" y="0"/>
                  </a:moveTo>
                  <a:lnTo>
                    <a:pt x="1" y="1413"/>
                  </a:lnTo>
                  <a:lnTo>
                    <a:pt x="19976" y="1413"/>
                  </a:lnTo>
                  <a:lnTo>
                    <a:pt x="199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p33"/>
            <p:cNvSpPr/>
            <p:nvPr/>
          </p:nvSpPr>
          <p:spPr>
            <a:xfrm>
              <a:off x="6326225" y="4180550"/>
              <a:ext cx="499400" cy="35300"/>
            </a:xfrm>
            <a:custGeom>
              <a:rect b="b" l="l" r="r" t="t"/>
              <a:pathLst>
                <a:path extrusionOk="0" h="1412" w="19976">
                  <a:moveTo>
                    <a:pt x="1" y="0"/>
                  </a:moveTo>
                  <a:lnTo>
                    <a:pt x="1" y="1411"/>
                  </a:lnTo>
                  <a:lnTo>
                    <a:pt x="19976" y="1411"/>
                  </a:lnTo>
                  <a:lnTo>
                    <a:pt x="199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p33"/>
            <p:cNvSpPr/>
            <p:nvPr/>
          </p:nvSpPr>
          <p:spPr>
            <a:xfrm>
              <a:off x="6326225" y="4271300"/>
              <a:ext cx="499400" cy="35350"/>
            </a:xfrm>
            <a:custGeom>
              <a:rect b="b" l="l" r="r" t="t"/>
              <a:pathLst>
                <a:path extrusionOk="0" h="1414" w="19976">
                  <a:moveTo>
                    <a:pt x="1" y="1"/>
                  </a:moveTo>
                  <a:lnTo>
                    <a:pt x="1" y="1413"/>
                  </a:lnTo>
                  <a:lnTo>
                    <a:pt x="19976" y="1413"/>
                  </a:lnTo>
                  <a:lnTo>
                    <a:pt x="19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7" name="Google Shape;5077;p33"/>
            <p:cNvSpPr/>
            <p:nvPr/>
          </p:nvSpPr>
          <p:spPr>
            <a:xfrm>
              <a:off x="6326225" y="4362150"/>
              <a:ext cx="499400" cy="35300"/>
            </a:xfrm>
            <a:custGeom>
              <a:rect b="b" l="l" r="r" t="t"/>
              <a:pathLst>
                <a:path extrusionOk="0" h="1412" w="19976">
                  <a:moveTo>
                    <a:pt x="1" y="0"/>
                  </a:moveTo>
                  <a:lnTo>
                    <a:pt x="1" y="1411"/>
                  </a:lnTo>
                  <a:lnTo>
                    <a:pt x="19976" y="1411"/>
                  </a:lnTo>
                  <a:lnTo>
                    <a:pt x="199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8" name="Google Shape;5078;p33"/>
            <p:cNvSpPr/>
            <p:nvPr/>
          </p:nvSpPr>
          <p:spPr>
            <a:xfrm>
              <a:off x="599125" y="2247325"/>
              <a:ext cx="2467700" cy="826750"/>
            </a:xfrm>
            <a:custGeom>
              <a:rect b="b" l="l" r="r" t="t"/>
              <a:pathLst>
                <a:path extrusionOk="0" h="33070" w="98708">
                  <a:moveTo>
                    <a:pt x="98085" y="0"/>
                  </a:moveTo>
                  <a:cubicBezTo>
                    <a:pt x="97817" y="0"/>
                    <a:pt x="97425" y="106"/>
                    <a:pt x="96919" y="330"/>
                  </a:cubicBezTo>
                  <a:lnTo>
                    <a:pt x="87455" y="4505"/>
                  </a:lnTo>
                  <a:cubicBezTo>
                    <a:pt x="85776" y="5247"/>
                    <a:pt x="82899" y="5852"/>
                    <a:pt x="81065" y="5852"/>
                  </a:cubicBezTo>
                  <a:lnTo>
                    <a:pt x="3338" y="5852"/>
                  </a:lnTo>
                  <a:cubicBezTo>
                    <a:pt x="1502" y="5852"/>
                    <a:pt x="0" y="7353"/>
                    <a:pt x="0" y="9189"/>
                  </a:cubicBezTo>
                  <a:lnTo>
                    <a:pt x="0" y="29733"/>
                  </a:lnTo>
                  <a:cubicBezTo>
                    <a:pt x="0" y="31569"/>
                    <a:pt x="1502" y="33070"/>
                    <a:pt x="3338" y="33070"/>
                  </a:cubicBezTo>
                  <a:lnTo>
                    <a:pt x="81065" y="33070"/>
                  </a:lnTo>
                  <a:cubicBezTo>
                    <a:pt x="82899" y="33070"/>
                    <a:pt x="84402" y="31569"/>
                    <a:pt x="84402" y="29733"/>
                  </a:cubicBezTo>
                  <a:lnTo>
                    <a:pt x="84402" y="21253"/>
                  </a:lnTo>
                  <a:cubicBezTo>
                    <a:pt x="84402" y="19417"/>
                    <a:pt x="85355" y="16757"/>
                    <a:pt x="86521" y="15338"/>
                  </a:cubicBezTo>
                  <a:lnTo>
                    <a:pt x="97852" y="1560"/>
                  </a:lnTo>
                  <a:cubicBezTo>
                    <a:pt x="98667" y="569"/>
                    <a:pt x="98707" y="0"/>
                    <a:pt x="98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9" name="Google Shape;5079;p33"/>
            <p:cNvSpPr/>
            <p:nvPr/>
          </p:nvSpPr>
          <p:spPr>
            <a:xfrm>
              <a:off x="854075" y="2497025"/>
              <a:ext cx="1582875" cy="56325"/>
            </a:xfrm>
            <a:custGeom>
              <a:rect b="b" l="l" r="r" t="t"/>
              <a:pathLst>
                <a:path extrusionOk="0" h="2253" w="63315">
                  <a:moveTo>
                    <a:pt x="1" y="1"/>
                  </a:moveTo>
                  <a:lnTo>
                    <a:pt x="1" y="2253"/>
                  </a:lnTo>
                  <a:lnTo>
                    <a:pt x="63314" y="2253"/>
                  </a:lnTo>
                  <a:lnTo>
                    <a:pt x="63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0" name="Google Shape;5080;p33"/>
            <p:cNvSpPr/>
            <p:nvPr/>
          </p:nvSpPr>
          <p:spPr>
            <a:xfrm>
              <a:off x="854075" y="2769425"/>
              <a:ext cx="1582875" cy="56325"/>
            </a:xfrm>
            <a:custGeom>
              <a:rect b="b" l="l" r="r" t="t"/>
              <a:pathLst>
                <a:path extrusionOk="0" h="2253" w="63315">
                  <a:moveTo>
                    <a:pt x="1" y="1"/>
                  </a:moveTo>
                  <a:lnTo>
                    <a:pt x="1" y="2253"/>
                  </a:lnTo>
                  <a:lnTo>
                    <a:pt x="63314" y="2253"/>
                  </a:lnTo>
                  <a:lnTo>
                    <a:pt x="63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1" name="Google Shape;5081;p33"/>
            <p:cNvSpPr/>
            <p:nvPr/>
          </p:nvSpPr>
          <p:spPr>
            <a:xfrm>
              <a:off x="854075" y="2633225"/>
              <a:ext cx="1582875" cy="56325"/>
            </a:xfrm>
            <a:custGeom>
              <a:rect b="b" l="l" r="r" t="t"/>
              <a:pathLst>
                <a:path extrusionOk="0" h="2253" w="63315">
                  <a:moveTo>
                    <a:pt x="1" y="0"/>
                  </a:moveTo>
                  <a:lnTo>
                    <a:pt x="1" y="2252"/>
                  </a:lnTo>
                  <a:lnTo>
                    <a:pt x="63314" y="2252"/>
                  </a:lnTo>
                  <a:lnTo>
                    <a:pt x="6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p33"/>
            <p:cNvSpPr/>
            <p:nvPr/>
          </p:nvSpPr>
          <p:spPr>
            <a:xfrm>
              <a:off x="854075" y="2905650"/>
              <a:ext cx="1582875" cy="56325"/>
            </a:xfrm>
            <a:custGeom>
              <a:rect b="b" l="l" r="r" t="t"/>
              <a:pathLst>
                <a:path extrusionOk="0" h="2253" w="63315">
                  <a:moveTo>
                    <a:pt x="1" y="0"/>
                  </a:moveTo>
                  <a:lnTo>
                    <a:pt x="1" y="2252"/>
                  </a:lnTo>
                  <a:lnTo>
                    <a:pt x="63314" y="2252"/>
                  </a:lnTo>
                  <a:lnTo>
                    <a:pt x="63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p33"/>
            <p:cNvSpPr/>
            <p:nvPr/>
          </p:nvSpPr>
          <p:spPr>
            <a:xfrm>
              <a:off x="6575675" y="1990125"/>
              <a:ext cx="640125" cy="472350"/>
            </a:xfrm>
            <a:custGeom>
              <a:rect b="b" l="l" r="r" t="t"/>
              <a:pathLst>
                <a:path extrusionOk="0" h="18894" w="25605">
                  <a:moveTo>
                    <a:pt x="19445" y="1"/>
                  </a:moveTo>
                  <a:cubicBezTo>
                    <a:pt x="18895" y="1"/>
                    <a:pt x="18338" y="124"/>
                    <a:pt x="17815" y="385"/>
                  </a:cubicBezTo>
                  <a:lnTo>
                    <a:pt x="2547" y="8007"/>
                  </a:lnTo>
                  <a:cubicBezTo>
                    <a:pt x="741" y="8909"/>
                    <a:pt x="1" y="11125"/>
                    <a:pt x="902" y="12933"/>
                  </a:cubicBezTo>
                  <a:lnTo>
                    <a:pt x="2864" y="16866"/>
                  </a:lnTo>
                  <a:cubicBezTo>
                    <a:pt x="3504" y="18149"/>
                    <a:pt x="4810" y="18894"/>
                    <a:pt x="6161" y="18894"/>
                  </a:cubicBezTo>
                  <a:cubicBezTo>
                    <a:pt x="6711" y="18894"/>
                    <a:pt x="7267" y="18771"/>
                    <a:pt x="7790" y="18511"/>
                  </a:cubicBezTo>
                  <a:lnTo>
                    <a:pt x="23058" y="10888"/>
                  </a:lnTo>
                  <a:cubicBezTo>
                    <a:pt x="24864" y="9987"/>
                    <a:pt x="25605" y="7769"/>
                    <a:pt x="24703" y="5963"/>
                  </a:cubicBezTo>
                  <a:lnTo>
                    <a:pt x="22741" y="2030"/>
                  </a:lnTo>
                  <a:cubicBezTo>
                    <a:pt x="22100" y="746"/>
                    <a:pt x="20795" y="1"/>
                    <a:pt x="19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p33"/>
            <p:cNvSpPr/>
            <p:nvPr/>
          </p:nvSpPr>
          <p:spPr>
            <a:xfrm>
              <a:off x="6757725" y="2090725"/>
              <a:ext cx="281875" cy="268900"/>
            </a:xfrm>
            <a:custGeom>
              <a:rect b="b" l="l" r="r" t="t"/>
              <a:pathLst>
                <a:path extrusionOk="0" h="10756" w="11275">
                  <a:moveTo>
                    <a:pt x="6776" y="0"/>
                  </a:moveTo>
                  <a:cubicBezTo>
                    <a:pt x="6488" y="0"/>
                    <a:pt x="6197" y="65"/>
                    <a:pt x="5924" y="202"/>
                  </a:cubicBezTo>
                  <a:lnTo>
                    <a:pt x="1325" y="2497"/>
                  </a:lnTo>
                  <a:cubicBezTo>
                    <a:pt x="384" y="2968"/>
                    <a:pt x="0" y="4118"/>
                    <a:pt x="469" y="5058"/>
                  </a:cubicBezTo>
                  <a:lnTo>
                    <a:pt x="2787" y="9700"/>
                  </a:lnTo>
                  <a:cubicBezTo>
                    <a:pt x="3122" y="10369"/>
                    <a:pt x="3798" y="10755"/>
                    <a:pt x="4500" y="10755"/>
                  </a:cubicBezTo>
                  <a:cubicBezTo>
                    <a:pt x="4786" y="10755"/>
                    <a:pt x="5076" y="10691"/>
                    <a:pt x="5350" y="10556"/>
                  </a:cubicBezTo>
                  <a:lnTo>
                    <a:pt x="9948" y="8259"/>
                  </a:lnTo>
                  <a:cubicBezTo>
                    <a:pt x="10890" y="7788"/>
                    <a:pt x="11275" y="6638"/>
                    <a:pt x="10806" y="5698"/>
                  </a:cubicBezTo>
                  <a:lnTo>
                    <a:pt x="8488" y="1055"/>
                  </a:lnTo>
                  <a:cubicBezTo>
                    <a:pt x="8155" y="387"/>
                    <a:pt x="7478" y="0"/>
                    <a:pt x="6776" y="0"/>
                  </a:cubicBezTo>
                  <a:close/>
                </a:path>
              </a:pathLst>
            </a:custGeom>
            <a:solidFill>
              <a:srgbClr val="D791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p33"/>
            <p:cNvSpPr/>
            <p:nvPr/>
          </p:nvSpPr>
          <p:spPr>
            <a:xfrm>
              <a:off x="6939750" y="2176175"/>
              <a:ext cx="38975" cy="37075"/>
            </a:xfrm>
            <a:custGeom>
              <a:rect b="b" l="l" r="r" t="t"/>
              <a:pathLst>
                <a:path extrusionOk="0" h="1483" w="1559">
                  <a:moveTo>
                    <a:pt x="797" y="0"/>
                  </a:moveTo>
                  <a:cubicBezTo>
                    <a:pt x="586" y="0"/>
                    <a:pt x="381" y="91"/>
                    <a:pt x="238" y="256"/>
                  </a:cubicBezTo>
                  <a:cubicBezTo>
                    <a:pt x="41" y="482"/>
                    <a:pt x="1" y="804"/>
                    <a:pt x="134" y="1073"/>
                  </a:cubicBezTo>
                  <a:cubicBezTo>
                    <a:pt x="264" y="1333"/>
                    <a:pt x="527" y="1483"/>
                    <a:pt x="799" y="1483"/>
                  </a:cubicBezTo>
                  <a:cubicBezTo>
                    <a:pt x="911" y="1483"/>
                    <a:pt x="1024" y="1458"/>
                    <a:pt x="1130" y="1405"/>
                  </a:cubicBezTo>
                  <a:cubicBezTo>
                    <a:pt x="1398" y="1270"/>
                    <a:pt x="1558" y="987"/>
                    <a:pt x="1538" y="688"/>
                  </a:cubicBezTo>
                  <a:cubicBezTo>
                    <a:pt x="1515" y="389"/>
                    <a:pt x="1315" y="133"/>
                    <a:pt x="1031" y="38"/>
                  </a:cubicBezTo>
                  <a:cubicBezTo>
                    <a:pt x="954" y="13"/>
                    <a:pt x="875" y="0"/>
                    <a:pt x="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p33"/>
            <p:cNvSpPr/>
            <p:nvPr/>
          </p:nvSpPr>
          <p:spPr>
            <a:xfrm>
              <a:off x="6878725" y="2206650"/>
              <a:ext cx="38950" cy="37125"/>
            </a:xfrm>
            <a:custGeom>
              <a:rect b="b" l="l" r="r" t="t"/>
              <a:pathLst>
                <a:path extrusionOk="0" h="1485" w="1558">
                  <a:moveTo>
                    <a:pt x="798" y="1"/>
                  </a:moveTo>
                  <a:cubicBezTo>
                    <a:pt x="587" y="1"/>
                    <a:pt x="382" y="90"/>
                    <a:pt x="239" y="255"/>
                  </a:cubicBezTo>
                  <a:cubicBezTo>
                    <a:pt x="42" y="482"/>
                    <a:pt x="0" y="805"/>
                    <a:pt x="135" y="1073"/>
                  </a:cubicBezTo>
                  <a:cubicBezTo>
                    <a:pt x="263" y="1333"/>
                    <a:pt x="526" y="1484"/>
                    <a:pt x="798" y="1484"/>
                  </a:cubicBezTo>
                  <a:cubicBezTo>
                    <a:pt x="909" y="1484"/>
                    <a:pt x="1022" y="1459"/>
                    <a:pt x="1128" y="1406"/>
                  </a:cubicBezTo>
                  <a:cubicBezTo>
                    <a:pt x="1396" y="1271"/>
                    <a:pt x="1558" y="990"/>
                    <a:pt x="1537" y="691"/>
                  </a:cubicBezTo>
                  <a:cubicBezTo>
                    <a:pt x="1516" y="392"/>
                    <a:pt x="1318" y="134"/>
                    <a:pt x="1034" y="39"/>
                  </a:cubicBezTo>
                  <a:cubicBezTo>
                    <a:pt x="956" y="13"/>
                    <a:pt x="877" y="1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p33"/>
            <p:cNvSpPr/>
            <p:nvPr/>
          </p:nvSpPr>
          <p:spPr>
            <a:xfrm>
              <a:off x="6817600" y="2237100"/>
              <a:ext cx="39050" cy="37100"/>
            </a:xfrm>
            <a:custGeom>
              <a:rect b="b" l="l" r="r" t="t"/>
              <a:pathLst>
                <a:path extrusionOk="0" h="1484" w="1562">
                  <a:moveTo>
                    <a:pt x="800" y="0"/>
                  </a:moveTo>
                  <a:cubicBezTo>
                    <a:pt x="589" y="0"/>
                    <a:pt x="383" y="91"/>
                    <a:pt x="239" y="256"/>
                  </a:cubicBezTo>
                  <a:cubicBezTo>
                    <a:pt x="42" y="482"/>
                    <a:pt x="1" y="805"/>
                    <a:pt x="135" y="1073"/>
                  </a:cubicBezTo>
                  <a:cubicBezTo>
                    <a:pt x="266" y="1333"/>
                    <a:pt x="529" y="1483"/>
                    <a:pt x="802" y="1483"/>
                  </a:cubicBezTo>
                  <a:cubicBezTo>
                    <a:pt x="912" y="1483"/>
                    <a:pt x="1025" y="1458"/>
                    <a:pt x="1130" y="1406"/>
                  </a:cubicBezTo>
                  <a:cubicBezTo>
                    <a:pt x="1400" y="1272"/>
                    <a:pt x="1561" y="989"/>
                    <a:pt x="1539" y="690"/>
                  </a:cubicBezTo>
                  <a:cubicBezTo>
                    <a:pt x="1518" y="391"/>
                    <a:pt x="1318" y="133"/>
                    <a:pt x="1034" y="38"/>
                  </a:cubicBezTo>
                  <a:cubicBezTo>
                    <a:pt x="957" y="13"/>
                    <a:pt x="878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8" name="Google Shape;5088;p33"/>
            <p:cNvSpPr/>
            <p:nvPr/>
          </p:nvSpPr>
          <p:spPr>
            <a:xfrm>
              <a:off x="6970250" y="2237275"/>
              <a:ext cx="38925" cy="37025"/>
            </a:xfrm>
            <a:custGeom>
              <a:rect b="b" l="l" r="r" t="t"/>
              <a:pathLst>
                <a:path extrusionOk="0" h="1481" w="1557">
                  <a:moveTo>
                    <a:pt x="797" y="0"/>
                  </a:moveTo>
                  <a:cubicBezTo>
                    <a:pt x="587" y="0"/>
                    <a:pt x="382" y="90"/>
                    <a:pt x="239" y="255"/>
                  </a:cubicBezTo>
                  <a:cubicBezTo>
                    <a:pt x="42" y="480"/>
                    <a:pt x="1" y="801"/>
                    <a:pt x="134" y="1069"/>
                  </a:cubicBezTo>
                  <a:cubicBezTo>
                    <a:pt x="263" y="1330"/>
                    <a:pt x="526" y="1481"/>
                    <a:pt x="799" y="1481"/>
                  </a:cubicBezTo>
                  <a:cubicBezTo>
                    <a:pt x="911" y="1481"/>
                    <a:pt x="1024" y="1456"/>
                    <a:pt x="1130" y="1402"/>
                  </a:cubicBezTo>
                  <a:cubicBezTo>
                    <a:pt x="1397" y="1268"/>
                    <a:pt x="1557" y="986"/>
                    <a:pt x="1536" y="689"/>
                  </a:cubicBezTo>
                  <a:cubicBezTo>
                    <a:pt x="1514" y="390"/>
                    <a:pt x="1316" y="133"/>
                    <a:pt x="1031" y="39"/>
                  </a:cubicBezTo>
                  <a:cubicBezTo>
                    <a:pt x="954" y="13"/>
                    <a:pt x="875" y="0"/>
                    <a:pt x="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9" name="Google Shape;5089;p33"/>
            <p:cNvSpPr/>
            <p:nvPr/>
          </p:nvSpPr>
          <p:spPr>
            <a:xfrm>
              <a:off x="6909175" y="2267750"/>
              <a:ext cx="38925" cy="37050"/>
            </a:xfrm>
            <a:custGeom>
              <a:rect b="b" l="l" r="r" t="t"/>
              <a:pathLst>
                <a:path extrusionOk="0" h="1482" w="1557">
                  <a:moveTo>
                    <a:pt x="797" y="1"/>
                  </a:moveTo>
                  <a:cubicBezTo>
                    <a:pt x="586" y="1"/>
                    <a:pt x="382" y="91"/>
                    <a:pt x="239" y="254"/>
                  </a:cubicBezTo>
                  <a:cubicBezTo>
                    <a:pt x="42" y="481"/>
                    <a:pt x="1" y="802"/>
                    <a:pt x="134" y="1070"/>
                  </a:cubicBezTo>
                  <a:cubicBezTo>
                    <a:pt x="263" y="1331"/>
                    <a:pt x="525" y="1482"/>
                    <a:pt x="798" y="1482"/>
                  </a:cubicBezTo>
                  <a:cubicBezTo>
                    <a:pt x="909" y="1482"/>
                    <a:pt x="1022" y="1457"/>
                    <a:pt x="1129" y="1403"/>
                  </a:cubicBezTo>
                  <a:cubicBezTo>
                    <a:pt x="1395" y="1270"/>
                    <a:pt x="1557" y="989"/>
                    <a:pt x="1536" y="690"/>
                  </a:cubicBezTo>
                  <a:cubicBezTo>
                    <a:pt x="1515" y="391"/>
                    <a:pt x="1317" y="134"/>
                    <a:pt x="1033" y="40"/>
                  </a:cubicBezTo>
                  <a:cubicBezTo>
                    <a:pt x="955" y="13"/>
                    <a:pt x="875" y="1"/>
                    <a:pt x="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0" name="Google Shape;5090;p33"/>
            <p:cNvSpPr/>
            <p:nvPr/>
          </p:nvSpPr>
          <p:spPr>
            <a:xfrm>
              <a:off x="6848150" y="2298225"/>
              <a:ext cx="38925" cy="37050"/>
            </a:xfrm>
            <a:custGeom>
              <a:rect b="b" l="l" r="r" t="t"/>
              <a:pathLst>
                <a:path extrusionOk="0" h="1482" w="1557">
                  <a:moveTo>
                    <a:pt x="796" y="1"/>
                  </a:moveTo>
                  <a:cubicBezTo>
                    <a:pt x="586" y="1"/>
                    <a:pt x="382" y="90"/>
                    <a:pt x="239" y="255"/>
                  </a:cubicBezTo>
                  <a:cubicBezTo>
                    <a:pt x="42" y="480"/>
                    <a:pt x="0" y="802"/>
                    <a:pt x="133" y="1070"/>
                  </a:cubicBezTo>
                  <a:cubicBezTo>
                    <a:pt x="263" y="1330"/>
                    <a:pt x="526" y="1481"/>
                    <a:pt x="798" y="1481"/>
                  </a:cubicBezTo>
                  <a:cubicBezTo>
                    <a:pt x="909" y="1481"/>
                    <a:pt x="1022" y="1456"/>
                    <a:pt x="1128" y="1403"/>
                  </a:cubicBezTo>
                  <a:cubicBezTo>
                    <a:pt x="1396" y="1268"/>
                    <a:pt x="1556" y="987"/>
                    <a:pt x="1534" y="689"/>
                  </a:cubicBezTo>
                  <a:cubicBezTo>
                    <a:pt x="1513" y="390"/>
                    <a:pt x="1315" y="134"/>
                    <a:pt x="1031" y="39"/>
                  </a:cubicBezTo>
                  <a:cubicBezTo>
                    <a:pt x="954" y="13"/>
                    <a:pt x="875" y="1"/>
                    <a:pt x="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1" name="Google Shape;5091;p33"/>
            <p:cNvSpPr/>
            <p:nvPr/>
          </p:nvSpPr>
          <p:spPr>
            <a:xfrm>
              <a:off x="6909250" y="2115100"/>
              <a:ext cx="39000" cy="37100"/>
            </a:xfrm>
            <a:custGeom>
              <a:rect b="b" l="l" r="r" t="t"/>
              <a:pathLst>
                <a:path extrusionOk="0" h="1484" w="1560">
                  <a:moveTo>
                    <a:pt x="799" y="0"/>
                  </a:moveTo>
                  <a:cubicBezTo>
                    <a:pt x="587" y="0"/>
                    <a:pt x="382" y="91"/>
                    <a:pt x="239" y="256"/>
                  </a:cubicBezTo>
                  <a:cubicBezTo>
                    <a:pt x="42" y="482"/>
                    <a:pt x="1" y="805"/>
                    <a:pt x="135" y="1073"/>
                  </a:cubicBezTo>
                  <a:cubicBezTo>
                    <a:pt x="265" y="1333"/>
                    <a:pt x="526" y="1484"/>
                    <a:pt x="798" y="1484"/>
                  </a:cubicBezTo>
                  <a:cubicBezTo>
                    <a:pt x="910" y="1484"/>
                    <a:pt x="1023" y="1458"/>
                    <a:pt x="1130" y="1405"/>
                  </a:cubicBezTo>
                  <a:cubicBezTo>
                    <a:pt x="1398" y="1272"/>
                    <a:pt x="1560" y="989"/>
                    <a:pt x="1538" y="690"/>
                  </a:cubicBezTo>
                  <a:cubicBezTo>
                    <a:pt x="1517" y="391"/>
                    <a:pt x="1317" y="133"/>
                    <a:pt x="1033" y="38"/>
                  </a:cubicBezTo>
                  <a:cubicBezTo>
                    <a:pt x="956" y="13"/>
                    <a:pt x="877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2" name="Google Shape;5092;p33"/>
            <p:cNvSpPr/>
            <p:nvPr/>
          </p:nvSpPr>
          <p:spPr>
            <a:xfrm>
              <a:off x="6848175" y="2145525"/>
              <a:ext cx="39050" cy="37150"/>
            </a:xfrm>
            <a:custGeom>
              <a:rect b="b" l="l" r="r" t="t"/>
              <a:pathLst>
                <a:path extrusionOk="0" h="1486" w="1562">
                  <a:moveTo>
                    <a:pt x="798" y="1"/>
                  </a:moveTo>
                  <a:cubicBezTo>
                    <a:pt x="587" y="1"/>
                    <a:pt x="382" y="91"/>
                    <a:pt x="239" y="256"/>
                  </a:cubicBezTo>
                  <a:cubicBezTo>
                    <a:pt x="42" y="482"/>
                    <a:pt x="1" y="805"/>
                    <a:pt x="135" y="1075"/>
                  </a:cubicBezTo>
                  <a:cubicBezTo>
                    <a:pt x="264" y="1335"/>
                    <a:pt x="527" y="1486"/>
                    <a:pt x="799" y="1486"/>
                  </a:cubicBezTo>
                  <a:cubicBezTo>
                    <a:pt x="911" y="1486"/>
                    <a:pt x="1025" y="1460"/>
                    <a:pt x="1132" y="1406"/>
                  </a:cubicBezTo>
                  <a:cubicBezTo>
                    <a:pt x="1400" y="1272"/>
                    <a:pt x="1561" y="989"/>
                    <a:pt x="1539" y="690"/>
                  </a:cubicBezTo>
                  <a:cubicBezTo>
                    <a:pt x="1518" y="391"/>
                    <a:pt x="1318" y="134"/>
                    <a:pt x="1034" y="40"/>
                  </a:cubicBezTo>
                  <a:cubicBezTo>
                    <a:pt x="957" y="13"/>
                    <a:pt x="877" y="1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3" name="Google Shape;5093;p33"/>
            <p:cNvSpPr/>
            <p:nvPr/>
          </p:nvSpPr>
          <p:spPr>
            <a:xfrm>
              <a:off x="6787175" y="2176075"/>
              <a:ext cx="38975" cy="37100"/>
            </a:xfrm>
            <a:custGeom>
              <a:rect b="b" l="l" r="r" t="t"/>
              <a:pathLst>
                <a:path extrusionOk="0" h="1484" w="1559">
                  <a:moveTo>
                    <a:pt x="796" y="0"/>
                  </a:moveTo>
                  <a:cubicBezTo>
                    <a:pt x="586" y="0"/>
                    <a:pt x="381" y="91"/>
                    <a:pt x="238" y="255"/>
                  </a:cubicBezTo>
                  <a:cubicBezTo>
                    <a:pt x="41" y="480"/>
                    <a:pt x="1" y="803"/>
                    <a:pt x="134" y="1073"/>
                  </a:cubicBezTo>
                  <a:cubicBezTo>
                    <a:pt x="263" y="1333"/>
                    <a:pt x="526" y="1483"/>
                    <a:pt x="799" y="1483"/>
                  </a:cubicBezTo>
                  <a:cubicBezTo>
                    <a:pt x="910" y="1483"/>
                    <a:pt x="1023" y="1458"/>
                    <a:pt x="1129" y="1406"/>
                  </a:cubicBezTo>
                  <a:cubicBezTo>
                    <a:pt x="1397" y="1271"/>
                    <a:pt x="1558" y="988"/>
                    <a:pt x="1538" y="689"/>
                  </a:cubicBezTo>
                  <a:cubicBezTo>
                    <a:pt x="1515" y="392"/>
                    <a:pt x="1317" y="134"/>
                    <a:pt x="1033" y="39"/>
                  </a:cubicBezTo>
                  <a:cubicBezTo>
                    <a:pt x="955" y="13"/>
                    <a:pt x="875" y="0"/>
                    <a:pt x="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4" name="Google Shape;5094;p33"/>
            <p:cNvSpPr/>
            <p:nvPr/>
          </p:nvSpPr>
          <p:spPr>
            <a:xfrm>
              <a:off x="6461700" y="2586900"/>
              <a:ext cx="633475" cy="351100"/>
            </a:xfrm>
            <a:custGeom>
              <a:rect b="b" l="l" r="r" t="t"/>
              <a:pathLst>
                <a:path extrusionOk="0" h="14044" w="25339">
                  <a:moveTo>
                    <a:pt x="4523" y="0"/>
                  </a:moveTo>
                  <a:cubicBezTo>
                    <a:pt x="2722" y="0"/>
                    <a:pt x="1137" y="1336"/>
                    <a:pt x="883" y="3168"/>
                  </a:cubicBezTo>
                  <a:lnTo>
                    <a:pt x="279" y="7522"/>
                  </a:lnTo>
                  <a:cubicBezTo>
                    <a:pt x="1" y="9521"/>
                    <a:pt x="1412" y="11385"/>
                    <a:pt x="3412" y="11664"/>
                  </a:cubicBezTo>
                  <a:lnTo>
                    <a:pt x="20315" y="14009"/>
                  </a:lnTo>
                  <a:cubicBezTo>
                    <a:pt x="20484" y="14032"/>
                    <a:pt x="20653" y="14044"/>
                    <a:pt x="20819" y="14044"/>
                  </a:cubicBezTo>
                  <a:cubicBezTo>
                    <a:pt x="22618" y="14044"/>
                    <a:pt x="24203" y="12708"/>
                    <a:pt x="24457" y="10877"/>
                  </a:cubicBezTo>
                  <a:lnTo>
                    <a:pt x="25061" y="6524"/>
                  </a:lnTo>
                  <a:cubicBezTo>
                    <a:pt x="25338" y="4524"/>
                    <a:pt x="23929" y="2660"/>
                    <a:pt x="21928" y="2382"/>
                  </a:cubicBezTo>
                  <a:lnTo>
                    <a:pt x="5026" y="35"/>
                  </a:lnTo>
                  <a:cubicBezTo>
                    <a:pt x="4857" y="12"/>
                    <a:pt x="4689" y="0"/>
                    <a:pt x="4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5" name="Google Shape;5095;p33"/>
            <p:cNvSpPr/>
            <p:nvPr/>
          </p:nvSpPr>
          <p:spPr>
            <a:xfrm>
              <a:off x="6658000" y="2642350"/>
              <a:ext cx="247025" cy="241625"/>
            </a:xfrm>
            <a:custGeom>
              <a:rect b="b" l="l" r="r" t="t"/>
              <a:pathLst>
                <a:path extrusionOk="0" h="9665" w="9881">
                  <a:moveTo>
                    <a:pt x="2748" y="0"/>
                  </a:moveTo>
                  <a:cubicBezTo>
                    <a:pt x="1811" y="0"/>
                    <a:pt x="990" y="695"/>
                    <a:pt x="858" y="1647"/>
                  </a:cubicBezTo>
                  <a:lnTo>
                    <a:pt x="144" y="6785"/>
                  </a:lnTo>
                  <a:cubicBezTo>
                    <a:pt x="0" y="7827"/>
                    <a:pt x="732" y="8796"/>
                    <a:pt x="1776" y="8941"/>
                  </a:cubicBezTo>
                  <a:lnTo>
                    <a:pt x="6866" y="9647"/>
                  </a:lnTo>
                  <a:cubicBezTo>
                    <a:pt x="6954" y="9659"/>
                    <a:pt x="7041" y="9665"/>
                    <a:pt x="7128" y="9665"/>
                  </a:cubicBezTo>
                  <a:cubicBezTo>
                    <a:pt x="8066" y="9665"/>
                    <a:pt x="8890" y="8971"/>
                    <a:pt x="9022" y="8018"/>
                  </a:cubicBezTo>
                  <a:lnTo>
                    <a:pt x="9735" y="2879"/>
                  </a:lnTo>
                  <a:cubicBezTo>
                    <a:pt x="9880" y="1837"/>
                    <a:pt x="9146" y="868"/>
                    <a:pt x="8104" y="725"/>
                  </a:cubicBezTo>
                  <a:lnTo>
                    <a:pt x="3012" y="19"/>
                  </a:lnTo>
                  <a:cubicBezTo>
                    <a:pt x="2923" y="6"/>
                    <a:pt x="2835" y="0"/>
                    <a:pt x="2748" y="0"/>
                  </a:cubicBezTo>
                  <a:close/>
                </a:path>
              </a:pathLst>
            </a:custGeom>
            <a:solidFill>
              <a:srgbClr val="D791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6" name="Google Shape;5096;p33"/>
            <p:cNvSpPr/>
            <p:nvPr/>
          </p:nvSpPr>
          <p:spPr>
            <a:xfrm>
              <a:off x="6829300" y="2753975"/>
              <a:ext cx="39550" cy="37125"/>
            </a:xfrm>
            <a:custGeom>
              <a:rect b="b" l="l" r="r" t="t"/>
              <a:pathLst>
                <a:path extrusionOk="0" h="1485" w="1582">
                  <a:moveTo>
                    <a:pt x="791" y="1"/>
                  </a:moveTo>
                  <a:cubicBezTo>
                    <a:pt x="729" y="1"/>
                    <a:pt x="666" y="9"/>
                    <a:pt x="603" y="25"/>
                  </a:cubicBezTo>
                  <a:cubicBezTo>
                    <a:pt x="313" y="100"/>
                    <a:pt x="97" y="343"/>
                    <a:pt x="55" y="641"/>
                  </a:cubicBezTo>
                  <a:cubicBezTo>
                    <a:pt x="1" y="1047"/>
                    <a:pt x="283" y="1421"/>
                    <a:pt x="691" y="1477"/>
                  </a:cubicBezTo>
                  <a:cubicBezTo>
                    <a:pt x="724" y="1482"/>
                    <a:pt x="757" y="1484"/>
                    <a:pt x="790" y="1484"/>
                  </a:cubicBezTo>
                  <a:cubicBezTo>
                    <a:pt x="1051" y="1484"/>
                    <a:pt x="1297" y="1346"/>
                    <a:pt x="1431" y="1116"/>
                  </a:cubicBezTo>
                  <a:cubicBezTo>
                    <a:pt x="1582" y="857"/>
                    <a:pt x="1563" y="533"/>
                    <a:pt x="1382" y="294"/>
                  </a:cubicBezTo>
                  <a:cubicBezTo>
                    <a:pt x="1239" y="106"/>
                    <a:pt x="1019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7" name="Google Shape;5097;p33"/>
            <p:cNvSpPr/>
            <p:nvPr/>
          </p:nvSpPr>
          <p:spPr>
            <a:xfrm>
              <a:off x="6761725" y="2744675"/>
              <a:ext cx="39500" cy="37050"/>
            </a:xfrm>
            <a:custGeom>
              <a:rect b="b" l="l" r="r" t="t"/>
              <a:pathLst>
                <a:path extrusionOk="0" h="1482" w="1580">
                  <a:moveTo>
                    <a:pt x="788" y="1"/>
                  </a:moveTo>
                  <a:cubicBezTo>
                    <a:pt x="727" y="1"/>
                    <a:pt x="665" y="8"/>
                    <a:pt x="604" y="24"/>
                  </a:cubicBezTo>
                  <a:cubicBezTo>
                    <a:pt x="314" y="99"/>
                    <a:pt x="98" y="342"/>
                    <a:pt x="56" y="638"/>
                  </a:cubicBezTo>
                  <a:cubicBezTo>
                    <a:pt x="0" y="1044"/>
                    <a:pt x="283" y="1419"/>
                    <a:pt x="689" y="1475"/>
                  </a:cubicBezTo>
                  <a:cubicBezTo>
                    <a:pt x="722" y="1479"/>
                    <a:pt x="755" y="1482"/>
                    <a:pt x="788" y="1482"/>
                  </a:cubicBezTo>
                  <a:cubicBezTo>
                    <a:pt x="1049" y="1482"/>
                    <a:pt x="1294" y="1345"/>
                    <a:pt x="1429" y="1115"/>
                  </a:cubicBezTo>
                  <a:cubicBezTo>
                    <a:pt x="1580" y="857"/>
                    <a:pt x="1561" y="533"/>
                    <a:pt x="1380" y="295"/>
                  </a:cubicBezTo>
                  <a:cubicBezTo>
                    <a:pt x="1237" y="107"/>
                    <a:pt x="1017" y="1"/>
                    <a:pt x="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8" name="Google Shape;5098;p33"/>
            <p:cNvSpPr/>
            <p:nvPr/>
          </p:nvSpPr>
          <p:spPr>
            <a:xfrm>
              <a:off x="6694125" y="2735225"/>
              <a:ext cx="39550" cy="37100"/>
            </a:xfrm>
            <a:custGeom>
              <a:rect b="b" l="l" r="r" t="t"/>
              <a:pathLst>
                <a:path extrusionOk="0" h="1484" w="1582">
                  <a:moveTo>
                    <a:pt x="790" y="0"/>
                  </a:moveTo>
                  <a:cubicBezTo>
                    <a:pt x="728" y="0"/>
                    <a:pt x="665" y="8"/>
                    <a:pt x="603" y="24"/>
                  </a:cubicBezTo>
                  <a:cubicBezTo>
                    <a:pt x="313" y="100"/>
                    <a:pt x="97" y="343"/>
                    <a:pt x="55" y="640"/>
                  </a:cubicBezTo>
                  <a:cubicBezTo>
                    <a:pt x="0" y="1046"/>
                    <a:pt x="283" y="1419"/>
                    <a:pt x="689" y="1477"/>
                  </a:cubicBezTo>
                  <a:cubicBezTo>
                    <a:pt x="723" y="1482"/>
                    <a:pt x="757" y="1484"/>
                    <a:pt x="791" y="1484"/>
                  </a:cubicBezTo>
                  <a:cubicBezTo>
                    <a:pt x="1052" y="1484"/>
                    <a:pt x="1296" y="1346"/>
                    <a:pt x="1431" y="1117"/>
                  </a:cubicBezTo>
                  <a:cubicBezTo>
                    <a:pt x="1582" y="858"/>
                    <a:pt x="1564" y="534"/>
                    <a:pt x="1382" y="294"/>
                  </a:cubicBezTo>
                  <a:cubicBezTo>
                    <a:pt x="1240" y="106"/>
                    <a:pt x="1019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9" name="Google Shape;5099;p33"/>
            <p:cNvSpPr/>
            <p:nvPr/>
          </p:nvSpPr>
          <p:spPr>
            <a:xfrm>
              <a:off x="6819900" y="2821625"/>
              <a:ext cx="39525" cy="37050"/>
            </a:xfrm>
            <a:custGeom>
              <a:rect b="b" l="l" r="r" t="t"/>
              <a:pathLst>
                <a:path extrusionOk="0" h="1482" w="1581">
                  <a:moveTo>
                    <a:pt x="789" y="1"/>
                  </a:moveTo>
                  <a:cubicBezTo>
                    <a:pt x="728" y="1"/>
                    <a:pt x="666" y="8"/>
                    <a:pt x="605" y="24"/>
                  </a:cubicBezTo>
                  <a:cubicBezTo>
                    <a:pt x="316" y="100"/>
                    <a:pt x="100" y="341"/>
                    <a:pt x="58" y="637"/>
                  </a:cubicBezTo>
                  <a:cubicBezTo>
                    <a:pt x="1" y="1043"/>
                    <a:pt x="285" y="1419"/>
                    <a:pt x="690" y="1475"/>
                  </a:cubicBezTo>
                  <a:cubicBezTo>
                    <a:pt x="724" y="1479"/>
                    <a:pt x="757" y="1482"/>
                    <a:pt x="790" y="1482"/>
                  </a:cubicBezTo>
                  <a:cubicBezTo>
                    <a:pt x="1050" y="1482"/>
                    <a:pt x="1295" y="1344"/>
                    <a:pt x="1429" y="1115"/>
                  </a:cubicBezTo>
                  <a:cubicBezTo>
                    <a:pt x="1580" y="858"/>
                    <a:pt x="1561" y="533"/>
                    <a:pt x="1380" y="295"/>
                  </a:cubicBezTo>
                  <a:cubicBezTo>
                    <a:pt x="1239" y="107"/>
                    <a:pt x="1018" y="1"/>
                    <a:pt x="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0" name="Google Shape;5100;p33"/>
            <p:cNvSpPr/>
            <p:nvPr/>
          </p:nvSpPr>
          <p:spPr>
            <a:xfrm>
              <a:off x="6752300" y="2812250"/>
              <a:ext cx="39525" cy="37050"/>
            </a:xfrm>
            <a:custGeom>
              <a:rect b="b" l="l" r="r" t="t"/>
              <a:pathLst>
                <a:path extrusionOk="0" h="1482" w="1581">
                  <a:moveTo>
                    <a:pt x="791" y="0"/>
                  </a:moveTo>
                  <a:cubicBezTo>
                    <a:pt x="729" y="0"/>
                    <a:pt x="667" y="8"/>
                    <a:pt x="605" y="24"/>
                  </a:cubicBezTo>
                  <a:cubicBezTo>
                    <a:pt x="315" y="98"/>
                    <a:pt x="99" y="341"/>
                    <a:pt x="57" y="637"/>
                  </a:cubicBezTo>
                  <a:cubicBezTo>
                    <a:pt x="1" y="1043"/>
                    <a:pt x="284" y="1418"/>
                    <a:pt x="689" y="1474"/>
                  </a:cubicBezTo>
                  <a:cubicBezTo>
                    <a:pt x="724" y="1479"/>
                    <a:pt x="758" y="1481"/>
                    <a:pt x="792" y="1481"/>
                  </a:cubicBezTo>
                  <a:cubicBezTo>
                    <a:pt x="1051" y="1481"/>
                    <a:pt x="1296" y="1344"/>
                    <a:pt x="1430" y="1116"/>
                  </a:cubicBezTo>
                  <a:cubicBezTo>
                    <a:pt x="1581" y="856"/>
                    <a:pt x="1562" y="532"/>
                    <a:pt x="1381" y="294"/>
                  </a:cubicBezTo>
                  <a:cubicBezTo>
                    <a:pt x="1239" y="106"/>
                    <a:pt x="1019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1" name="Google Shape;5101;p33"/>
            <p:cNvSpPr/>
            <p:nvPr/>
          </p:nvSpPr>
          <p:spPr>
            <a:xfrm>
              <a:off x="6684675" y="2802900"/>
              <a:ext cx="39525" cy="37050"/>
            </a:xfrm>
            <a:custGeom>
              <a:rect b="b" l="l" r="r" t="t"/>
              <a:pathLst>
                <a:path extrusionOk="0" h="1482" w="1581">
                  <a:moveTo>
                    <a:pt x="791" y="1"/>
                  </a:moveTo>
                  <a:cubicBezTo>
                    <a:pt x="730" y="1"/>
                    <a:pt x="668" y="8"/>
                    <a:pt x="606" y="24"/>
                  </a:cubicBezTo>
                  <a:cubicBezTo>
                    <a:pt x="318" y="98"/>
                    <a:pt x="102" y="339"/>
                    <a:pt x="59" y="635"/>
                  </a:cubicBezTo>
                  <a:cubicBezTo>
                    <a:pt x="1" y="1042"/>
                    <a:pt x="285" y="1419"/>
                    <a:pt x="692" y="1475"/>
                  </a:cubicBezTo>
                  <a:cubicBezTo>
                    <a:pt x="726" y="1479"/>
                    <a:pt x="759" y="1481"/>
                    <a:pt x="791" y="1481"/>
                  </a:cubicBezTo>
                  <a:cubicBezTo>
                    <a:pt x="1052" y="1481"/>
                    <a:pt x="1296" y="1344"/>
                    <a:pt x="1430" y="1115"/>
                  </a:cubicBezTo>
                  <a:cubicBezTo>
                    <a:pt x="1581" y="857"/>
                    <a:pt x="1563" y="533"/>
                    <a:pt x="1382" y="295"/>
                  </a:cubicBezTo>
                  <a:cubicBezTo>
                    <a:pt x="1240" y="107"/>
                    <a:pt x="1020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2" name="Google Shape;5102;p33"/>
            <p:cNvSpPr/>
            <p:nvPr/>
          </p:nvSpPr>
          <p:spPr>
            <a:xfrm>
              <a:off x="6838625" y="2686400"/>
              <a:ext cx="39600" cy="37100"/>
            </a:xfrm>
            <a:custGeom>
              <a:rect b="b" l="l" r="r" t="t"/>
              <a:pathLst>
                <a:path extrusionOk="0" h="1484" w="1584">
                  <a:moveTo>
                    <a:pt x="793" y="0"/>
                  </a:moveTo>
                  <a:cubicBezTo>
                    <a:pt x="731" y="0"/>
                    <a:pt x="668" y="8"/>
                    <a:pt x="606" y="24"/>
                  </a:cubicBezTo>
                  <a:cubicBezTo>
                    <a:pt x="316" y="100"/>
                    <a:pt x="100" y="343"/>
                    <a:pt x="58" y="640"/>
                  </a:cubicBezTo>
                  <a:cubicBezTo>
                    <a:pt x="1" y="1046"/>
                    <a:pt x="285" y="1421"/>
                    <a:pt x="691" y="1477"/>
                  </a:cubicBezTo>
                  <a:cubicBezTo>
                    <a:pt x="724" y="1481"/>
                    <a:pt x="757" y="1484"/>
                    <a:pt x="790" y="1484"/>
                  </a:cubicBezTo>
                  <a:cubicBezTo>
                    <a:pt x="1052" y="1484"/>
                    <a:pt x="1297" y="1346"/>
                    <a:pt x="1432" y="1117"/>
                  </a:cubicBezTo>
                  <a:cubicBezTo>
                    <a:pt x="1583" y="858"/>
                    <a:pt x="1564" y="534"/>
                    <a:pt x="1384" y="294"/>
                  </a:cubicBezTo>
                  <a:cubicBezTo>
                    <a:pt x="1242" y="106"/>
                    <a:pt x="1022" y="0"/>
                    <a:pt x="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3" name="Google Shape;5103;p33"/>
            <p:cNvSpPr/>
            <p:nvPr/>
          </p:nvSpPr>
          <p:spPr>
            <a:xfrm>
              <a:off x="6771050" y="2676950"/>
              <a:ext cx="39625" cy="37150"/>
            </a:xfrm>
            <a:custGeom>
              <a:rect b="b" l="l" r="r" t="t"/>
              <a:pathLst>
                <a:path extrusionOk="0" h="1486" w="1585">
                  <a:moveTo>
                    <a:pt x="793" y="1"/>
                  </a:moveTo>
                  <a:cubicBezTo>
                    <a:pt x="730" y="1"/>
                    <a:pt x="668" y="9"/>
                    <a:pt x="606" y="25"/>
                  </a:cubicBezTo>
                  <a:cubicBezTo>
                    <a:pt x="316" y="100"/>
                    <a:pt x="99" y="345"/>
                    <a:pt x="58" y="642"/>
                  </a:cubicBezTo>
                  <a:cubicBezTo>
                    <a:pt x="0" y="1048"/>
                    <a:pt x="284" y="1424"/>
                    <a:pt x="692" y="1479"/>
                  </a:cubicBezTo>
                  <a:cubicBezTo>
                    <a:pt x="726" y="1484"/>
                    <a:pt x="760" y="1486"/>
                    <a:pt x="794" y="1486"/>
                  </a:cubicBezTo>
                  <a:cubicBezTo>
                    <a:pt x="1055" y="1486"/>
                    <a:pt x="1300" y="1348"/>
                    <a:pt x="1433" y="1119"/>
                  </a:cubicBezTo>
                  <a:cubicBezTo>
                    <a:pt x="1584" y="860"/>
                    <a:pt x="1565" y="534"/>
                    <a:pt x="1385" y="296"/>
                  </a:cubicBezTo>
                  <a:cubicBezTo>
                    <a:pt x="1242" y="107"/>
                    <a:pt x="1022" y="1"/>
                    <a:pt x="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4" name="Google Shape;5104;p33"/>
            <p:cNvSpPr/>
            <p:nvPr/>
          </p:nvSpPr>
          <p:spPr>
            <a:xfrm>
              <a:off x="6703500" y="2667625"/>
              <a:ext cx="39550" cy="37100"/>
            </a:xfrm>
            <a:custGeom>
              <a:rect b="b" l="l" r="r" t="t"/>
              <a:pathLst>
                <a:path extrusionOk="0" h="1484" w="1582">
                  <a:moveTo>
                    <a:pt x="791" y="1"/>
                  </a:moveTo>
                  <a:cubicBezTo>
                    <a:pt x="729" y="1"/>
                    <a:pt x="666" y="9"/>
                    <a:pt x="604" y="25"/>
                  </a:cubicBezTo>
                  <a:cubicBezTo>
                    <a:pt x="314" y="100"/>
                    <a:pt x="98" y="343"/>
                    <a:pt x="56" y="639"/>
                  </a:cubicBezTo>
                  <a:cubicBezTo>
                    <a:pt x="0" y="1045"/>
                    <a:pt x="283" y="1419"/>
                    <a:pt x="689" y="1477"/>
                  </a:cubicBezTo>
                  <a:cubicBezTo>
                    <a:pt x="722" y="1482"/>
                    <a:pt x="756" y="1484"/>
                    <a:pt x="789" y="1484"/>
                  </a:cubicBezTo>
                  <a:cubicBezTo>
                    <a:pt x="1050" y="1484"/>
                    <a:pt x="1295" y="1347"/>
                    <a:pt x="1430" y="1117"/>
                  </a:cubicBezTo>
                  <a:cubicBezTo>
                    <a:pt x="1581" y="858"/>
                    <a:pt x="1564" y="534"/>
                    <a:pt x="1381" y="294"/>
                  </a:cubicBezTo>
                  <a:cubicBezTo>
                    <a:pt x="1239" y="107"/>
                    <a:pt x="1020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33"/>
            <p:cNvSpPr/>
            <p:nvPr/>
          </p:nvSpPr>
          <p:spPr>
            <a:xfrm>
              <a:off x="4455575" y="947850"/>
              <a:ext cx="615400" cy="561725"/>
            </a:xfrm>
            <a:custGeom>
              <a:rect b="b" l="l" r="r" t="t"/>
              <a:pathLst>
                <a:path extrusionOk="0" h="22469" w="24616">
                  <a:moveTo>
                    <a:pt x="4180" y="1"/>
                  </a:moveTo>
                  <a:lnTo>
                    <a:pt x="0" y="5168"/>
                  </a:lnTo>
                  <a:lnTo>
                    <a:pt x="16703" y="18699"/>
                  </a:lnTo>
                  <a:lnTo>
                    <a:pt x="14942" y="20871"/>
                  </a:lnTo>
                  <a:lnTo>
                    <a:pt x="16916" y="22469"/>
                  </a:lnTo>
                  <a:lnTo>
                    <a:pt x="24615" y="12959"/>
                  </a:lnTo>
                  <a:lnTo>
                    <a:pt x="22642" y="11360"/>
                  </a:lnTo>
                  <a:lnTo>
                    <a:pt x="20883" y="13530"/>
                  </a:lnTo>
                  <a:lnTo>
                    <a:pt x="41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p33"/>
            <p:cNvSpPr/>
            <p:nvPr/>
          </p:nvSpPr>
          <p:spPr>
            <a:xfrm>
              <a:off x="4089925" y="676275"/>
              <a:ext cx="754550" cy="655400"/>
            </a:xfrm>
            <a:custGeom>
              <a:rect b="b" l="l" r="r" t="t"/>
              <a:pathLst>
                <a:path extrusionOk="0" h="26216" w="30182">
                  <a:moveTo>
                    <a:pt x="805" y="0"/>
                  </a:moveTo>
                  <a:cubicBezTo>
                    <a:pt x="598" y="0"/>
                    <a:pt x="392" y="90"/>
                    <a:pt x="251" y="264"/>
                  </a:cubicBezTo>
                  <a:cubicBezTo>
                    <a:pt x="1" y="573"/>
                    <a:pt x="51" y="1026"/>
                    <a:pt x="362" y="1272"/>
                  </a:cubicBezTo>
                  <a:lnTo>
                    <a:pt x="7379" y="6956"/>
                  </a:lnTo>
                  <a:cubicBezTo>
                    <a:pt x="6431" y="8786"/>
                    <a:pt x="7115" y="11336"/>
                    <a:pt x="9105" y="12948"/>
                  </a:cubicBezTo>
                  <a:lnTo>
                    <a:pt x="22228" y="23580"/>
                  </a:lnTo>
                  <a:lnTo>
                    <a:pt x="20922" y="25194"/>
                  </a:lnTo>
                  <a:lnTo>
                    <a:pt x="22176" y="26216"/>
                  </a:lnTo>
                  <a:lnTo>
                    <a:pt x="30181" y="16333"/>
                  </a:lnTo>
                  <a:lnTo>
                    <a:pt x="28926" y="15311"/>
                  </a:lnTo>
                  <a:lnTo>
                    <a:pt x="27620" y="16925"/>
                  </a:lnTo>
                  <a:lnTo>
                    <a:pt x="14494" y="6290"/>
                  </a:lnTo>
                  <a:cubicBezTo>
                    <a:pt x="13401" y="5404"/>
                    <a:pt x="12110" y="4963"/>
                    <a:pt x="10906" y="4963"/>
                  </a:cubicBezTo>
                  <a:cubicBezTo>
                    <a:pt x="9920" y="4963"/>
                    <a:pt x="8992" y="5258"/>
                    <a:pt x="8276" y="5846"/>
                  </a:cubicBezTo>
                  <a:lnTo>
                    <a:pt x="1261" y="165"/>
                  </a:lnTo>
                  <a:cubicBezTo>
                    <a:pt x="1127" y="54"/>
                    <a:pt x="965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p33"/>
            <p:cNvSpPr/>
            <p:nvPr/>
          </p:nvSpPr>
          <p:spPr>
            <a:xfrm>
              <a:off x="4307625" y="851000"/>
              <a:ext cx="230725" cy="209175"/>
            </a:xfrm>
            <a:custGeom>
              <a:rect b="b" l="l" r="r" t="t"/>
              <a:pathLst>
                <a:path extrusionOk="0" h="8367" w="9229">
                  <a:moveTo>
                    <a:pt x="3043" y="1"/>
                  </a:moveTo>
                  <a:cubicBezTo>
                    <a:pt x="2227" y="1"/>
                    <a:pt x="1471" y="307"/>
                    <a:pt x="977" y="918"/>
                  </a:cubicBezTo>
                  <a:cubicBezTo>
                    <a:pt x="0" y="2124"/>
                    <a:pt x="396" y="4085"/>
                    <a:pt x="1858" y="5269"/>
                  </a:cubicBezTo>
                  <a:lnTo>
                    <a:pt x="5671" y="8367"/>
                  </a:lnTo>
                  <a:lnTo>
                    <a:pt x="9229" y="3975"/>
                  </a:lnTo>
                  <a:lnTo>
                    <a:pt x="5416" y="879"/>
                  </a:lnTo>
                  <a:cubicBezTo>
                    <a:pt x="4693" y="293"/>
                    <a:pt x="3839" y="1"/>
                    <a:pt x="30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p33"/>
            <p:cNvSpPr/>
            <p:nvPr/>
          </p:nvSpPr>
          <p:spPr>
            <a:xfrm>
              <a:off x="3068775" y="659650"/>
              <a:ext cx="272500" cy="258650"/>
            </a:xfrm>
            <a:custGeom>
              <a:rect b="b" l="l" r="r" t="t"/>
              <a:pathLst>
                <a:path extrusionOk="0" h="10346" w="10900">
                  <a:moveTo>
                    <a:pt x="1249" y="0"/>
                  </a:moveTo>
                  <a:cubicBezTo>
                    <a:pt x="600" y="0"/>
                    <a:pt x="1" y="750"/>
                    <a:pt x="570" y="1336"/>
                  </a:cubicBezTo>
                  <a:cubicBezTo>
                    <a:pt x="3394" y="4250"/>
                    <a:pt x="6218" y="7164"/>
                    <a:pt x="9043" y="10078"/>
                  </a:cubicBezTo>
                  <a:cubicBezTo>
                    <a:pt x="9226" y="10266"/>
                    <a:pt x="9442" y="10345"/>
                    <a:pt x="9652" y="10345"/>
                  </a:cubicBezTo>
                  <a:cubicBezTo>
                    <a:pt x="10301" y="10345"/>
                    <a:pt x="10899" y="9595"/>
                    <a:pt x="10330" y="9009"/>
                  </a:cubicBezTo>
                  <a:cubicBezTo>
                    <a:pt x="7507" y="6095"/>
                    <a:pt x="4682" y="3181"/>
                    <a:pt x="1857" y="267"/>
                  </a:cubicBezTo>
                  <a:cubicBezTo>
                    <a:pt x="1674" y="79"/>
                    <a:pt x="1459" y="0"/>
                    <a:pt x="12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p33"/>
            <p:cNvSpPr/>
            <p:nvPr/>
          </p:nvSpPr>
          <p:spPr>
            <a:xfrm>
              <a:off x="2959800" y="749025"/>
              <a:ext cx="272475" cy="258650"/>
            </a:xfrm>
            <a:custGeom>
              <a:rect b="b" l="l" r="r" t="t"/>
              <a:pathLst>
                <a:path extrusionOk="0" h="10346" w="10899">
                  <a:moveTo>
                    <a:pt x="1248" y="0"/>
                  </a:moveTo>
                  <a:cubicBezTo>
                    <a:pt x="599" y="0"/>
                    <a:pt x="1" y="751"/>
                    <a:pt x="569" y="1337"/>
                  </a:cubicBezTo>
                  <a:cubicBezTo>
                    <a:pt x="3394" y="4251"/>
                    <a:pt x="6217" y="7164"/>
                    <a:pt x="9042" y="10078"/>
                  </a:cubicBezTo>
                  <a:cubicBezTo>
                    <a:pt x="9225" y="10267"/>
                    <a:pt x="9441" y="10345"/>
                    <a:pt x="9651" y="10345"/>
                  </a:cubicBezTo>
                  <a:cubicBezTo>
                    <a:pt x="10300" y="10345"/>
                    <a:pt x="10898" y="9595"/>
                    <a:pt x="10330" y="9009"/>
                  </a:cubicBezTo>
                  <a:lnTo>
                    <a:pt x="1857" y="268"/>
                  </a:lnTo>
                  <a:cubicBezTo>
                    <a:pt x="1674" y="79"/>
                    <a:pt x="1458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p33"/>
            <p:cNvSpPr/>
            <p:nvPr/>
          </p:nvSpPr>
          <p:spPr>
            <a:xfrm>
              <a:off x="2636825" y="1087650"/>
              <a:ext cx="252775" cy="256675"/>
            </a:xfrm>
            <a:custGeom>
              <a:rect b="b" l="l" r="r" t="t"/>
              <a:pathLst>
                <a:path extrusionOk="0" h="10267" w="10111">
                  <a:moveTo>
                    <a:pt x="1184" y="0"/>
                  </a:moveTo>
                  <a:cubicBezTo>
                    <a:pt x="572" y="0"/>
                    <a:pt x="0" y="686"/>
                    <a:pt x="515" y="1261"/>
                  </a:cubicBezTo>
                  <a:cubicBezTo>
                    <a:pt x="3116" y="4169"/>
                    <a:pt x="5717" y="7077"/>
                    <a:pt x="8320" y="9984"/>
                  </a:cubicBezTo>
                  <a:cubicBezTo>
                    <a:pt x="8498" y="10183"/>
                    <a:pt x="8715" y="10266"/>
                    <a:pt x="8928" y="10266"/>
                  </a:cubicBezTo>
                  <a:cubicBezTo>
                    <a:pt x="9539" y="10266"/>
                    <a:pt x="10111" y="9580"/>
                    <a:pt x="9597" y="9006"/>
                  </a:cubicBezTo>
                  <a:cubicBezTo>
                    <a:pt x="6995" y="6098"/>
                    <a:pt x="4392" y="3190"/>
                    <a:pt x="1791" y="282"/>
                  </a:cubicBezTo>
                  <a:cubicBezTo>
                    <a:pt x="1613" y="83"/>
                    <a:pt x="1396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p33"/>
            <p:cNvSpPr/>
            <p:nvPr/>
          </p:nvSpPr>
          <p:spPr>
            <a:xfrm>
              <a:off x="2527125" y="1167150"/>
              <a:ext cx="252800" cy="256650"/>
            </a:xfrm>
            <a:custGeom>
              <a:rect b="b" l="l" r="r" t="t"/>
              <a:pathLst>
                <a:path extrusionOk="0" h="10266" w="10112">
                  <a:moveTo>
                    <a:pt x="1183" y="0"/>
                  </a:moveTo>
                  <a:cubicBezTo>
                    <a:pt x="572" y="0"/>
                    <a:pt x="0" y="685"/>
                    <a:pt x="516" y="1260"/>
                  </a:cubicBezTo>
                  <a:cubicBezTo>
                    <a:pt x="3117" y="4167"/>
                    <a:pt x="5718" y="7075"/>
                    <a:pt x="8321" y="9983"/>
                  </a:cubicBezTo>
                  <a:cubicBezTo>
                    <a:pt x="8499" y="10182"/>
                    <a:pt x="8717" y="10265"/>
                    <a:pt x="8929" y="10265"/>
                  </a:cubicBezTo>
                  <a:cubicBezTo>
                    <a:pt x="9540" y="10265"/>
                    <a:pt x="10112" y="9581"/>
                    <a:pt x="9598" y="9006"/>
                  </a:cubicBezTo>
                  <a:cubicBezTo>
                    <a:pt x="6995" y="6097"/>
                    <a:pt x="4393" y="3189"/>
                    <a:pt x="1790" y="282"/>
                  </a:cubicBezTo>
                  <a:cubicBezTo>
                    <a:pt x="1612" y="83"/>
                    <a:pt x="1395" y="0"/>
                    <a:pt x="1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p33"/>
            <p:cNvSpPr/>
            <p:nvPr/>
          </p:nvSpPr>
          <p:spPr>
            <a:xfrm>
              <a:off x="2677075" y="622650"/>
              <a:ext cx="524850" cy="841375"/>
            </a:xfrm>
            <a:custGeom>
              <a:rect b="b" l="l" r="r" t="t"/>
              <a:pathLst>
                <a:path extrusionOk="0" h="33655" w="20994">
                  <a:moveTo>
                    <a:pt x="18829" y="0"/>
                  </a:moveTo>
                  <a:cubicBezTo>
                    <a:pt x="18625" y="0"/>
                    <a:pt x="18411" y="46"/>
                    <a:pt x="18195" y="151"/>
                  </a:cubicBezTo>
                  <a:cubicBezTo>
                    <a:pt x="14401" y="1993"/>
                    <a:pt x="11211" y="5354"/>
                    <a:pt x="9731" y="9294"/>
                  </a:cubicBezTo>
                  <a:cubicBezTo>
                    <a:pt x="8481" y="12621"/>
                    <a:pt x="8936" y="16568"/>
                    <a:pt x="8403" y="20044"/>
                  </a:cubicBezTo>
                  <a:cubicBezTo>
                    <a:pt x="7668" y="24840"/>
                    <a:pt x="5316" y="28525"/>
                    <a:pt x="1231" y="31138"/>
                  </a:cubicBezTo>
                  <a:cubicBezTo>
                    <a:pt x="0" y="31925"/>
                    <a:pt x="804" y="33654"/>
                    <a:pt x="1961" y="33654"/>
                  </a:cubicBezTo>
                  <a:cubicBezTo>
                    <a:pt x="2189" y="33654"/>
                    <a:pt x="2431" y="33587"/>
                    <a:pt x="2674" y="33432"/>
                  </a:cubicBezTo>
                  <a:cubicBezTo>
                    <a:pt x="8589" y="29646"/>
                    <a:pt x="10927" y="23992"/>
                    <a:pt x="11468" y="17162"/>
                  </a:cubicBezTo>
                  <a:cubicBezTo>
                    <a:pt x="11824" y="12658"/>
                    <a:pt x="11966" y="9110"/>
                    <a:pt x="15206" y="5665"/>
                  </a:cubicBezTo>
                  <a:cubicBezTo>
                    <a:pt x="16435" y="4357"/>
                    <a:pt x="18021" y="3229"/>
                    <a:pt x="19639" y="2443"/>
                  </a:cubicBezTo>
                  <a:cubicBezTo>
                    <a:pt x="20993" y="1786"/>
                    <a:pt x="20097" y="0"/>
                    <a:pt x="18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p33"/>
            <p:cNvSpPr/>
            <p:nvPr/>
          </p:nvSpPr>
          <p:spPr>
            <a:xfrm>
              <a:off x="2498850" y="802175"/>
              <a:ext cx="886975" cy="446700"/>
            </a:xfrm>
            <a:custGeom>
              <a:rect b="b" l="l" r="r" t="t"/>
              <a:pathLst>
                <a:path extrusionOk="0" h="17868" w="35479">
                  <a:moveTo>
                    <a:pt x="33635" y="0"/>
                  </a:moveTo>
                  <a:cubicBezTo>
                    <a:pt x="33272" y="0"/>
                    <a:pt x="32917" y="181"/>
                    <a:pt x="32673" y="619"/>
                  </a:cubicBezTo>
                  <a:cubicBezTo>
                    <a:pt x="31792" y="2188"/>
                    <a:pt x="30573" y="3706"/>
                    <a:pt x="29196" y="4856"/>
                  </a:cubicBezTo>
                  <a:cubicBezTo>
                    <a:pt x="25569" y="7887"/>
                    <a:pt x="22017" y="7820"/>
                    <a:pt x="17499" y="7914"/>
                  </a:cubicBezTo>
                  <a:cubicBezTo>
                    <a:pt x="10649" y="8053"/>
                    <a:pt x="4870" y="10055"/>
                    <a:pt x="743" y="15737"/>
                  </a:cubicBezTo>
                  <a:cubicBezTo>
                    <a:pt x="0" y="16761"/>
                    <a:pt x="947" y="17868"/>
                    <a:pt x="1917" y="17868"/>
                  </a:cubicBezTo>
                  <a:cubicBezTo>
                    <a:pt x="2289" y="17868"/>
                    <a:pt x="2664" y="17706"/>
                    <a:pt x="2948" y="17314"/>
                  </a:cubicBezTo>
                  <a:cubicBezTo>
                    <a:pt x="5797" y="13387"/>
                    <a:pt x="9612" y="11255"/>
                    <a:pt x="14443" y="10804"/>
                  </a:cubicBezTo>
                  <a:cubicBezTo>
                    <a:pt x="15286" y="10725"/>
                    <a:pt x="16152" y="10704"/>
                    <a:pt x="17029" y="10704"/>
                  </a:cubicBezTo>
                  <a:cubicBezTo>
                    <a:pt x="17962" y="10704"/>
                    <a:pt x="18907" y="10727"/>
                    <a:pt x="19848" y="10727"/>
                  </a:cubicBezTo>
                  <a:cubicBezTo>
                    <a:pt x="21702" y="10727"/>
                    <a:pt x="23543" y="10638"/>
                    <a:pt x="25252" y="10108"/>
                  </a:cubicBezTo>
                  <a:cubicBezTo>
                    <a:pt x="29272" y="8861"/>
                    <a:pt x="32813" y="5875"/>
                    <a:pt x="34876" y="2194"/>
                  </a:cubicBezTo>
                  <a:lnTo>
                    <a:pt x="34877" y="2194"/>
                  </a:lnTo>
                  <a:cubicBezTo>
                    <a:pt x="35479" y="1118"/>
                    <a:pt x="34535" y="0"/>
                    <a:pt x="3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7" name="Shape 5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8" name="Google Shape;5118;p34"/>
          <p:cNvSpPr txBox="1"/>
          <p:nvPr>
            <p:ph idx="2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5119" name="Google Shape;5119;p34"/>
          <p:cNvSpPr txBox="1"/>
          <p:nvPr>
            <p:ph type="title"/>
          </p:nvPr>
        </p:nvSpPr>
        <p:spPr>
          <a:xfrm>
            <a:off x="866322" y="22545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5120" name="Google Shape;5120;p34"/>
          <p:cNvSpPr txBox="1"/>
          <p:nvPr>
            <p:ph idx="1" type="subTitle"/>
          </p:nvPr>
        </p:nvSpPr>
        <p:spPr>
          <a:xfrm>
            <a:off x="866325" y="28321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Task Overview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1" name="Google Shape;5121;p34"/>
          <p:cNvSpPr txBox="1"/>
          <p:nvPr>
            <p:ph idx="3" type="title"/>
          </p:nvPr>
        </p:nvSpPr>
        <p:spPr>
          <a:xfrm>
            <a:off x="3433947" y="22545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5122" name="Google Shape;5122;p34"/>
          <p:cNvSpPr txBox="1"/>
          <p:nvPr>
            <p:ph idx="4" type="subTitle"/>
          </p:nvPr>
        </p:nvSpPr>
        <p:spPr>
          <a:xfrm>
            <a:off x="3433950" y="28321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Revised Interface Design</a:t>
            </a:r>
            <a:endParaRPr b="1"/>
          </a:p>
        </p:txBody>
      </p:sp>
      <p:sp>
        <p:nvSpPr>
          <p:cNvPr id="5123" name="Google Shape;5123;p34"/>
          <p:cNvSpPr txBox="1"/>
          <p:nvPr>
            <p:ph idx="5" type="title"/>
          </p:nvPr>
        </p:nvSpPr>
        <p:spPr>
          <a:xfrm>
            <a:off x="6001572" y="2254501"/>
            <a:ext cx="22761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5124" name="Google Shape;5124;p34"/>
          <p:cNvSpPr txBox="1"/>
          <p:nvPr>
            <p:ph idx="6" type="subTitle"/>
          </p:nvPr>
        </p:nvSpPr>
        <p:spPr>
          <a:xfrm>
            <a:off x="6001575" y="2832150"/>
            <a:ext cx="22761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Prototype Overview</a:t>
            </a:r>
            <a:endParaRPr b="1"/>
          </a:p>
        </p:txBody>
      </p:sp>
      <p:grpSp>
        <p:nvGrpSpPr>
          <p:cNvPr id="5125" name="Google Shape;5125;p34"/>
          <p:cNvGrpSpPr/>
          <p:nvPr/>
        </p:nvGrpSpPr>
        <p:grpSpPr>
          <a:xfrm>
            <a:off x="4262397" y="1830151"/>
            <a:ext cx="619214" cy="609637"/>
            <a:chOff x="5649414" y="2283117"/>
            <a:chExt cx="427546" cy="448592"/>
          </a:xfrm>
        </p:grpSpPr>
        <p:sp>
          <p:nvSpPr>
            <p:cNvPr id="5126" name="Google Shape;5126;p34"/>
            <p:cNvSpPr/>
            <p:nvPr/>
          </p:nvSpPr>
          <p:spPr>
            <a:xfrm>
              <a:off x="5688900" y="2320248"/>
              <a:ext cx="350930" cy="277085"/>
            </a:xfrm>
            <a:custGeom>
              <a:rect b="b" l="l" r="r" t="t"/>
              <a:pathLst>
                <a:path extrusionOk="0" h="15298" w="19375">
                  <a:moveTo>
                    <a:pt x="7359" y="2685"/>
                  </a:moveTo>
                  <a:cubicBezTo>
                    <a:pt x="8194" y="2685"/>
                    <a:pt x="9038" y="2996"/>
                    <a:pt x="9687" y="3523"/>
                  </a:cubicBezTo>
                  <a:cubicBezTo>
                    <a:pt x="10335" y="2998"/>
                    <a:pt x="11179" y="2686"/>
                    <a:pt x="12016" y="2686"/>
                  </a:cubicBezTo>
                  <a:cubicBezTo>
                    <a:pt x="12123" y="2686"/>
                    <a:pt x="12230" y="2692"/>
                    <a:pt x="12337" y="2704"/>
                  </a:cubicBezTo>
                  <a:cubicBezTo>
                    <a:pt x="13521" y="2829"/>
                    <a:pt x="14364" y="3245"/>
                    <a:pt x="14920" y="3975"/>
                  </a:cubicBezTo>
                  <a:cubicBezTo>
                    <a:pt x="15470" y="4697"/>
                    <a:pt x="15653" y="5648"/>
                    <a:pt x="15466" y="6801"/>
                  </a:cubicBezTo>
                  <a:lnTo>
                    <a:pt x="15467" y="6800"/>
                  </a:lnTo>
                  <a:lnTo>
                    <a:pt x="15467" y="6800"/>
                  </a:lnTo>
                  <a:cubicBezTo>
                    <a:pt x="15198" y="8431"/>
                    <a:pt x="13250" y="10265"/>
                    <a:pt x="11681" y="11742"/>
                  </a:cubicBezTo>
                  <a:cubicBezTo>
                    <a:pt x="11681" y="11742"/>
                    <a:pt x="10898" y="12527"/>
                    <a:pt x="10663" y="12729"/>
                  </a:cubicBezTo>
                  <a:cubicBezTo>
                    <a:pt x="10487" y="12880"/>
                    <a:pt x="10102" y="13186"/>
                    <a:pt x="9688" y="13186"/>
                  </a:cubicBezTo>
                  <a:cubicBezTo>
                    <a:pt x="9273" y="13186"/>
                    <a:pt x="8889" y="12880"/>
                    <a:pt x="8711" y="12729"/>
                  </a:cubicBezTo>
                  <a:cubicBezTo>
                    <a:pt x="8477" y="12527"/>
                    <a:pt x="7694" y="11742"/>
                    <a:pt x="7694" y="11742"/>
                  </a:cubicBezTo>
                  <a:cubicBezTo>
                    <a:pt x="6123" y="10265"/>
                    <a:pt x="4176" y="8433"/>
                    <a:pt x="3908" y="6800"/>
                  </a:cubicBezTo>
                  <a:cubicBezTo>
                    <a:pt x="3721" y="5648"/>
                    <a:pt x="3903" y="4697"/>
                    <a:pt x="4454" y="3974"/>
                  </a:cubicBezTo>
                  <a:cubicBezTo>
                    <a:pt x="5008" y="3245"/>
                    <a:pt x="5854" y="2828"/>
                    <a:pt x="7037" y="2702"/>
                  </a:cubicBezTo>
                  <a:cubicBezTo>
                    <a:pt x="7143" y="2690"/>
                    <a:pt x="7250" y="2685"/>
                    <a:pt x="7359" y="2685"/>
                  </a:cubicBezTo>
                  <a:close/>
                  <a:moveTo>
                    <a:pt x="1641" y="1"/>
                  </a:moveTo>
                  <a:cubicBezTo>
                    <a:pt x="735" y="2"/>
                    <a:pt x="1" y="735"/>
                    <a:pt x="1" y="1643"/>
                  </a:cubicBezTo>
                  <a:lnTo>
                    <a:pt x="1" y="13656"/>
                  </a:lnTo>
                  <a:cubicBezTo>
                    <a:pt x="1" y="14561"/>
                    <a:pt x="735" y="15296"/>
                    <a:pt x="1641" y="15298"/>
                  </a:cubicBezTo>
                  <a:lnTo>
                    <a:pt x="17734" y="15298"/>
                  </a:lnTo>
                  <a:cubicBezTo>
                    <a:pt x="18640" y="15296"/>
                    <a:pt x="19374" y="14561"/>
                    <a:pt x="19374" y="13656"/>
                  </a:cubicBezTo>
                  <a:lnTo>
                    <a:pt x="19374" y="1643"/>
                  </a:lnTo>
                  <a:cubicBezTo>
                    <a:pt x="19374" y="735"/>
                    <a:pt x="18640" y="2"/>
                    <a:pt x="17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p34"/>
            <p:cNvSpPr/>
            <p:nvPr/>
          </p:nvSpPr>
          <p:spPr>
            <a:xfrm>
              <a:off x="5649414" y="2648899"/>
              <a:ext cx="425028" cy="82810"/>
            </a:xfrm>
            <a:custGeom>
              <a:rect b="b" l="l" r="r" t="t"/>
              <a:pathLst>
                <a:path extrusionOk="0" h="4572" w="23466">
                  <a:moveTo>
                    <a:pt x="12436" y="956"/>
                  </a:moveTo>
                  <a:lnTo>
                    <a:pt x="12436" y="3665"/>
                  </a:lnTo>
                  <a:lnTo>
                    <a:pt x="2530" y="3665"/>
                  </a:lnTo>
                  <a:cubicBezTo>
                    <a:pt x="1843" y="3665"/>
                    <a:pt x="1286" y="3109"/>
                    <a:pt x="1286" y="2421"/>
                  </a:cubicBezTo>
                  <a:lnTo>
                    <a:pt x="1286" y="2200"/>
                  </a:lnTo>
                  <a:cubicBezTo>
                    <a:pt x="1286" y="1512"/>
                    <a:pt x="1843" y="956"/>
                    <a:pt x="2530" y="956"/>
                  </a:cubicBezTo>
                  <a:close/>
                  <a:moveTo>
                    <a:pt x="2099" y="0"/>
                  </a:moveTo>
                  <a:cubicBezTo>
                    <a:pt x="940" y="0"/>
                    <a:pt x="0" y="940"/>
                    <a:pt x="0" y="2099"/>
                  </a:cubicBezTo>
                  <a:lnTo>
                    <a:pt x="0" y="2473"/>
                  </a:lnTo>
                  <a:cubicBezTo>
                    <a:pt x="0" y="3632"/>
                    <a:pt x="940" y="4572"/>
                    <a:pt x="2099" y="4572"/>
                  </a:cubicBezTo>
                  <a:lnTo>
                    <a:pt x="21367" y="4572"/>
                  </a:lnTo>
                  <a:cubicBezTo>
                    <a:pt x="22526" y="4572"/>
                    <a:pt x="23466" y="3632"/>
                    <a:pt x="23466" y="2473"/>
                  </a:cubicBezTo>
                  <a:lnTo>
                    <a:pt x="23466" y="2099"/>
                  </a:lnTo>
                  <a:cubicBezTo>
                    <a:pt x="23466" y="940"/>
                    <a:pt x="22526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p34"/>
            <p:cNvSpPr/>
            <p:nvPr/>
          </p:nvSpPr>
          <p:spPr>
            <a:xfrm>
              <a:off x="5672707" y="2666197"/>
              <a:ext cx="201972" cy="49121"/>
            </a:xfrm>
            <a:custGeom>
              <a:rect b="b" l="l" r="r" t="t"/>
              <a:pathLst>
                <a:path extrusionOk="0" h="2712" w="11151">
                  <a:moveTo>
                    <a:pt x="1244" y="1"/>
                  </a:moveTo>
                  <a:cubicBezTo>
                    <a:pt x="557" y="1"/>
                    <a:pt x="0" y="557"/>
                    <a:pt x="0" y="1245"/>
                  </a:cubicBezTo>
                  <a:lnTo>
                    <a:pt x="0" y="1467"/>
                  </a:lnTo>
                  <a:cubicBezTo>
                    <a:pt x="0" y="2154"/>
                    <a:pt x="557" y="2711"/>
                    <a:pt x="1244" y="2711"/>
                  </a:cubicBezTo>
                  <a:lnTo>
                    <a:pt x="11150" y="2711"/>
                  </a:lnTo>
                  <a:lnTo>
                    <a:pt x="11150" y="1"/>
                  </a:lnTo>
                  <a:close/>
                </a:path>
              </a:pathLst>
            </a:custGeom>
            <a:solidFill>
              <a:srgbClr val="F4F0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p34"/>
            <p:cNvSpPr/>
            <p:nvPr/>
          </p:nvSpPr>
          <p:spPr>
            <a:xfrm>
              <a:off x="5756278" y="2368898"/>
              <a:ext cx="216173" cy="190217"/>
            </a:xfrm>
            <a:custGeom>
              <a:rect b="b" l="l" r="r" t="t"/>
              <a:pathLst>
                <a:path extrusionOk="0" h="10502" w="11935">
                  <a:moveTo>
                    <a:pt x="3639" y="0"/>
                  </a:moveTo>
                  <a:cubicBezTo>
                    <a:pt x="3530" y="0"/>
                    <a:pt x="3423" y="6"/>
                    <a:pt x="3317" y="18"/>
                  </a:cubicBezTo>
                  <a:cubicBezTo>
                    <a:pt x="2134" y="143"/>
                    <a:pt x="1288" y="559"/>
                    <a:pt x="734" y="1289"/>
                  </a:cubicBezTo>
                  <a:cubicBezTo>
                    <a:pt x="183" y="2011"/>
                    <a:pt x="1" y="2962"/>
                    <a:pt x="188" y="4115"/>
                  </a:cubicBezTo>
                  <a:cubicBezTo>
                    <a:pt x="456" y="5747"/>
                    <a:pt x="2403" y="7580"/>
                    <a:pt x="3974" y="9056"/>
                  </a:cubicBezTo>
                  <a:cubicBezTo>
                    <a:pt x="3974" y="9056"/>
                    <a:pt x="4757" y="9843"/>
                    <a:pt x="4991" y="10043"/>
                  </a:cubicBezTo>
                  <a:cubicBezTo>
                    <a:pt x="5169" y="10196"/>
                    <a:pt x="5551" y="10501"/>
                    <a:pt x="5968" y="10501"/>
                  </a:cubicBezTo>
                  <a:cubicBezTo>
                    <a:pt x="6384" y="10501"/>
                    <a:pt x="6767" y="10196"/>
                    <a:pt x="6943" y="10043"/>
                  </a:cubicBezTo>
                  <a:cubicBezTo>
                    <a:pt x="7178" y="9843"/>
                    <a:pt x="7961" y="9056"/>
                    <a:pt x="7961" y="9056"/>
                  </a:cubicBezTo>
                  <a:cubicBezTo>
                    <a:pt x="9530" y="7580"/>
                    <a:pt x="11479" y="5745"/>
                    <a:pt x="11747" y="4115"/>
                  </a:cubicBezTo>
                  <a:cubicBezTo>
                    <a:pt x="11934" y="2962"/>
                    <a:pt x="11752" y="2011"/>
                    <a:pt x="11201" y="1289"/>
                  </a:cubicBezTo>
                  <a:cubicBezTo>
                    <a:pt x="10645" y="559"/>
                    <a:pt x="9801" y="143"/>
                    <a:pt x="8618" y="18"/>
                  </a:cubicBezTo>
                  <a:lnTo>
                    <a:pt x="8618" y="16"/>
                  </a:lnTo>
                  <a:cubicBezTo>
                    <a:pt x="8512" y="6"/>
                    <a:pt x="8403" y="0"/>
                    <a:pt x="8296" y="0"/>
                  </a:cubicBezTo>
                  <a:cubicBezTo>
                    <a:pt x="7459" y="0"/>
                    <a:pt x="6615" y="312"/>
                    <a:pt x="5967" y="839"/>
                  </a:cubicBezTo>
                  <a:cubicBezTo>
                    <a:pt x="5318" y="312"/>
                    <a:pt x="4474" y="0"/>
                    <a:pt x="3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p34"/>
            <p:cNvSpPr/>
            <p:nvPr/>
          </p:nvSpPr>
          <p:spPr>
            <a:xfrm>
              <a:off x="5651733" y="2283117"/>
              <a:ext cx="425227" cy="351346"/>
            </a:xfrm>
            <a:custGeom>
              <a:rect b="b" l="l" r="r" t="t"/>
              <a:pathLst>
                <a:path extrusionOk="0" h="19398" w="23477">
                  <a:moveTo>
                    <a:pt x="19786" y="2051"/>
                  </a:moveTo>
                  <a:cubicBezTo>
                    <a:pt x="20692" y="2052"/>
                    <a:pt x="21425" y="2785"/>
                    <a:pt x="21426" y="3693"/>
                  </a:cubicBezTo>
                  <a:lnTo>
                    <a:pt x="21426" y="15706"/>
                  </a:lnTo>
                  <a:cubicBezTo>
                    <a:pt x="21426" y="16611"/>
                    <a:pt x="20692" y="17346"/>
                    <a:pt x="19786" y="17348"/>
                  </a:cubicBezTo>
                  <a:lnTo>
                    <a:pt x="3693" y="17348"/>
                  </a:lnTo>
                  <a:cubicBezTo>
                    <a:pt x="2787" y="17346"/>
                    <a:pt x="2053" y="16611"/>
                    <a:pt x="2053" y="15706"/>
                  </a:cubicBezTo>
                  <a:lnTo>
                    <a:pt x="2053" y="3693"/>
                  </a:lnTo>
                  <a:cubicBezTo>
                    <a:pt x="2053" y="2785"/>
                    <a:pt x="2787" y="2052"/>
                    <a:pt x="3693" y="2051"/>
                  </a:cubicBezTo>
                  <a:close/>
                  <a:moveTo>
                    <a:pt x="3693" y="1"/>
                  </a:moveTo>
                  <a:cubicBezTo>
                    <a:pt x="1658" y="1"/>
                    <a:pt x="1" y="1657"/>
                    <a:pt x="1" y="3693"/>
                  </a:cubicBezTo>
                  <a:lnTo>
                    <a:pt x="1" y="15706"/>
                  </a:lnTo>
                  <a:cubicBezTo>
                    <a:pt x="1" y="17741"/>
                    <a:pt x="1658" y="19398"/>
                    <a:pt x="3693" y="19398"/>
                  </a:cubicBezTo>
                  <a:lnTo>
                    <a:pt x="19786" y="19398"/>
                  </a:lnTo>
                  <a:cubicBezTo>
                    <a:pt x="21821" y="19398"/>
                    <a:pt x="23477" y="17741"/>
                    <a:pt x="23477" y="15706"/>
                  </a:cubicBezTo>
                  <a:lnTo>
                    <a:pt x="23477" y="3693"/>
                  </a:lnTo>
                  <a:cubicBezTo>
                    <a:pt x="23477" y="1657"/>
                    <a:pt x="21821" y="1"/>
                    <a:pt x="1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31" name="Google Shape;5131;p34"/>
          <p:cNvGrpSpPr/>
          <p:nvPr/>
        </p:nvGrpSpPr>
        <p:grpSpPr>
          <a:xfrm>
            <a:off x="1783635" y="1814117"/>
            <a:ext cx="441487" cy="641702"/>
            <a:chOff x="3278724" y="4250479"/>
            <a:chExt cx="324504" cy="488730"/>
          </a:xfrm>
        </p:grpSpPr>
        <p:sp>
          <p:nvSpPr>
            <p:cNvPr id="5132" name="Google Shape;5132;p34"/>
            <p:cNvSpPr/>
            <p:nvPr/>
          </p:nvSpPr>
          <p:spPr>
            <a:xfrm>
              <a:off x="3278724" y="4286432"/>
              <a:ext cx="324504" cy="452776"/>
            </a:xfrm>
            <a:custGeom>
              <a:rect b="b" l="l" r="r" t="t"/>
              <a:pathLst>
                <a:path extrusionOk="0" h="24998" w="17916">
                  <a:moveTo>
                    <a:pt x="16042" y="6336"/>
                  </a:moveTo>
                  <a:cubicBezTo>
                    <a:pt x="16203" y="6336"/>
                    <a:pt x="16333" y="6468"/>
                    <a:pt x="16333" y="6629"/>
                  </a:cubicBezTo>
                  <a:cubicBezTo>
                    <a:pt x="16333" y="6791"/>
                    <a:pt x="16203" y="6921"/>
                    <a:pt x="16042" y="6921"/>
                  </a:cubicBezTo>
                  <a:lnTo>
                    <a:pt x="5753" y="6921"/>
                  </a:lnTo>
                  <a:cubicBezTo>
                    <a:pt x="5592" y="6921"/>
                    <a:pt x="5460" y="6791"/>
                    <a:pt x="5460" y="6629"/>
                  </a:cubicBezTo>
                  <a:cubicBezTo>
                    <a:pt x="5460" y="6468"/>
                    <a:pt x="5592" y="6336"/>
                    <a:pt x="5753" y="6336"/>
                  </a:cubicBezTo>
                  <a:close/>
                  <a:moveTo>
                    <a:pt x="4038" y="4463"/>
                  </a:moveTo>
                  <a:cubicBezTo>
                    <a:pt x="4306" y="4463"/>
                    <a:pt x="4524" y="4681"/>
                    <a:pt x="4524" y="4949"/>
                  </a:cubicBezTo>
                  <a:lnTo>
                    <a:pt x="4524" y="6553"/>
                  </a:lnTo>
                  <a:cubicBezTo>
                    <a:pt x="4524" y="6822"/>
                    <a:pt x="4306" y="7038"/>
                    <a:pt x="4038" y="7038"/>
                  </a:cubicBezTo>
                  <a:lnTo>
                    <a:pt x="2434" y="7038"/>
                  </a:lnTo>
                  <a:cubicBezTo>
                    <a:pt x="2165" y="7038"/>
                    <a:pt x="1947" y="6822"/>
                    <a:pt x="1947" y="6553"/>
                  </a:cubicBezTo>
                  <a:lnTo>
                    <a:pt x="1947" y="4949"/>
                  </a:lnTo>
                  <a:cubicBezTo>
                    <a:pt x="1947" y="4681"/>
                    <a:pt x="2165" y="4463"/>
                    <a:pt x="2434" y="4463"/>
                  </a:cubicBezTo>
                  <a:close/>
                  <a:moveTo>
                    <a:pt x="16042" y="10201"/>
                  </a:moveTo>
                  <a:cubicBezTo>
                    <a:pt x="16203" y="10201"/>
                    <a:pt x="16333" y="10331"/>
                    <a:pt x="16333" y="10493"/>
                  </a:cubicBezTo>
                  <a:cubicBezTo>
                    <a:pt x="16333" y="10654"/>
                    <a:pt x="16203" y="10786"/>
                    <a:pt x="16042" y="10786"/>
                  </a:cubicBezTo>
                  <a:lnTo>
                    <a:pt x="5753" y="10786"/>
                  </a:lnTo>
                  <a:cubicBezTo>
                    <a:pt x="5592" y="10786"/>
                    <a:pt x="5460" y="10654"/>
                    <a:pt x="5460" y="10493"/>
                  </a:cubicBezTo>
                  <a:cubicBezTo>
                    <a:pt x="5460" y="10331"/>
                    <a:pt x="5592" y="10201"/>
                    <a:pt x="5753" y="10201"/>
                  </a:cubicBezTo>
                  <a:close/>
                  <a:moveTo>
                    <a:pt x="2431" y="8328"/>
                  </a:moveTo>
                  <a:cubicBezTo>
                    <a:pt x="2432" y="8328"/>
                    <a:pt x="2433" y="8328"/>
                    <a:pt x="2434" y="8328"/>
                  </a:cubicBezTo>
                  <a:lnTo>
                    <a:pt x="4038" y="8328"/>
                  </a:lnTo>
                  <a:cubicBezTo>
                    <a:pt x="4306" y="8328"/>
                    <a:pt x="4524" y="8544"/>
                    <a:pt x="4524" y="8813"/>
                  </a:cubicBezTo>
                  <a:lnTo>
                    <a:pt x="4524" y="10417"/>
                  </a:lnTo>
                  <a:cubicBezTo>
                    <a:pt x="4524" y="10685"/>
                    <a:pt x="4306" y="10903"/>
                    <a:pt x="4038" y="10903"/>
                  </a:cubicBezTo>
                  <a:lnTo>
                    <a:pt x="2434" y="10903"/>
                  </a:lnTo>
                  <a:cubicBezTo>
                    <a:pt x="2165" y="10903"/>
                    <a:pt x="1947" y="10685"/>
                    <a:pt x="1947" y="10417"/>
                  </a:cubicBezTo>
                  <a:lnTo>
                    <a:pt x="1947" y="8813"/>
                  </a:lnTo>
                  <a:cubicBezTo>
                    <a:pt x="1947" y="8545"/>
                    <a:pt x="2163" y="8328"/>
                    <a:pt x="2431" y="8328"/>
                  </a:cubicBezTo>
                  <a:close/>
                  <a:moveTo>
                    <a:pt x="16042" y="14066"/>
                  </a:moveTo>
                  <a:cubicBezTo>
                    <a:pt x="16203" y="14066"/>
                    <a:pt x="16333" y="14196"/>
                    <a:pt x="16333" y="14358"/>
                  </a:cubicBezTo>
                  <a:cubicBezTo>
                    <a:pt x="16333" y="14519"/>
                    <a:pt x="16203" y="14651"/>
                    <a:pt x="16042" y="14651"/>
                  </a:cubicBezTo>
                  <a:lnTo>
                    <a:pt x="5753" y="14651"/>
                  </a:lnTo>
                  <a:cubicBezTo>
                    <a:pt x="5592" y="14651"/>
                    <a:pt x="5460" y="14519"/>
                    <a:pt x="5460" y="14358"/>
                  </a:cubicBezTo>
                  <a:cubicBezTo>
                    <a:pt x="5460" y="14196"/>
                    <a:pt x="5592" y="14066"/>
                    <a:pt x="5753" y="14066"/>
                  </a:cubicBezTo>
                  <a:close/>
                  <a:moveTo>
                    <a:pt x="4038" y="12191"/>
                  </a:moveTo>
                  <a:cubicBezTo>
                    <a:pt x="4306" y="12191"/>
                    <a:pt x="4524" y="12409"/>
                    <a:pt x="4524" y="12677"/>
                  </a:cubicBezTo>
                  <a:lnTo>
                    <a:pt x="4524" y="14281"/>
                  </a:lnTo>
                  <a:cubicBezTo>
                    <a:pt x="4524" y="14550"/>
                    <a:pt x="4306" y="14767"/>
                    <a:pt x="4038" y="14767"/>
                  </a:cubicBezTo>
                  <a:lnTo>
                    <a:pt x="2434" y="14767"/>
                  </a:lnTo>
                  <a:cubicBezTo>
                    <a:pt x="2165" y="14767"/>
                    <a:pt x="1947" y="14550"/>
                    <a:pt x="1947" y="14281"/>
                  </a:cubicBezTo>
                  <a:lnTo>
                    <a:pt x="1947" y="12677"/>
                  </a:lnTo>
                  <a:cubicBezTo>
                    <a:pt x="1947" y="12409"/>
                    <a:pt x="2165" y="12191"/>
                    <a:pt x="2434" y="12191"/>
                  </a:cubicBezTo>
                  <a:close/>
                  <a:moveTo>
                    <a:pt x="16042" y="17929"/>
                  </a:moveTo>
                  <a:cubicBezTo>
                    <a:pt x="16203" y="17929"/>
                    <a:pt x="16333" y="18059"/>
                    <a:pt x="16333" y="18222"/>
                  </a:cubicBezTo>
                  <a:cubicBezTo>
                    <a:pt x="16333" y="18383"/>
                    <a:pt x="16203" y="18514"/>
                    <a:pt x="16042" y="18514"/>
                  </a:cubicBezTo>
                  <a:lnTo>
                    <a:pt x="5753" y="18514"/>
                  </a:lnTo>
                  <a:cubicBezTo>
                    <a:pt x="5592" y="18514"/>
                    <a:pt x="5460" y="18383"/>
                    <a:pt x="5460" y="18222"/>
                  </a:cubicBezTo>
                  <a:cubicBezTo>
                    <a:pt x="5460" y="18059"/>
                    <a:pt x="5592" y="17929"/>
                    <a:pt x="5753" y="17929"/>
                  </a:cubicBezTo>
                  <a:close/>
                  <a:moveTo>
                    <a:pt x="4038" y="16056"/>
                  </a:moveTo>
                  <a:cubicBezTo>
                    <a:pt x="4306" y="16056"/>
                    <a:pt x="4524" y="16272"/>
                    <a:pt x="4524" y="16542"/>
                  </a:cubicBezTo>
                  <a:lnTo>
                    <a:pt x="4524" y="18146"/>
                  </a:lnTo>
                  <a:cubicBezTo>
                    <a:pt x="4524" y="18413"/>
                    <a:pt x="4306" y="18631"/>
                    <a:pt x="4038" y="18631"/>
                  </a:cubicBezTo>
                  <a:lnTo>
                    <a:pt x="2434" y="18631"/>
                  </a:lnTo>
                  <a:cubicBezTo>
                    <a:pt x="2165" y="18631"/>
                    <a:pt x="1947" y="18413"/>
                    <a:pt x="1947" y="18146"/>
                  </a:cubicBezTo>
                  <a:lnTo>
                    <a:pt x="1947" y="16542"/>
                  </a:lnTo>
                  <a:cubicBezTo>
                    <a:pt x="1947" y="16272"/>
                    <a:pt x="2165" y="16056"/>
                    <a:pt x="2434" y="16056"/>
                  </a:cubicBezTo>
                  <a:close/>
                  <a:moveTo>
                    <a:pt x="9104" y="19885"/>
                  </a:moveTo>
                  <a:cubicBezTo>
                    <a:pt x="9346" y="19885"/>
                    <a:pt x="9542" y="20082"/>
                    <a:pt x="9542" y="20323"/>
                  </a:cubicBezTo>
                  <a:lnTo>
                    <a:pt x="9542" y="21018"/>
                  </a:lnTo>
                  <a:lnTo>
                    <a:pt x="10235" y="21018"/>
                  </a:lnTo>
                  <a:cubicBezTo>
                    <a:pt x="10236" y="21018"/>
                    <a:pt x="10237" y="21018"/>
                    <a:pt x="10238" y="21018"/>
                  </a:cubicBezTo>
                  <a:cubicBezTo>
                    <a:pt x="10478" y="21018"/>
                    <a:pt x="10673" y="21214"/>
                    <a:pt x="10673" y="21454"/>
                  </a:cubicBezTo>
                  <a:lnTo>
                    <a:pt x="10673" y="21747"/>
                  </a:lnTo>
                  <a:cubicBezTo>
                    <a:pt x="10673" y="21988"/>
                    <a:pt x="10477" y="22184"/>
                    <a:pt x="10235" y="22184"/>
                  </a:cubicBezTo>
                  <a:lnTo>
                    <a:pt x="9542" y="22184"/>
                  </a:lnTo>
                  <a:lnTo>
                    <a:pt x="9542" y="22878"/>
                  </a:lnTo>
                  <a:cubicBezTo>
                    <a:pt x="9542" y="23120"/>
                    <a:pt x="9346" y="23316"/>
                    <a:pt x="9104" y="23316"/>
                  </a:cubicBezTo>
                  <a:lnTo>
                    <a:pt x="8812" y="23316"/>
                  </a:lnTo>
                  <a:cubicBezTo>
                    <a:pt x="8570" y="23316"/>
                    <a:pt x="8374" y="23120"/>
                    <a:pt x="8374" y="22878"/>
                  </a:cubicBezTo>
                  <a:lnTo>
                    <a:pt x="8374" y="22184"/>
                  </a:lnTo>
                  <a:lnTo>
                    <a:pt x="7680" y="22184"/>
                  </a:lnTo>
                  <a:cubicBezTo>
                    <a:pt x="7439" y="22184"/>
                    <a:pt x="7243" y="21988"/>
                    <a:pt x="7243" y="21747"/>
                  </a:cubicBezTo>
                  <a:lnTo>
                    <a:pt x="7243" y="21454"/>
                  </a:lnTo>
                  <a:cubicBezTo>
                    <a:pt x="7243" y="21214"/>
                    <a:pt x="7437" y="21018"/>
                    <a:pt x="7678" y="21018"/>
                  </a:cubicBezTo>
                  <a:cubicBezTo>
                    <a:pt x="7679" y="21018"/>
                    <a:pt x="7680" y="21018"/>
                    <a:pt x="7680" y="21018"/>
                  </a:cubicBezTo>
                  <a:lnTo>
                    <a:pt x="8374" y="21018"/>
                  </a:lnTo>
                  <a:lnTo>
                    <a:pt x="8374" y="20323"/>
                  </a:lnTo>
                  <a:cubicBezTo>
                    <a:pt x="8374" y="20080"/>
                    <a:pt x="8570" y="19885"/>
                    <a:pt x="8812" y="19885"/>
                  </a:cubicBezTo>
                  <a:close/>
                  <a:moveTo>
                    <a:pt x="16808" y="1"/>
                  </a:moveTo>
                  <a:lnTo>
                    <a:pt x="16808" y="2"/>
                  </a:lnTo>
                  <a:cubicBezTo>
                    <a:pt x="16761" y="386"/>
                    <a:pt x="16436" y="676"/>
                    <a:pt x="16048" y="676"/>
                  </a:cubicBezTo>
                  <a:lnTo>
                    <a:pt x="14228" y="676"/>
                  </a:lnTo>
                  <a:cubicBezTo>
                    <a:pt x="14187" y="1173"/>
                    <a:pt x="13771" y="1557"/>
                    <a:pt x="13273" y="1557"/>
                  </a:cubicBezTo>
                  <a:lnTo>
                    <a:pt x="5008" y="1557"/>
                  </a:lnTo>
                  <a:cubicBezTo>
                    <a:pt x="4509" y="1557"/>
                    <a:pt x="4095" y="1173"/>
                    <a:pt x="4054" y="676"/>
                  </a:cubicBezTo>
                  <a:lnTo>
                    <a:pt x="1868" y="676"/>
                  </a:lnTo>
                  <a:cubicBezTo>
                    <a:pt x="1480" y="676"/>
                    <a:pt x="1155" y="386"/>
                    <a:pt x="1108" y="2"/>
                  </a:cubicBezTo>
                  <a:cubicBezTo>
                    <a:pt x="454" y="289"/>
                    <a:pt x="1" y="904"/>
                    <a:pt x="1" y="1617"/>
                  </a:cubicBezTo>
                  <a:lnTo>
                    <a:pt x="1" y="23210"/>
                  </a:lnTo>
                  <a:cubicBezTo>
                    <a:pt x="1" y="24197"/>
                    <a:pt x="871" y="24997"/>
                    <a:pt x="1944" y="24997"/>
                  </a:cubicBezTo>
                  <a:lnTo>
                    <a:pt x="13794" y="24997"/>
                  </a:lnTo>
                  <a:lnTo>
                    <a:pt x="13794" y="22820"/>
                  </a:lnTo>
                  <a:cubicBezTo>
                    <a:pt x="13794" y="21747"/>
                    <a:pt x="14595" y="20878"/>
                    <a:pt x="15581" y="20878"/>
                  </a:cubicBezTo>
                  <a:lnTo>
                    <a:pt x="17915" y="20878"/>
                  </a:lnTo>
                  <a:lnTo>
                    <a:pt x="17915" y="1615"/>
                  </a:lnTo>
                  <a:cubicBezTo>
                    <a:pt x="17915" y="902"/>
                    <a:pt x="17463" y="288"/>
                    <a:pt x="16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p34"/>
            <p:cNvSpPr/>
            <p:nvPr/>
          </p:nvSpPr>
          <p:spPr>
            <a:xfrm>
              <a:off x="3528568" y="4664549"/>
              <a:ext cx="74660" cy="74660"/>
            </a:xfrm>
            <a:custGeom>
              <a:rect b="b" l="l" r="r" t="t"/>
              <a:pathLst>
                <a:path extrusionOk="0" h="4122" w="4122">
                  <a:moveTo>
                    <a:pt x="1787" y="0"/>
                  </a:moveTo>
                  <a:cubicBezTo>
                    <a:pt x="801" y="0"/>
                    <a:pt x="0" y="869"/>
                    <a:pt x="0" y="1942"/>
                  </a:cubicBezTo>
                  <a:lnTo>
                    <a:pt x="0" y="1944"/>
                  </a:lnTo>
                  <a:lnTo>
                    <a:pt x="0" y="4121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DC957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p34"/>
            <p:cNvSpPr/>
            <p:nvPr/>
          </p:nvSpPr>
          <p:spPr>
            <a:xfrm>
              <a:off x="3535160" y="4272214"/>
              <a:ext cx="48125" cy="27712"/>
            </a:xfrm>
            <a:custGeom>
              <a:rect b="b" l="l" r="r" t="t"/>
              <a:pathLst>
                <a:path extrusionOk="0" h="1530" w="2657">
                  <a:moveTo>
                    <a:pt x="4" y="0"/>
                  </a:moveTo>
                  <a:cubicBezTo>
                    <a:pt x="4" y="0"/>
                    <a:pt x="2" y="1503"/>
                    <a:pt x="1" y="1529"/>
                  </a:cubicBezTo>
                  <a:lnTo>
                    <a:pt x="1892" y="1529"/>
                  </a:lnTo>
                  <a:cubicBezTo>
                    <a:pt x="2278" y="1529"/>
                    <a:pt x="2604" y="1241"/>
                    <a:pt x="2650" y="856"/>
                  </a:cubicBezTo>
                  <a:cubicBezTo>
                    <a:pt x="2654" y="825"/>
                    <a:pt x="2655" y="795"/>
                    <a:pt x="2657" y="764"/>
                  </a:cubicBezTo>
                  <a:cubicBezTo>
                    <a:pt x="2657" y="343"/>
                    <a:pt x="2314" y="0"/>
                    <a:pt x="1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p34"/>
            <p:cNvSpPr/>
            <p:nvPr/>
          </p:nvSpPr>
          <p:spPr>
            <a:xfrm>
              <a:off x="3298684" y="4272214"/>
              <a:ext cx="54718" cy="27730"/>
            </a:xfrm>
            <a:custGeom>
              <a:rect b="b" l="l" r="r" t="t"/>
              <a:pathLst>
                <a:path extrusionOk="0" h="1531" w="3021">
                  <a:moveTo>
                    <a:pt x="766" y="0"/>
                  </a:moveTo>
                  <a:cubicBezTo>
                    <a:pt x="343" y="0"/>
                    <a:pt x="0" y="343"/>
                    <a:pt x="0" y="765"/>
                  </a:cubicBezTo>
                  <a:cubicBezTo>
                    <a:pt x="0" y="796"/>
                    <a:pt x="2" y="827"/>
                    <a:pt x="6" y="856"/>
                  </a:cubicBezTo>
                  <a:cubicBezTo>
                    <a:pt x="52" y="1241"/>
                    <a:pt x="378" y="1531"/>
                    <a:pt x="766" y="1531"/>
                  </a:cubicBezTo>
                  <a:lnTo>
                    <a:pt x="766" y="1529"/>
                  </a:lnTo>
                  <a:lnTo>
                    <a:pt x="3021" y="1529"/>
                  </a:lnTo>
                  <a:cubicBezTo>
                    <a:pt x="3019" y="1504"/>
                    <a:pt x="3017" y="0"/>
                    <a:pt x="3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6" name="Google Shape;5136;p34"/>
            <p:cNvSpPr/>
            <p:nvPr/>
          </p:nvSpPr>
          <p:spPr>
            <a:xfrm>
              <a:off x="3313971" y="4367250"/>
              <a:ext cx="46694" cy="46676"/>
            </a:xfrm>
            <a:custGeom>
              <a:rect b="b" l="l" r="r" t="t"/>
              <a:pathLst>
                <a:path extrusionOk="0" h="2577" w="2578">
                  <a:moveTo>
                    <a:pt x="488" y="1"/>
                  </a:moveTo>
                  <a:cubicBezTo>
                    <a:pt x="219" y="1"/>
                    <a:pt x="1" y="219"/>
                    <a:pt x="1" y="487"/>
                  </a:cubicBezTo>
                  <a:lnTo>
                    <a:pt x="1" y="2091"/>
                  </a:lnTo>
                  <a:cubicBezTo>
                    <a:pt x="1" y="2360"/>
                    <a:pt x="219" y="2576"/>
                    <a:pt x="488" y="2576"/>
                  </a:cubicBezTo>
                  <a:lnTo>
                    <a:pt x="2092" y="2576"/>
                  </a:lnTo>
                  <a:cubicBezTo>
                    <a:pt x="2360" y="2576"/>
                    <a:pt x="2578" y="2360"/>
                    <a:pt x="2578" y="2091"/>
                  </a:cubicBezTo>
                  <a:lnTo>
                    <a:pt x="2578" y="487"/>
                  </a:lnTo>
                  <a:cubicBezTo>
                    <a:pt x="2578" y="219"/>
                    <a:pt x="2360" y="1"/>
                    <a:pt x="20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7" name="Google Shape;5137;p34"/>
            <p:cNvSpPr/>
            <p:nvPr/>
          </p:nvSpPr>
          <p:spPr>
            <a:xfrm>
              <a:off x="3377618" y="4401175"/>
              <a:ext cx="196955" cy="10632"/>
            </a:xfrm>
            <a:custGeom>
              <a:rect b="b" l="l" r="r" t="t"/>
              <a:pathLst>
                <a:path extrusionOk="0" h="587" w="10874">
                  <a:moveTo>
                    <a:pt x="293" y="1"/>
                  </a:moveTo>
                  <a:cubicBezTo>
                    <a:pt x="132" y="1"/>
                    <a:pt x="0" y="133"/>
                    <a:pt x="0" y="294"/>
                  </a:cubicBezTo>
                  <a:cubicBezTo>
                    <a:pt x="0" y="456"/>
                    <a:pt x="132" y="586"/>
                    <a:pt x="293" y="586"/>
                  </a:cubicBezTo>
                  <a:lnTo>
                    <a:pt x="10582" y="586"/>
                  </a:lnTo>
                  <a:cubicBezTo>
                    <a:pt x="10743" y="586"/>
                    <a:pt x="10873" y="456"/>
                    <a:pt x="10873" y="294"/>
                  </a:cubicBezTo>
                  <a:cubicBezTo>
                    <a:pt x="10873" y="133"/>
                    <a:pt x="10743" y="1"/>
                    <a:pt x="10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8" name="Google Shape;5138;p34"/>
            <p:cNvSpPr/>
            <p:nvPr/>
          </p:nvSpPr>
          <p:spPr>
            <a:xfrm>
              <a:off x="3313971" y="4437237"/>
              <a:ext cx="46694" cy="46694"/>
            </a:xfrm>
            <a:custGeom>
              <a:rect b="b" l="l" r="r" t="t"/>
              <a:pathLst>
                <a:path extrusionOk="0" h="2578" w="2578">
                  <a:moveTo>
                    <a:pt x="488" y="0"/>
                  </a:moveTo>
                  <a:cubicBezTo>
                    <a:pt x="219" y="0"/>
                    <a:pt x="1" y="218"/>
                    <a:pt x="1" y="487"/>
                  </a:cubicBezTo>
                  <a:lnTo>
                    <a:pt x="1" y="2091"/>
                  </a:lnTo>
                  <a:cubicBezTo>
                    <a:pt x="1" y="2359"/>
                    <a:pt x="219" y="2577"/>
                    <a:pt x="488" y="2577"/>
                  </a:cubicBezTo>
                  <a:lnTo>
                    <a:pt x="2092" y="2577"/>
                  </a:lnTo>
                  <a:cubicBezTo>
                    <a:pt x="2360" y="2577"/>
                    <a:pt x="2578" y="2359"/>
                    <a:pt x="2578" y="2091"/>
                  </a:cubicBezTo>
                  <a:lnTo>
                    <a:pt x="2578" y="486"/>
                  </a:lnTo>
                  <a:cubicBezTo>
                    <a:pt x="2578" y="218"/>
                    <a:pt x="2360" y="0"/>
                    <a:pt x="2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9" name="Google Shape;5139;p34"/>
            <p:cNvSpPr/>
            <p:nvPr/>
          </p:nvSpPr>
          <p:spPr>
            <a:xfrm>
              <a:off x="3377618" y="4471180"/>
              <a:ext cx="196955" cy="10632"/>
            </a:xfrm>
            <a:custGeom>
              <a:rect b="b" l="l" r="r" t="t"/>
              <a:pathLst>
                <a:path extrusionOk="0" h="587" w="10874">
                  <a:moveTo>
                    <a:pt x="293" y="1"/>
                  </a:moveTo>
                  <a:cubicBezTo>
                    <a:pt x="132" y="1"/>
                    <a:pt x="0" y="131"/>
                    <a:pt x="0" y="293"/>
                  </a:cubicBezTo>
                  <a:cubicBezTo>
                    <a:pt x="0" y="454"/>
                    <a:pt x="132" y="586"/>
                    <a:pt x="293" y="586"/>
                  </a:cubicBezTo>
                  <a:lnTo>
                    <a:pt x="10582" y="586"/>
                  </a:lnTo>
                  <a:cubicBezTo>
                    <a:pt x="10743" y="586"/>
                    <a:pt x="10873" y="454"/>
                    <a:pt x="10873" y="293"/>
                  </a:cubicBezTo>
                  <a:cubicBezTo>
                    <a:pt x="10873" y="131"/>
                    <a:pt x="10743" y="1"/>
                    <a:pt x="10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0" name="Google Shape;5140;p34"/>
            <p:cNvSpPr/>
            <p:nvPr/>
          </p:nvSpPr>
          <p:spPr>
            <a:xfrm>
              <a:off x="3313971" y="4507224"/>
              <a:ext cx="46694" cy="46676"/>
            </a:xfrm>
            <a:custGeom>
              <a:rect b="b" l="l" r="r" t="t"/>
              <a:pathLst>
                <a:path extrusionOk="0" h="2577" w="2578">
                  <a:moveTo>
                    <a:pt x="488" y="1"/>
                  </a:moveTo>
                  <a:cubicBezTo>
                    <a:pt x="219" y="1"/>
                    <a:pt x="1" y="219"/>
                    <a:pt x="1" y="487"/>
                  </a:cubicBezTo>
                  <a:lnTo>
                    <a:pt x="1" y="2091"/>
                  </a:lnTo>
                  <a:cubicBezTo>
                    <a:pt x="1" y="2360"/>
                    <a:pt x="219" y="2577"/>
                    <a:pt x="488" y="2577"/>
                  </a:cubicBezTo>
                  <a:lnTo>
                    <a:pt x="2092" y="2577"/>
                  </a:lnTo>
                  <a:cubicBezTo>
                    <a:pt x="2360" y="2577"/>
                    <a:pt x="2578" y="2360"/>
                    <a:pt x="2578" y="2091"/>
                  </a:cubicBezTo>
                  <a:lnTo>
                    <a:pt x="2578" y="487"/>
                  </a:lnTo>
                  <a:cubicBezTo>
                    <a:pt x="2578" y="219"/>
                    <a:pt x="2360" y="1"/>
                    <a:pt x="20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1" name="Google Shape;5141;p34"/>
            <p:cNvSpPr/>
            <p:nvPr/>
          </p:nvSpPr>
          <p:spPr>
            <a:xfrm>
              <a:off x="3377618" y="4541167"/>
              <a:ext cx="196955" cy="10614"/>
            </a:xfrm>
            <a:custGeom>
              <a:rect b="b" l="l" r="r" t="t"/>
              <a:pathLst>
                <a:path extrusionOk="0" h="586" w="10874">
                  <a:moveTo>
                    <a:pt x="293" y="0"/>
                  </a:moveTo>
                  <a:cubicBezTo>
                    <a:pt x="132" y="0"/>
                    <a:pt x="0" y="132"/>
                    <a:pt x="0" y="293"/>
                  </a:cubicBezTo>
                  <a:cubicBezTo>
                    <a:pt x="0" y="455"/>
                    <a:pt x="132" y="585"/>
                    <a:pt x="293" y="585"/>
                  </a:cubicBezTo>
                  <a:lnTo>
                    <a:pt x="10582" y="585"/>
                  </a:lnTo>
                  <a:cubicBezTo>
                    <a:pt x="10743" y="585"/>
                    <a:pt x="10873" y="455"/>
                    <a:pt x="10873" y="293"/>
                  </a:cubicBezTo>
                  <a:cubicBezTo>
                    <a:pt x="10873" y="132"/>
                    <a:pt x="10743" y="0"/>
                    <a:pt x="10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2" name="Google Shape;5142;p34"/>
            <p:cNvSpPr/>
            <p:nvPr/>
          </p:nvSpPr>
          <p:spPr>
            <a:xfrm>
              <a:off x="3313971" y="4577229"/>
              <a:ext cx="46694" cy="46676"/>
            </a:xfrm>
            <a:custGeom>
              <a:rect b="b" l="l" r="r" t="t"/>
              <a:pathLst>
                <a:path extrusionOk="0" h="2577" w="2578">
                  <a:moveTo>
                    <a:pt x="488" y="1"/>
                  </a:moveTo>
                  <a:cubicBezTo>
                    <a:pt x="219" y="1"/>
                    <a:pt x="1" y="217"/>
                    <a:pt x="1" y="487"/>
                  </a:cubicBezTo>
                  <a:lnTo>
                    <a:pt x="1" y="2091"/>
                  </a:lnTo>
                  <a:cubicBezTo>
                    <a:pt x="1" y="2358"/>
                    <a:pt x="219" y="2576"/>
                    <a:pt x="488" y="2576"/>
                  </a:cubicBezTo>
                  <a:lnTo>
                    <a:pt x="2092" y="2576"/>
                  </a:lnTo>
                  <a:cubicBezTo>
                    <a:pt x="2360" y="2576"/>
                    <a:pt x="2578" y="2358"/>
                    <a:pt x="2578" y="2091"/>
                  </a:cubicBezTo>
                  <a:lnTo>
                    <a:pt x="2578" y="487"/>
                  </a:lnTo>
                  <a:cubicBezTo>
                    <a:pt x="2578" y="217"/>
                    <a:pt x="2360" y="1"/>
                    <a:pt x="20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3" name="Google Shape;5143;p34"/>
            <p:cNvSpPr/>
            <p:nvPr/>
          </p:nvSpPr>
          <p:spPr>
            <a:xfrm>
              <a:off x="3377618" y="4611153"/>
              <a:ext cx="196955" cy="10632"/>
            </a:xfrm>
            <a:custGeom>
              <a:rect b="b" l="l" r="r" t="t"/>
              <a:pathLst>
                <a:path extrusionOk="0" h="587" w="10874">
                  <a:moveTo>
                    <a:pt x="293" y="1"/>
                  </a:moveTo>
                  <a:cubicBezTo>
                    <a:pt x="132" y="1"/>
                    <a:pt x="0" y="131"/>
                    <a:pt x="0" y="294"/>
                  </a:cubicBezTo>
                  <a:cubicBezTo>
                    <a:pt x="0" y="455"/>
                    <a:pt x="132" y="586"/>
                    <a:pt x="293" y="586"/>
                  </a:cubicBezTo>
                  <a:lnTo>
                    <a:pt x="10582" y="586"/>
                  </a:lnTo>
                  <a:cubicBezTo>
                    <a:pt x="10743" y="586"/>
                    <a:pt x="10873" y="455"/>
                    <a:pt x="10873" y="294"/>
                  </a:cubicBezTo>
                  <a:cubicBezTo>
                    <a:pt x="10873" y="131"/>
                    <a:pt x="10743" y="1"/>
                    <a:pt x="10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4" name="Google Shape;5144;p34"/>
            <p:cNvSpPr/>
            <p:nvPr/>
          </p:nvSpPr>
          <p:spPr>
            <a:xfrm>
              <a:off x="3352061" y="4250479"/>
              <a:ext cx="184440" cy="65404"/>
            </a:xfrm>
            <a:custGeom>
              <a:rect b="b" l="l" r="r" t="t"/>
              <a:pathLst>
                <a:path extrusionOk="0" h="3611" w="10183">
                  <a:moveTo>
                    <a:pt x="9226" y="0"/>
                  </a:moveTo>
                  <a:cubicBezTo>
                    <a:pt x="9225" y="0"/>
                    <a:pt x="9224" y="0"/>
                    <a:pt x="9223" y="0"/>
                  </a:cubicBezTo>
                  <a:lnTo>
                    <a:pt x="959" y="0"/>
                  </a:lnTo>
                  <a:cubicBezTo>
                    <a:pt x="431" y="0"/>
                    <a:pt x="1" y="429"/>
                    <a:pt x="1" y="959"/>
                  </a:cubicBezTo>
                  <a:lnTo>
                    <a:pt x="1" y="2652"/>
                  </a:lnTo>
                  <a:cubicBezTo>
                    <a:pt x="1" y="2678"/>
                    <a:pt x="2" y="2704"/>
                    <a:pt x="4" y="2729"/>
                  </a:cubicBezTo>
                  <a:cubicBezTo>
                    <a:pt x="45" y="3227"/>
                    <a:pt x="460" y="3610"/>
                    <a:pt x="959" y="3610"/>
                  </a:cubicBezTo>
                  <a:lnTo>
                    <a:pt x="9223" y="3610"/>
                  </a:lnTo>
                  <a:cubicBezTo>
                    <a:pt x="9722" y="3610"/>
                    <a:pt x="10138" y="3227"/>
                    <a:pt x="10179" y="2729"/>
                  </a:cubicBezTo>
                  <a:cubicBezTo>
                    <a:pt x="10180" y="2704"/>
                    <a:pt x="10183" y="2678"/>
                    <a:pt x="10183" y="2652"/>
                  </a:cubicBezTo>
                  <a:lnTo>
                    <a:pt x="10183" y="959"/>
                  </a:lnTo>
                  <a:cubicBezTo>
                    <a:pt x="10183" y="430"/>
                    <a:pt x="9754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5" name="Google Shape;5145;p34"/>
            <p:cNvSpPr/>
            <p:nvPr/>
          </p:nvSpPr>
          <p:spPr>
            <a:xfrm>
              <a:off x="3409894" y="4646599"/>
              <a:ext cx="62162" cy="62180"/>
            </a:xfrm>
            <a:custGeom>
              <a:rect b="b" l="l" r="r" t="t"/>
              <a:pathLst>
                <a:path extrusionOk="0" h="3433" w="3432">
                  <a:moveTo>
                    <a:pt x="1570" y="0"/>
                  </a:moveTo>
                  <a:cubicBezTo>
                    <a:pt x="1328" y="0"/>
                    <a:pt x="1132" y="197"/>
                    <a:pt x="1132" y="438"/>
                  </a:cubicBezTo>
                  <a:lnTo>
                    <a:pt x="1132" y="1133"/>
                  </a:lnTo>
                  <a:lnTo>
                    <a:pt x="438" y="1133"/>
                  </a:lnTo>
                  <a:cubicBezTo>
                    <a:pt x="197" y="1133"/>
                    <a:pt x="1" y="1328"/>
                    <a:pt x="1" y="1571"/>
                  </a:cubicBezTo>
                  <a:lnTo>
                    <a:pt x="1" y="1863"/>
                  </a:lnTo>
                  <a:cubicBezTo>
                    <a:pt x="1" y="2103"/>
                    <a:pt x="197" y="2299"/>
                    <a:pt x="438" y="2299"/>
                  </a:cubicBezTo>
                  <a:lnTo>
                    <a:pt x="1132" y="2299"/>
                  </a:lnTo>
                  <a:lnTo>
                    <a:pt x="1132" y="2995"/>
                  </a:lnTo>
                  <a:cubicBezTo>
                    <a:pt x="1132" y="3236"/>
                    <a:pt x="1328" y="3432"/>
                    <a:pt x="1570" y="3432"/>
                  </a:cubicBezTo>
                  <a:lnTo>
                    <a:pt x="1862" y="3432"/>
                  </a:lnTo>
                  <a:cubicBezTo>
                    <a:pt x="2104" y="3432"/>
                    <a:pt x="2300" y="3236"/>
                    <a:pt x="2300" y="2995"/>
                  </a:cubicBezTo>
                  <a:lnTo>
                    <a:pt x="2300" y="2299"/>
                  </a:lnTo>
                  <a:lnTo>
                    <a:pt x="2993" y="2299"/>
                  </a:lnTo>
                  <a:cubicBezTo>
                    <a:pt x="3235" y="2299"/>
                    <a:pt x="3431" y="2103"/>
                    <a:pt x="3431" y="1863"/>
                  </a:cubicBezTo>
                  <a:lnTo>
                    <a:pt x="3431" y="1571"/>
                  </a:lnTo>
                  <a:cubicBezTo>
                    <a:pt x="3431" y="1328"/>
                    <a:pt x="3235" y="1133"/>
                    <a:pt x="2993" y="1133"/>
                  </a:cubicBezTo>
                  <a:lnTo>
                    <a:pt x="2300" y="1133"/>
                  </a:lnTo>
                  <a:lnTo>
                    <a:pt x="2300" y="438"/>
                  </a:lnTo>
                  <a:cubicBezTo>
                    <a:pt x="2300" y="197"/>
                    <a:pt x="2104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6" name="Google Shape;5146;p34"/>
          <p:cNvGrpSpPr/>
          <p:nvPr/>
        </p:nvGrpSpPr>
        <p:grpSpPr>
          <a:xfrm>
            <a:off x="6830025" y="1848632"/>
            <a:ext cx="619184" cy="572700"/>
            <a:chOff x="2677099" y="3587779"/>
            <a:chExt cx="500068" cy="496446"/>
          </a:xfrm>
        </p:grpSpPr>
        <p:sp>
          <p:nvSpPr>
            <p:cNvPr id="5147" name="Google Shape;5147;p34"/>
            <p:cNvSpPr/>
            <p:nvPr/>
          </p:nvSpPr>
          <p:spPr>
            <a:xfrm>
              <a:off x="2723032" y="3643620"/>
              <a:ext cx="262776" cy="252832"/>
            </a:xfrm>
            <a:custGeom>
              <a:rect b="b" l="l" r="r" t="t"/>
              <a:pathLst>
                <a:path extrusionOk="0" h="13959" w="14508">
                  <a:moveTo>
                    <a:pt x="9239" y="3747"/>
                  </a:moveTo>
                  <a:cubicBezTo>
                    <a:pt x="9312" y="3747"/>
                    <a:pt x="9385" y="3750"/>
                    <a:pt x="9459" y="3759"/>
                  </a:cubicBezTo>
                  <a:cubicBezTo>
                    <a:pt x="10266" y="3845"/>
                    <a:pt x="10843" y="4129"/>
                    <a:pt x="11222" y="4625"/>
                  </a:cubicBezTo>
                  <a:cubicBezTo>
                    <a:pt x="11597" y="5118"/>
                    <a:pt x="11722" y="5768"/>
                    <a:pt x="11594" y="6554"/>
                  </a:cubicBezTo>
                  <a:cubicBezTo>
                    <a:pt x="11411" y="7668"/>
                    <a:pt x="10082" y="8919"/>
                    <a:pt x="9011" y="9926"/>
                  </a:cubicBezTo>
                  <a:cubicBezTo>
                    <a:pt x="9011" y="9926"/>
                    <a:pt x="8477" y="10463"/>
                    <a:pt x="8316" y="10600"/>
                  </a:cubicBezTo>
                  <a:cubicBezTo>
                    <a:pt x="8196" y="10703"/>
                    <a:pt x="7934" y="10910"/>
                    <a:pt x="7650" y="10910"/>
                  </a:cubicBezTo>
                  <a:cubicBezTo>
                    <a:pt x="7367" y="10910"/>
                    <a:pt x="7105" y="10703"/>
                    <a:pt x="6984" y="10600"/>
                  </a:cubicBezTo>
                  <a:cubicBezTo>
                    <a:pt x="6823" y="10463"/>
                    <a:pt x="6289" y="9926"/>
                    <a:pt x="6289" y="9926"/>
                  </a:cubicBezTo>
                  <a:cubicBezTo>
                    <a:pt x="5218" y="8919"/>
                    <a:pt x="3889" y="7668"/>
                    <a:pt x="3706" y="6554"/>
                  </a:cubicBezTo>
                  <a:cubicBezTo>
                    <a:pt x="3579" y="5768"/>
                    <a:pt x="3703" y="5118"/>
                    <a:pt x="4079" y="4625"/>
                  </a:cubicBezTo>
                  <a:cubicBezTo>
                    <a:pt x="4457" y="4129"/>
                    <a:pt x="5033" y="3845"/>
                    <a:pt x="5841" y="3759"/>
                  </a:cubicBezTo>
                  <a:cubicBezTo>
                    <a:pt x="5919" y="3750"/>
                    <a:pt x="5989" y="3747"/>
                    <a:pt x="6061" y="3747"/>
                  </a:cubicBezTo>
                  <a:cubicBezTo>
                    <a:pt x="6631" y="3747"/>
                    <a:pt x="7208" y="3959"/>
                    <a:pt x="7650" y="4319"/>
                  </a:cubicBezTo>
                  <a:cubicBezTo>
                    <a:pt x="8092" y="3959"/>
                    <a:pt x="8668" y="3747"/>
                    <a:pt x="9239" y="3747"/>
                  </a:cubicBezTo>
                  <a:close/>
                  <a:moveTo>
                    <a:pt x="7530" y="1"/>
                  </a:moveTo>
                  <a:cubicBezTo>
                    <a:pt x="5714" y="1"/>
                    <a:pt x="3929" y="710"/>
                    <a:pt x="2594" y="2045"/>
                  </a:cubicBezTo>
                  <a:cubicBezTo>
                    <a:pt x="598" y="4041"/>
                    <a:pt x="1" y="7043"/>
                    <a:pt x="1081" y="9650"/>
                  </a:cubicBezTo>
                  <a:cubicBezTo>
                    <a:pt x="2159" y="12258"/>
                    <a:pt x="4704" y="13959"/>
                    <a:pt x="7527" y="13959"/>
                  </a:cubicBezTo>
                  <a:cubicBezTo>
                    <a:pt x="9208" y="13959"/>
                    <a:pt x="10799" y="13369"/>
                    <a:pt x="12062" y="12286"/>
                  </a:cubicBezTo>
                  <a:cubicBezTo>
                    <a:pt x="12160" y="12131"/>
                    <a:pt x="12276" y="11987"/>
                    <a:pt x="12404" y="11857"/>
                  </a:cubicBezTo>
                  <a:cubicBezTo>
                    <a:pt x="12535" y="11727"/>
                    <a:pt x="12679" y="11613"/>
                    <a:pt x="12835" y="11513"/>
                  </a:cubicBezTo>
                  <a:cubicBezTo>
                    <a:pt x="13916" y="10252"/>
                    <a:pt x="14507" y="8660"/>
                    <a:pt x="14507" y="6980"/>
                  </a:cubicBezTo>
                  <a:cubicBezTo>
                    <a:pt x="14506" y="4157"/>
                    <a:pt x="12807" y="1612"/>
                    <a:pt x="10199" y="532"/>
                  </a:cubicBezTo>
                  <a:cubicBezTo>
                    <a:pt x="9336" y="174"/>
                    <a:pt x="8429" y="1"/>
                    <a:pt x="7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p34"/>
            <p:cNvSpPr/>
            <p:nvPr/>
          </p:nvSpPr>
          <p:spPr>
            <a:xfrm>
              <a:off x="2981552" y="3892196"/>
              <a:ext cx="195615" cy="192029"/>
            </a:xfrm>
            <a:custGeom>
              <a:rect b="b" l="l" r="r" t="t"/>
              <a:pathLst>
                <a:path extrusionOk="0" h="10602" w="10800">
                  <a:moveTo>
                    <a:pt x="2868" y="1"/>
                  </a:moveTo>
                  <a:lnTo>
                    <a:pt x="2868" y="1"/>
                  </a:lnTo>
                  <a:cubicBezTo>
                    <a:pt x="3104" y="1525"/>
                    <a:pt x="1924" y="2899"/>
                    <a:pt x="383" y="2899"/>
                  </a:cubicBezTo>
                  <a:cubicBezTo>
                    <a:pt x="255" y="2899"/>
                    <a:pt x="126" y="2891"/>
                    <a:pt x="0" y="2870"/>
                  </a:cubicBezTo>
                  <a:lnTo>
                    <a:pt x="0" y="2870"/>
                  </a:lnTo>
                  <a:lnTo>
                    <a:pt x="7159" y="10028"/>
                  </a:lnTo>
                  <a:cubicBezTo>
                    <a:pt x="7552" y="10411"/>
                    <a:pt x="8062" y="10602"/>
                    <a:pt x="8571" y="10602"/>
                  </a:cubicBezTo>
                  <a:cubicBezTo>
                    <a:pt x="9091" y="10602"/>
                    <a:pt x="9611" y="10403"/>
                    <a:pt x="10007" y="10007"/>
                  </a:cubicBezTo>
                  <a:cubicBezTo>
                    <a:pt x="10791" y="9223"/>
                    <a:pt x="10800" y="7954"/>
                    <a:pt x="10027" y="715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p34"/>
            <p:cNvSpPr/>
            <p:nvPr/>
          </p:nvSpPr>
          <p:spPr>
            <a:xfrm>
              <a:off x="2941487" y="3852149"/>
              <a:ext cx="14001" cy="14001"/>
            </a:xfrm>
            <a:custGeom>
              <a:rect b="b" l="l" r="r" t="t"/>
              <a:pathLst>
                <a:path extrusionOk="0" h="773" w="773">
                  <a:moveTo>
                    <a:pt x="772" y="0"/>
                  </a:moveTo>
                  <a:lnTo>
                    <a:pt x="772" y="0"/>
                  </a:lnTo>
                  <a:cubicBezTo>
                    <a:pt x="617" y="98"/>
                    <a:pt x="474" y="214"/>
                    <a:pt x="343" y="344"/>
                  </a:cubicBezTo>
                  <a:cubicBezTo>
                    <a:pt x="215" y="474"/>
                    <a:pt x="99" y="618"/>
                    <a:pt x="1" y="773"/>
                  </a:cubicBezTo>
                  <a:cubicBezTo>
                    <a:pt x="138" y="654"/>
                    <a:pt x="272" y="532"/>
                    <a:pt x="402" y="401"/>
                  </a:cubicBezTo>
                  <a:cubicBezTo>
                    <a:pt x="531" y="271"/>
                    <a:pt x="654" y="138"/>
                    <a:pt x="772" y="0"/>
                  </a:cubicBezTo>
                  <a:close/>
                </a:path>
              </a:pathLst>
            </a:custGeom>
            <a:solidFill>
              <a:srgbClr val="EBD9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p34"/>
            <p:cNvSpPr/>
            <p:nvPr/>
          </p:nvSpPr>
          <p:spPr>
            <a:xfrm>
              <a:off x="2951992" y="3862636"/>
              <a:ext cx="86505" cy="82104"/>
            </a:xfrm>
            <a:custGeom>
              <a:rect b="b" l="l" r="r" t="t"/>
              <a:pathLst>
                <a:path extrusionOk="0" h="4533" w="4776">
                  <a:moveTo>
                    <a:pt x="3559" y="1"/>
                  </a:moveTo>
                  <a:cubicBezTo>
                    <a:pt x="2689" y="1466"/>
                    <a:pt x="1465" y="2689"/>
                    <a:pt x="0" y="3560"/>
                  </a:cubicBezTo>
                  <a:lnTo>
                    <a:pt x="236" y="3795"/>
                  </a:lnTo>
                  <a:cubicBezTo>
                    <a:pt x="614" y="4174"/>
                    <a:pt x="1102" y="4422"/>
                    <a:pt x="1632" y="4502"/>
                  </a:cubicBezTo>
                  <a:cubicBezTo>
                    <a:pt x="1759" y="4523"/>
                    <a:pt x="1887" y="4531"/>
                    <a:pt x="2015" y="4533"/>
                  </a:cubicBezTo>
                  <a:cubicBezTo>
                    <a:pt x="2683" y="4533"/>
                    <a:pt x="3324" y="4268"/>
                    <a:pt x="3795" y="3795"/>
                  </a:cubicBezTo>
                  <a:lnTo>
                    <a:pt x="3794" y="3795"/>
                  </a:lnTo>
                  <a:cubicBezTo>
                    <a:pt x="4775" y="2812"/>
                    <a:pt x="4775" y="1220"/>
                    <a:pt x="3794" y="238"/>
                  </a:cubicBezTo>
                  <a:lnTo>
                    <a:pt x="35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p34"/>
            <p:cNvSpPr/>
            <p:nvPr/>
          </p:nvSpPr>
          <p:spPr>
            <a:xfrm>
              <a:off x="2677099" y="3587779"/>
              <a:ext cx="364532" cy="364550"/>
            </a:xfrm>
            <a:custGeom>
              <a:rect b="b" l="l" r="r" t="t"/>
              <a:pathLst>
                <a:path extrusionOk="0" h="20127" w="20126">
                  <a:moveTo>
                    <a:pt x="10085" y="3103"/>
                  </a:moveTo>
                  <a:cubicBezTo>
                    <a:pt x="11926" y="3103"/>
                    <a:pt x="13692" y="3831"/>
                    <a:pt x="14999" y="5128"/>
                  </a:cubicBezTo>
                  <a:cubicBezTo>
                    <a:pt x="16316" y="6445"/>
                    <a:pt x="17042" y="8198"/>
                    <a:pt x="17042" y="10063"/>
                  </a:cubicBezTo>
                  <a:cubicBezTo>
                    <a:pt x="17042" y="11744"/>
                    <a:pt x="16452" y="13333"/>
                    <a:pt x="15369" y="14596"/>
                  </a:cubicBezTo>
                  <a:cubicBezTo>
                    <a:pt x="15251" y="14734"/>
                    <a:pt x="15128" y="14869"/>
                    <a:pt x="14999" y="14997"/>
                  </a:cubicBezTo>
                  <a:cubicBezTo>
                    <a:pt x="14869" y="15128"/>
                    <a:pt x="14735" y="15250"/>
                    <a:pt x="14598" y="15369"/>
                  </a:cubicBezTo>
                  <a:cubicBezTo>
                    <a:pt x="13335" y="16452"/>
                    <a:pt x="11744" y="17042"/>
                    <a:pt x="10063" y="17042"/>
                  </a:cubicBezTo>
                  <a:cubicBezTo>
                    <a:pt x="10056" y="17042"/>
                    <a:pt x="10048" y="17042"/>
                    <a:pt x="10041" y="17042"/>
                  </a:cubicBezTo>
                  <a:cubicBezTo>
                    <a:pt x="8196" y="17042"/>
                    <a:pt x="6429" y="16306"/>
                    <a:pt x="5128" y="14997"/>
                  </a:cubicBezTo>
                  <a:cubicBezTo>
                    <a:pt x="3827" y="13688"/>
                    <a:pt x="3099" y="11914"/>
                    <a:pt x="3103" y="10069"/>
                  </a:cubicBezTo>
                  <a:cubicBezTo>
                    <a:pt x="3106" y="8222"/>
                    <a:pt x="3842" y="6453"/>
                    <a:pt x="5147" y="5146"/>
                  </a:cubicBezTo>
                  <a:cubicBezTo>
                    <a:pt x="6453" y="3840"/>
                    <a:pt x="8222" y="3106"/>
                    <a:pt x="10069" y="3103"/>
                  </a:cubicBezTo>
                  <a:cubicBezTo>
                    <a:pt x="10074" y="3103"/>
                    <a:pt x="10080" y="3103"/>
                    <a:pt x="10085" y="3103"/>
                  </a:cubicBezTo>
                  <a:close/>
                  <a:moveTo>
                    <a:pt x="10063" y="0"/>
                  </a:moveTo>
                  <a:cubicBezTo>
                    <a:pt x="7373" y="0"/>
                    <a:pt x="4849" y="1045"/>
                    <a:pt x="2948" y="2948"/>
                  </a:cubicBezTo>
                  <a:cubicBezTo>
                    <a:pt x="1046" y="4850"/>
                    <a:pt x="1" y="7375"/>
                    <a:pt x="1" y="10064"/>
                  </a:cubicBezTo>
                  <a:cubicBezTo>
                    <a:pt x="1" y="12752"/>
                    <a:pt x="1047" y="15278"/>
                    <a:pt x="2948" y="17179"/>
                  </a:cubicBezTo>
                  <a:cubicBezTo>
                    <a:pt x="4847" y="19080"/>
                    <a:pt x="7375" y="20126"/>
                    <a:pt x="10063" y="20126"/>
                  </a:cubicBezTo>
                  <a:cubicBezTo>
                    <a:pt x="11891" y="20126"/>
                    <a:pt x="13644" y="19642"/>
                    <a:pt x="15176" y="18735"/>
                  </a:cubicBezTo>
                  <a:cubicBezTo>
                    <a:pt x="15906" y="18302"/>
                    <a:pt x="16579" y="17779"/>
                    <a:pt x="17179" y="17179"/>
                  </a:cubicBezTo>
                  <a:cubicBezTo>
                    <a:pt x="17779" y="16579"/>
                    <a:pt x="18302" y="15908"/>
                    <a:pt x="18733" y="15177"/>
                  </a:cubicBezTo>
                  <a:cubicBezTo>
                    <a:pt x="19641" y="13644"/>
                    <a:pt x="20125" y="11891"/>
                    <a:pt x="20125" y="10064"/>
                  </a:cubicBezTo>
                  <a:cubicBezTo>
                    <a:pt x="20125" y="7375"/>
                    <a:pt x="19079" y="4849"/>
                    <a:pt x="17178" y="2948"/>
                  </a:cubicBezTo>
                  <a:cubicBezTo>
                    <a:pt x="15278" y="1047"/>
                    <a:pt x="12751" y="0"/>
                    <a:pt x="10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p34"/>
            <p:cNvSpPr/>
            <p:nvPr/>
          </p:nvSpPr>
          <p:spPr>
            <a:xfrm>
              <a:off x="2787839" y="3711487"/>
              <a:ext cx="147490" cy="129776"/>
            </a:xfrm>
            <a:custGeom>
              <a:rect b="b" l="l" r="r" t="t"/>
              <a:pathLst>
                <a:path extrusionOk="0" h="7165" w="8143">
                  <a:moveTo>
                    <a:pt x="2483" y="0"/>
                  </a:moveTo>
                  <a:cubicBezTo>
                    <a:pt x="2411" y="0"/>
                    <a:pt x="2341" y="3"/>
                    <a:pt x="2263" y="12"/>
                  </a:cubicBezTo>
                  <a:cubicBezTo>
                    <a:pt x="1455" y="98"/>
                    <a:pt x="879" y="382"/>
                    <a:pt x="501" y="878"/>
                  </a:cubicBezTo>
                  <a:cubicBezTo>
                    <a:pt x="125" y="1371"/>
                    <a:pt x="1" y="2021"/>
                    <a:pt x="128" y="2807"/>
                  </a:cubicBezTo>
                  <a:cubicBezTo>
                    <a:pt x="311" y="3921"/>
                    <a:pt x="1640" y="5172"/>
                    <a:pt x="2711" y="6179"/>
                  </a:cubicBezTo>
                  <a:cubicBezTo>
                    <a:pt x="2711" y="6179"/>
                    <a:pt x="3245" y="6716"/>
                    <a:pt x="3406" y="6853"/>
                  </a:cubicBezTo>
                  <a:cubicBezTo>
                    <a:pt x="3527" y="6957"/>
                    <a:pt x="3788" y="7165"/>
                    <a:pt x="4072" y="7165"/>
                  </a:cubicBezTo>
                  <a:cubicBezTo>
                    <a:pt x="4356" y="7165"/>
                    <a:pt x="4618" y="6957"/>
                    <a:pt x="4738" y="6853"/>
                  </a:cubicBezTo>
                  <a:cubicBezTo>
                    <a:pt x="4899" y="6716"/>
                    <a:pt x="5433" y="6179"/>
                    <a:pt x="5433" y="6179"/>
                  </a:cubicBezTo>
                  <a:cubicBezTo>
                    <a:pt x="6504" y="5172"/>
                    <a:pt x="7833" y="3921"/>
                    <a:pt x="8016" y="2807"/>
                  </a:cubicBezTo>
                  <a:cubicBezTo>
                    <a:pt x="8143" y="2021"/>
                    <a:pt x="8019" y="1371"/>
                    <a:pt x="7644" y="878"/>
                  </a:cubicBezTo>
                  <a:cubicBezTo>
                    <a:pt x="7265" y="382"/>
                    <a:pt x="6688" y="98"/>
                    <a:pt x="5881" y="12"/>
                  </a:cubicBezTo>
                  <a:cubicBezTo>
                    <a:pt x="5803" y="3"/>
                    <a:pt x="5733" y="0"/>
                    <a:pt x="5661" y="0"/>
                  </a:cubicBezTo>
                  <a:cubicBezTo>
                    <a:pt x="5090" y="0"/>
                    <a:pt x="4514" y="212"/>
                    <a:pt x="4072" y="572"/>
                  </a:cubicBezTo>
                  <a:cubicBezTo>
                    <a:pt x="3630" y="212"/>
                    <a:pt x="3053" y="0"/>
                    <a:pt x="2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56" name="Shape 5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7" name="Google Shape;5157;p35"/>
          <p:cNvSpPr txBox="1"/>
          <p:nvPr>
            <p:ph type="title"/>
          </p:nvPr>
        </p:nvSpPr>
        <p:spPr>
          <a:xfrm>
            <a:off x="1286575" y="442025"/>
            <a:ext cx="4767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Task Overview</a:t>
            </a:r>
            <a:endParaRPr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1" name="Shape 5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2" name="Google Shape;5162;p36"/>
          <p:cNvSpPr txBox="1"/>
          <p:nvPr>
            <p:ph idx="4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Simple Task</a:t>
            </a:r>
            <a:endParaRPr/>
          </a:p>
        </p:txBody>
      </p:sp>
      <p:sp>
        <p:nvSpPr>
          <p:cNvPr id="5163" name="Google Shape;5163;p36"/>
          <p:cNvSpPr txBox="1"/>
          <p:nvPr>
            <p:ph idx="1" type="subTitle"/>
          </p:nvPr>
        </p:nvSpPr>
        <p:spPr>
          <a:xfrm>
            <a:off x="1310225" y="1852388"/>
            <a:ext cx="2290800" cy="16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you navigate to your questions and can you define a term that someone responded with that you don’t understand?</a:t>
            </a:r>
            <a:endParaRPr/>
          </a:p>
        </p:txBody>
      </p:sp>
      <p:grpSp>
        <p:nvGrpSpPr>
          <p:cNvPr id="5164" name="Google Shape;5164;p36"/>
          <p:cNvGrpSpPr/>
          <p:nvPr/>
        </p:nvGrpSpPr>
        <p:grpSpPr>
          <a:xfrm>
            <a:off x="4050670" y="2562048"/>
            <a:ext cx="1362655" cy="208784"/>
            <a:chOff x="6336019" y="3733725"/>
            <a:chExt cx="2566206" cy="351310"/>
          </a:xfrm>
        </p:grpSpPr>
        <p:sp>
          <p:nvSpPr>
            <p:cNvPr id="5165" name="Google Shape;5165;p36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p36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p36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p36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69" name="Google Shape;5169;p36"/>
          <p:cNvSpPr txBox="1"/>
          <p:nvPr>
            <p:ph idx="1" type="subTitle"/>
          </p:nvPr>
        </p:nvSpPr>
        <p:spPr>
          <a:xfrm>
            <a:off x="5572700" y="2086400"/>
            <a:ext cx="22908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you </a:t>
            </a:r>
            <a:r>
              <a:rPr b="1" lang="en"/>
              <a:t>navigate to your questions</a:t>
            </a:r>
            <a:r>
              <a:rPr lang="en"/>
              <a:t> and can you </a:t>
            </a:r>
            <a:r>
              <a:rPr b="1" lang="en"/>
              <a:t>view its comments/feedback</a:t>
            </a:r>
            <a:r>
              <a:rPr lang="en"/>
              <a:t>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3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Google Shape;5174;p37"/>
          <p:cNvSpPr txBox="1"/>
          <p:nvPr>
            <p:ph idx="4"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</a:t>
            </a:r>
            <a:r>
              <a:rPr lang="en"/>
              <a:t> Task</a:t>
            </a:r>
            <a:endParaRPr/>
          </a:p>
        </p:txBody>
      </p:sp>
      <p:sp>
        <p:nvSpPr>
          <p:cNvPr id="5175" name="Google Shape;5175;p37"/>
          <p:cNvSpPr txBox="1"/>
          <p:nvPr>
            <p:ph idx="1" type="subTitle"/>
          </p:nvPr>
        </p:nvSpPr>
        <p:spPr>
          <a:xfrm>
            <a:off x="1310225" y="1969398"/>
            <a:ext cx="2290800" cy="13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you u</a:t>
            </a:r>
            <a:r>
              <a:rPr lang="en"/>
              <a:t>pload the two insurance plans you’re choosing between and post a question about them</a:t>
            </a:r>
            <a:endParaRPr/>
          </a:p>
        </p:txBody>
      </p:sp>
      <p:grpSp>
        <p:nvGrpSpPr>
          <p:cNvPr id="5176" name="Google Shape;5176;p37"/>
          <p:cNvGrpSpPr/>
          <p:nvPr/>
        </p:nvGrpSpPr>
        <p:grpSpPr>
          <a:xfrm>
            <a:off x="4050670" y="2562048"/>
            <a:ext cx="1362655" cy="208784"/>
            <a:chOff x="6336019" y="3733725"/>
            <a:chExt cx="2566206" cy="351310"/>
          </a:xfrm>
        </p:grpSpPr>
        <p:sp>
          <p:nvSpPr>
            <p:cNvPr id="5177" name="Google Shape;5177;p37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8" name="Google Shape;5178;p37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9" name="Google Shape;5179;p37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0" name="Google Shape;5180;p37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81" name="Google Shape;5181;p37"/>
          <p:cNvSpPr txBox="1"/>
          <p:nvPr>
            <p:ph idx="1" type="subTitle"/>
          </p:nvPr>
        </p:nvSpPr>
        <p:spPr>
          <a:xfrm>
            <a:off x="5572700" y="2086400"/>
            <a:ext cx="22908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you </a:t>
            </a:r>
            <a:r>
              <a:rPr b="1" lang="en"/>
              <a:t>upload an insurance plan</a:t>
            </a:r>
            <a:r>
              <a:rPr lang="en"/>
              <a:t> and </a:t>
            </a:r>
            <a:r>
              <a:rPr b="1" lang="en"/>
              <a:t>post a question</a:t>
            </a:r>
            <a:r>
              <a:rPr lang="en"/>
              <a:t> about it?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ommunity Medical Center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25CCB0"/>
      </a:accent1>
      <a:accent2>
        <a:srgbClr val="F6BC9F"/>
      </a:accent2>
      <a:accent3>
        <a:srgbClr val="78909C"/>
      </a:accent3>
      <a:accent4>
        <a:srgbClr val="55666E"/>
      </a:accent4>
      <a:accent5>
        <a:srgbClr val="D7916E"/>
      </a:accent5>
      <a:accent6>
        <a:srgbClr val="1AA18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