
<file path=[Content_Types].xml><?xml version="1.0" encoding="utf-8"?>
<Types xmlns="http://schemas.openxmlformats.org/package/2006/content-types">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39" r:id="rId1"/>
  </p:sldMasterIdLst>
  <p:notesMasterIdLst>
    <p:notesMasterId r:id="rId42"/>
  </p:notesMasterIdLst>
  <p:handoutMasterIdLst>
    <p:handoutMasterId r:id="rId43"/>
  </p:handoutMasterIdLst>
  <p:sldIdLst>
    <p:sldId id="715" r:id="rId2"/>
    <p:sldId id="578" r:id="rId3"/>
    <p:sldId id="785" r:id="rId4"/>
    <p:sldId id="786" r:id="rId5"/>
    <p:sldId id="787" r:id="rId6"/>
    <p:sldId id="788" r:id="rId7"/>
    <p:sldId id="789" r:id="rId8"/>
    <p:sldId id="776" r:id="rId9"/>
    <p:sldId id="790" r:id="rId10"/>
    <p:sldId id="791" r:id="rId11"/>
    <p:sldId id="792" r:id="rId12"/>
    <p:sldId id="702" r:id="rId13"/>
    <p:sldId id="657" r:id="rId14"/>
    <p:sldId id="465" r:id="rId15"/>
    <p:sldId id="472" r:id="rId16"/>
    <p:sldId id="470" r:id="rId17"/>
    <p:sldId id="478" r:id="rId18"/>
    <p:sldId id="576" r:id="rId19"/>
    <p:sldId id="633" r:id="rId20"/>
    <p:sldId id="639" r:id="rId21"/>
    <p:sldId id="640" r:id="rId22"/>
    <p:sldId id="641" r:id="rId23"/>
    <p:sldId id="642" r:id="rId24"/>
    <p:sldId id="682" r:id="rId25"/>
    <p:sldId id="473" r:id="rId26"/>
    <p:sldId id="780" r:id="rId27"/>
    <p:sldId id="781" r:id="rId28"/>
    <p:sldId id="474" r:id="rId29"/>
    <p:sldId id="475" r:id="rId30"/>
    <p:sldId id="542" r:id="rId31"/>
    <p:sldId id="716" r:id="rId32"/>
    <p:sldId id="693" r:id="rId33"/>
    <p:sldId id="477" r:id="rId34"/>
    <p:sldId id="466" r:id="rId35"/>
    <p:sldId id="662" r:id="rId36"/>
    <p:sldId id="690" r:id="rId37"/>
    <p:sldId id="793" r:id="rId38"/>
    <p:sldId id="713" r:id="rId39"/>
    <p:sldId id="714" r:id="rId40"/>
    <p:sldId id="520" r:id="rId41"/>
  </p:sldIdLst>
  <p:sldSz cx="12192000" cy="6858000"/>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5pPr>
    <a:lvl6pPr marL="2286000" algn="l" defTabSz="914400" rtl="0" eaLnBrk="1" latinLnBrk="0" hangingPunct="1">
      <a:defRPr sz="2400" kern="1200">
        <a:solidFill>
          <a:schemeClr val="tx1"/>
        </a:solidFill>
        <a:latin typeface="Times New Roman" pitchFamily="18" charset="0"/>
        <a:ea typeface="ＭＳ Ｐゴシック" pitchFamily="34" charset="-128"/>
        <a:cs typeface="+mn-cs"/>
      </a:defRPr>
    </a:lvl6pPr>
    <a:lvl7pPr marL="2743200" algn="l" defTabSz="914400" rtl="0" eaLnBrk="1" latinLnBrk="0" hangingPunct="1">
      <a:defRPr sz="2400" kern="1200">
        <a:solidFill>
          <a:schemeClr val="tx1"/>
        </a:solidFill>
        <a:latin typeface="Times New Roman" pitchFamily="18" charset="0"/>
        <a:ea typeface="ＭＳ Ｐゴシック" pitchFamily="34" charset="-128"/>
        <a:cs typeface="+mn-cs"/>
      </a:defRPr>
    </a:lvl7pPr>
    <a:lvl8pPr marL="3200400" algn="l" defTabSz="914400" rtl="0" eaLnBrk="1" latinLnBrk="0" hangingPunct="1">
      <a:defRPr sz="2400" kern="1200">
        <a:solidFill>
          <a:schemeClr val="tx1"/>
        </a:solidFill>
        <a:latin typeface="Times New Roman" pitchFamily="18" charset="0"/>
        <a:ea typeface="ＭＳ Ｐゴシック" pitchFamily="34" charset="-128"/>
        <a:cs typeface="+mn-cs"/>
      </a:defRPr>
    </a:lvl8pPr>
    <a:lvl9pPr marL="3657600" algn="l" defTabSz="914400" rtl="0" eaLnBrk="1" latinLnBrk="0" hangingPunct="1">
      <a:defRPr sz="2400" kern="1200">
        <a:solidFill>
          <a:schemeClr val="tx1"/>
        </a:solidFill>
        <a:latin typeface="Times New Roman" pitchFamily="18" charset="0"/>
        <a:ea typeface="ＭＳ Ｐゴシック" pitchFamily="34" charset="-128"/>
        <a:cs typeface="+mn-cs"/>
      </a:defRPr>
    </a:lvl9pPr>
  </p:defaultTextStyle>
  <p:extLst>
    <p:ext uri="{EFAFB233-063F-42B5-8137-9DF3F51BA10A}">
      <p15:sldGuideLst xmlns:p15="http://schemas.microsoft.com/office/powerpoint/2012/main">
        <p15:guide id="1" orient="horz" pos="1968"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242" userDrawn="1">
          <p15:clr>
            <a:srgbClr val="A4A3A4"/>
          </p15:clr>
        </p15:guide>
        <p15:guide id="2" pos="302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mes Landay" initials="JAL" lastIdx="2" clrIdx="0"/>
  <p:cmAuthor id="1" name="James Landay" initials="A" lastIdx="0" clrIdx="1"/>
  <p:cmAuthor id="2" name="James Landay" initials="" lastIdx="0" clrIdx="2"/>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D0D0D"/>
    <a:srgbClr val="2D92D4"/>
    <a:srgbClr val="FFFFFF"/>
    <a:srgbClr val="C5C5C5"/>
    <a:srgbClr val="000000"/>
    <a:srgbClr val="FBFBFB"/>
    <a:srgbClr val="F5F5F5"/>
    <a:srgbClr val="E7E7E7"/>
    <a:srgbClr val="C4C4C4"/>
    <a:srgbClr val="73A4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241" autoAdjust="0"/>
    <p:restoredTop sz="88176" autoAdjust="0"/>
  </p:normalViewPr>
  <p:slideViewPr>
    <p:cSldViewPr snapToGrid="0">
      <p:cViewPr varScale="1">
        <p:scale>
          <a:sx n="185" d="100"/>
          <a:sy n="185" d="100"/>
        </p:scale>
        <p:origin x="472" y="184"/>
      </p:cViewPr>
      <p:guideLst>
        <p:guide orient="horz" pos="1968"/>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5568"/>
    </p:cViewPr>
  </p:sorterViewPr>
  <p:notesViewPr>
    <p:cSldViewPr snapToGrid="0">
      <p:cViewPr>
        <p:scale>
          <a:sx n="160" d="100"/>
          <a:sy n="160" d="100"/>
        </p:scale>
        <p:origin x="5000" y="0"/>
      </p:cViewPr>
      <p:guideLst>
        <p:guide orient="horz" pos="2242"/>
        <p:guide pos="302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1" name="Rectangle 5"/>
          <p:cNvSpPr>
            <a:spLocks noGrp="1" noChangeArrowheads="1"/>
          </p:cNvSpPr>
          <p:nvPr>
            <p:ph type="sldNum" sz="quarter" idx="3"/>
          </p:nvPr>
        </p:nvSpPr>
        <p:spPr bwMode="auto">
          <a:xfrm>
            <a:off x="4144635" y="9122102"/>
            <a:ext cx="2583935" cy="479098"/>
          </a:xfrm>
          <a:prstGeom prst="rect">
            <a:avLst/>
          </a:prstGeom>
          <a:noFill/>
          <a:ln w="9525">
            <a:noFill/>
            <a:miter lim="800000"/>
            <a:headEnd/>
            <a:tailEnd/>
          </a:ln>
          <a:effectLst/>
        </p:spPr>
        <p:txBody>
          <a:bodyPr vert="horz" wrap="square" lIns="19897" tIns="0" rIns="19897" bIns="0" numCol="1" anchor="b" anchorCtr="0" compatLnSpc="1">
            <a:prstTxWarp prst="textNoShape">
              <a:avLst/>
            </a:prstTxWarp>
          </a:bodyPr>
          <a:lstStyle>
            <a:lvl1pPr algn="r" defTabSz="989733" eaLnBrk="0" hangingPunct="0">
              <a:defRPr sz="1000" i="1"/>
            </a:lvl1pPr>
          </a:lstStyle>
          <a:p>
            <a:fld id="{458BF5A3-2350-4A06-91F7-52EF13FDD7C3}" type="slidenum">
              <a:rPr lang="en-US"/>
              <a:pPr/>
              <a:t>‹#›</a:t>
            </a:fld>
            <a:endParaRPr lang="en-US"/>
          </a:p>
        </p:txBody>
      </p:sp>
      <p:sp>
        <p:nvSpPr>
          <p:cNvPr id="4104" name="Rectangle 8"/>
          <p:cNvSpPr>
            <a:spLocks noGrp="1" noChangeArrowheads="1"/>
          </p:cNvSpPr>
          <p:nvPr>
            <p:ph type="hdr" sz="quarter"/>
          </p:nvPr>
        </p:nvSpPr>
        <p:spPr bwMode="auto">
          <a:xfrm>
            <a:off x="613890" y="203341"/>
            <a:ext cx="5032293" cy="663426"/>
          </a:xfrm>
          <a:prstGeom prst="rect">
            <a:avLst/>
          </a:prstGeom>
          <a:noFill/>
          <a:ln w="9525">
            <a:noFill/>
            <a:miter lim="800000"/>
            <a:headEnd/>
            <a:tailEnd/>
          </a:ln>
          <a:effectLst/>
        </p:spPr>
        <p:txBody>
          <a:bodyPr vert="horz" wrap="square" lIns="19191" tIns="0" rIns="19191" bIns="0" numCol="1" anchor="t" anchorCtr="0" compatLnSpc="1">
            <a:prstTxWarp prst="textNoShape">
              <a:avLst/>
            </a:prstTxWarp>
          </a:bodyPr>
          <a:lstStyle>
            <a:lvl1pPr defTabSz="955992" eaLnBrk="0" hangingPunct="0">
              <a:defRPr sz="1000" i="1"/>
            </a:lvl1pPr>
          </a:lstStyle>
          <a:p>
            <a:r>
              <a:rPr lang="en-US" dirty="0"/>
              <a:t>CS377E: Designing for Global Grand Challenges – Smart Education</a:t>
            </a:r>
            <a:br>
              <a:rPr lang="en-US" dirty="0"/>
            </a:br>
            <a:r>
              <a:rPr lang="en-US" i="0" dirty="0"/>
              <a:t>Autumn 2020</a:t>
            </a:r>
          </a:p>
          <a:p>
            <a:r>
              <a:rPr lang="en-US" i="0" dirty="0"/>
              <a:t>Prof. James A. </a:t>
            </a:r>
            <a:r>
              <a:rPr lang="en-US" i="0" dirty="0" err="1"/>
              <a:t>Landay</a:t>
            </a:r>
            <a:endParaRPr lang="en-US" i="0" dirty="0"/>
          </a:p>
          <a:p>
            <a:r>
              <a:rPr lang="en-US" i="0" dirty="0"/>
              <a:t>Stanford University</a:t>
            </a:r>
          </a:p>
        </p:txBody>
      </p:sp>
      <p:sp>
        <p:nvSpPr>
          <p:cNvPr id="2" name="Date Placeholder 1">
            <a:extLst>
              <a:ext uri="{FF2B5EF4-FFF2-40B4-BE49-F238E27FC236}">
                <a16:creationId xmlns:a16="http://schemas.microsoft.com/office/drawing/2014/main" id="{C87ACD57-6902-C34D-8526-2B9EB71AE27C}"/>
              </a:ext>
            </a:extLst>
          </p:cNvPr>
          <p:cNvSpPr>
            <a:spLocks noGrp="1"/>
          </p:cNvSpPr>
          <p:nvPr>
            <p:ph type="dt" sz="quarter" idx="1"/>
          </p:nvPr>
        </p:nvSpPr>
        <p:spPr>
          <a:xfrm>
            <a:off x="4143375" y="203341"/>
            <a:ext cx="3170238" cy="481013"/>
          </a:xfrm>
          <a:prstGeom prst="rect">
            <a:avLst/>
          </a:prstGeom>
        </p:spPr>
        <p:txBody>
          <a:bodyPr vert="horz" lIns="91440" tIns="45720" rIns="91440" bIns="45720" rtlCol="0"/>
          <a:lstStyle>
            <a:lvl1pPr algn="r">
              <a:defRPr sz="1200"/>
            </a:lvl1pPr>
          </a:lstStyle>
          <a:p>
            <a:r>
              <a:rPr lang="en-US" sz="1000" dirty="0"/>
              <a:t>2020/10/05</a:t>
            </a:r>
          </a:p>
        </p:txBody>
      </p:sp>
    </p:spTree>
    <p:extLst>
      <p:ext uri="{BB962C8B-B14F-4D97-AF65-F5344CB8AC3E}">
        <p14:creationId xmlns:p14="http://schemas.microsoft.com/office/powerpoint/2010/main" val="34702653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 y="-1602"/>
            <a:ext cx="3170565" cy="480702"/>
          </a:xfrm>
          <a:prstGeom prst="rect">
            <a:avLst/>
          </a:prstGeom>
          <a:noFill/>
          <a:ln w="9525">
            <a:noFill/>
            <a:miter lim="800000"/>
            <a:headEnd/>
            <a:tailEnd/>
          </a:ln>
          <a:effectLst/>
        </p:spPr>
        <p:txBody>
          <a:bodyPr vert="horz" wrap="square" lIns="19897" tIns="0" rIns="19897" bIns="0" numCol="1" anchor="t" anchorCtr="0" compatLnSpc="1">
            <a:prstTxWarp prst="textNoShape">
              <a:avLst/>
            </a:prstTxWarp>
          </a:bodyPr>
          <a:lstStyle>
            <a:lvl1pPr defTabSz="989733" eaLnBrk="0" hangingPunct="0">
              <a:defRPr sz="1000" i="1">
                <a:latin typeface="Times New Roman" pitchFamily="18" charset="0"/>
                <a:ea typeface="+mn-ea"/>
                <a:cs typeface="+mn-cs"/>
              </a:defRPr>
            </a:lvl1pPr>
          </a:lstStyle>
          <a:p>
            <a:pPr>
              <a:defRPr/>
            </a:pPr>
            <a:endParaRPr lang="en-US"/>
          </a:p>
        </p:txBody>
      </p:sp>
      <p:sp>
        <p:nvSpPr>
          <p:cNvPr id="2051" name="Rectangle 3"/>
          <p:cNvSpPr>
            <a:spLocks noGrp="1" noChangeArrowheads="1"/>
          </p:cNvSpPr>
          <p:nvPr>
            <p:ph type="dt" idx="1"/>
          </p:nvPr>
        </p:nvSpPr>
        <p:spPr bwMode="auto">
          <a:xfrm>
            <a:off x="4144635" y="-1602"/>
            <a:ext cx="3170565" cy="480702"/>
          </a:xfrm>
          <a:prstGeom prst="rect">
            <a:avLst/>
          </a:prstGeom>
          <a:noFill/>
          <a:ln w="9525">
            <a:noFill/>
            <a:miter lim="800000"/>
            <a:headEnd/>
            <a:tailEnd/>
          </a:ln>
          <a:effectLst/>
        </p:spPr>
        <p:txBody>
          <a:bodyPr vert="horz" wrap="square" lIns="19897" tIns="0" rIns="19897" bIns="0" numCol="1" anchor="t" anchorCtr="0" compatLnSpc="1">
            <a:prstTxWarp prst="textNoShape">
              <a:avLst/>
            </a:prstTxWarp>
          </a:bodyPr>
          <a:lstStyle>
            <a:lvl1pPr algn="r" defTabSz="989733" eaLnBrk="0" hangingPunct="0">
              <a:defRPr sz="1000" i="1">
                <a:latin typeface="Times New Roman" pitchFamily="18" charset="0"/>
                <a:ea typeface="+mn-ea"/>
                <a:cs typeface="+mn-cs"/>
              </a:defRPr>
            </a:lvl1pPr>
          </a:lstStyle>
          <a:p>
            <a:pPr>
              <a:defRPr/>
            </a:pPr>
            <a:endParaRPr lang="en-US"/>
          </a:p>
        </p:txBody>
      </p:sp>
      <p:sp>
        <p:nvSpPr>
          <p:cNvPr id="36868" name="Rectangle 4"/>
          <p:cNvSpPr>
            <a:spLocks noGrp="1" noRot="1" noChangeAspect="1" noChangeArrowheads="1" noTextEdit="1"/>
          </p:cNvSpPr>
          <p:nvPr>
            <p:ph type="sldImg" idx="2"/>
          </p:nvPr>
        </p:nvSpPr>
        <p:spPr bwMode="auto">
          <a:xfrm>
            <a:off x="471488" y="727075"/>
            <a:ext cx="6376987" cy="358775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74070" y="4558648"/>
            <a:ext cx="5367060" cy="4319899"/>
          </a:xfrm>
          <a:prstGeom prst="rect">
            <a:avLst/>
          </a:prstGeom>
          <a:noFill/>
          <a:ln w="9525">
            <a:noFill/>
            <a:miter lim="800000"/>
            <a:headEnd/>
            <a:tailEnd/>
          </a:ln>
          <a:effectLst/>
        </p:spPr>
        <p:txBody>
          <a:bodyPr vert="horz" wrap="square" lIns="97827" tIns="49743" rIns="97827" bIns="49743"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2054" name="Rectangle 6"/>
          <p:cNvSpPr>
            <a:spLocks noGrp="1" noChangeArrowheads="1"/>
          </p:cNvSpPr>
          <p:nvPr>
            <p:ph type="ftr" sz="quarter" idx="4"/>
          </p:nvPr>
        </p:nvSpPr>
        <p:spPr bwMode="auto">
          <a:xfrm>
            <a:off x="1" y="9122102"/>
            <a:ext cx="3170565" cy="479098"/>
          </a:xfrm>
          <a:prstGeom prst="rect">
            <a:avLst/>
          </a:prstGeom>
          <a:noFill/>
          <a:ln w="9525">
            <a:noFill/>
            <a:miter lim="800000"/>
            <a:headEnd/>
            <a:tailEnd/>
          </a:ln>
          <a:effectLst/>
        </p:spPr>
        <p:txBody>
          <a:bodyPr vert="horz" wrap="square" lIns="19897" tIns="0" rIns="19897" bIns="0" numCol="1" anchor="b" anchorCtr="0" compatLnSpc="1">
            <a:prstTxWarp prst="textNoShape">
              <a:avLst/>
            </a:prstTxWarp>
          </a:bodyPr>
          <a:lstStyle>
            <a:lvl1pPr defTabSz="989733" eaLnBrk="0" hangingPunct="0">
              <a:defRPr sz="1000" i="1">
                <a:latin typeface="Times New Roman" pitchFamily="18" charset="0"/>
                <a:ea typeface="+mn-ea"/>
                <a:cs typeface="+mn-cs"/>
              </a:defRPr>
            </a:lvl1pPr>
          </a:lstStyle>
          <a:p>
            <a:pPr>
              <a:defRPr/>
            </a:pPr>
            <a:endParaRPr lang="en-US"/>
          </a:p>
        </p:txBody>
      </p:sp>
      <p:sp>
        <p:nvSpPr>
          <p:cNvPr id="2055" name="Rectangle 7"/>
          <p:cNvSpPr>
            <a:spLocks noGrp="1" noChangeArrowheads="1"/>
          </p:cNvSpPr>
          <p:nvPr>
            <p:ph type="sldNum" sz="quarter" idx="5"/>
          </p:nvPr>
        </p:nvSpPr>
        <p:spPr bwMode="auto">
          <a:xfrm>
            <a:off x="4144635" y="9122102"/>
            <a:ext cx="3170565" cy="479098"/>
          </a:xfrm>
          <a:prstGeom prst="rect">
            <a:avLst/>
          </a:prstGeom>
          <a:noFill/>
          <a:ln w="9525">
            <a:noFill/>
            <a:miter lim="800000"/>
            <a:headEnd/>
            <a:tailEnd/>
          </a:ln>
          <a:effectLst/>
        </p:spPr>
        <p:txBody>
          <a:bodyPr vert="horz" wrap="square" lIns="19897" tIns="0" rIns="19897" bIns="0" numCol="1" anchor="b" anchorCtr="0" compatLnSpc="1">
            <a:prstTxWarp prst="textNoShape">
              <a:avLst/>
            </a:prstTxWarp>
          </a:bodyPr>
          <a:lstStyle>
            <a:lvl1pPr algn="r" defTabSz="989733" eaLnBrk="0" hangingPunct="0">
              <a:defRPr sz="1000" i="1"/>
            </a:lvl1pPr>
          </a:lstStyle>
          <a:p>
            <a:fld id="{F15B023B-A5DD-4615-B2B5-95B18B13BE21}" type="slidenum">
              <a:rPr lang="en-US"/>
              <a:pPr/>
              <a:t>‹#›</a:t>
            </a:fld>
            <a:endParaRPr lang="en-US"/>
          </a:p>
        </p:txBody>
      </p:sp>
    </p:spTree>
    <p:extLst>
      <p:ext uri="{BB962C8B-B14F-4D97-AF65-F5344CB8AC3E}">
        <p14:creationId xmlns:p14="http://schemas.microsoft.com/office/powerpoint/2010/main" val="369376126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ＭＳ Ｐゴシック" charset="0"/>
      </a:defRPr>
    </a:lvl1pPr>
    <a:lvl2pPr marL="742950" indent="-28575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2pPr>
    <a:lvl3pPr marL="1143000" indent="-22860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3pPr>
    <a:lvl4pPr marL="1600200" indent="-22860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4pPr>
    <a:lvl5pPr marL="2057400" indent="-22860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marvelapp.com/"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marvelapp.com/pop/"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pitchFamily="18" charset="0"/>
                <a:ea typeface="ＭＳ Ｐゴシック" pitchFamily="34" charset="-128"/>
              </a:defRPr>
            </a:lvl1pPr>
            <a:lvl2pPr marL="742950" indent="-285750" defTabSz="977900" eaLnBrk="0" hangingPunct="0">
              <a:defRPr sz="2400">
                <a:solidFill>
                  <a:schemeClr val="tx1"/>
                </a:solidFill>
                <a:latin typeface="Times New Roman" pitchFamily="18" charset="0"/>
                <a:ea typeface="ＭＳ Ｐゴシック" pitchFamily="34" charset="-128"/>
              </a:defRPr>
            </a:lvl2pPr>
            <a:lvl3pPr marL="1143000" indent="-228600" defTabSz="977900" eaLnBrk="0" hangingPunct="0">
              <a:defRPr sz="2400">
                <a:solidFill>
                  <a:schemeClr val="tx1"/>
                </a:solidFill>
                <a:latin typeface="Times New Roman" pitchFamily="18" charset="0"/>
                <a:ea typeface="ＭＳ Ｐゴシック" pitchFamily="34" charset="-128"/>
              </a:defRPr>
            </a:lvl3pPr>
            <a:lvl4pPr marL="1600200" indent="-228600" defTabSz="977900" eaLnBrk="0" hangingPunct="0">
              <a:defRPr sz="2400">
                <a:solidFill>
                  <a:schemeClr val="tx1"/>
                </a:solidFill>
                <a:latin typeface="Times New Roman" pitchFamily="18" charset="0"/>
                <a:ea typeface="ＭＳ Ｐゴシック" pitchFamily="34" charset="-128"/>
              </a:defRPr>
            </a:lvl4pPr>
            <a:lvl5pPr marL="2057400" indent="-228600" defTabSz="977900" eaLnBrk="0" hangingPunct="0">
              <a:defRPr sz="2400">
                <a:solidFill>
                  <a:schemeClr val="tx1"/>
                </a:solidFill>
                <a:latin typeface="Times New Roman" pitchFamily="18" charset="0"/>
                <a:ea typeface="ＭＳ Ｐゴシック" pitchFamily="34" charset="-128"/>
              </a:defRPr>
            </a:lvl5pPr>
            <a:lvl6pPr marL="2514600" indent="-228600" defTabSz="9779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779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779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779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0B7606B1-5F71-48BA-BE55-049CC0F2DE87}" type="slidenum">
              <a:rPr lang="en-US" sz="1000"/>
              <a:pPr/>
              <a:t>1</a:t>
            </a:fld>
            <a:endParaRPr lang="en-US" sz="1000"/>
          </a:p>
        </p:txBody>
      </p:sp>
      <p:sp>
        <p:nvSpPr>
          <p:cNvPr id="38914" name="Rectangle 2"/>
          <p:cNvSpPr>
            <a:spLocks noGrp="1" noRot="1" noChangeAspect="1" noChangeArrowheads="1" noTextEdit="1"/>
          </p:cNvSpPr>
          <p:nvPr>
            <p:ph type="sldImg"/>
          </p:nvPr>
        </p:nvSpPr>
        <p:spPr>
          <a:xfrm>
            <a:off x="441325" y="719138"/>
            <a:ext cx="6319838" cy="3556000"/>
          </a:xfrm>
          <a:ln cap="flat"/>
        </p:spPr>
      </p:sp>
      <p:sp>
        <p:nvSpPr>
          <p:cNvPr id="38915" name="Rectangle 3"/>
          <p:cNvSpPr>
            <a:spLocks noGrp="1" noChangeArrowheads="1"/>
          </p:cNvSpPr>
          <p:nvPr>
            <p:ph type="body" idx="1"/>
          </p:nvPr>
        </p:nvSpPr>
        <p:spPr>
          <a:xfrm>
            <a:off x="958850" y="4516438"/>
            <a:ext cx="5283200" cy="42814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493" tIns="49064" rIns="96493" bIns="49064"/>
          <a:lstStyle/>
          <a:p>
            <a:r>
              <a:rPr lang="en-US" dirty="0">
                <a:ea typeface="ＭＳ Ｐゴシック" pitchFamily="34" charset="-128"/>
              </a:rPr>
              <a:t>Goal 45 min plus 35 min to check in on teams (did it </a:t>
            </a:r>
            <a:r>
              <a:rPr lang="en-US">
                <a:ea typeface="ＭＳ Ｐゴシック" pitchFamily="34" charset="-128"/>
              </a:rPr>
              <a:t>in 45 </a:t>
            </a:r>
            <a:r>
              <a:rPr lang="en-US" dirty="0">
                <a:ea typeface="ＭＳ Ｐゴシック" pitchFamily="34" charset="-128"/>
              </a:rPr>
              <a:t>min)</a:t>
            </a:r>
          </a:p>
        </p:txBody>
      </p:sp>
    </p:spTree>
    <p:extLst>
      <p:ext uri="{BB962C8B-B14F-4D97-AF65-F5344CB8AC3E}">
        <p14:creationId xmlns:p14="http://schemas.microsoft.com/office/powerpoint/2010/main" val="925555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0773" eaLnBrk="0" hangingPunct="0">
              <a:defRPr sz="2400">
                <a:solidFill>
                  <a:schemeClr val="tx1"/>
                </a:solidFill>
                <a:latin typeface="Times New Roman" pitchFamily="18" charset="0"/>
                <a:ea typeface="ＭＳ Ｐゴシック" pitchFamily="34" charset="-128"/>
              </a:defRPr>
            </a:lvl1pPr>
            <a:lvl2pPr marL="733960" indent="-282292" defTabSz="970773" eaLnBrk="0" hangingPunct="0">
              <a:defRPr sz="2400">
                <a:solidFill>
                  <a:schemeClr val="tx1"/>
                </a:solidFill>
                <a:latin typeface="Times New Roman" pitchFamily="18" charset="0"/>
                <a:ea typeface="ＭＳ Ｐゴシック" pitchFamily="34" charset="-128"/>
              </a:defRPr>
            </a:lvl2pPr>
            <a:lvl3pPr marL="1129170" indent="-225834" defTabSz="970773" eaLnBrk="0" hangingPunct="0">
              <a:defRPr sz="2400">
                <a:solidFill>
                  <a:schemeClr val="tx1"/>
                </a:solidFill>
                <a:latin typeface="Times New Roman" pitchFamily="18" charset="0"/>
                <a:ea typeface="ＭＳ Ｐゴシック" pitchFamily="34" charset="-128"/>
              </a:defRPr>
            </a:lvl3pPr>
            <a:lvl4pPr marL="1580838" indent="-225834" defTabSz="970773" eaLnBrk="0" hangingPunct="0">
              <a:defRPr sz="2400">
                <a:solidFill>
                  <a:schemeClr val="tx1"/>
                </a:solidFill>
                <a:latin typeface="Times New Roman" pitchFamily="18" charset="0"/>
                <a:ea typeface="ＭＳ Ｐゴシック" pitchFamily="34" charset="-128"/>
              </a:defRPr>
            </a:lvl4pPr>
            <a:lvl5pPr marL="2032505" indent="-225834" defTabSz="970773" eaLnBrk="0" hangingPunct="0">
              <a:defRPr sz="2400">
                <a:solidFill>
                  <a:schemeClr val="tx1"/>
                </a:solidFill>
                <a:latin typeface="Times New Roman" pitchFamily="18" charset="0"/>
                <a:ea typeface="ＭＳ Ｐゴシック" pitchFamily="34" charset="-128"/>
              </a:defRPr>
            </a:lvl5pPr>
            <a:lvl6pPr marL="2484173"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35841"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387509"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39177"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193E0531-E3C6-4B21-9112-77B04BAAC45F}" type="slidenum">
              <a:rPr lang="en-US" sz="1000"/>
              <a:pPr/>
              <a:t>10</a:t>
            </a:fld>
            <a:endParaRPr lang="en-US" sz="1000"/>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xfrm>
            <a:off x="961058" y="4515512"/>
            <a:ext cx="5278785" cy="428273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542" tIns="46771" rIns="93542" bIns="46771"/>
          <a:lstStyle/>
          <a:p>
            <a:pPr eaLnBrk="1" hangingPunct="1"/>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4271961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0773" eaLnBrk="0" hangingPunct="0">
              <a:defRPr sz="2400">
                <a:solidFill>
                  <a:schemeClr val="tx1"/>
                </a:solidFill>
                <a:latin typeface="Times New Roman" pitchFamily="18" charset="0"/>
                <a:ea typeface="ＭＳ Ｐゴシック" pitchFamily="34" charset="-128"/>
              </a:defRPr>
            </a:lvl1pPr>
            <a:lvl2pPr marL="733960" indent="-282292" defTabSz="970773" eaLnBrk="0" hangingPunct="0">
              <a:defRPr sz="2400">
                <a:solidFill>
                  <a:schemeClr val="tx1"/>
                </a:solidFill>
                <a:latin typeface="Times New Roman" pitchFamily="18" charset="0"/>
                <a:ea typeface="ＭＳ Ｐゴシック" pitchFamily="34" charset="-128"/>
              </a:defRPr>
            </a:lvl2pPr>
            <a:lvl3pPr marL="1129170" indent="-225834" defTabSz="970773" eaLnBrk="0" hangingPunct="0">
              <a:defRPr sz="2400">
                <a:solidFill>
                  <a:schemeClr val="tx1"/>
                </a:solidFill>
                <a:latin typeface="Times New Roman" pitchFamily="18" charset="0"/>
                <a:ea typeface="ＭＳ Ｐゴシック" pitchFamily="34" charset="-128"/>
              </a:defRPr>
            </a:lvl3pPr>
            <a:lvl4pPr marL="1580838" indent="-225834" defTabSz="970773" eaLnBrk="0" hangingPunct="0">
              <a:defRPr sz="2400">
                <a:solidFill>
                  <a:schemeClr val="tx1"/>
                </a:solidFill>
                <a:latin typeface="Times New Roman" pitchFamily="18" charset="0"/>
                <a:ea typeface="ＭＳ Ｐゴシック" pitchFamily="34" charset="-128"/>
              </a:defRPr>
            </a:lvl4pPr>
            <a:lvl5pPr marL="2032505" indent="-225834" defTabSz="970773" eaLnBrk="0" hangingPunct="0">
              <a:defRPr sz="2400">
                <a:solidFill>
                  <a:schemeClr val="tx1"/>
                </a:solidFill>
                <a:latin typeface="Times New Roman" pitchFamily="18" charset="0"/>
                <a:ea typeface="ＭＳ Ｐゴシック" pitchFamily="34" charset="-128"/>
              </a:defRPr>
            </a:lvl5pPr>
            <a:lvl6pPr marL="2484173"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35841"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387509"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39177"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AA608933-FC4D-4182-87E5-61C71E5EE46B}" type="slidenum">
              <a:rPr lang="en-US" sz="1000"/>
              <a:pPr/>
              <a:t>11</a:t>
            </a:fld>
            <a:endParaRPr lang="en-US" sz="100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xfrm>
            <a:off x="961058" y="4515512"/>
            <a:ext cx="5278785" cy="428273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542" tIns="46771" rIns="93542" bIns="46771"/>
          <a:lstStyle/>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852689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1488" y="727075"/>
            <a:ext cx="6376987" cy="3587750"/>
          </a:xfrm>
        </p:spPr>
      </p:sp>
      <p:sp>
        <p:nvSpPr>
          <p:cNvPr id="3" name="Notes Placeholder 2"/>
          <p:cNvSpPr>
            <a:spLocks noGrp="1"/>
          </p:cNvSpPr>
          <p:nvPr>
            <p:ph type="body" idx="1"/>
          </p:nvPr>
        </p:nvSpPr>
        <p:spPr/>
        <p:txBody>
          <a:bodyPr/>
          <a:lstStyle/>
          <a:p>
            <a:r>
              <a:rPr lang="en-US" dirty="0"/>
              <a:t>We have this continuum between saying</a:t>
            </a:r>
            <a:r>
              <a:rPr lang="en-US" baseline="0" dirty="0"/>
              <a:t> “What” and “how” to achieve it for Tasks to Task Flows.</a:t>
            </a:r>
          </a:p>
        </p:txBody>
      </p:sp>
      <p:sp>
        <p:nvSpPr>
          <p:cNvPr id="4" name="Slide Number Placeholder 3"/>
          <p:cNvSpPr>
            <a:spLocks noGrp="1"/>
          </p:cNvSpPr>
          <p:nvPr>
            <p:ph type="sldNum" sz="quarter" idx="10"/>
          </p:nvPr>
        </p:nvSpPr>
        <p:spPr/>
        <p:txBody>
          <a:bodyPr/>
          <a:lstStyle/>
          <a:p>
            <a:fld id="{F15B023B-A5DD-4615-B2B5-95B18B13BE21}" type="slidenum">
              <a:rPr lang="en-US" smtClean="0"/>
              <a:pPr/>
              <a:t>12</a:t>
            </a:fld>
            <a:endParaRPr lang="en-US" dirty="0"/>
          </a:p>
        </p:txBody>
      </p:sp>
    </p:spTree>
    <p:extLst>
      <p:ext uri="{BB962C8B-B14F-4D97-AF65-F5344CB8AC3E}">
        <p14:creationId xmlns:p14="http://schemas.microsoft.com/office/powerpoint/2010/main" val="4278829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733" eaLnBrk="0" hangingPunct="0">
              <a:defRPr sz="2400">
                <a:solidFill>
                  <a:schemeClr val="tx1"/>
                </a:solidFill>
                <a:latin typeface="Times New Roman" charset="0"/>
                <a:ea typeface="ＭＳ Ｐゴシック" charset="0"/>
              </a:defRPr>
            </a:lvl1pPr>
            <a:lvl2pPr marL="751940" indent="-289208" defTabSz="989733" eaLnBrk="0" hangingPunct="0">
              <a:defRPr sz="2400">
                <a:solidFill>
                  <a:schemeClr val="tx1"/>
                </a:solidFill>
                <a:latin typeface="Times New Roman" charset="0"/>
                <a:ea typeface="ＭＳ Ｐゴシック" charset="0"/>
              </a:defRPr>
            </a:lvl2pPr>
            <a:lvl3pPr marL="1156830" indent="-231366" defTabSz="989733" eaLnBrk="0" hangingPunct="0">
              <a:defRPr sz="2400">
                <a:solidFill>
                  <a:schemeClr val="tx1"/>
                </a:solidFill>
                <a:latin typeface="Times New Roman" charset="0"/>
                <a:ea typeface="ＭＳ Ｐゴシック" charset="0"/>
              </a:defRPr>
            </a:lvl3pPr>
            <a:lvl4pPr marL="1619562" indent="-231366" defTabSz="989733" eaLnBrk="0" hangingPunct="0">
              <a:defRPr sz="2400">
                <a:solidFill>
                  <a:schemeClr val="tx1"/>
                </a:solidFill>
                <a:latin typeface="Times New Roman" charset="0"/>
                <a:ea typeface="ＭＳ Ｐゴシック" charset="0"/>
              </a:defRPr>
            </a:lvl4pPr>
            <a:lvl5pPr marL="2082295" indent="-231366" defTabSz="989733" eaLnBrk="0" hangingPunct="0">
              <a:defRPr sz="2400">
                <a:solidFill>
                  <a:schemeClr val="tx1"/>
                </a:solidFill>
                <a:latin typeface="Times New Roman" charset="0"/>
                <a:ea typeface="ＭＳ Ｐゴシック" charset="0"/>
              </a:defRPr>
            </a:lvl5pPr>
            <a:lvl6pPr marL="2545027" indent="-231366" defTabSz="989733" eaLnBrk="0" fontAlgn="base" hangingPunct="0">
              <a:spcBef>
                <a:spcPct val="0"/>
              </a:spcBef>
              <a:spcAft>
                <a:spcPct val="0"/>
              </a:spcAft>
              <a:defRPr sz="2400">
                <a:solidFill>
                  <a:schemeClr val="tx1"/>
                </a:solidFill>
                <a:latin typeface="Times New Roman" charset="0"/>
                <a:ea typeface="ＭＳ Ｐゴシック" charset="0"/>
              </a:defRPr>
            </a:lvl6pPr>
            <a:lvl7pPr marL="3007759" indent="-231366" defTabSz="989733" eaLnBrk="0" fontAlgn="base" hangingPunct="0">
              <a:spcBef>
                <a:spcPct val="0"/>
              </a:spcBef>
              <a:spcAft>
                <a:spcPct val="0"/>
              </a:spcAft>
              <a:defRPr sz="2400">
                <a:solidFill>
                  <a:schemeClr val="tx1"/>
                </a:solidFill>
                <a:latin typeface="Times New Roman" charset="0"/>
                <a:ea typeface="ＭＳ Ｐゴシック" charset="0"/>
              </a:defRPr>
            </a:lvl7pPr>
            <a:lvl8pPr marL="3470491" indent="-231366" defTabSz="989733" eaLnBrk="0" fontAlgn="base" hangingPunct="0">
              <a:spcBef>
                <a:spcPct val="0"/>
              </a:spcBef>
              <a:spcAft>
                <a:spcPct val="0"/>
              </a:spcAft>
              <a:defRPr sz="2400">
                <a:solidFill>
                  <a:schemeClr val="tx1"/>
                </a:solidFill>
                <a:latin typeface="Times New Roman" charset="0"/>
                <a:ea typeface="ＭＳ Ｐゴシック" charset="0"/>
              </a:defRPr>
            </a:lvl8pPr>
            <a:lvl9pPr marL="3933223" indent="-231366" defTabSz="989733" eaLnBrk="0" fontAlgn="base" hangingPunct="0">
              <a:spcBef>
                <a:spcPct val="0"/>
              </a:spcBef>
              <a:spcAft>
                <a:spcPct val="0"/>
              </a:spcAft>
              <a:defRPr sz="2400">
                <a:solidFill>
                  <a:schemeClr val="tx1"/>
                </a:solidFill>
                <a:latin typeface="Times New Roman" charset="0"/>
                <a:ea typeface="ＭＳ Ｐゴシック" charset="0"/>
              </a:defRPr>
            </a:lvl9pPr>
          </a:lstStyle>
          <a:p>
            <a:fld id="{F660D752-B4A0-2442-8FC5-09163C83399A}" type="slidenum">
              <a:rPr lang="en-US" sz="1000"/>
              <a:pPr/>
              <a:t>13</a:t>
            </a:fld>
            <a:endParaRPr lang="en-US" sz="1000"/>
          </a:p>
        </p:txBody>
      </p:sp>
      <p:sp>
        <p:nvSpPr>
          <p:cNvPr id="83971" name="Rectangle 2"/>
          <p:cNvSpPr>
            <a:spLocks noGrp="1" noRot="1" noChangeAspect="1" noChangeArrowheads="1" noTextEdit="1"/>
          </p:cNvSpPr>
          <p:nvPr>
            <p:ph type="sldImg"/>
          </p:nvPr>
        </p:nvSpPr>
        <p:spPr>
          <a:xfrm>
            <a:off x="471488" y="727075"/>
            <a:ext cx="6376987" cy="3587750"/>
          </a:xfrm>
          <a:ln/>
        </p:spPr>
      </p:sp>
      <p:sp>
        <p:nvSpPr>
          <p:cNvPr id="8397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Storyboard</a:t>
            </a:r>
            <a:r>
              <a:rPr lang="en-US" baseline="0" dirty="0">
                <a:latin typeface="Times New Roman" charset="0"/>
              </a:rPr>
              <a:t>s allow us to show interaction and time</a:t>
            </a:r>
          </a:p>
          <a:p>
            <a:endParaRPr lang="en-US" baseline="0" dirty="0">
              <a:latin typeface="Times New Roman" charset="0"/>
            </a:endParaRPr>
          </a:p>
          <a:p>
            <a:r>
              <a:rPr lang="en-US" baseline="0" dirty="0">
                <a:latin typeface="Times New Roman" charset="0"/>
              </a:rPr>
              <a:t>This is a form of prototype</a:t>
            </a:r>
          </a:p>
          <a:p>
            <a:endParaRPr lang="en-US" baseline="0" dirty="0">
              <a:latin typeface="Times New Roman" charset="0"/>
            </a:endParaRPr>
          </a:p>
          <a:p>
            <a:r>
              <a:rPr lang="en-US" baseline="0" dirty="0">
                <a:latin typeface="Times New Roman" charset="0"/>
              </a:rPr>
              <a:t>[ADVANCE]]</a:t>
            </a:r>
          </a:p>
          <a:p>
            <a:r>
              <a:rPr lang="en-US" baseline="0" dirty="0">
                <a:latin typeface="Times New Roman" charset="0"/>
              </a:rPr>
              <a:t>Note the task! The task flow is the sketched part.</a:t>
            </a:r>
          </a:p>
          <a:p>
            <a:endParaRPr lang="en-US" dirty="0">
              <a:latin typeface="Times New Roman" charset="0"/>
            </a:endParaRPr>
          </a:p>
        </p:txBody>
      </p:sp>
    </p:spTree>
    <p:extLst>
      <p:ext uri="{BB962C8B-B14F-4D97-AF65-F5344CB8AC3E}">
        <p14:creationId xmlns:p14="http://schemas.microsoft.com/office/powerpoint/2010/main" val="3899292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D5109659-F5D0-4D37-8AF6-F42F9EA4E7A9}" type="slidenum">
              <a:rPr lang="en-US" sz="1000"/>
              <a:pPr/>
              <a:t>14</a:t>
            </a:fld>
            <a:endParaRPr lang="en-US" sz="1000"/>
          </a:p>
        </p:txBody>
      </p:sp>
      <p:sp>
        <p:nvSpPr>
          <p:cNvPr id="49154" name="Rectangle 1026"/>
          <p:cNvSpPr>
            <a:spLocks noGrp="1" noRot="1" noChangeAspect="1" noChangeArrowheads="1" noTextEdit="1"/>
          </p:cNvSpPr>
          <p:nvPr>
            <p:ph type="sldImg"/>
          </p:nvPr>
        </p:nvSpPr>
        <p:spPr>
          <a:xfrm>
            <a:off x="471488" y="727075"/>
            <a:ext cx="6376987" cy="3587750"/>
          </a:xfrm>
          <a:ln/>
        </p:spPr>
      </p:sp>
      <p:sp>
        <p:nvSpPr>
          <p:cNvPr id="4915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62732" lvl="1" indent="0"/>
            <a:endParaRPr lang="en-US" dirty="0">
              <a:ea typeface="ＭＳ Ｐゴシック" pitchFamily="34" charset="-128"/>
            </a:endParaRPr>
          </a:p>
          <a:p>
            <a:endParaRPr lang="en-US" dirty="0">
              <a:ea typeface="ＭＳ Ｐゴシック" pitchFamily="34" charset="-128"/>
            </a:endParaRPr>
          </a:p>
        </p:txBody>
      </p:sp>
    </p:spTree>
    <p:extLst>
      <p:ext uri="{BB962C8B-B14F-4D97-AF65-F5344CB8AC3E}">
        <p14:creationId xmlns:p14="http://schemas.microsoft.com/office/powerpoint/2010/main" val="1268987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47FACDFD-F04B-44C1-8C1C-23657F07ED4D}" type="slidenum">
              <a:rPr lang="en-US" sz="1000"/>
              <a:pPr/>
              <a:t>15</a:t>
            </a:fld>
            <a:endParaRPr lang="en-US" sz="1000"/>
          </a:p>
        </p:txBody>
      </p:sp>
      <p:sp>
        <p:nvSpPr>
          <p:cNvPr id="53250" name="Rectangle 2"/>
          <p:cNvSpPr>
            <a:spLocks noGrp="1" noRot="1" noChangeAspect="1" noChangeArrowheads="1" noTextEdit="1"/>
          </p:cNvSpPr>
          <p:nvPr>
            <p:ph type="sldImg"/>
          </p:nvPr>
        </p:nvSpPr>
        <p:spPr>
          <a:xfrm>
            <a:off x="471488" y="727075"/>
            <a:ext cx="6376987" cy="3587750"/>
          </a:xfrm>
          <a:ln/>
        </p:spPr>
      </p:sp>
      <p:sp>
        <p:nvSpPr>
          <p:cNvPr id="53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4131808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824B5FDA-F6D8-418A-A0ED-9E0EAC580EAA}" type="slidenum">
              <a:rPr lang="en-US" sz="1000"/>
              <a:pPr/>
              <a:t>16</a:t>
            </a:fld>
            <a:endParaRPr lang="en-US" sz="1000"/>
          </a:p>
        </p:txBody>
      </p:sp>
      <p:sp>
        <p:nvSpPr>
          <p:cNvPr id="51202" name="Rectangle 2"/>
          <p:cNvSpPr>
            <a:spLocks noGrp="1" noRot="1" noChangeAspect="1" noChangeArrowheads="1" noTextEdit="1"/>
          </p:cNvSpPr>
          <p:nvPr>
            <p:ph type="sldImg"/>
          </p:nvPr>
        </p:nvSpPr>
        <p:spPr>
          <a:xfrm>
            <a:off x="471488" y="727075"/>
            <a:ext cx="6376987" cy="3587750"/>
          </a:xfrm>
          <a:ln/>
        </p:spPr>
      </p:sp>
      <p:sp>
        <p:nvSpPr>
          <p:cNvPr id="51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pitchFamily="34" charset="-128"/>
            </a:endParaRPr>
          </a:p>
        </p:txBody>
      </p:sp>
    </p:spTree>
    <p:extLst>
      <p:ext uri="{BB962C8B-B14F-4D97-AF65-F5344CB8AC3E}">
        <p14:creationId xmlns:p14="http://schemas.microsoft.com/office/powerpoint/2010/main" val="61778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70E174B7-EF9C-4697-8F53-07F7ED315A1D}" type="slidenum">
              <a:rPr lang="en-US" sz="1000"/>
              <a:pPr/>
              <a:t>17</a:t>
            </a:fld>
            <a:endParaRPr lang="en-US" sz="1000"/>
          </a:p>
        </p:txBody>
      </p:sp>
      <p:sp>
        <p:nvSpPr>
          <p:cNvPr id="57346" name="Rectangle 2"/>
          <p:cNvSpPr>
            <a:spLocks noGrp="1" noRot="1" noChangeAspect="1" noChangeArrowheads="1" noTextEdit="1"/>
          </p:cNvSpPr>
          <p:nvPr>
            <p:ph type="sldImg"/>
          </p:nvPr>
        </p:nvSpPr>
        <p:spPr>
          <a:xfrm>
            <a:off x="471488" y="727075"/>
            <a:ext cx="6376987" cy="3587750"/>
          </a:xfrm>
          <a:ln/>
        </p:spPr>
      </p:sp>
      <p:sp>
        <p:nvSpPr>
          <p:cNvPr id="57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pitchFamily="34" charset="-128"/>
            </a:endParaRPr>
          </a:p>
        </p:txBody>
      </p:sp>
    </p:spTree>
    <p:extLst>
      <p:ext uri="{BB962C8B-B14F-4D97-AF65-F5344CB8AC3E}">
        <p14:creationId xmlns:p14="http://schemas.microsoft.com/office/powerpoint/2010/main" val="2162885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3E58AD42-B29E-4286-B597-46463CFA985E}" type="slidenum">
              <a:rPr lang="en-US" sz="1000"/>
              <a:pPr/>
              <a:t>18</a:t>
            </a:fld>
            <a:endParaRPr lang="en-US" sz="1000"/>
          </a:p>
        </p:txBody>
      </p:sp>
      <p:sp>
        <p:nvSpPr>
          <p:cNvPr id="63490" name="Rectangle 2"/>
          <p:cNvSpPr>
            <a:spLocks noGrp="1" noRot="1" noChangeAspect="1" noChangeArrowheads="1" noTextEdit="1"/>
          </p:cNvSpPr>
          <p:nvPr>
            <p:ph type="sldImg"/>
          </p:nvPr>
        </p:nvSpPr>
        <p:spPr>
          <a:xfrm>
            <a:off x="471488" y="727075"/>
            <a:ext cx="6376987" cy="3587750"/>
          </a:xfrm>
          <a:ln/>
        </p:spPr>
      </p:sp>
      <p:sp>
        <p:nvSpPr>
          <p:cNvPr id="63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pitchFamily="34" charset="-128"/>
            </a:endParaRPr>
          </a:p>
        </p:txBody>
      </p:sp>
    </p:spTree>
    <p:extLst>
      <p:ext uri="{BB962C8B-B14F-4D97-AF65-F5344CB8AC3E}">
        <p14:creationId xmlns:p14="http://schemas.microsoft.com/office/powerpoint/2010/main" val="5041710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90212" eaLnBrk="0" hangingPunct="0">
              <a:defRPr sz="2500">
                <a:solidFill>
                  <a:schemeClr val="tx1"/>
                </a:solidFill>
                <a:latin typeface="Times New Roman" pitchFamily="18" charset="0"/>
                <a:ea typeface="MS PGothic" pitchFamily="34" charset="-128"/>
              </a:defRPr>
            </a:lvl1pPr>
            <a:lvl2pPr marL="774949" indent="-298057" defTabSz="990212" eaLnBrk="0" hangingPunct="0">
              <a:defRPr sz="2500">
                <a:solidFill>
                  <a:schemeClr val="tx1"/>
                </a:solidFill>
                <a:latin typeface="Times New Roman" pitchFamily="18" charset="0"/>
                <a:ea typeface="MS PGothic" pitchFamily="34" charset="-128"/>
              </a:defRPr>
            </a:lvl2pPr>
            <a:lvl3pPr marL="1192230" indent="-238446" defTabSz="990212" eaLnBrk="0" hangingPunct="0">
              <a:defRPr sz="2500">
                <a:solidFill>
                  <a:schemeClr val="tx1"/>
                </a:solidFill>
                <a:latin typeface="Times New Roman" pitchFamily="18" charset="0"/>
                <a:ea typeface="MS PGothic" pitchFamily="34" charset="-128"/>
              </a:defRPr>
            </a:lvl3pPr>
            <a:lvl4pPr marL="1669121" indent="-238446" defTabSz="990212" eaLnBrk="0" hangingPunct="0">
              <a:defRPr sz="2500">
                <a:solidFill>
                  <a:schemeClr val="tx1"/>
                </a:solidFill>
                <a:latin typeface="Times New Roman" pitchFamily="18" charset="0"/>
                <a:ea typeface="MS PGothic" pitchFamily="34" charset="-128"/>
              </a:defRPr>
            </a:lvl4pPr>
            <a:lvl5pPr marL="2146012" indent="-238446" defTabSz="990212" eaLnBrk="0" hangingPunct="0">
              <a:defRPr sz="2500">
                <a:solidFill>
                  <a:schemeClr val="tx1"/>
                </a:solidFill>
                <a:latin typeface="Times New Roman" pitchFamily="18" charset="0"/>
                <a:ea typeface="MS PGothic" pitchFamily="34" charset="-128"/>
              </a:defRPr>
            </a:lvl5pPr>
            <a:lvl6pPr marL="2622905"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6pPr>
            <a:lvl7pPr marL="3099796"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7pPr>
            <a:lvl8pPr marL="3576688"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8pPr>
            <a:lvl9pPr marL="4053580"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9pPr>
          </a:lstStyle>
          <a:p>
            <a:fld id="{EAFF9021-5BB0-41CE-89BF-046FC9B769B0}" type="slidenum">
              <a:rPr lang="en-US" sz="1000"/>
              <a:pPr/>
              <a:t>19</a:t>
            </a:fld>
            <a:endParaRPr lang="en-US" sz="1000"/>
          </a:p>
        </p:txBody>
      </p:sp>
      <p:sp>
        <p:nvSpPr>
          <p:cNvPr id="41987" name="Rectangle 2"/>
          <p:cNvSpPr>
            <a:spLocks noGrp="1" noRot="1" noChangeAspect="1" noChangeArrowheads="1" noTextEdit="1"/>
          </p:cNvSpPr>
          <p:nvPr>
            <p:ph type="sldImg"/>
          </p:nvPr>
        </p:nvSpPr>
        <p:spPr>
          <a:xfrm>
            <a:off x="471488" y="727075"/>
            <a:ext cx="6376987" cy="3587750"/>
          </a:xfrm>
          <a:ln/>
        </p:spPr>
      </p:sp>
      <p:sp>
        <p:nvSpPr>
          <p:cNvPr id="419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930920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5693" eaLnBrk="0" hangingPunct="0">
              <a:defRPr sz="2400">
                <a:solidFill>
                  <a:schemeClr val="tx1"/>
                </a:solidFill>
                <a:latin typeface="Times New Roman" charset="0"/>
                <a:ea typeface="ＭＳ Ｐゴシック" charset="0"/>
              </a:defRPr>
            </a:lvl1pPr>
            <a:lvl2pPr marL="742841" indent="-285708" defTabSz="985693" eaLnBrk="0" hangingPunct="0">
              <a:defRPr sz="2400">
                <a:solidFill>
                  <a:schemeClr val="tx1"/>
                </a:solidFill>
                <a:latin typeface="Times New Roman" charset="0"/>
                <a:ea typeface="ＭＳ Ｐゴシック" charset="0"/>
              </a:defRPr>
            </a:lvl2pPr>
            <a:lvl3pPr marL="1142833" indent="-228567" defTabSz="985693" eaLnBrk="0" hangingPunct="0">
              <a:defRPr sz="2400">
                <a:solidFill>
                  <a:schemeClr val="tx1"/>
                </a:solidFill>
                <a:latin typeface="Times New Roman" charset="0"/>
                <a:ea typeface="ＭＳ Ｐゴシック" charset="0"/>
              </a:defRPr>
            </a:lvl3pPr>
            <a:lvl4pPr marL="1599966" indent="-228567" defTabSz="985693" eaLnBrk="0" hangingPunct="0">
              <a:defRPr sz="2400">
                <a:solidFill>
                  <a:schemeClr val="tx1"/>
                </a:solidFill>
                <a:latin typeface="Times New Roman" charset="0"/>
                <a:ea typeface="ＭＳ Ｐゴシック" charset="0"/>
              </a:defRPr>
            </a:lvl4pPr>
            <a:lvl5pPr marL="2057098" indent="-228567" defTabSz="985693" eaLnBrk="0" hangingPunct="0">
              <a:defRPr sz="2400">
                <a:solidFill>
                  <a:schemeClr val="tx1"/>
                </a:solidFill>
                <a:latin typeface="Times New Roman" charset="0"/>
                <a:ea typeface="ＭＳ Ｐゴシック" charset="0"/>
              </a:defRPr>
            </a:lvl5pPr>
            <a:lvl6pPr marL="2514231" indent="-228567" defTabSz="985693" eaLnBrk="0" fontAlgn="base" hangingPunct="0">
              <a:spcBef>
                <a:spcPct val="0"/>
              </a:spcBef>
              <a:spcAft>
                <a:spcPct val="0"/>
              </a:spcAft>
              <a:defRPr sz="2400">
                <a:solidFill>
                  <a:schemeClr val="tx1"/>
                </a:solidFill>
                <a:latin typeface="Times New Roman" charset="0"/>
                <a:ea typeface="ＭＳ Ｐゴシック" charset="0"/>
              </a:defRPr>
            </a:lvl6pPr>
            <a:lvl7pPr marL="2971365" indent="-228567" defTabSz="985693" eaLnBrk="0" fontAlgn="base" hangingPunct="0">
              <a:spcBef>
                <a:spcPct val="0"/>
              </a:spcBef>
              <a:spcAft>
                <a:spcPct val="0"/>
              </a:spcAft>
              <a:defRPr sz="2400">
                <a:solidFill>
                  <a:schemeClr val="tx1"/>
                </a:solidFill>
                <a:latin typeface="Times New Roman" charset="0"/>
                <a:ea typeface="ＭＳ Ｐゴシック" charset="0"/>
              </a:defRPr>
            </a:lvl7pPr>
            <a:lvl8pPr marL="3428498" indent="-228567" defTabSz="985693" eaLnBrk="0" fontAlgn="base" hangingPunct="0">
              <a:spcBef>
                <a:spcPct val="0"/>
              </a:spcBef>
              <a:spcAft>
                <a:spcPct val="0"/>
              </a:spcAft>
              <a:defRPr sz="2400">
                <a:solidFill>
                  <a:schemeClr val="tx1"/>
                </a:solidFill>
                <a:latin typeface="Times New Roman" charset="0"/>
                <a:ea typeface="ＭＳ Ｐゴシック" charset="0"/>
              </a:defRPr>
            </a:lvl8pPr>
            <a:lvl9pPr marL="3885631" indent="-228567" defTabSz="985693" eaLnBrk="0" fontAlgn="base" hangingPunct="0">
              <a:spcBef>
                <a:spcPct val="0"/>
              </a:spcBef>
              <a:spcAft>
                <a:spcPct val="0"/>
              </a:spcAft>
              <a:defRPr sz="2400">
                <a:solidFill>
                  <a:schemeClr val="tx1"/>
                </a:solidFill>
                <a:latin typeface="Times New Roman" charset="0"/>
                <a:ea typeface="ＭＳ Ｐゴシック" charset="0"/>
              </a:defRPr>
            </a:lvl9pPr>
          </a:lstStyle>
          <a:p>
            <a:fld id="{29A8F17A-F7A2-F74D-BA8D-172A92E38FB7}" type="slidenum">
              <a:rPr lang="en-US" sz="1100"/>
              <a:pPr/>
              <a:t>2</a:t>
            </a:fld>
            <a:endParaRPr lang="en-US" sz="1100"/>
          </a:p>
        </p:txBody>
      </p:sp>
      <p:sp>
        <p:nvSpPr>
          <p:cNvPr id="26627" name="Rectangle 2"/>
          <p:cNvSpPr>
            <a:spLocks noGrp="1" noRot="1" noChangeAspect="1" noChangeArrowheads="1" noTextEdit="1"/>
          </p:cNvSpPr>
          <p:nvPr>
            <p:ph type="sldImg"/>
          </p:nvPr>
        </p:nvSpPr>
        <p:spPr>
          <a:xfrm>
            <a:off x="471488" y="727075"/>
            <a:ext cx="6376987" cy="3587750"/>
          </a:xfrm>
          <a:ln/>
        </p:spPr>
      </p:sp>
      <p:sp>
        <p:nvSpPr>
          <p:cNvPr id="2662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49186">
              <a:spcBef>
                <a:spcPct val="0"/>
              </a:spcBef>
            </a:pPr>
            <a:endParaRPr kumimoji="0" lang="en-US" sz="2500" dirty="0">
              <a:latin typeface="Times New Roman" charset="0"/>
            </a:endParaRPr>
          </a:p>
        </p:txBody>
      </p:sp>
    </p:spTree>
    <p:extLst>
      <p:ext uri="{BB962C8B-B14F-4D97-AF65-F5344CB8AC3E}">
        <p14:creationId xmlns:p14="http://schemas.microsoft.com/office/powerpoint/2010/main" val="3659860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90212" eaLnBrk="0" hangingPunct="0">
              <a:defRPr sz="2500">
                <a:solidFill>
                  <a:schemeClr val="tx1"/>
                </a:solidFill>
                <a:latin typeface="Times New Roman" pitchFamily="18" charset="0"/>
                <a:ea typeface="MS PGothic" pitchFamily="34" charset="-128"/>
              </a:defRPr>
            </a:lvl1pPr>
            <a:lvl2pPr marL="774949" indent="-298057" defTabSz="990212" eaLnBrk="0" hangingPunct="0">
              <a:defRPr sz="2500">
                <a:solidFill>
                  <a:schemeClr val="tx1"/>
                </a:solidFill>
                <a:latin typeface="Times New Roman" pitchFamily="18" charset="0"/>
                <a:ea typeface="MS PGothic" pitchFamily="34" charset="-128"/>
              </a:defRPr>
            </a:lvl2pPr>
            <a:lvl3pPr marL="1192230" indent="-238446" defTabSz="990212" eaLnBrk="0" hangingPunct="0">
              <a:defRPr sz="2500">
                <a:solidFill>
                  <a:schemeClr val="tx1"/>
                </a:solidFill>
                <a:latin typeface="Times New Roman" pitchFamily="18" charset="0"/>
                <a:ea typeface="MS PGothic" pitchFamily="34" charset="-128"/>
              </a:defRPr>
            </a:lvl3pPr>
            <a:lvl4pPr marL="1669121" indent="-238446" defTabSz="990212" eaLnBrk="0" hangingPunct="0">
              <a:defRPr sz="2500">
                <a:solidFill>
                  <a:schemeClr val="tx1"/>
                </a:solidFill>
                <a:latin typeface="Times New Roman" pitchFamily="18" charset="0"/>
                <a:ea typeface="MS PGothic" pitchFamily="34" charset="-128"/>
              </a:defRPr>
            </a:lvl4pPr>
            <a:lvl5pPr marL="2146012" indent="-238446" defTabSz="990212" eaLnBrk="0" hangingPunct="0">
              <a:defRPr sz="2500">
                <a:solidFill>
                  <a:schemeClr val="tx1"/>
                </a:solidFill>
                <a:latin typeface="Times New Roman" pitchFamily="18" charset="0"/>
                <a:ea typeface="MS PGothic" pitchFamily="34" charset="-128"/>
              </a:defRPr>
            </a:lvl5pPr>
            <a:lvl6pPr marL="2622905"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6pPr>
            <a:lvl7pPr marL="3099796"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7pPr>
            <a:lvl8pPr marL="3576688"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8pPr>
            <a:lvl9pPr marL="4053580"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9pPr>
          </a:lstStyle>
          <a:p>
            <a:fld id="{EAFF9021-5BB0-41CE-89BF-046FC9B769B0}" type="slidenum">
              <a:rPr lang="en-US" sz="1000"/>
              <a:pPr/>
              <a:t>20</a:t>
            </a:fld>
            <a:endParaRPr lang="en-US" sz="1000"/>
          </a:p>
        </p:txBody>
      </p:sp>
      <p:sp>
        <p:nvSpPr>
          <p:cNvPr id="41987" name="Rectangle 2"/>
          <p:cNvSpPr>
            <a:spLocks noGrp="1" noRot="1" noChangeAspect="1" noChangeArrowheads="1" noTextEdit="1"/>
          </p:cNvSpPr>
          <p:nvPr>
            <p:ph type="sldImg"/>
          </p:nvPr>
        </p:nvSpPr>
        <p:spPr>
          <a:xfrm>
            <a:off x="471488" y="727075"/>
            <a:ext cx="6376987" cy="3587750"/>
          </a:xfrm>
          <a:ln/>
        </p:spPr>
      </p:sp>
      <p:sp>
        <p:nvSpPr>
          <p:cNvPr id="419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913022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90212" eaLnBrk="0" hangingPunct="0">
              <a:defRPr sz="2500">
                <a:solidFill>
                  <a:schemeClr val="tx1"/>
                </a:solidFill>
                <a:latin typeface="Times New Roman" pitchFamily="18" charset="0"/>
                <a:ea typeface="MS PGothic" pitchFamily="34" charset="-128"/>
              </a:defRPr>
            </a:lvl1pPr>
            <a:lvl2pPr marL="774949" indent="-298057" defTabSz="990212" eaLnBrk="0" hangingPunct="0">
              <a:defRPr sz="2500">
                <a:solidFill>
                  <a:schemeClr val="tx1"/>
                </a:solidFill>
                <a:latin typeface="Times New Roman" pitchFamily="18" charset="0"/>
                <a:ea typeface="MS PGothic" pitchFamily="34" charset="-128"/>
              </a:defRPr>
            </a:lvl2pPr>
            <a:lvl3pPr marL="1192230" indent="-238446" defTabSz="990212" eaLnBrk="0" hangingPunct="0">
              <a:defRPr sz="2500">
                <a:solidFill>
                  <a:schemeClr val="tx1"/>
                </a:solidFill>
                <a:latin typeface="Times New Roman" pitchFamily="18" charset="0"/>
                <a:ea typeface="MS PGothic" pitchFamily="34" charset="-128"/>
              </a:defRPr>
            </a:lvl3pPr>
            <a:lvl4pPr marL="1669121" indent="-238446" defTabSz="990212" eaLnBrk="0" hangingPunct="0">
              <a:defRPr sz="2500">
                <a:solidFill>
                  <a:schemeClr val="tx1"/>
                </a:solidFill>
                <a:latin typeface="Times New Roman" pitchFamily="18" charset="0"/>
                <a:ea typeface="MS PGothic" pitchFamily="34" charset="-128"/>
              </a:defRPr>
            </a:lvl4pPr>
            <a:lvl5pPr marL="2146012" indent="-238446" defTabSz="990212" eaLnBrk="0" hangingPunct="0">
              <a:defRPr sz="2500">
                <a:solidFill>
                  <a:schemeClr val="tx1"/>
                </a:solidFill>
                <a:latin typeface="Times New Roman" pitchFamily="18" charset="0"/>
                <a:ea typeface="MS PGothic" pitchFamily="34" charset="-128"/>
              </a:defRPr>
            </a:lvl5pPr>
            <a:lvl6pPr marL="2622905"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6pPr>
            <a:lvl7pPr marL="3099796"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7pPr>
            <a:lvl8pPr marL="3576688"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8pPr>
            <a:lvl9pPr marL="4053580"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9pPr>
          </a:lstStyle>
          <a:p>
            <a:fld id="{EAFF9021-5BB0-41CE-89BF-046FC9B769B0}" type="slidenum">
              <a:rPr lang="en-US" sz="1000"/>
              <a:pPr/>
              <a:t>21</a:t>
            </a:fld>
            <a:endParaRPr lang="en-US" sz="1000"/>
          </a:p>
        </p:txBody>
      </p:sp>
      <p:sp>
        <p:nvSpPr>
          <p:cNvPr id="41987" name="Rectangle 2"/>
          <p:cNvSpPr>
            <a:spLocks noGrp="1" noRot="1" noChangeAspect="1" noChangeArrowheads="1" noTextEdit="1"/>
          </p:cNvSpPr>
          <p:nvPr>
            <p:ph type="sldImg"/>
          </p:nvPr>
        </p:nvSpPr>
        <p:spPr>
          <a:xfrm>
            <a:off x="471488" y="727075"/>
            <a:ext cx="6376987" cy="3587750"/>
          </a:xfrm>
          <a:ln/>
        </p:spPr>
      </p:sp>
      <p:sp>
        <p:nvSpPr>
          <p:cNvPr id="419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598683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90212" eaLnBrk="0" hangingPunct="0">
              <a:defRPr sz="2500">
                <a:solidFill>
                  <a:schemeClr val="tx1"/>
                </a:solidFill>
                <a:latin typeface="Times New Roman" pitchFamily="18" charset="0"/>
                <a:ea typeface="MS PGothic" pitchFamily="34" charset="-128"/>
              </a:defRPr>
            </a:lvl1pPr>
            <a:lvl2pPr marL="774949" indent="-298057" defTabSz="990212" eaLnBrk="0" hangingPunct="0">
              <a:defRPr sz="2500">
                <a:solidFill>
                  <a:schemeClr val="tx1"/>
                </a:solidFill>
                <a:latin typeface="Times New Roman" pitchFamily="18" charset="0"/>
                <a:ea typeface="MS PGothic" pitchFamily="34" charset="-128"/>
              </a:defRPr>
            </a:lvl2pPr>
            <a:lvl3pPr marL="1192230" indent="-238446" defTabSz="990212" eaLnBrk="0" hangingPunct="0">
              <a:defRPr sz="2500">
                <a:solidFill>
                  <a:schemeClr val="tx1"/>
                </a:solidFill>
                <a:latin typeface="Times New Roman" pitchFamily="18" charset="0"/>
                <a:ea typeface="MS PGothic" pitchFamily="34" charset="-128"/>
              </a:defRPr>
            </a:lvl3pPr>
            <a:lvl4pPr marL="1669121" indent="-238446" defTabSz="990212" eaLnBrk="0" hangingPunct="0">
              <a:defRPr sz="2500">
                <a:solidFill>
                  <a:schemeClr val="tx1"/>
                </a:solidFill>
                <a:latin typeface="Times New Roman" pitchFamily="18" charset="0"/>
                <a:ea typeface="MS PGothic" pitchFamily="34" charset="-128"/>
              </a:defRPr>
            </a:lvl4pPr>
            <a:lvl5pPr marL="2146012" indent="-238446" defTabSz="990212" eaLnBrk="0" hangingPunct="0">
              <a:defRPr sz="2500">
                <a:solidFill>
                  <a:schemeClr val="tx1"/>
                </a:solidFill>
                <a:latin typeface="Times New Roman" pitchFamily="18" charset="0"/>
                <a:ea typeface="MS PGothic" pitchFamily="34" charset="-128"/>
              </a:defRPr>
            </a:lvl5pPr>
            <a:lvl6pPr marL="2622905"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6pPr>
            <a:lvl7pPr marL="3099796"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7pPr>
            <a:lvl8pPr marL="3576688"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8pPr>
            <a:lvl9pPr marL="4053580"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9pPr>
          </a:lstStyle>
          <a:p>
            <a:fld id="{EAFF9021-5BB0-41CE-89BF-046FC9B769B0}" type="slidenum">
              <a:rPr lang="en-US" sz="1000"/>
              <a:pPr/>
              <a:t>22</a:t>
            </a:fld>
            <a:endParaRPr lang="en-US" sz="1000"/>
          </a:p>
        </p:txBody>
      </p:sp>
      <p:sp>
        <p:nvSpPr>
          <p:cNvPr id="41987" name="Rectangle 2"/>
          <p:cNvSpPr>
            <a:spLocks noGrp="1" noRot="1" noChangeAspect="1" noChangeArrowheads="1" noTextEdit="1"/>
          </p:cNvSpPr>
          <p:nvPr>
            <p:ph type="sldImg"/>
          </p:nvPr>
        </p:nvSpPr>
        <p:spPr>
          <a:xfrm>
            <a:off x="471488" y="727075"/>
            <a:ext cx="6376987" cy="3587750"/>
          </a:xfrm>
          <a:ln/>
        </p:spPr>
      </p:sp>
      <p:sp>
        <p:nvSpPr>
          <p:cNvPr id="419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234214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90212" eaLnBrk="0" hangingPunct="0">
              <a:defRPr sz="2500">
                <a:solidFill>
                  <a:schemeClr val="tx1"/>
                </a:solidFill>
                <a:latin typeface="Times New Roman" pitchFamily="18" charset="0"/>
                <a:ea typeface="MS PGothic" pitchFamily="34" charset="-128"/>
              </a:defRPr>
            </a:lvl1pPr>
            <a:lvl2pPr marL="774949" indent="-298057" defTabSz="990212" eaLnBrk="0" hangingPunct="0">
              <a:defRPr sz="2500">
                <a:solidFill>
                  <a:schemeClr val="tx1"/>
                </a:solidFill>
                <a:latin typeface="Times New Roman" pitchFamily="18" charset="0"/>
                <a:ea typeface="MS PGothic" pitchFamily="34" charset="-128"/>
              </a:defRPr>
            </a:lvl2pPr>
            <a:lvl3pPr marL="1192230" indent="-238446" defTabSz="990212" eaLnBrk="0" hangingPunct="0">
              <a:defRPr sz="2500">
                <a:solidFill>
                  <a:schemeClr val="tx1"/>
                </a:solidFill>
                <a:latin typeface="Times New Roman" pitchFamily="18" charset="0"/>
                <a:ea typeface="MS PGothic" pitchFamily="34" charset="-128"/>
              </a:defRPr>
            </a:lvl3pPr>
            <a:lvl4pPr marL="1669121" indent="-238446" defTabSz="990212" eaLnBrk="0" hangingPunct="0">
              <a:defRPr sz="2500">
                <a:solidFill>
                  <a:schemeClr val="tx1"/>
                </a:solidFill>
                <a:latin typeface="Times New Roman" pitchFamily="18" charset="0"/>
                <a:ea typeface="MS PGothic" pitchFamily="34" charset="-128"/>
              </a:defRPr>
            </a:lvl4pPr>
            <a:lvl5pPr marL="2146012" indent="-238446" defTabSz="990212" eaLnBrk="0" hangingPunct="0">
              <a:defRPr sz="2500">
                <a:solidFill>
                  <a:schemeClr val="tx1"/>
                </a:solidFill>
                <a:latin typeface="Times New Roman" pitchFamily="18" charset="0"/>
                <a:ea typeface="MS PGothic" pitchFamily="34" charset="-128"/>
              </a:defRPr>
            </a:lvl5pPr>
            <a:lvl6pPr marL="2622905"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6pPr>
            <a:lvl7pPr marL="3099796"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7pPr>
            <a:lvl8pPr marL="3576688"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8pPr>
            <a:lvl9pPr marL="4053580"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9pPr>
          </a:lstStyle>
          <a:p>
            <a:fld id="{EAFF9021-5BB0-41CE-89BF-046FC9B769B0}" type="slidenum">
              <a:rPr lang="en-US" sz="1000"/>
              <a:pPr/>
              <a:t>23</a:t>
            </a:fld>
            <a:endParaRPr lang="en-US" sz="1000"/>
          </a:p>
        </p:txBody>
      </p:sp>
      <p:sp>
        <p:nvSpPr>
          <p:cNvPr id="41987" name="Rectangle 2"/>
          <p:cNvSpPr>
            <a:spLocks noGrp="1" noRot="1" noChangeAspect="1" noChangeArrowheads="1" noTextEdit="1"/>
          </p:cNvSpPr>
          <p:nvPr>
            <p:ph type="sldImg"/>
          </p:nvPr>
        </p:nvSpPr>
        <p:spPr>
          <a:xfrm>
            <a:off x="471488" y="727075"/>
            <a:ext cx="6376987" cy="3587750"/>
          </a:xfrm>
          <a:ln/>
        </p:spPr>
      </p:sp>
      <p:sp>
        <p:nvSpPr>
          <p:cNvPr id="419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7371640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90212" eaLnBrk="0" hangingPunct="0">
              <a:defRPr sz="2500">
                <a:solidFill>
                  <a:schemeClr val="tx1"/>
                </a:solidFill>
                <a:latin typeface="Times New Roman" pitchFamily="18" charset="0"/>
                <a:ea typeface="MS PGothic" pitchFamily="34" charset="-128"/>
              </a:defRPr>
            </a:lvl1pPr>
            <a:lvl2pPr marL="774949" indent="-298057" defTabSz="990212" eaLnBrk="0" hangingPunct="0">
              <a:defRPr sz="2500">
                <a:solidFill>
                  <a:schemeClr val="tx1"/>
                </a:solidFill>
                <a:latin typeface="Times New Roman" pitchFamily="18" charset="0"/>
                <a:ea typeface="MS PGothic" pitchFamily="34" charset="-128"/>
              </a:defRPr>
            </a:lvl2pPr>
            <a:lvl3pPr marL="1192230" indent="-238446" defTabSz="990212" eaLnBrk="0" hangingPunct="0">
              <a:defRPr sz="2500">
                <a:solidFill>
                  <a:schemeClr val="tx1"/>
                </a:solidFill>
                <a:latin typeface="Times New Roman" pitchFamily="18" charset="0"/>
                <a:ea typeface="MS PGothic" pitchFamily="34" charset="-128"/>
              </a:defRPr>
            </a:lvl3pPr>
            <a:lvl4pPr marL="1669121" indent="-238446" defTabSz="990212" eaLnBrk="0" hangingPunct="0">
              <a:defRPr sz="2500">
                <a:solidFill>
                  <a:schemeClr val="tx1"/>
                </a:solidFill>
                <a:latin typeface="Times New Roman" pitchFamily="18" charset="0"/>
                <a:ea typeface="MS PGothic" pitchFamily="34" charset="-128"/>
              </a:defRPr>
            </a:lvl4pPr>
            <a:lvl5pPr marL="2146012" indent="-238446" defTabSz="990212" eaLnBrk="0" hangingPunct="0">
              <a:defRPr sz="2500">
                <a:solidFill>
                  <a:schemeClr val="tx1"/>
                </a:solidFill>
                <a:latin typeface="Times New Roman" pitchFamily="18" charset="0"/>
                <a:ea typeface="MS PGothic" pitchFamily="34" charset="-128"/>
              </a:defRPr>
            </a:lvl5pPr>
            <a:lvl6pPr marL="2622905"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6pPr>
            <a:lvl7pPr marL="3099796"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7pPr>
            <a:lvl8pPr marL="3576688"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8pPr>
            <a:lvl9pPr marL="4053580"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9pPr>
          </a:lstStyle>
          <a:p>
            <a:fld id="{EAFF9021-5BB0-41CE-89BF-046FC9B769B0}" type="slidenum">
              <a:rPr lang="en-US" sz="1000"/>
              <a:pPr/>
              <a:t>24</a:t>
            </a:fld>
            <a:endParaRPr lang="en-US" sz="1000"/>
          </a:p>
        </p:txBody>
      </p:sp>
      <p:sp>
        <p:nvSpPr>
          <p:cNvPr id="41987" name="Rectangle 2"/>
          <p:cNvSpPr>
            <a:spLocks noGrp="1" noRot="1" noChangeAspect="1" noChangeArrowheads="1" noTextEdit="1"/>
          </p:cNvSpPr>
          <p:nvPr>
            <p:ph type="sldImg"/>
          </p:nvPr>
        </p:nvSpPr>
        <p:spPr>
          <a:xfrm>
            <a:off x="471488" y="727075"/>
            <a:ext cx="6376987" cy="3587750"/>
          </a:xfrm>
          <a:ln/>
        </p:spPr>
      </p:sp>
      <p:sp>
        <p:nvSpPr>
          <p:cNvPr id="419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1794000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74203A54-5467-4FB9-9601-81B306146844}" type="slidenum">
              <a:rPr lang="en-US" sz="1000"/>
              <a:pPr/>
              <a:t>25</a:t>
            </a:fld>
            <a:endParaRPr lang="en-US" sz="1000"/>
          </a:p>
        </p:txBody>
      </p:sp>
      <p:sp>
        <p:nvSpPr>
          <p:cNvPr id="65538" name="Rectangle 2"/>
          <p:cNvSpPr>
            <a:spLocks noGrp="1" noRot="1" noChangeAspect="1" noChangeArrowheads="1" noTextEdit="1"/>
          </p:cNvSpPr>
          <p:nvPr>
            <p:ph type="sldImg"/>
          </p:nvPr>
        </p:nvSpPr>
        <p:spPr>
          <a:xfrm>
            <a:off x="471488" y="727075"/>
            <a:ext cx="6376987" cy="3587750"/>
          </a:xfrm>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35155133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B7848348-E898-4379-93B2-D78DC0129165}" type="slidenum">
              <a:rPr lang="en-US" sz="1000"/>
              <a:pPr/>
              <a:t>26</a:t>
            </a:fld>
            <a:endParaRPr lang="en-US" sz="1000"/>
          </a:p>
        </p:txBody>
      </p:sp>
      <p:sp>
        <p:nvSpPr>
          <p:cNvPr id="69634" name="Rectangle 2"/>
          <p:cNvSpPr>
            <a:spLocks noGrp="1" noRot="1" noChangeAspect="1" noChangeArrowheads="1" noTextEdit="1"/>
          </p:cNvSpPr>
          <p:nvPr>
            <p:ph type="sldImg"/>
          </p:nvPr>
        </p:nvSpPr>
        <p:spPr>
          <a:xfrm>
            <a:off x="471488" y="727075"/>
            <a:ext cx="6376987" cy="3587750"/>
          </a:xfrm>
          <a:ln/>
        </p:spPr>
      </p:sp>
      <p:sp>
        <p:nvSpPr>
          <p:cNvPr id="69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pitchFamily="34" charset="-128"/>
            </a:endParaRPr>
          </a:p>
        </p:txBody>
      </p:sp>
    </p:spTree>
    <p:extLst>
      <p:ext uri="{BB962C8B-B14F-4D97-AF65-F5344CB8AC3E}">
        <p14:creationId xmlns:p14="http://schemas.microsoft.com/office/powerpoint/2010/main" val="4008982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B7848348-E898-4379-93B2-D78DC0129165}" type="slidenum">
              <a:rPr lang="en-US" sz="1000"/>
              <a:pPr/>
              <a:t>27</a:t>
            </a:fld>
            <a:endParaRPr lang="en-US" sz="1000"/>
          </a:p>
        </p:txBody>
      </p:sp>
      <p:sp>
        <p:nvSpPr>
          <p:cNvPr id="69634" name="Rectangle 2"/>
          <p:cNvSpPr>
            <a:spLocks noGrp="1" noRot="1" noChangeAspect="1" noChangeArrowheads="1" noTextEdit="1"/>
          </p:cNvSpPr>
          <p:nvPr>
            <p:ph type="sldImg"/>
          </p:nvPr>
        </p:nvSpPr>
        <p:spPr>
          <a:xfrm>
            <a:off x="471488" y="727075"/>
            <a:ext cx="6376987" cy="3587750"/>
          </a:xfrm>
          <a:ln/>
        </p:spPr>
      </p:sp>
      <p:sp>
        <p:nvSpPr>
          <p:cNvPr id="69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pitchFamily="34" charset="-128"/>
            </a:endParaRPr>
          </a:p>
        </p:txBody>
      </p:sp>
    </p:spTree>
    <p:extLst>
      <p:ext uri="{BB962C8B-B14F-4D97-AF65-F5344CB8AC3E}">
        <p14:creationId xmlns:p14="http://schemas.microsoft.com/office/powerpoint/2010/main" val="10781179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C770F59F-D213-420E-8862-852B2FEFD6E9}" type="slidenum">
              <a:rPr lang="en-US" sz="1000"/>
              <a:pPr/>
              <a:t>28</a:t>
            </a:fld>
            <a:endParaRPr lang="en-US" sz="1000"/>
          </a:p>
        </p:txBody>
      </p:sp>
      <p:sp>
        <p:nvSpPr>
          <p:cNvPr id="77826" name="Rectangle 2"/>
          <p:cNvSpPr>
            <a:spLocks noGrp="1" noRot="1" noChangeAspect="1" noChangeArrowheads="1" noTextEdit="1"/>
          </p:cNvSpPr>
          <p:nvPr>
            <p:ph type="sldImg"/>
          </p:nvPr>
        </p:nvSpPr>
        <p:spPr>
          <a:xfrm>
            <a:off x="471488" y="727075"/>
            <a:ext cx="6376987" cy="3587750"/>
          </a:xfrm>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pitchFamily="34" charset="-128"/>
              </a:rPr>
              <a:t>At most 1 </a:t>
            </a:r>
            <a:r>
              <a:rPr lang="en-US" dirty="0" err="1">
                <a:ea typeface="ＭＳ Ｐゴシック" pitchFamily="34" charset="-128"/>
              </a:rPr>
              <a:t>stanford</a:t>
            </a:r>
            <a:r>
              <a:rPr lang="en-US" dirty="0">
                <a:ea typeface="ＭＳ Ｐゴシック" pitchFamily="34" charset="-128"/>
              </a:rPr>
              <a:t> student</a:t>
            </a:r>
          </a:p>
        </p:txBody>
      </p:sp>
    </p:spTree>
    <p:extLst>
      <p:ext uri="{BB962C8B-B14F-4D97-AF65-F5344CB8AC3E}">
        <p14:creationId xmlns:p14="http://schemas.microsoft.com/office/powerpoint/2010/main" val="32731659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011207CD-73CC-42AB-8B3B-D7B0E21F8920}" type="slidenum">
              <a:rPr lang="en-US" sz="1000"/>
              <a:pPr/>
              <a:t>29</a:t>
            </a:fld>
            <a:endParaRPr lang="en-US" sz="1000"/>
          </a:p>
        </p:txBody>
      </p:sp>
      <p:sp>
        <p:nvSpPr>
          <p:cNvPr id="79874" name="Rectangle 2"/>
          <p:cNvSpPr>
            <a:spLocks noGrp="1" noRot="1" noChangeAspect="1" noChangeArrowheads="1" noTextEdit="1"/>
          </p:cNvSpPr>
          <p:nvPr>
            <p:ph type="sldImg"/>
          </p:nvPr>
        </p:nvSpPr>
        <p:spPr>
          <a:xfrm>
            <a:off x="471488" y="727075"/>
            <a:ext cx="6376987" cy="3587750"/>
          </a:xfrm>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pitchFamily="34" charset="-128"/>
            </a:endParaRPr>
          </a:p>
        </p:txBody>
      </p:sp>
    </p:spTree>
    <p:extLst>
      <p:ext uri="{BB962C8B-B14F-4D97-AF65-F5344CB8AC3E}">
        <p14:creationId xmlns:p14="http://schemas.microsoft.com/office/powerpoint/2010/main" val="1898395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0725"/>
            <a:ext cx="6316663" cy="35544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5B023B-A5DD-4615-B2B5-95B18B13BE21}" type="slidenum">
              <a:rPr lang="en-US" smtClean="0"/>
              <a:pPr/>
              <a:t>3</a:t>
            </a:fld>
            <a:endParaRPr lang="en-US" dirty="0"/>
          </a:p>
        </p:txBody>
      </p:sp>
    </p:spTree>
    <p:extLst>
      <p:ext uri="{BB962C8B-B14F-4D97-AF65-F5344CB8AC3E}">
        <p14:creationId xmlns:p14="http://schemas.microsoft.com/office/powerpoint/2010/main" val="8611017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51950A6B-3CF6-440B-85BF-0E401AF1354D}" type="slidenum">
              <a:rPr lang="en-US" sz="1000"/>
              <a:pPr/>
              <a:t>30</a:t>
            </a:fld>
            <a:endParaRPr lang="en-US" sz="1000"/>
          </a:p>
        </p:txBody>
      </p:sp>
      <p:sp>
        <p:nvSpPr>
          <p:cNvPr id="81922" name="Rectangle 2"/>
          <p:cNvSpPr>
            <a:spLocks noGrp="1" noRot="1" noChangeAspect="1" noChangeArrowheads="1" noTextEdit="1"/>
          </p:cNvSpPr>
          <p:nvPr>
            <p:ph type="sldImg"/>
          </p:nvPr>
        </p:nvSpPr>
        <p:spPr>
          <a:xfrm>
            <a:off x="471488" y="727075"/>
            <a:ext cx="6376987" cy="3587750"/>
          </a:xfrm>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pitchFamily="34" charset="-128"/>
              </a:rPr>
              <a:t>Note USE REAL IMAGES in your reports (blur faces if you need to)</a:t>
            </a:r>
          </a:p>
        </p:txBody>
      </p:sp>
    </p:spTree>
    <p:extLst>
      <p:ext uri="{BB962C8B-B14F-4D97-AF65-F5344CB8AC3E}">
        <p14:creationId xmlns:p14="http://schemas.microsoft.com/office/powerpoint/2010/main" val="42362152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8374" eaLnBrk="0" hangingPunct="0">
              <a:defRPr sz="2500">
                <a:solidFill>
                  <a:schemeClr val="tx1"/>
                </a:solidFill>
                <a:latin typeface="Times New Roman" pitchFamily="18" charset="0"/>
                <a:ea typeface="MS PGothic" pitchFamily="34" charset="-128"/>
              </a:defRPr>
            </a:lvl1pPr>
            <a:lvl2pPr marL="765684" indent="-294494" defTabSz="978374" eaLnBrk="0" hangingPunct="0">
              <a:defRPr sz="2500">
                <a:solidFill>
                  <a:schemeClr val="tx1"/>
                </a:solidFill>
                <a:latin typeface="Times New Roman" pitchFamily="18" charset="0"/>
                <a:ea typeface="MS PGothic" pitchFamily="34" charset="-128"/>
              </a:defRPr>
            </a:lvl2pPr>
            <a:lvl3pPr marL="1177976" indent="-235595" defTabSz="978374" eaLnBrk="0" hangingPunct="0">
              <a:defRPr sz="2500">
                <a:solidFill>
                  <a:schemeClr val="tx1"/>
                </a:solidFill>
                <a:latin typeface="Times New Roman" pitchFamily="18" charset="0"/>
                <a:ea typeface="MS PGothic" pitchFamily="34" charset="-128"/>
              </a:defRPr>
            </a:lvl3pPr>
            <a:lvl4pPr marL="1649166" indent="-235595" defTabSz="978374" eaLnBrk="0" hangingPunct="0">
              <a:defRPr sz="2500">
                <a:solidFill>
                  <a:schemeClr val="tx1"/>
                </a:solidFill>
                <a:latin typeface="Times New Roman" pitchFamily="18" charset="0"/>
                <a:ea typeface="MS PGothic" pitchFamily="34" charset="-128"/>
              </a:defRPr>
            </a:lvl4pPr>
            <a:lvl5pPr marL="2120356" indent="-235595" defTabSz="978374" eaLnBrk="0" hangingPunct="0">
              <a:defRPr sz="2500">
                <a:solidFill>
                  <a:schemeClr val="tx1"/>
                </a:solidFill>
                <a:latin typeface="Times New Roman" pitchFamily="18" charset="0"/>
                <a:ea typeface="MS PGothic" pitchFamily="34" charset="-128"/>
              </a:defRPr>
            </a:lvl5pPr>
            <a:lvl6pPr marL="2591547" indent="-235595" defTabSz="978374" eaLnBrk="0" fontAlgn="base" hangingPunct="0">
              <a:spcBef>
                <a:spcPct val="0"/>
              </a:spcBef>
              <a:spcAft>
                <a:spcPct val="0"/>
              </a:spcAft>
              <a:defRPr sz="2500">
                <a:solidFill>
                  <a:schemeClr val="tx1"/>
                </a:solidFill>
                <a:latin typeface="Times New Roman" pitchFamily="18" charset="0"/>
                <a:ea typeface="MS PGothic" pitchFamily="34" charset="-128"/>
              </a:defRPr>
            </a:lvl6pPr>
            <a:lvl7pPr marL="3062737" indent="-235595" defTabSz="978374" eaLnBrk="0" fontAlgn="base" hangingPunct="0">
              <a:spcBef>
                <a:spcPct val="0"/>
              </a:spcBef>
              <a:spcAft>
                <a:spcPct val="0"/>
              </a:spcAft>
              <a:defRPr sz="2500">
                <a:solidFill>
                  <a:schemeClr val="tx1"/>
                </a:solidFill>
                <a:latin typeface="Times New Roman" pitchFamily="18" charset="0"/>
                <a:ea typeface="MS PGothic" pitchFamily="34" charset="-128"/>
              </a:defRPr>
            </a:lvl7pPr>
            <a:lvl8pPr marL="3533927" indent="-235595" defTabSz="978374" eaLnBrk="0" fontAlgn="base" hangingPunct="0">
              <a:spcBef>
                <a:spcPct val="0"/>
              </a:spcBef>
              <a:spcAft>
                <a:spcPct val="0"/>
              </a:spcAft>
              <a:defRPr sz="2500">
                <a:solidFill>
                  <a:schemeClr val="tx1"/>
                </a:solidFill>
                <a:latin typeface="Times New Roman" pitchFamily="18" charset="0"/>
                <a:ea typeface="MS PGothic" pitchFamily="34" charset="-128"/>
              </a:defRPr>
            </a:lvl8pPr>
            <a:lvl9pPr marL="4005118" indent="-235595" defTabSz="978374" eaLnBrk="0" fontAlgn="base" hangingPunct="0">
              <a:spcBef>
                <a:spcPct val="0"/>
              </a:spcBef>
              <a:spcAft>
                <a:spcPct val="0"/>
              </a:spcAft>
              <a:defRPr sz="2500">
                <a:solidFill>
                  <a:schemeClr val="tx1"/>
                </a:solidFill>
                <a:latin typeface="Times New Roman" pitchFamily="18" charset="0"/>
                <a:ea typeface="MS PGothic" pitchFamily="34" charset="-128"/>
              </a:defRPr>
            </a:lvl9pPr>
          </a:lstStyle>
          <a:p>
            <a:fld id="{EAFF9021-5BB0-41CE-89BF-046FC9B769B0}" type="slidenum">
              <a:rPr lang="en-US" sz="1000"/>
              <a:pPr/>
              <a:t>31</a:t>
            </a:fld>
            <a:endParaRPr lang="en-US" sz="1000"/>
          </a:p>
        </p:txBody>
      </p:sp>
      <p:sp>
        <p:nvSpPr>
          <p:cNvPr id="41987" name="Rectangle 2"/>
          <p:cNvSpPr>
            <a:spLocks noGrp="1" noRot="1" noChangeAspect="1" noChangeArrowheads="1" noTextEdit="1"/>
          </p:cNvSpPr>
          <p:nvPr>
            <p:ph type="sldImg"/>
          </p:nvPr>
        </p:nvSpPr>
        <p:spPr>
          <a:xfrm>
            <a:off x="471488" y="727075"/>
            <a:ext cx="6376987" cy="3587750"/>
          </a:xfrm>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err="1"/>
              <a:t>Wonderlust</a:t>
            </a:r>
            <a:r>
              <a:rPr lang="en-US" dirty="0"/>
              <a:t>, CS147, 2014au</a:t>
            </a:r>
          </a:p>
        </p:txBody>
      </p:sp>
    </p:spTree>
    <p:extLst>
      <p:ext uri="{BB962C8B-B14F-4D97-AF65-F5344CB8AC3E}">
        <p14:creationId xmlns:p14="http://schemas.microsoft.com/office/powerpoint/2010/main" val="16089087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212" eaLnBrk="0" hangingPunct="0">
              <a:defRPr sz="2500">
                <a:solidFill>
                  <a:schemeClr val="tx1"/>
                </a:solidFill>
                <a:latin typeface="Times New Roman" pitchFamily="18" charset="0"/>
                <a:ea typeface="MS PGothic" pitchFamily="34" charset="-128"/>
              </a:defRPr>
            </a:lvl1pPr>
            <a:lvl2pPr marL="774949" indent="-298057" defTabSz="990212" eaLnBrk="0" hangingPunct="0">
              <a:defRPr sz="2500">
                <a:solidFill>
                  <a:schemeClr val="tx1"/>
                </a:solidFill>
                <a:latin typeface="Times New Roman" pitchFamily="18" charset="0"/>
                <a:ea typeface="MS PGothic" pitchFamily="34" charset="-128"/>
              </a:defRPr>
            </a:lvl2pPr>
            <a:lvl3pPr marL="1192230" indent="-238446" defTabSz="990212" eaLnBrk="0" hangingPunct="0">
              <a:defRPr sz="2500">
                <a:solidFill>
                  <a:schemeClr val="tx1"/>
                </a:solidFill>
                <a:latin typeface="Times New Roman" pitchFamily="18" charset="0"/>
                <a:ea typeface="MS PGothic" pitchFamily="34" charset="-128"/>
              </a:defRPr>
            </a:lvl3pPr>
            <a:lvl4pPr marL="1669121" indent="-238446" defTabSz="990212" eaLnBrk="0" hangingPunct="0">
              <a:defRPr sz="2500">
                <a:solidFill>
                  <a:schemeClr val="tx1"/>
                </a:solidFill>
                <a:latin typeface="Times New Roman" pitchFamily="18" charset="0"/>
                <a:ea typeface="MS PGothic" pitchFamily="34" charset="-128"/>
              </a:defRPr>
            </a:lvl4pPr>
            <a:lvl5pPr marL="2146012" indent="-238446" defTabSz="990212" eaLnBrk="0" hangingPunct="0">
              <a:defRPr sz="2500">
                <a:solidFill>
                  <a:schemeClr val="tx1"/>
                </a:solidFill>
                <a:latin typeface="Times New Roman" pitchFamily="18" charset="0"/>
                <a:ea typeface="MS PGothic" pitchFamily="34" charset="-128"/>
              </a:defRPr>
            </a:lvl5pPr>
            <a:lvl6pPr marL="2622905"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6pPr>
            <a:lvl7pPr marL="3099796"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7pPr>
            <a:lvl8pPr marL="3576688"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8pPr>
            <a:lvl9pPr marL="4053580"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9pPr>
          </a:lstStyle>
          <a:p>
            <a:fld id="{EAFF9021-5BB0-41CE-89BF-046FC9B769B0}" type="slidenum">
              <a:rPr lang="en-US" sz="1000"/>
              <a:pPr/>
              <a:t>32</a:t>
            </a:fld>
            <a:endParaRPr lang="en-US" sz="1000"/>
          </a:p>
        </p:txBody>
      </p:sp>
      <p:sp>
        <p:nvSpPr>
          <p:cNvPr id="41987" name="Rectangle 2"/>
          <p:cNvSpPr>
            <a:spLocks noGrp="1" noRot="1" noChangeAspect="1" noChangeArrowheads="1" noTextEdit="1"/>
          </p:cNvSpPr>
          <p:nvPr>
            <p:ph type="sldImg"/>
          </p:nvPr>
        </p:nvSpPr>
        <p:spPr>
          <a:xfrm>
            <a:off x="471488" y="727075"/>
            <a:ext cx="6376987" cy="3587750"/>
          </a:xfrm>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1:46</a:t>
            </a:r>
            <a:r>
              <a:rPr lang="en-US" baseline="0" dirty="0"/>
              <a:t> video</a:t>
            </a:r>
            <a:endParaRPr lang="en-US" dirty="0"/>
          </a:p>
        </p:txBody>
      </p:sp>
    </p:spTree>
    <p:extLst>
      <p:ext uri="{BB962C8B-B14F-4D97-AF65-F5344CB8AC3E}">
        <p14:creationId xmlns:p14="http://schemas.microsoft.com/office/powerpoint/2010/main" val="40385475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96F91B03-89EE-45BB-B645-E391363A890F}" type="slidenum">
              <a:rPr lang="en-US" sz="1000"/>
              <a:pPr/>
              <a:t>33</a:t>
            </a:fld>
            <a:endParaRPr lang="en-US" sz="1000"/>
          </a:p>
        </p:txBody>
      </p:sp>
      <p:sp>
        <p:nvSpPr>
          <p:cNvPr id="83970" name="Rectangle 2"/>
          <p:cNvSpPr>
            <a:spLocks noGrp="1" noRot="1" noChangeAspect="1" noChangeArrowheads="1" noTextEdit="1"/>
          </p:cNvSpPr>
          <p:nvPr>
            <p:ph type="sldImg"/>
          </p:nvPr>
        </p:nvSpPr>
        <p:spPr>
          <a:xfrm>
            <a:off x="471488" y="727075"/>
            <a:ext cx="6376987" cy="3587750"/>
          </a:xfrm>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21219171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0596E69F-DBED-4A2B-9D01-170621D23B46}" type="slidenum">
              <a:rPr lang="en-US" sz="1000"/>
              <a:pPr/>
              <a:t>34</a:t>
            </a:fld>
            <a:endParaRPr lang="en-US" sz="1000"/>
          </a:p>
        </p:txBody>
      </p:sp>
      <p:sp>
        <p:nvSpPr>
          <p:cNvPr id="86018" name="Rectangle 2"/>
          <p:cNvSpPr>
            <a:spLocks noGrp="1" noRot="1" noChangeAspect="1" noChangeArrowheads="1" noTextEdit="1"/>
          </p:cNvSpPr>
          <p:nvPr>
            <p:ph type="sldImg"/>
          </p:nvPr>
        </p:nvSpPr>
        <p:spPr>
          <a:xfrm>
            <a:off x="471488" y="727075"/>
            <a:ext cx="6376987" cy="3587750"/>
          </a:xfrm>
          <a:ln/>
        </p:spPr>
      </p:sp>
      <p:sp>
        <p:nvSpPr>
          <p:cNvPr id="86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pitchFamily="34" charset="-128"/>
            </a:endParaRPr>
          </a:p>
        </p:txBody>
      </p:sp>
    </p:spTree>
    <p:extLst>
      <p:ext uri="{BB962C8B-B14F-4D97-AF65-F5344CB8AC3E}">
        <p14:creationId xmlns:p14="http://schemas.microsoft.com/office/powerpoint/2010/main" val="34660556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39D59E03-F6D3-4001-B482-479FA8265EA5}" type="slidenum">
              <a:rPr lang="en-US" sz="1000"/>
              <a:pPr/>
              <a:t>35</a:t>
            </a:fld>
            <a:endParaRPr lang="en-US" sz="1000"/>
          </a:p>
        </p:txBody>
      </p:sp>
      <p:sp>
        <p:nvSpPr>
          <p:cNvPr id="90114"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90115" name="Rectangle 3"/>
          <p:cNvSpPr>
            <a:spLocks noGrp="1" noChangeArrowheads="1"/>
          </p:cNvSpPr>
          <p:nvPr>
            <p:ph type="body" idx="1"/>
          </p:nvPr>
        </p:nvSpPr>
        <p:spPr>
          <a:solidFill>
            <a:srgbClr val="FFFFFF"/>
          </a:solidFill>
          <a:ln>
            <a:solidFill>
              <a:srgbClr val="000000"/>
            </a:solidFill>
          </a:ln>
        </p:spPr>
        <p:txBody>
          <a:bodyPr lIns="97025" tIns="48512" rIns="97025" bIns="48512"/>
          <a:lstStyle/>
          <a:p>
            <a:endParaRPr lang="en-US">
              <a:ea typeface="ＭＳ Ｐゴシック" pitchFamily="34" charset="-128"/>
            </a:endParaRPr>
          </a:p>
        </p:txBody>
      </p:sp>
    </p:spTree>
    <p:extLst>
      <p:ext uri="{BB962C8B-B14F-4D97-AF65-F5344CB8AC3E}">
        <p14:creationId xmlns:p14="http://schemas.microsoft.com/office/powerpoint/2010/main" val="39114196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39D59E03-F6D3-4001-B482-479FA8265EA5}" type="slidenum">
              <a:rPr lang="en-US" sz="1000"/>
              <a:pPr/>
              <a:t>36</a:t>
            </a:fld>
            <a:endParaRPr lang="en-US" sz="1000"/>
          </a:p>
        </p:txBody>
      </p:sp>
      <p:sp>
        <p:nvSpPr>
          <p:cNvPr id="90114"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90115" name="Rectangle 3"/>
          <p:cNvSpPr>
            <a:spLocks noGrp="1" noChangeArrowheads="1"/>
          </p:cNvSpPr>
          <p:nvPr>
            <p:ph type="body" idx="1"/>
          </p:nvPr>
        </p:nvSpPr>
        <p:spPr>
          <a:solidFill>
            <a:srgbClr val="FFFFFF"/>
          </a:solidFill>
          <a:ln>
            <a:solidFill>
              <a:srgbClr val="000000"/>
            </a:solidFill>
          </a:ln>
        </p:spPr>
        <p:txBody>
          <a:bodyPr lIns="97025" tIns="48512" rIns="97025" bIns="48512"/>
          <a:lstStyle/>
          <a:p>
            <a:r>
              <a:rPr lang="en-US" dirty="0">
                <a:ea typeface="ＭＳ Ｐゴシック" pitchFamily="34" charset="-128"/>
              </a:rPr>
              <a:t>These tools will</a:t>
            </a:r>
            <a:r>
              <a:rPr lang="en-US" baseline="0" dirty="0">
                <a:ea typeface="ＭＳ Ｐゴシック" pitchFamily="34" charset="-128"/>
              </a:rPr>
              <a:t> make things look more consistent and maybe clearer to the user, but still take a lot more time to create and change prototypes as compared to paper</a:t>
            </a:r>
          </a:p>
          <a:p>
            <a:endParaRPr lang="en-US" baseline="0" dirty="0">
              <a:ea typeface="ＭＳ Ｐゴシック" pitchFamily="34" charset="-128"/>
            </a:endParaRPr>
          </a:p>
          <a:p>
            <a:r>
              <a:rPr kumimoji="1" lang="en-US" sz="1200" b="0" i="0" u="sng" kern="1200" dirty="0">
                <a:solidFill>
                  <a:srgbClr val="0D0D0D"/>
                </a:solidFill>
                <a:effectLst/>
                <a:latin typeface="Times New Roman" pitchFamily="18" charset="0"/>
                <a:ea typeface="ＭＳ Ｐゴシック" charset="0"/>
                <a:cs typeface="ＭＳ Ｐゴシック" charset="0"/>
                <a:hlinkClick r:id="rId3">
                  <a:extLst>
                    <a:ext uri="{A12FA001-AC4F-418D-AE19-62706E023703}">
                      <ahyp:hlinkClr xmlns:ahyp="http://schemas.microsoft.com/office/drawing/2018/hyperlinkcolor" val="tx"/>
                    </a:ext>
                  </a:extLst>
                </a:hlinkClick>
              </a:rPr>
              <a:t>Marvel</a:t>
            </a:r>
            <a:r>
              <a:rPr kumimoji="1" lang="en-US" sz="1200" b="0" i="0" kern="1200" dirty="0">
                <a:solidFill>
                  <a:srgbClr val="0D0D0D"/>
                </a:solidFill>
                <a:effectLst/>
                <a:latin typeface="Times New Roman" pitchFamily="18" charset="0"/>
                <a:ea typeface="ＭＳ Ｐゴシック" charset="0"/>
                <a:cs typeface="ＭＳ Ｐゴシック" charset="0"/>
              </a:rPr>
              <a:t> ships with </a:t>
            </a:r>
            <a:r>
              <a:rPr kumimoji="1" lang="en-US" sz="1200" b="0" i="0" u="sng" kern="1200" dirty="0">
                <a:solidFill>
                  <a:srgbClr val="0D0D0D"/>
                </a:solidFill>
                <a:effectLst/>
                <a:latin typeface="Times New Roman" pitchFamily="18" charset="0"/>
                <a:ea typeface="ＭＳ Ｐゴシック" charset="0"/>
                <a:cs typeface="ＭＳ Ｐゴシック" charset="0"/>
                <a:hlinkClick r:id="rId4">
                  <a:extLst>
                    <a:ext uri="{A12FA001-AC4F-418D-AE19-62706E023703}">
                      <ahyp:hlinkClr xmlns:ahyp="http://schemas.microsoft.com/office/drawing/2018/hyperlinkcolor" val="tx"/>
                    </a:ext>
                  </a:extLst>
                </a:hlinkClick>
              </a:rPr>
              <a:t>POP</a:t>
            </a:r>
            <a:r>
              <a:rPr kumimoji="1" lang="en-US" sz="1200" b="0" i="0" kern="1200" dirty="0">
                <a:solidFill>
                  <a:srgbClr val="0D0D0D"/>
                </a:solidFill>
                <a:effectLst/>
                <a:latin typeface="Times New Roman" pitchFamily="18" charset="0"/>
                <a:ea typeface="ＭＳ Ｐゴシック" charset="0"/>
                <a:cs typeface="ＭＳ Ｐゴシック" charset="0"/>
              </a:rPr>
              <a:t> — a </a:t>
            </a:r>
            <a:r>
              <a:rPr kumimoji="1" lang="en-US" sz="1200" b="0" i="0" kern="1200" dirty="0">
                <a:solidFill>
                  <a:schemeClr val="tx1"/>
                </a:solidFill>
                <a:effectLst/>
                <a:latin typeface="Times New Roman" pitchFamily="18" charset="0"/>
                <a:ea typeface="ＭＳ Ｐゴシック" charset="0"/>
                <a:cs typeface="ＭＳ Ｐゴシック" charset="0"/>
              </a:rPr>
              <a:t>mobile app that helps convert drawn wireframes into interactive, digital wireframes. It seamlessly integrates with user testing tool Lookback, and is known to be one of the easiest design tools to master, although the downside is that high-fidelity prototyping with Marvel relies heavily on their Sketch integration</a:t>
            </a:r>
          </a:p>
          <a:p>
            <a:endParaRPr kumimoji="1" lang="en-US" sz="1200" b="0" i="0" kern="1200" dirty="0">
              <a:solidFill>
                <a:schemeClr val="tx1"/>
              </a:solidFill>
              <a:effectLst/>
              <a:latin typeface="Times New Roman" pitchFamily="18" charset="0"/>
              <a:ea typeface="ＭＳ Ｐゴシック" charset="0"/>
            </a:endParaRPr>
          </a:p>
          <a:p>
            <a:r>
              <a:rPr lang="en-US" dirty="0">
                <a:ea typeface="ＭＳ Ｐゴシック" pitchFamily="34" charset="-128"/>
              </a:rPr>
              <a:t>https://</a:t>
            </a:r>
            <a:r>
              <a:rPr lang="en-US" dirty="0" err="1">
                <a:ea typeface="ＭＳ Ｐゴシック" pitchFamily="34" charset="-128"/>
              </a:rPr>
              <a:t>uxdesign.cc</a:t>
            </a:r>
            <a:r>
              <a:rPr lang="en-US" dirty="0">
                <a:ea typeface="ＭＳ Ｐゴシック" pitchFamily="34" charset="-128"/>
              </a:rPr>
              <a:t>/moderating-ux-research-with-zoom-1d4e89614277</a:t>
            </a:r>
          </a:p>
        </p:txBody>
      </p:sp>
    </p:spTree>
    <p:extLst>
      <p:ext uri="{BB962C8B-B14F-4D97-AF65-F5344CB8AC3E}">
        <p14:creationId xmlns:p14="http://schemas.microsoft.com/office/powerpoint/2010/main" val="18591285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39D59E03-F6D3-4001-B482-479FA8265EA5}" type="slidenum">
              <a:rPr lang="en-US" sz="1000"/>
              <a:pPr/>
              <a:t>37</a:t>
            </a:fld>
            <a:endParaRPr lang="en-US" sz="1000"/>
          </a:p>
        </p:txBody>
      </p:sp>
      <p:sp>
        <p:nvSpPr>
          <p:cNvPr id="90114"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90115" name="Rectangle 3"/>
          <p:cNvSpPr>
            <a:spLocks noGrp="1" noChangeArrowheads="1"/>
          </p:cNvSpPr>
          <p:nvPr>
            <p:ph type="body" idx="1"/>
          </p:nvPr>
        </p:nvSpPr>
        <p:spPr>
          <a:solidFill>
            <a:srgbClr val="FFFFFF"/>
          </a:solidFill>
          <a:ln>
            <a:solidFill>
              <a:srgbClr val="000000"/>
            </a:solidFill>
          </a:ln>
        </p:spPr>
        <p:txBody>
          <a:bodyPr lIns="97025" tIns="48512" rIns="97025" bIns="48512"/>
          <a:lstStyle/>
          <a:p>
            <a:r>
              <a:rPr lang="en-US" dirty="0">
                <a:ea typeface="ＭＳ Ｐゴシック" pitchFamily="34" charset="-128"/>
              </a:rPr>
              <a:t>These tools will</a:t>
            </a:r>
            <a:r>
              <a:rPr lang="en-US" baseline="0" dirty="0">
                <a:ea typeface="ＭＳ Ｐゴシック" pitchFamily="34" charset="-128"/>
              </a:rPr>
              <a:t> make things look more consistent and maybe clearer to the user, but still take a lot more time to create and change prototypes as compared to paper</a:t>
            </a:r>
          </a:p>
          <a:p>
            <a:endParaRPr lang="en-US" baseline="0" dirty="0">
              <a:ea typeface="ＭＳ Ｐゴシック" pitchFamily="34" charset="-128"/>
            </a:endParaRPr>
          </a:p>
          <a:p>
            <a:r>
              <a:rPr lang="en-US" baseline="0" dirty="0">
                <a:ea typeface="ＭＳ Ｐゴシック" pitchFamily="34" charset="-128"/>
              </a:rPr>
              <a:t>3 good ways to do low-fi testing remotely</a:t>
            </a:r>
            <a:endParaRPr lang="en-US" dirty="0">
              <a:ea typeface="ＭＳ Ｐゴシック" pitchFamily="34" charset="-128"/>
            </a:endParaRPr>
          </a:p>
        </p:txBody>
      </p:sp>
    </p:spTree>
    <p:extLst>
      <p:ext uri="{BB962C8B-B14F-4D97-AF65-F5344CB8AC3E}">
        <p14:creationId xmlns:p14="http://schemas.microsoft.com/office/powerpoint/2010/main" val="2640940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5B023B-A5DD-4615-B2B5-95B18B13BE21}" type="slidenum">
              <a:rPr lang="en-US" smtClean="0"/>
              <a:pPr/>
              <a:t>38</a:t>
            </a:fld>
            <a:endParaRPr lang="en-US"/>
          </a:p>
        </p:txBody>
      </p:sp>
    </p:spTree>
    <p:extLst>
      <p:ext uri="{BB962C8B-B14F-4D97-AF65-F5344CB8AC3E}">
        <p14:creationId xmlns:p14="http://schemas.microsoft.com/office/powerpoint/2010/main" val="37693528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low-fi version of task 1 in instigator</a:t>
            </a:r>
          </a:p>
          <a:p>
            <a:r>
              <a:rPr lang="en-US" dirty="0"/>
              <a:t>[ADVANCE]</a:t>
            </a:r>
          </a:p>
          <a:p>
            <a:r>
              <a:rPr lang="en-US" dirty="0"/>
              <a:t>This is the medium-fi version of the same task</a:t>
            </a:r>
          </a:p>
          <a:p>
            <a:r>
              <a:rPr lang="en-US" dirty="0"/>
              <a:t>[ADVANCE]</a:t>
            </a:r>
          </a:p>
          <a:p>
            <a:r>
              <a:rPr lang="en-US" dirty="0"/>
              <a:t>Medium-fi start to give us more realism. Most often tested on the target device and fonts,</a:t>
            </a:r>
            <a:r>
              <a:rPr lang="en-US" baseline="0" dirty="0"/>
              <a:t> colors, and interactive elements (widgets) look real to people.</a:t>
            </a:r>
          </a:p>
          <a:p>
            <a:endParaRPr lang="en-US" baseline="0" dirty="0"/>
          </a:p>
          <a:p>
            <a:r>
              <a:rPr lang="en-US" baseline="0" dirty="0"/>
              <a:t>Often harder to change as rapidly and can cause tunnel vision. So do NOT start with these.</a:t>
            </a:r>
          </a:p>
          <a:p>
            <a:endParaRPr lang="en-US" baseline="0" dirty="0"/>
          </a:p>
          <a:p>
            <a:r>
              <a:rPr lang="en-US" baseline="0" dirty="0"/>
              <a:t>This is where we start to use tools like Sketch</a:t>
            </a:r>
            <a:endParaRPr lang="en-US" dirty="0"/>
          </a:p>
        </p:txBody>
      </p:sp>
      <p:sp>
        <p:nvSpPr>
          <p:cNvPr id="4" name="Slide Number Placeholder 3"/>
          <p:cNvSpPr>
            <a:spLocks noGrp="1"/>
          </p:cNvSpPr>
          <p:nvPr>
            <p:ph type="sldNum" sz="quarter" idx="10"/>
          </p:nvPr>
        </p:nvSpPr>
        <p:spPr/>
        <p:txBody>
          <a:bodyPr/>
          <a:lstStyle/>
          <a:p>
            <a:fld id="{F15B023B-A5DD-4615-B2B5-95B18B13BE21}" type="slidenum">
              <a:rPr lang="en-US" smtClean="0"/>
              <a:pPr/>
              <a:t>39</a:t>
            </a:fld>
            <a:endParaRPr lang="en-US"/>
          </a:p>
        </p:txBody>
      </p:sp>
    </p:spTree>
    <p:extLst>
      <p:ext uri="{BB962C8B-B14F-4D97-AF65-F5344CB8AC3E}">
        <p14:creationId xmlns:p14="http://schemas.microsoft.com/office/powerpoint/2010/main" val="811010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0773" eaLnBrk="0" hangingPunct="0">
              <a:defRPr sz="2400">
                <a:solidFill>
                  <a:schemeClr val="tx1"/>
                </a:solidFill>
                <a:latin typeface="Times New Roman" pitchFamily="18" charset="0"/>
                <a:ea typeface="ＭＳ Ｐゴシック" pitchFamily="34" charset="-128"/>
              </a:defRPr>
            </a:lvl1pPr>
            <a:lvl2pPr marL="733960" indent="-282292" defTabSz="970773" eaLnBrk="0" hangingPunct="0">
              <a:defRPr sz="2400">
                <a:solidFill>
                  <a:schemeClr val="tx1"/>
                </a:solidFill>
                <a:latin typeface="Times New Roman" pitchFamily="18" charset="0"/>
                <a:ea typeface="ＭＳ Ｐゴシック" pitchFamily="34" charset="-128"/>
              </a:defRPr>
            </a:lvl2pPr>
            <a:lvl3pPr marL="1129170" indent="-225834" defTabSz="970773" eaLnBrk="0" hangingPunct="0">
              <a:defRPr sz="2400">
                <a:solidFill>
                  <a:schemeClr val="tx1"/>
                </a:solidFill>
                <a:latin typeface="Times New Roman" pitchFamily="18" charset="0"/>
                <a:ea typeface="ＭＳ Ｐゴシック" pitchFamily="34" charset="-128"/>
              </a:defRPr>
            </a:lvl3pPr>
            <a:lvl4pPr marL="1580838" indent="-225834" defTabSz="970773" eaLnBrk="0" hangingPunct="0">
              <a:defRPr sz="2400">
                <a:solidFill>
                  <a:schemeClr val="tx1"/>
                </a:solidFill>
                <a:latin typeface="Times New Roman" pitchFamily="18" charset="0"/>
                <a:ea typeface="ＭＳ Ｐゴシック" pitchFamily="34" charset="-128"/>
              </a:defRPr>
            </a:lvl4pPr>
            <a:lvl5pPr marL="2032505" indent="-225834" defTabSz="970773" eaLnBrk="0" hangingPunct="0">
              <a:defRPr sz="2400">
                <a:solidFill>
                  <a:schemeClr val="tx1"/>
                </a:solidFill>
                <a:latin typeface="Times New Roman" pitchFamily="18" charset="0"/>
                <a:ea typeface="ＭＳ Ｐゴシック" pitchFamily="34" charset="-128"/>
              </a:defRPr>
            </a:lvl5pPr>
            <a:lvl6pPr marL="2484173"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35841"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387509"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39177"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F7FB1A76-BE35-485C-B73E-DCA47D7252B7}" type="slidenum">
              <a:rPr lang="en-US" sz="1000"/>
              <a:pPr/>
              <a:t>4</a:t>
            </a:fld>
            <a:endParaRPr lang="en-US" sz="1000"/>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xfrm>
            <a:off x="961058" y="4515512"/>
            <a:ext cx="5278785" cy="428273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542" tIns="46771" rIns="93542" bIns="46771"/>
          <a:lstStyle/>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5892457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9FA2A213-8A72-4BF2-BA15-2513CB5CB2D3}" type="slidenum">
              <a:rPr lang="en-US" sz="1000"/>
              <a:pPr/>
              <a:t>40</a:t>
            </a:fld>
            <a:endParaRPr lang="en-US" sz="1000"/>
          </a:p>
        </p:txBody>
      </p:sp>
      <p:sp>
        <p:nvSpPr>
          <p:cNvPr id="94210" name="Rectangle 2"/>
          <p:cNvSpPr>
            <a:spLocks noGrp="1" noRot="1" noChangeAspect="1" noChangeArrowheads="1" noTextEdit="1"/>
          </p:cNvSpPr>
          <p:nvPr>
            <p:ph type="sldImg"/>
          </p:nvPr>
        </p:nvSpPr>
        <p:spPr>
          <a:xfrm>
            <a:off x="469900" y="727075"/>
            <a:ext cx="6376988" cy="3587750"/>
          </a:xfrm>
          <a:ln cap="flat"/>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382" tIns="50532" rIns="99382" bIns="50532"/>
          <a:lstStyle/>
          <a:p>
            <a:pPr defTabSz="970452">
              <a:spcBef>
                <a:spcPct val="0"/>
              </a:spcBef>
            </a:pPr>
            <a:endParaRPr kumimoji="0" lang="en-US" sz="2500" dirty="0">
              <a:ea typeface="ＭＳ Ｐゴシック" pitchFamily="34" charset="-128"/>
            </a:endParaRPr>
          </a:p>
        </p:txBody>
      </p:sp>
    </p:spTree>
    <p:extLst>
      <p:ext uri="{BB962C8B-B14F-4D97-AF65-F5344CB8AC3E}">
        <p14:creationId xmlns:p14="http://schemas.microsoft.com/office/powerpoint/2010/main" val="2141675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0773" eaLnBrk="0" hangingPunct="0">
              <a:defRPr sz="2400">
                <a:solidFill>
                  <a:schemeClr val="tx1"/>
                </a:solidFill>
                <a:latin typeface="Times New Roman" pitchFamily="18" charset="0"/>
                <a:ea typeface="ＭＳ Ｐゴシック" pitchFamily="34" charset="-128"/>
              </a:defRPr>
            </a:lvl1pPr>
            <a:lvl2pPr marL="733960" indent="-282292" defTabSz="970773" eaLnBrk="0" hangingPunct="0">
              <a:defRPr sz="2400">
                <a:solidFill>
                  <a:schemeClr val="tx1"/>
                </a:solidFill>
                <a:latin typeface="Times New Roman" pitchFamily="18" charset="0"/>
                <a:ea typeface="ＭＳ Ｐゴシック" pitchFamily="34" charset="-128"/>
              </a:defRPr>
            </a:lvl2pPr>
            <a:lvl3pPr marL="1129170" indent="-225834" defTabSz="970773" eaLnBrk="0" hangingPunct="0">
              <a:defRPr sz="2400">
                <a:solidFill>
                  <a:schemeClr val="tx1"/>
                </a:solidFill>
                <a:latin typeface="Times New Roman" pitchFamily="18" charset="0"/>
                <a:ea typeface="ＭＳ Ｐゴシック" pitchFamily="34" charset="-128"/>
              </a:defRPr>
            </a:lvl3pPr>
            <a:lvl4pPr marL="1580838" indent="-225834" defTabSz="970773" eaLnBrk="0" hangingPunct="0">
              <a:defRPr sz="2400">
                <a:solidFill>
                  <a:schemeClr val="tx1"/>
                </a:solidFill>
                <a:latin typeface="Times New Roman" pitchFamily="18" charset="0"/>
                <a:ea typeface="ＭＳ Ｐゴシック" pitchFamily="34" charset="-128"/>
              </a:defRPr>
            </a:lvl4pPr>
            <a:lvl5pPr marL="2032505" indent="-225834" defTabSz="970773" eaLnBrk="0" hangingPunct="0">
              <a:defRPr sz="2400">
                <a:solidFill>
                  <a:schemeClr val="tx1"/>
                </a:solidFill>
                <a:latin typeface="Times New Roman" pitchFamily="18" charset="0"/>
                <a:ea typeface="ＭＳ Ｐゴシック" pitchFamily="34" charset="-128"/>
              </a:defRPr>
            </a:lvl5pPr>
            <a:lvl6pPr marL="2484173"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35841"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387509"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39177"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BF9244F7-EDA3-4616-8F27-40F89AF5124E}" type="slidenum">
              <a:rPr lang="en-US" sz="1000"/>
              <a:pPr/>
              <a:t>5</a:t>
            </a:fld>
            <a:endParaRPr lang="en-US" sz="1000"/>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xfrm>
            <a:off x="961058" y="4515512"/>
            <a:ext cx="5278785" cy="428273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542" tIns="46771" rIns="93542" bIns="46771"/>
          <a:lstStyle/>
          <a:p>
            <a:pPr eaLnBrk="1" hangingPunct="1"/>
            <a:r>
              <a:rPr lang="en-US" dirty="0">
                <a:latin typeface="Verdana" pitchFamily="34" charset="0"/>
                <a:ea typeface="ＭＳ Ｐゴシック" pitchFamily="34" charset="-128"/>
              </a:rPr>
              <a:t>Tony</a:t>
            </a:r>
            <a:r>
              <a:rPr lang="en-US" baseline="0" dirty="0">
                <a:latin typeface="Verdana" pitchFamily="34" charset="0"/>
                <a:ea typeface="ＭＳ Ｐゴシック" pitchFamily="34" charset="-128"/>
              </a:rPr>
              <a:t> is visiting London and wants to find the pub that his friend told him about. He is walking down the street using his phone to navigate to the place that he has previously looked up (good) </a:t>
            </a:r>
            <a:r>
              <a:rPr lang="en-US" b="1" baseline="0" dirty="0">
                <a:latin typeface="Verdana" pitchFamily="34" charset="0"/>
                <a:ea typeface="ＭＳ Ｐゴシック" pitchFamily="34" charset="-128"/>
              </a:rPr>
              <a:t>TASK</a:t>
            </a:r>
          </a:p>
          <a:p>
            <a:pPr eaLnBrk="1" hangingPunct="1"/>
            <a:r>
              <a:rPr lang="en-US" baseline="0" dirty="0">
                <a:latin typeface="Verdana" pitchFamily="34" charset="0"/>
                <a:ea typeface="ＭＳ Ｐゴシック" pitchFamily="34" charset="-128"/>
              </a:rPr>
              <a:t>This is good. Now compare this task to this:</a:t>
            </a:r>
          </a:p>
          <a:p>
            <a:pPr eaLnBrk="1" hangingPunct="1"/>
            <a:r>
              <a:rPr lang="en-US" baseline="0" dirty="0">
                <a:latin typeface="Verdana" pitchFamily="34" charset="0"/>
                <a:ea typeface="ＭＳ Ｐゴシック" pitchFamily="34" charset="-128"/>
              </a:rPr>
              <a:t>[ADVANCE]</a:t>
            </a:r>
          </a:p>
        </p:txBody>
      </p:sp>
    </p:spTree>
    <p:extLst>
      <p:ext uri="{BB962C8B-B14F-4D97-AF65-F5344CB8AC3E}">
        <p14:creationId xmlns:p14="http://schemas.microsoft.com/office/powerpoint/2010/main" val="162286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0773" eaLnBrk="0" hangingPunct="0">
              <a:defRPr sz="2400">
                <a:solidFill>
                  <a:schemeClr val="tx1"/>
                </a:solidFill>
                <a:latin typeface="Times New Roman" pitchFamily="18" charset="0"/>
                <a:ea typeface="ＭＳ Ｐゴシック" pitchFamily="34" charset="-128"/>
              </a:defRPr>
            </a:lvl1pPr>
            <a:lvl2pPr marL="733960" indent="-282292" defTabSz="970773" eaLnBrk="0" hangingPunct="0">
              <a:defRPr sz="2400">
                <a:solidFill>
                  <a:schemeClr val="tx1"/>
                </a:solidFill>
                <a:latin typeface="Times New Roman" pitchFamily="18" charset="0"/>
                <a:ea typeface="ＭＳ Ｐゴシック" pitchFamily="34" charset="-128"/>
              </a:defRPr>
            </a:lvl2pPr>
            <a:lvl3pPr marL="1129170" indent="-225834" defTabSz="970773" eaLnBrk="0" hangingPunct="0">
              <a:defRPr sz="2400">
                <a:solidFill>
                  <a:schemeClr val="tx1"/>
                </a:solidFill>
                <a:latin typeface="Times New Roman" pitchFamily="18" charset="0"/>
                <a:ea typeface="ＭＳ Ｐゴシック" pitchFamily="34" charset="-128"/>
              </a:defRPr>
            </a:lvl3pPr>
            <a:lvl4pPr marL="1580838" indent="-225834" defTabSz="970773" eaLnBrk="0" hangingPunct="0">
              <a:defRPr sz="2400">
                <a:solidFill>
                  <a:schemeClr val="tx1"/>
                </a:solidFill>
                <a:latin typeface="Times New Roman" pitchFamily="18" charset="0"/>
                <a:ea typeface="ＭＳ Ｐゴシック" pitchFamily="34" charset="-128"/>
              </a:defRPr>
            </a:lvl4pPr>
            <a:lvl5pPr marL="2032505" indent="-225834" defTabSz="970773" eaLnBrk="0" hangingPunct="0">
              <a:defRPr sz="2400">
                <a:solidFill>
                  <a:schemeClr val="tx1"/>
                </a:solidFill>
                <a:latin typeface="Times New Roman" pitchFamily="18" charset="0"/>
                <a:ea typeface="ＭＳ Ｐゴシック" pitchFamily="34" charset="-128"/>
              </a:defRPr>
            </a:lvl5pPr>
            <a:lvl6pPr marL="2484173"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35841"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387509"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39177"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BF9244F7-EDA3-4616-8F27-40F89AF5124E}" type="slidenum">
              <a:rPr lang="en-US" sz="1000"/>
              <a:pPr/>
              <a:t>6</a:t>
            </a:fld>
            <a:endParaRPr lang="en-US" sz="1000"/>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xfrm>
            <a:off x="961058" y="4515512"/>
            <a:ext cx="5278785" cy="428273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542" tIns="46771" rIns="93542" bIns="46771"/>
          <a:lstStyle/>
          <a:p>
            <a:pPr eaLnBrk="1" hangingPunct="1"/>
            <a:r>
              <a:rPr lang="en-US" baseline="0" dirty="0">
                <a:latin typeface="Verdana" pitchFamily="34" charset="0"/>
                <a:ea typeface="ＭＳ Ｐゴシック" pitchFamily="34" charset="-128"/>
              </a:rPr>
              <a:t>Tony clicks on the Charing Cross Pub  icon and selects “directions to” as he walks down the street (bad)</a:t>
            </a:r>
          </a:p>
          <a:p>
            <a:pPr eaLnBrk="1" hangingPunct="1"/>
            <a:r>
              <a:rPr lang="en-US" baseline="0" dirty="0">
                <a:latin typeface="Verdana" pitchFamily="34" charset="0"/>
                <a:ea typeface="ＭＳ Ｐゴシック" pitchFamily="34" charset="-128"/>
              </a:rPr>
              <a:t>[ADVANCE]</a:t>
            </a:r>
          </a:p>
          <a:p>
            <a:pPr eaLnBrk="1" hangingPunct="1"/>
            <a:r>
              <a:rPr lang="en-US" baseline="0" dirty="0">
                <a:latin typeface="Verdana" pitchFamily="34" charset="0"/>
                <a:ea typeface="ＭＳ Ｐゴシック" pitchFamily="34" charset="-128"/>
              </a:rPr>
              <a:t> </a:t>
            </a:r>
            <a:r>
              <a:rPr lang="en-US" b="1" baseline="0" dirty="0">
                <a:latin typeface="Verdana" pitchFamily="34" charset="0"/>
                <a:ea typeface="ＭＳ Ｐゴシック" pitchFamily="34" charset="-128"/>
              </a:rPr>
              <a:t>TASK FLOW (used to call Scenario)</a:t>
            </a:r>
            <a:endParaRPr lang="en-US" b="1" dirty="0">
              <a:latin typeface="Arial" pitchFamily="34" charset="0"/>
              <a:ea typeface="ＭＳ Ｐゴシック" pitchFamily="34" charset="-128"/>
            </a:endParaRPr>
          </a:p>
          <a:p>
            <a:pPr eaLnBrk="1" hangingPunct="1"/>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3987139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0773" eaLnBrk="0" hangingPunct="0">
              <a:defRPr sz="2400">
                <a:solidFill>
                  <a:schemeClr val="tx1"/>
                </a:solidFill>
                <a:latin typeface="Times New Roman" pitchFamily="18" charset="0"/>
                <a:ea typeface="ＭＳ Ｐゴシック" pitchFamily="34" charset="-128"/>
              </a:defRPr>
            </a:lvl1pPr>
            <a:lvl2pPr marL="733960" indent="-282292" defTabSz="970773" eaLnBrk="0" hangingPunct="0">
              <a:defRPr sz="2400">
                <a:solidFill>
                  <a:schemeClr val="tx1"/>
                </a:solidFill>
                <a:latin typeface="Times New Roman" pitchFamily="18" charset="0"/>
                <a:ea typeface="ＭＳ Ｐゴシック" pitchFamily="34" charset="-128"/>
              </a:defRPr>
            </a:lvl2pPr>
            <a:lvl3pPr marL="1129170" indent="-225834" defTabSz="970773" eaLnBrk="0" hangingPunct="0">
              <a:defRPr sz="2400">
                <a:solidFill>
                  <a:schemeClr val="tx1"/>
                </a:solidFill>
                <a:latin typeface="Times New Roman" pitchFamily="18" charset="0"/>
                <a:ea typeface="ＭＳ Ｐゴシック" pitchFamily="34" charset="-128"/>
              </a:defRPr>
            </a:lvl3pPr>
            <a:lvl4pPr marL="1580838" indent="-225834" defTabSz="970773" eaLnBrk="0" hangingPunct="0">
              <a:defRPr sz="2400">
                <a:solidFill>
                  <a:schemeClr val="tx1"/>
                </a:solidFill>
                <a:latin typeface="Times New Roman" pitchFamily="18" charset="0"/>
                <a:ea typeface="ＭＳ Ｐゴシック" pitchFamily="34" charset="-128"/>
              </a:defRPr>
            </a:lvl4pPr>
            <a:lvl5pPr marL="2032505" indent="-225834" defTabSz="970773" eaLnBrk="0" hangingPunct="0">
              <a:defRPr sz="2400">
                <a:solidFill>
                  <a:schemeClr val="tx1"/>
                </a:solidFill>
                <a:latin typeface="Times New Roman" pitchFamily="18" charset="0"/>
                <a:ea typeface="ＭＳ Ｐゴシック" pitchFamily="34" charset="-128"/>
              </a:defRPr>
            </a:lvl5pPr>
            <a:lvl6pPr marL="2484173"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35841"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387509"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39177"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BF9244F7-EDA3-4616-8F27-40F89AF5124E}" type="slidenum">
              <a:rPr lang="en-US" sz="1000"/>
              <a:pPr/>
              <a:t>7</a:t>
            </a:fld>
            <a:endParaRPr lang="en-US" sz="1000"/>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xfrm>
            <a:off x="961058" y="4515512"/>
            <a:ext cx="5278785" cy="428273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542" tIns="46771" rIns="93542" bIns="46771"/>
          <a:lstStyle/>
          <a:p>
            <a:pPr eaLnBrk="1" hangingPunct="1"/>
            <a:r>
              <a:rPr lang="ja-JP" altLang="en-US">
                <a:latin typeface="Verdana" pitchFamily="34" charset="0"/>
                <a:ea typeface="ＭＳ Ｐゴシック" pitchFamily="34" charset="-128"/>
              </a:rPr>
              <a:t>“</a:t>
            </a:r>
            <a:r>
              <a:rPr lang="en-US" altLang="ja-JP" dirty="0" err="1">
                <a:latin typeface="Verdana" pitchFamily="34" charset="0"/>
                <a:ea typeface="ＭＳ Ｐゴシック" pitchFamily="34" charset="-128"/>
              </a:rPr>
              <a:t>Wixon</a:t>
            </a:r>
            <a:r>
              <a:rPr lang="en-US" altLang="ja-JP" dirty="0">
                <a:latin typeface="Verdana" pitchFamily="34" charset="0"/>
                <a:ea typeface="ＭＳ Ｐゴシック" pitchFamily="34" charset="-128"/>
              </a:rPr>
              <a:t> and colleagues were developing an interface for a file management system. It passed lab tests with flying colors, but bombed as soon as customers got it. The problem was that it had a scrolling file list that was (say) twenty characters wide, but the file names customers used were very long, and in fact often identical for more than twenty characters (the names were made up by concatenating various qualifiers, and for many names the first several qualifiers would be the same.) Customers were not amused by needing to select from a scrolling list of </a:t>
            </a:r>
            <a:r>
              <a:rPr lang="en-US" altLang="ja-JP" dirty="0" err="1">
                <a:latin typeface="Verdana" pitchFamily="34" charset="0"/>
                <a:ea typeface="ＭＳ Ｐゴシック" pitchFamily="34" charset="-128"/>
              </a:rPr>
              <a:t>umpty</a:t>
            </a:r>
            <a:r>
              <a:rPr lang="en-US" altLang="ja-JP" dirty="0">
                <a:latin typeface="Verdana" pitchFamily="34" charset="0"/>
                <a:ea typeface="ＭＳ Ｐゴシック" pitchFamily="34" charset="-128"/>
              </a:rPr>
              <a:t>-ump identical entries that stood for different files. And this wasn't an oddball case, it was in fact typical. How had it been missed in the lab tests? Nobody thought it would matter what specific file names you used for the test, so of course they were all short.</a:t>
            </a:r>
            <a:r>
              <a:rPr lang="ja-JP" altLang="en-US">
                <a:latin typeface="Verdana" pitchFamily="34" charset="0"/>
                <a:ea typeface="ＭＳ Ｐゴシック" pitchFamily="34" charset="-128"/>
              </a:rPr>
              <a:t>”</a:t>
            </a:r>
            <a:r>
              <a:rPr lang="en-US" altLang="ja-JP" dirty="0">
                <a:latin typeface="Verdana" pitchFamily="34" charset="0"/>
                <a:ea typeface="ＭＳ Ｐゴシック" pitchFamily="34" charset="-128"/>
              </a:rPr>
              <a:t> – from Chapter 2 of TASK-CENTERED USER INTERFACE DESIGN  A Practical Introduction  by Clayton Lewis and John </a:t>
            </a:r>
            <a:r>
              <a:rPr lang="en-US" altLang="ja-JP" dirty="0" err="1">
                <a:latin typeface="Verdana" pitchFamily="34" charset="0"/>
                <a:ea typeface="ＭＳ Ｐゴシック" pitchFamily="34" charset="-128"/>
              </a:rPr>
              <a:t>Rieman</a:t>
            </a:r>
            <a:r>
              <a:rPr lang="en-US" altLang="ja-JP" dirty="0">
                <a:latin typeface="Verdana" pitchFamily="34" charset="0"/>
                <a:ea typeface="ＭＳ Ｐゴシック" pitchFamily="34" charset="-128"/>
              </a:rPr>
              <a:t>.</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2243559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5693" eaLnBrk="0" hangingPunct="0">
              <a:defRPr sz="2400">
                <a:solidFill>
                  <a:schemeClr val="tx1"/>
                </a:solidFill>
                <a:latin typeface="Times New Roman" charset="0"/>
                <a:ea typeface="ＭＳ Ｐゴシック" charset="0"/>
              </a:defRPr>
            </a:lvl1pPr>
            <a:lvl2pPr marL="742841" indent="-285708" defTabSz="985693" eaLnBrk="0" hangingPunct="0">
              <a:defRPr sz="2400">
                <a:solidFill>
                  <a:schemeClr val="tx1"/>
                </a:solidFill>
                <a:latin typeface="Times New Roman" charset="0"/>
                <a:ea typeface="ＭＳ Ｐゴシック" charset="0"/>
              </a:defRPr>
            </a:lvl2pPr>
            <a:lvl3pPr marL="1142833" indent="-228567" defTabSz="985693" eaLnBrk="0" hangingPunct="0">
              <a:defRPr sz="2400">
                <a:solidFill>
                  <a:schemeClr val="tx1"/>
                </a:solidFill>
                <a:latin typeface="Times New Roman" charset="0"/>
                <a:ea typeface="ＭＳ Ｐゴシック" charset="0"/>
              </a:defRPr>
            </a:lvl3pPr>
            <a:lvl4pPr marL="1599966" indent="-228567" defTabSz="985693" eaLnBrk="0" hangingPunct="0">
              <a:defRPr sz="2400">
                <a:solidFill>
                  <a:schemeClr val="tx1"/>
                </a:solidFill>
                <a:latin typeface="Times New Roman" charset="0"/>
                <a:ea typeface="ＭＳ Ｐゴシック" charset="0"/>
              </a:defRPr>
            </a:lvl4pPr>
            <a:lvl5pPr marL="2057098" indent="-228567" defTabSz="985693" eaLnBrk="0" hangingPunct="0">
              <a:defRPr sz="2400">
                <a:solidFill>
                  <a:schemeClr val="tx1"/>
                </a:solidFill>
                <a:latin typeface="Times New Roman" charset="0"/>
                <a:ea typeface="ＭＳ Ｐゴシック" charset="0"/>
              </a:defRPr>
            </a:lvl5pPr>
            <a:lvl6pPr marL="2514231" indent="-228567" defTabSz="985693" eaLnBrk="0" fontAlgn="base" hangingPunct="0">
              <a:spcBef>
                <a:spcPct val="0"/>
              </a:spcBef>
              <a:spcAft>
                <a:spcPct val="0"/>
              </a:spcAft>
              <a:defRPr sz="2400">
                <a:solidFill>
                  <a:schemeClr val="tx1"/>
                </a:solidFill>
                <a:latin typeface="Times New Roman" charset="0"/>
                <a:ea typeface="ＭＳ Ｐゴシック" charset="0"/>
              </a:defRPr>
            </a:lvl6pPr>
            <a:lvl7pPr marL="2971365" indent="-228567" defTabSz="985693" eaLnBrk="0" fontAlgn="base" hangingPunct="0">
              <a:spcBef>
                <a:spcPct val="0"/>
              </a:spcBef>
              <a:spcAft>
                <a:spcPct val="0"/>
              </a:spcAft>
              <a:defRPr sz="2400">
                <a:solidFill>
                  <a:schemeClr val="tx1"/>
                </a:solidFill>
                <a:latin typeface="Times New Roman" charset="0"/>
                <a:ea typeface="ＭＳ Ｐゴシック" charset="0"/>
              </a:defRPr>
            </a:lvl7pPr>
            <a:lvl8pPr marL="3428498" indent="-228567" defTabSz="985693" eaLnBrk="0" fontAlgn="base" hangingPunct="0">
              <a:spcBef>
                <a:spcPct val="0"/>
              </a:spcBef>
              <a:spcAft>
                <a:spcPct val="0"/>
              </a:spcAft>
              <a:defRPr sz="2400">
                <a:solidFill>
                  <a:schemeClr val="tx1"/>
                </a:solidFill>
                <a:latin typeface="Times New Roman" charset="0"/>
                <a:ea typeface="ＭＳ Ｐゴシック" charset="0"/>
              </a:defRPr>
            </a:lvl8pPr>
            <a:lvl9pPr marL="3885631" indent="-228567" defTabSz="985693" eaLnBrk="0" fontAlgn="base" hangingPunct="0">
              <a:spcBef>
                <a:spcPct val="0"/>
              </a:spcBef>
              <a:spcAft>
                <a:spcPct val="0"/>
              </a:spcAft>
              <a:defRPr sz="2400">
                <a:solidFill>
                  <a:schemeClr val="tx1"/>
                </a:solidFill>
                <a:latin typeface="Times New Roman" charset="0"/>
                <a:ea typeface="ＭＳ Ｐゴシック" charset="0"/>
              </a:defRPr>
            </a:lvl9pPr>
          </a:lstStyle>
          <a:p>
            <a:fld id="{29A8F17A-F7A2-F74D-BA8D-172A92E38FB7}" type="slidenum">
              <a:rPr lang="en-US" sz="1100"/>
              <a:pPr/>
              <a:t>8</a:t>
            </a:fld>
            <a:endParaRPr lang="en-US" sz="1100"/>
          </a:p>
        </p:txBody>
      </p:sp>
      <p:sp>
        <p:nvSpPr>
          <p:cNvPr id="26627" name="Rectangle 2"/>
          <p:cNvSpPr>
            <a:spLocks noGrp="1" noRot="1" noChangeAspect="1" noChangeArrowheads="1" noTextEdit="1"/>
          </p:cNvSpPr>
          <p:nvPr>
            <p:ph type="sldImg"/>
          </p:nvPr>
        </p:nvSpPr>
        <p:spPr>
          <a:xfrm>
            <a:off x="471488" y="727075"/>
            <a:ext cx="6376987" cy="3587750"/>
          </a:xfrm>
          <a:ln/>
        </p:spPr>
      </p:sp>
      <p:sp>
        <p:nvSpPr>
          <p:cNvPr id="2662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49186">
              <a:spcBef>
                <a:spcPct val="0"/>
              </a:spcBef>
            </a:pPr>
            <a:endParaRPr kumimoji="0" lang="en-US" sz="2500" dirty="0">
              <a:latin typeface="Times New Roman" charset="0"/>
            </a:endParaRPr>
          </a:p>
        </p:txBody>
      </p:sp>
    </p:spTree>
    <p:extLst>
      <p:ext uri="{BB962C8B-B14F-4D97-AF65-F5344CB8AC3E}">
        <p14:creationId xmlns:p14="http://schemas.microsoft.com/office/powerpoint/2010/main" val="3100983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0773" eaLnBrk="0" hangingPunct="0">
              <a:defRPr sz="2400">
                <a:solidFill>
                  <a:schemeClr val="tx1"/>
                </a:solidFill>
                <a:latin typeface="Times New Roman" pitchFamily="18" charset="0"/>
                <a:ea typeface="ＭＳ Ｐゴシック" pitchFamily="34" charset="-128"/>
              </a:defRPr>
            </a:lvl1pPr>
            <a:lvl2pPr marL="733960" indent="-282292" defTabSz="970773" eaLnBrk="0" hangingPunct="0">
              <a:defRPr sz="2400">
                <a:solidFill>
                  <a:schemeClr val="tx1"/>
                </a:solidFill>
                <a:latin typeface="Times New Roman" pitchFamily="18" charset="0"/>
                <a:ea typeface="ＭＳ Ｐゴシック" pitchFamily="34" charset="-128"/>
              </a:defRPr>
            </a:lvl2pPr>
            <a:lvl3pPr marL="1129170" indent="-225834" defTabSz="970773" eaLnBrk="0" hangingPunct="0">
              <a:defRPr sz="2400">
                <a:solidFill>
                  <a:schemeClr val="tx1"/>
                </a:solidFill>
                <a:latin typeface="Times New Roman" pitchFamily="18" charset="0"/>
                <a:ea typeface="ＭＳ Ｐゴシック" pitchFamily="34" charset="-128"/>
              </a:defRPr>
            </a:lvl3pPr>
            <a:lvl4pPr marL="1580838" indent="-225834" defTabSz="970773" eaLnBrk="0" hangingPunct="0">
              <a:defRPr sz="2400">
                <a:solidFill>
                  <a:schemeClr val="tx1"/>
                </a:solidFill>
                <a:latin typeface="Times New Roman" pitchFamily="18" charset="0"/>
                <a:ea typeface="ＭＳ Ｐゴシック" pitchFamily="34" charset="-128"/>
              </a:defRPr>
            </a:lvl4pPr>
            <a:lvl5pPr marL="2032505" indent="-225834" defTabSz="970773" eaLnBrk="0" hangingPunct="0">
              <a:defRPr sz="2400">
                <a:solidFill>
                  <a:schemeClr val="tx1"/>
                </a:solidFill>
                <a:latin typeface="Times New Roman" pitchFamily="18" charset="0"/>
                <a:ea typeface="ＭＳ Ｐゴシック" pitchFamily="34" charset="-128"/>
              </a:defRPr>
            </a:lvl5pPr>
            <a:lvl6pPr marL="2484173"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35841"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387509"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39177"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C34DB016-9FB8-4FCB-9631-8DCCDD6A1F05}" type="slidenum">
              <a:rPr lang="en-US" sz="1000"/>
              <a:pPr/>
              <a:t>9</a:t>
            </a:fld>
            <a:endParaRPr lang="en-US" sz="1000"/>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xfrm>
            <a:off x="961058" y="4515512"/>
            <a:ext cx="5278785" cy="428273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542" tIns="46771" rIns="93542" bIns="46771"/>
          <a:lstStyle/>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26810104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9" name="Rectangle 8"/>
          <p:cNvSpPr/>
          <p:nvPr/>
        </p:nvSpPr>
        <p:spPr bwMode="auto">
          <a:xfrm rot="10800000">
            <a:off x="0" y="0"/>
            <a:ext cx="12192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marL="0" marR="0" indent="0" algn="l" defTabSz="6858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809385" y="3892718"/>
            <a:ext cx="8026400" cy="1200329"/>
          </a:xfrm>
          <a:prstGeom prst="rect">
            <a:avLst/>
          </a:prstGeom>
          <a:noFill/>
          <a:ln w="9525">
            <a:noFill/>
            <a:miter lim="800000"/>
            <a:headEnd/>
            <a:tailEnd/>
          </a:ln>
          <a:effectLst/>
        </p:spPr>
        <p:txBody>
          <a:bodyPr wrap="square">
            <a:spAutoFit/>
          </a:bodyPr>
          <a:lstStyle/>
          <a:p>
            <a:pPr algn="l">
              <a:defRPr/>
            </a:pPr>
            <a:r>
              <a:rPr lang="en-US" sz="2400" dirty="0">
                <a:solidFill>
                  <a:srgbClr val="6D6D6D"/>
                </a:solidFill>
                <a:latin typeface="Helvetica"/>
                <a:ea typeface="+mn-ea"/>
                <a:cs typeface="Helvetica"/>
              </a:rPr>
              <a:t>Prof. James A. Landay</a:t>
            </a:r>
          </a:p>
          <a:p>
            <a:pPr algn="l">
              <a:defRPr/>
            </a:pPr>
            <a:r>
              <a:rPr lang="en-US" sz="2400" dirty="0">
                <a:solidFill>
                  <a:srgbClr val="6D6D6D"/>
                </a:solidFill>
                <a:latin typeface="Helvetica"/>
                <a:ea typeface="+mn-ea"/>
                <a:cs typeface="Helvetica"/>
              </a:rPr>
              <a:t>Computer Science Department</a:t>
            </a:r>
          </a:p>
          <a:p>
            <a:pPr algn="l">
              <a:defRPr/>
            </a:pPr>
            <a:r>
              <a:rPr lang="en-US" sz="2400" dirty="0">
                <a:solidFill>
                  <a:srgbClr val="6D6D6D"/>
                </a:solidFill>
                <a:latin typeface="Helvetica"/>
                <a:ea typeface="+mn-ea"/>
                <a:cs typeface="Helvetica"/>
              </a:rPr>
              <a:t>Stanford University</a:t>
            </a:r>
          </a:p>
        </p:txBody>
      </p:sp>
      <p:sp>
        <p:nvSpPr>
          <p:cNvPr id="297986" name="Rectangle 2"/>
          <p:cNvSpPr>
            <a:spLocks noGrp="1" noChangeArrowheads="1"/>
          </p:cNvSpPr>
          <p:nvPr>
            <p:ph type="ctrTitle" hasCustomPrompt="1"/>
          </p:nvPr>
        </p:nvSpPr>
        <p:spPr>
          <a:xfrm>
            <a:off x="809387" y="2102662"/>
            <a:ext cx="10769600" cy="1143000"/>
          </a:xfrm>
        </p:spPr>
        <p:txBody>
          <a:bodyPr/>
          <a:lstStyle>
            <a:lvl1pPr>
              <a:defRPr sz="4500">
                <a:solidFill>
                  <a:srgbClr val="5A5A5A"/>
                </a:solidFill>
              </a:defRPr>
            </a:lvl1pPr>
          </a:lstStyle>
          <a:p>
            <a:r>
              <a:rPr lang="en-US" dirty="0"/>
              <a:t>TITLE</a:t>
            </a:r>
          </a:p>
        </p:txBody>
      </p:sp>
      <p:sp>
        <p:nvSpPr>
          <p:cNvPr id="6" name="Text Box 3"/>
          <p:cNvSpPr txBox="1">
            <a:spLocks noChangeArrowheads="1"/>
          </p:cNvSpPr>
          <p:nvPr/>
        </p:nvSpPr>
        <p:spPr bwMode="auto">
          <a:xfrm>
            <a:off x="809387" y="4922794"/>
            <a:ext cx="7978204" cy="830997"/>
          </a:xfrm>
          <a:prstGeom prst="rect">
            <a:avLst/>
          </a:prstGeom>
          <a:noFill/>
          <a:ln w="9525">
            <a:noFill/>
            <a:miter lim="800000"/>
            <a:headEnd/>
            <a:tailEnd/>
          </a:ln>
          <a:effectLst/>
        </p:spPr>
        <p:txBody>
          <a:bodyPr wrap="square">
            <a:spAutoFit/>
          </a:bodyPr>
          <a:lstStyle/>
          <a:p>
            <a:pPr algn="r">
              <a:defRPr/>
            </a:pPr>
            <a:endParaRPr lang="en-US" sz="2400" dirty="0">
              <a:solidFill>
                <a:srgbClr val="6D6D6D"/>
              </a:solidFill>
              <a:latin typeface="Helvetica"/>
              <a:ea typeface="+mn-ea"/>
              <a:cs typeface="Helvetica"/>
            </a:endParaRPr>
          </a:p>
          <a:p>
            <a:pPr algn="l">
              <a:defRPr/>
            </a:pPr>
            <a:r>
              <a:rPr lang="en-US" sz="2400" dirty="0">
                <a:solidFill>
                  <a:srgbClr val="6D6D6D"/>
                </a:solidFill>
                <a:latin typeface="Helvetica"/>
                <a:ea typeface="+mn-ea"/>
                <a:cs typeface="Helvetica"/>
              </a:rPr>
              <a:t>Autumn 2020</a:t>
            </a:r>
          </a:p>
        </p:txBody>
      </p:sp>
      <p:sp>
        <p:nvSpPr>
          <p:cNvPr id="10" name="Shape 309"/>
          <p:cNvSpPr/>
          <p:nvPr/>
        </p:nvSpPr>
        <p:spPr>
          <a:xfrm>
            <a:off x="11933751" y="-6286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3900"/>
          </a:p>
        </p:txBody>
      </p:sp>
      <p:sp>
        <p:nvSpPr>
          <p:cNvPr id="11" name="Shape 310"/>
          <p:cNvSpPr/>
          <p:nvPr/>
        </p:nvSpPr>
        <p:spPr>
          <a:xfrm rot="16200000">
            <a:off x="-93917" y="-51499"/>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3900"/>
          </a:p>
        </p:txBody>
      </p:sp>
      <p:sp>
        <p:nvSpPr>
          <p:cNvPr id="12" name="Shape 311"/>
          <p:cNvSpPr/>
          <p:nvPr/>
        </p:nvSpPr>
        <p:spPr>
          <a:xfrm rot="10800000">
            <a:off x="-82551" y="666940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3900"/>
          </a:p>
        </p:txBody>
      </p:sp>
      <p:sp>
        <p:nvSpPr>
          <p:cNvPr id="13" name="Shape 312"/>
          <p:cNvSpPr/>
          <p:nvPr/>
        </p:nvSpPr>
        <p:spPr>
          <a:xfrm rot="5400000">
            <a:off x="11977620" y="667568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3900"/>
          </a:p>
        </p:txBody>
      </p:sp>
      <p:sp>
        <p:nvSpPr>
          <p:cNvPr id="15" name="Rectangle 2">
            <a:extLst>
              <a:ext uri="{FF2B5EF4-FFF2-40B4-BE49-F238E27FC236}">
                <a16:creationId xmlns:a16="http://schemas.microsoft.com/office/drawing/2014/main" id="{3C9C3118-F72C-004B-9A9B-26D0796EF69F}"/>
              </a:ext>
            </a:extLst>
          </p:cNvPr>
          <p:cNvSpPr txBox="1">
            <a:spLocks noChangeArrowheads="1"/>
          </p:cNvSpPr>
          <p:nvPr userDrawn="1"/>
        </p:nvSpPr>
        <p:spPr bwMode="auto">
          <a:xfrm>
            <a:off x="809385" y="43544"/>
            <a:ext cx="11382615" cy="40910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1636" tIns="40818" rIns="81636" bIns="40818"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CS377E: DESIGNING SOLUTIONS TO GLOBAL GRAND CHALLENGES: </a:t>
            </a:r>
            <a:r>
              <a:rPr lang="en-US" sz="2000" i="1" baseline="0" dirty="0"/>
              <a:t>SMART EDUCATION</a:t>
            </a:r>
            <a:endParaRPr lang="en-US" sz="2000" i="1" dirty="0"/>
          </a:p>
        </p:txBody>
      </p:sp>
    </p:spTree>
    <p:extLst>
      <p:ext uri="{BB962C8B-B14F-4D97-AF65-F5344CB8AC3E}">
        <p14:creationId xmlns:p14="http://schemas.microsoft.com/office/powerpoint/2010/main" val="2083011442"/>
      </p:ext>
    </p:extLst>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4868" y="352428"/>
            <a:ext cx="2887133"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9236" y="352428"/>
            <a:ext cx="8462433" cy="59721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t>2020/10/05</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Designing Solutions to Global Grand Challenges: Smart Education</a:t>
            </a:r>
          </a:p>
        </p:txBody>
      </p:sp>
      <p:sp>
        <p:nvSpPr>
          <p:cNvPr id="6" name="Rectangle 7"/>
          <p:cNvSpPr>
            <a:spLocks noGrp="1" noChangeArrowheads="1"/>
          </p:cNvSpPr>
          <p:nvPr>
            <p:ph type="sldNum" sz="quarter" idx="12"/>
          </p:nvPr>
        </p:nvSpPr>
        <p:spPr>
          <a:ln/>
        </p:spPr>
        <p:txBody>
          <a:bodyPr/>
          <a:lstStyle>
            <a:lvl1pPr>
              <a:defRPr/>
            </a:lvl1pPr>
          </a:lstStyle>
          <a:p>
            <a:pPr>
              <a:defRPr/>
            </a:pPr>
            <a:fld id="{6C6E248A-5EDA-4A33-BD14-E679AA063D68}" type="slidenum">
              <a:rPr lang="en-US" smtClean="0"/>
              <a:pPr>
                <a:defRPr/>
              </a:pPr>
              <a:t>‹#›</a:t>
            </a:fld>
            <a:endParaRPr lang="en-US"/>
          </a:p>
        </p:txBody>
      </p:sp>
    </p:spTree>
    <p:extLst>
      <p:ext uri="{BB962C8B-B14F-4D97-AF65-F5344CB8AC3E}">
        <p14:creationId xmlns:p14="http://schemas.microsoft.com/office/powerpoint/2010/main" val="607018311"/>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a:solidFill>
                  <a:srgbClr val="E87A40"/>
                </a:solidFill>
              </a:defRPr>
            </a:lvl1pPr>
          </a:lstStyle>
          <a:p>
            <a:r>
              <a:rPr lang="en-US"/>
              <a:t>Click to edit Master title style</a:t>
            </a:r>
            <a:endParaRPr lang="en-US" dirty="0"/>
          </a:p>
        </p:txBody>
      </p:sp>
      <p:sp>
        <p:nvSpPr>
          <p:cNvPr id="3" name="Chart Placeholder 2"/>
          <p:cNvSpPr>
            <a:spLocks noGrp="1"/>
          </p:cNvSpPr>
          <p:nvPr>
            <p:ph type="chart" sz="half" idx="1"/>
          </p:nvPr>
        </p:nvSpPr>
        <p:spPr>
          <a:xfrm>
            <a:off x="914400" y="1600200"/>
            <a:ext cx="5080000" cy="4724400"/>
          </a:xfrm>
        </p:spPr>
        <p:txBody>
          <a:bodyPr/>
          <a:lstStyle/>
          <a:p>
            <a:pPr lvl="0"/>
            <a:r>
              <a:rPr lang="en-US" noProof="0"/>
              <a:t>Click icon to add chart</a:t>
            </a:r>
          </a:p>
        </p:txBody>
      </p:sp>
      <p:sp>
        <p:nvSpPr>
          <p:cNvPr id="4" name="Text Placeholder 3"/>
          <p:cNvSpPr>
            <a:spLocks noGrp="1"/>
          </p:cNvSpPr>
          <p:nvPr>
            <p:ph type="body" sz="half" idx="2"/>
          </p:nvPr>
        </p:nvSpPr>
        <p:spPr>
          <a:xfrm>
            <a:off x="6197600" y="1600200"/>
            <a:ext cx="5080000"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2020/10/05</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Designing Solutions to Global Grand Challenges: Smart Education</a:t>
            </a:r>
          </a:p>
        </p:txBody>
      </p:sp>
      <p:sp>
        <p:nvSpPr>
          <p:cNvPr id="7" name="Rectangle 7"/>
          <p:cNvSpPr>
            <a:spLocks noGrp="1" noChangeArrowheads="1"/>
          </p:cNvSpPr>
          <p:nvPr>
            <p:ph type="sldNum" sz="quarter" idx="12"/>
          </p:nvPr>
        </p:nvSpPr>
        <p:spPr>
          <a:ln/>
        </p:spPr>
        <p:txBody>
          <a:bodyPr/>
          <a:lstStyle>
            <a:lvl1pPr>
              <a:defRPr/>
            </a:lvl1pPr>
          </a:lstStyle>
          <a:p>
            <a:pPr>
              <a:defRPr/>
            </a:pPr>
            <a:fld id="{8F29C6DC-12A6-494B-BB35-B64D0359AA21}" type="slidenum">
              <a:rPr lang="en-US" smtClean="0"/>
              <a:pPr>
                <a:defRPr/>
              </a:pPr>
              <a:t>‹#›</a:t>
            </a:fld>
            <a:endParaRPr lang="en-US"/>
          </a:p>
        </p:txBody>
      </p:sp>
    </p:spTree>
    <p:extLst>
      <p:ext uri="{BB962C8B-B14F-4D97-AF65-F5344CB8AC3E}">
        <p14:creationId xmlns:p14="http://schemas.microsoft.com/office/powerpoint/2010/main" val="2908399234"/>
      </p:ext>
    </p:extLst>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a:solidFill>
                  <a:srgbClr val="E87A4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914400" y="1600200"/>
            <a:ext cx="5080000"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600200"/>
            <a:ext cx="5080000" cy="4724400"/>
          </a:xfrm>
        </p:spPr>
        <p:txBody>
          <a:bodyPr/>
          <a:lstStyle/>
          <a:p>
            <a:pPr lvl="0"/>
            <a:r>
              <a:rPr lang="en-US" noProof="0"/>
              <a:t>Click icon to add chart</a:t>
            </a:r>
          </a:p>
        </p:txBody>
      </p:sp>
      <p:sp>
        <p:nvSpPr>
          <p:cNvPr id="5" name="Rectangle 5"/>
          <p:cNvSpPr>
            <a:spLocks noGrp="1" noChangeArrowheads="1"/>
          </p:cNvSpPr>
          <p:nvPr>
            <p:ph type="dt" sz="half" idx="10"/>
          </p:nvPr>
        </p:nvSpPr>
        <p:spPr>
          <a:ln/>
        </p:spPr>
        <p:txBody>
          <a:bodyPr/>
          <a:lstStyle>
            <a:lvl1pPr>
              <a:defRPr/>
            </a:lvl1pPr>
          </a:lstStyle>
          <a:p>
            <a:pPr>
              <a:defRPr/>
            </a:pPr>
            <a:r>
              <a:rPr lang="en-US"/>
              <a:t>2020/10/05</a:t>
            </a:r>
            <a:endParaRPr lang="de-DE"/>
          </a:p>
        </p:txBody>
      </p:sp>
      <p:sp>
        <p:nvSpPr>
          <p:cNvPr id="6" name="Rectangle 6"/>
          <p:cNvSpPr>
            <a:spLocks noGrp="1" noChangeArrowheads="1"/>
          </p:cNvSpPr>
          <p:nvPr>
            <p:ph type="ftr" sz="quarter" idx="11"/>
          </p:nvPr>
        </p:nvSpPr>
        <p:spPr>
          <a:ln/>
        </p:spPr>
        <p:txBody>
          <a:bodyPr/>
          <a:lstStyle>
            <a:lvl1pPr>
              <a:defRPr/>
            </a:lvl1pPr>
          </a:lstStyle>
          <a:p>
            <a:pPr>
              <a:defRPr/>
            </a:pPr>
            <a:r>
              <a:rPr lang="en-US"/>
              <a:t>Designing Solutions to Global Grand Challenges: Smart Education</a:t>
            </a:r>
          </a:p>
        </p:txBody>
      </p:sp>
      <p:sp>
        <p:nvSpPr>
          <p:cNvPr id="7" name="Rectangle 7"/>
          <p:cNvSpPr>
            <a:spLocks noGrp="1" noChangeArrowheads="1"/>
          </p:cNvSpPr>
          <p:nvPr>
            <p:ph type="sldNum" sz="quarter" idx="12"/>
          </p:nvPr>
        </p:nvSpPr>
        <p:spPr>
          <a:ln/>
        </p:spPr>
        <p:txBody>
          <a:bodyPr/>
          <a:lstStyle>
            <a:lvl1pPr>
              <a:defRPr/>
            </a:lvl1pPr>
          </a:lstStyle>
          <a:p>
            <a:fld id="{89047184-4520-40F7-AF12-E54A7A6BC2B6}" type="slidenum">
              <a:rPr lang="en-US" smtClean="0"/>
              <a:pPr/>
              <a:t>‹#›</a:t>
            </a:fld>
            <a:endParaRPr lang="en-US"/>
          </a:p>
        </p:txBody>
      </p:sp>
    </p:spTree>
    <p:extLst>
      <p:ext uri="{BB962C8B-B14F-4D97-AF65-F5344CB8AC3E}">
        <p14:creationId xmlns:p14="http://schemas.microsoft.com/office/powerpoint/2010/main" val="2864818566"/>
      </p:ext>
    </p:extLst>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a:solidFill>
                  <a:srgbClr val="E87A4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914400" y="1600200"/>
            <a:ext cx="5080000"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2020/10/05</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Designing Solutions to Global Grand Challenges: Smart Education</a:t>
            </a:r>
          </a:p>
        </p:txBody>
      </p:sp>
      <p:sp>
        <p:nvSpPr>
          <p:cNvPr id="7" name="Rectangle 7"/>
          <p:cNvSpPr>
            <a:spLocks noGrp="1" noChangeArrowheads="1"/>
          </p:cNvSpPr>
          <p:nvPr>
            <p:ph type="sldNum" sz="quarter" idx="12"/>
          </p:nvPr>
        </p:nvSpPr>
        <p:spPr>
          <a:ln/>
        </p:spPr>
        <p:txBody>
          <a:bodyPr/>
          <a:lstStyle>
            <a:lvl1pPr>
              <a:defRPr/>
            </a:lvl1pPr>
          </a:lstStyle>
          <a:p>
            <a:pPr>
              <a:defRPr/>
            </a:pPr>
            <a:fld id="{AE9F19A2-4917-447D-8871-3BF8E5514437}" type="slidenum">
              <a:rPr lang="en-US" smtClean="0"/>
              <a:pPr>
                <a:defRPr/>
              </a:pPr>
              <a:t>‹#›</a:t>
            </a:fld>
            <a:endParaRPr lang="en-US"/>
          </a:p>
        </p:txBody>
      </p:sp>
    </p:spTree>
    <p:extLst>
      <p:ext uri="{BB962C8B-B14F-4D97-AF65-F5344CB8AC3E}">
        <p14:creationId xmlns:p14="http://schemas.microsoft.com/office/powerpoint/2010/main" val="25867899"/>
      </p:ext>
    </p:extLst>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sz="4400">
                <a:solidFill>
                  <a:srgbClr val="E87A40"/>
                </a:solidFill>
              </a:defRPr>
            </a:lvl1pPr>
          </a:lstStyle>
          <a:p>
            <a:r>
              <a:rPr lang="en-US" dirty="0"/>
              <a:t>Click to edit Master title style</a:t>
            </a:r>
          </a:p>
        </p:txBody>
      </p:sp>
      <p:sp>
        <p:nvSpPr>
          <p:cNvPr id="3" name="Content Placeholder 2"/>
          <p:cNvSpPr>
            <a:spLocks noGrp="1"/>
          </p:cNvSpPr>
          <p:nvPr>
            <p:ph sz="half" idx="1"/>
          </p:nvPr>
        </p:nvSpPr>
        <p:spPr>
          <a:xfrm>
            <a:off x="914400" y="1600200"/>
            <a:ext cx="5080000" cy="4724400"/>
          </a:xfrm>
        </p:spPr>
        <p:txBody>
          <a:bodyPr/>
          <a:lstStyle>
            <a:lvl1pPr>
              <a:defRPr sz="3600"/>
            </a:lvl1pPr>
            <a:lvl2pPr>
              <a:defRPr sz="3600"/>
            </a:lvl2pPr>
            <a:lvl3pPr>
              <a:defRPr sz="3200"/>
            </a:lvl3pPr>
            <a:lvl4pPr>
              <a:defRPr sz="2800"/>
            </a:lvl4pPr>
            <a:lvl5pPr>
              <a:defRPr sz="2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197600" y="1600200"/>
            <a:ext cx="5080000" cy="2286000"/>
          </a:xfrm>
        </p:spPr>
        <p:txBody>
          <a:bodyPr/>
          <a:lstStyle>
            <a:lvl1pPr>
              <a:defRPr sz="3200"/>
            </a:lvl1pPr>
            <a:lvl2pPr>
              <a:defRPr sz="3200"/>
            </a:lvl2pPr>
            <a:lvl3pPr>
              <a:defRPr sz="28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197600" y="4038600"/>
            <a:ext cx="5080000" cy="2286000"/>
          </a:xfrm>
        </p:spPr>
        <p:txBody>
          <a:bodyPr/>
          <a:lstStyle>
            <a:lvl1pPr>
              <a:defRPr sz="3200"/>
            </a:lvl1pPr>
            <a:lvl2pPr>
              <a:defRPr sz="3200"/>
            </a:lvl2pPr>
            <a:lvl3pPr>
              <a:defRPr sz="28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a:spLocks noGrp="1" noChangeArrowheads="1"/>
          </p:cNvSpPr>
          <p:nvPr>
            <p:ph type="dt" sz="half" idx="10"/>
          </p:nvPr>
        </p:nvSpPr>
        <p:spPr>
          <a:ln/>
        </p:spPr>
        <p:txBody>
          <a:bodyPr/>
          <a:lstStyle>
            <a:lvl1pPr>
              <a:defRPr/>
            </a:lvl1pPr>
          </a:lstStyle>
          <a:p>
            <a:pPr>
              <a:defRPr/>
            </a:pPr>
            <a:r>
              <a:rPr lang="en-US"/>
              <a:t>2020/10/05</a:t>
            </a: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r>
              <a:rPr lang="en-US"/>
              <a:t>Designing Solutions to Global Grand Challenges: Smart Education</a:t>
            </a:r>
            <a:endParaRPr lang="en-US" dirty="0"/>
          </a:p>
        </p:txBody>
      </p:sp>
      <p:sp>
        <p:nvSpPr>
          <p:cNvPr id="8"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1010632642"/>
      </p:ext>
    </p:extLst>
  </p:cSld>
  <p:clrMapOvr>
    <a:masterClrMapping/>
  </p:clrMapOvr>
  <p:transitio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39235" y="352425"/>
            <a:ext cx="11552767" cy="1143000"/>
          </a:xfrm>
        </p:spPr>
        <p:txBody>
          <a:bodyPr/>
          <a:lstStyle>
            <a:lvl1pPr>
              <a:defRPr>
                <a:solidFill>
                  <a:srgbClr val="E87A40"/>
                </a:solidFill>
              </a:defRPr>
            </a:lvl1pPr>
          </a:lstStyle>
          <a:p>
            <a:r>
              <a:rPr lang="en-US"/>
              <a:t>Click to edit Master title style</a:t>
            </a:r>
            <a:endParaRPr lang="en-US" dirty="0"/>
          </a:p>
        </p:txBody>
      </p:sp>
      <p:sp>
        <p:nvSpPr>
          <p:cNvPr id="3" name="Content Placeholder 2"/>
          <p:cNvSpPr>
            <a:spLocks noGrp="1"/>
          </p:cNvSpPr>
          <p:nvPr>
            <p:ph sz="quarter" idx="1"/>
          </p:nvPr>
        </p:nvSpPr>
        <p:spPr>
          <a:xfrm>
            <a:off x="914400" y="1600200"/>
            <a:ext cx="5080000" cy="228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080000" cy="228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038600"/>
            <a:ext cx="5080000" cy="228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038600"/>
            <a:ext cx="5080000" cy="228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2020/10/05</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a:t>Designing Solutions to Global Grand Challenges: Smart Education</a:t>
            </a:r>
            <a:endParaRPr lang="en-US" dirty="0"/>
          </a:p>
        </p:txBody>
      </p:sp>
      <p:sp>
        <p:nvSpPr>
          <p:cNvPr id="9"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3256189624"/>
      </p:ext>
    </p:extLst>
  </p:cSld>
  <p:clrMapOvr>
    <a:masterClrMapping/>
  </p:clrMapOvr>
  <p:transitio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Word">
    <p:spTree>
      <p:nvGrpSpPr>
        <p:cNvPr id="1" name=""/>
        <p:cNvGrpSpPr/>
        <p:nvPr/>
      </p:nvGrpSpPr>
      <p:grpSpPr>
        <a:xfrm>
          <a:off x="0" y="0"/>
          <a:ext cx="0" cy="0"/>
          <a:chOff x="0" y="0"/>
          <a:chExt cx="0" cy="0"/>
        </a:xfrm>
      </p:grpSpPr>
      <p:sp>
        <p:nvSpPr>
          <p:cNvPr id="9" name="Shape 9"/>
          <p:cNvSpPr>
            <a:spLocks noGrp="1"/>
          </p:cNvSpPr>
          <p:nvPr>
            <p:ph type="title"/>
          </p:nvPr>
        </p:nvSpPr>
        <p:spPr>
          <a:xfrm>
            <a:off x="514353" y="2281240"/>
            <a:ext cx="11180233" cy="1116013"/>
          </a:xfrm>
          <a:prstGeom prst="rect">
            <a:avLst/>
          </a:prstGeom>
        </p:spPr>
        <p:txBody>
          <a:bodyPr/>
          <a:lstStyle>
            <a:lvl1pPr algn="ctr">
              <a:defRPr sz="6600"/>
            </a:lvl1pPr>
          </a:lstStyle>
          <a:p>
            <a:pPr lvl="0">
              <a:defRPr sz="1800">
                <a:solidFill>
                  <a:srgbClr val="000000"/>
                </a:solidFill>
                <a:uFillTx/>
              </a:defRPr>
            </a:pPr>
            <a:r>
              <a:rPr lang="en-US" sz="6600">
                <a:solidFill>
                  <a:srgbClr val="FFFFFF"/>
                </a:solidFill>
                <a:uFill>
                  <a:solidFill>
                    <a:srgbClr val="FFFFFF"/>
                  </a:solidFill>
                </a:uFill>
              </a:rPr>
              <a:t>Click to edit Master title style</a:t>
            </a:r>
            <a:endParaRPr sz="6600">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D6E985AF-0CDD-494D-BF08-30840F1C9CFE}"/>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750" b="0" i="0" smtClean="0">
                <a:solidFill>
                  <a:srgbClr val="6D6D6D"/>
                </a:solidFill>
                <a:latin typeface="Helvetica Light"/>
                <a:ea typeface="+mn-ea"/>
                <a:cs typeface="Helvetica Light"/>
              </a:defRPr>
            </a:lvl1pPr>
          </a:lstStyle>
          <a:p>
            <a:pPr>
              <a:defRPr/>
            </a:pPr>
            <a:r>
              <a:rPr lang="en-US"/>
              <a:t>2020/10/05</a:t>
            </a:r>
            <a:endParaRPr lang="en-US" dirty="0"/>
          </a:p>
        </p:txBody>
      </p:sp>
      <p:sp>
        <p:nvSpPr>
          <p:cNvPr id="5" name="Rectangle 6">
            <a:extLst>
              <a:ext uri="{FF2B5EF4-FFF2-40B4-BE49-F238E27FC236}">
                <a16:creationId xmlns:a16="http://schemas.microsoft.com/office/drawing/2014/main" id="{ECA38BF4-29DF-244C-845E-9992471C9B42}"/>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750" b="0" i="0" smtClean="0">
                <a:solidFill>
                  <a:srgbClr val="6D6D6D"/>
                </a:solidFill>
                <a:latin typeface="Helvetica Light"/>
                <a:ea typeface="+mn-ea"/>
                <a:cs typeface="Helvetica Light"/>
              </a:defRPr>
            </a:lvl1pPr>
          </a:lstStyle>
          <a:p>
            <a:pPr>
              <a:defRPr/>
            </a:pPr>
            <a:r>
              <a:rPr lang="en-US"/>
              <a:t>Designing Solutions to Global Grand Challenges: Smart Education</a:t>
            </a:r>
            <a:endParaRPr lang="en-US" dirty="0"/>
          </a:p>
        </p:txBody>
      </p:sp>
      <p:sp>
        <p:nvSpPr>
          <p:cNvPr id="6" name="Rectangle 7">
            <a:extLst>
              <a:ext uri="{FF2B5EF4-FFF2-40B4-BE49-F238E27FC236}">
                <a16:creationId xmlns:a16="http://schemas.microsoft.com/office/drawing/2014/main" id="{0FE133F2-6AA5-FE49-9AA2-A1DD2A979212}"/>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75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370601801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Main">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solidFill>
                  <a:srgbClr val="000000"/>
                </a:solidFill>
                <a:uFillTx/>
              </a:defRPr>
            </a:pPr>
            <a:r>
              <a:rPr lang="en-US" sz="3000">
                <a:solidFill>
                  <a:srgbClr val="FFFFFF"/>
                </a:solidFill>
                <a:uFill>
                  <a:solidFill>
                    <a:srgbClr val="FFFFFF"/>
                  </a:solidFill>
                </a:uFill>
              </a:rPr>
              <a:t>Click to edit Master title style</a:t>
            </a:r>
            <a:endParaRPr sz="3000">
              <a:solidFill>
                <a:srgbClr val="FFFFFF"/>
              </a:solidFill>
              <a:uFill>
                <a:solidFill>
                  <a:srgbClr val="FFFFFF"/>
                </a:solidFill>
              </a:uFill>
            </a:endParaRPr>
          </a:p>
        </p:txBody>
      </p:sp>
      <p:sp>
        <p:nvSpPr>
          <p:cNvPr id="20" name="Shape 20"/>
          <p:cNvSpPr>
            <a:spLocks noGrp="1"/>
          </p:cNvSpPr>
          <p:nvPr>
            <p:ph type="body" idx="1"/>
          </p:nvPr>
        </p:nvSpPr>
        <p:spPr>
          <a:prstGeom prst="rect">
            <a:avLst/>
          </a:prstGeom>
        </p:spPr>
        <p:txBody>
          <a:bodyPr/>
          <a:lstStyle>
            <a:lvl2pPr marL="220002" indent="-69232">
              <a:spcBef>
                <a:spcPts val="364"/>
              </a:spcBef>
              <a:defRPr sz="1725"/>
            </a:lvl2pPr>
            <a:lvl3pPr marL="343080" indent="-53847">
              <a:spcBef>
                <a:spcPts val="303"/>
              </a:spcBef>
              <a:defRPr sz="1575"/>
            </a:lvl3pPr>
            <a:lvl4pPr marL="481544" indent="-53847">
              <a:spcBef>
                <a:spcPts val="242"/>
              </a:spcBef>
              <a:defRPr sz="1275"/>
            </a:lvl4pPr>
            <a:lvl5pPr marL="620006" indent="-53847">
              <a:spcBef>
                <a:spcPts val="242"/>
              </a:spcBef>
              <a:defRPr sz="1275"/>
            </a:lvl5pPr>
          </a:lstStyle>
          <a:p>
            <a:pPr lvl="0">
              <a:defRPr sz="1800">
                <a:solidFill>
                  <a:srgbClr val="000000"/>
                </a:solidFill>
                <a:uFillTx/>
              </a:defRPr>
            </a:pPr>
            <a:r>
              <a:rPr lang="en-US" sz="2025">
                <a:solidFill>
                  <a:srgbClr val="FFFFFF"/>
                </a:solidFill>
                <a:uFill>
                  <a:solidFill>
                    <a:srgbClr val="FFFFFF"/>
                  </a:solidFill>
                </a:uFill>
              </a:rPr>
              <a:t>Edit Master text styles</a:t>
            </a:r>
          </a:p>
          <a:p>
            <a:pPr lvl="1">
              <a:defRPr sz="1800">
                <a:solidFill>
                  <a:srgbClr val="000000"/>
                </a:solidFill>
                <a:uFillTx/>
              </a:defRPr>
            </a:pPr>
            <a:r>
              <a:rPr lang="en-US" sz="2025">
                <a:solidFill>
                  <a:srgbClr val="FFFFFF"/>
                </a:solidFill>
                <a:uFill>
                  <a:solidFill>
                    <a:srgbClr val="FFFFFF"/>
                  </a:solidFill>
                </a:uFill>
              </a:rPr>
              <a:t>Second level</a:t>
            </a:r>
          </a:p>
          <a:p>
            <a:pPr lvl="2">
              <a:defRPr sz="1800">
                <a:solidFill>
                  <a:srgbClr val="000000"/>
                </a:solidFill>
                <a:uFillTx/>
              </a:defRPr>
            </a:pPr>
            <a:r>
              <a:rPr lang="en-US" sz="2025">
                <a:solidFill>
                  <a:srgbClr val="FFFFFF"/>
                </a:solidFill>
                <a:uFill>
                  <a:solidFill>
                    <a:srgbClr val="FFFFFF"/>
                  </a:solidFill>
                </a:uFill>
              </a:rPr>
              <a:t>Third level</a:t>
            </a:r>
          </a:p>
          <a:p>
            <a:pPr lvl="3">
              <a:defRPr sz="1800">
                <a:solidFill>
                  <a:srgbClr val="000000"/>
                </a:solidFill>
                <a:uFillTx/>
              </a:defRPr>
            </a:pPr>
            <a:r>
              <a:rPr lang="en-US" sz="2025">
                <a:solidFill>
                  <a:srgbClr val="FFFFFF"/>
                </a:solidFill>
                <a:uFill>
                  <a:solidFill>
                    <a:srgbClr val="FFFFFF"/>
                  </a:solidFill>
                </a:uFill>
              </a:rPr>
              <a:t>Fourth level</a:t>
            </a:r>
          </a:p>
          <a:p>
            <a:pPr lvl="4">
              <a:defRPr sz="1800">
                <a:solidFill>
                  <a:srgbClr val="000000"/>
                </a:solidFill>
                <a:uFillTx/>
              </a:defRPr>
            </a:pPr>
            <a:r>
              <a:rPr lang="en-US" sz="2025">
                <a:solidFill>
                  <a:srgbClr val="FFFFFF"/>
                </a:solidFill>
                <a:uFill>
                  <a:solidFill>
                    <a:srgbClr val="FFFFFF"/>
                  </a:solidFill>
                </a:uFill>
              </a:rPr>
              <a:t>Fifth level</a:t>
            </a:r>
            <a:endParaRPr sz="1275">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04B94D95-A2AB-8944-9100-36502BBCF46C}"/>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750" b="0" i="0" smtClean="0">
                <a:solidFill>
                  <a:srgbClr val="6D6D6D"/>
                </a:solidFill>
                <a:latin typeface="Helvetica Light"/>
                <a:ea typeface="+mn-ea"/>
                <a:cs typeface="Helvetica Light"/>
              </a:defRPr>
            </a:lvl1pPr>
          </a:lstStyle>
          <a:p>
            <a:pPr>
              <a:defRPr/>
            </a:pPr>
            <a:r>
              <a:rPr lang="en-US"/>
              <a:t>2020/10/05</a:t>
            </a:r>
            <a:endParaRPr lang="en-US" dirty="0"/>
          </a:p>
        </p:txBody>
      </p:sp>
      <p:sp>
        <p:nvSpPr>
          <p:cNvPr id="5" name="Rectangle 6">
            <a:extLst>
              <a:ext uri="{FF2B5EF4-FFF2-40B4-BE49-F238E27FC236}">
                <a16:creationId xmlns:a16="http://schemas.microsoft.com/office/drawing/2014/main" id="{8F105658-4B3F-D54B-AFC8-B6123918E270}"/>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750" b="0" i="0" smtClean="0">
                <a:solidFill>
                  <a:srgbClr val="6D6D6D"/>
                </a:solidFill>
                <a:latin typeface="Helvetica Light"/>
                <a:ea typeface="+mn-ea"/>
                <a:cs typeface="Helvetica Light"/>
              </a:defRPr>
            </a:lvl1pPr>
          </a:lstStyle>
          <a:p>
            <a:pPr>
              <a:defRPr/>
            </a:pPr>
            <a:r>
              <a:rPr lang="en-US"/>
              <a:t>Designing Solutions to Global Grand Challenges: Smart Education</a:t>
            </a:r>
            <a:endParaRPr lang="en-US" dirty="0"/>
          </a:p>
        </p:txBody>
      </p:sp>
      <p:sp>
        <p:nvSpPr>
          <p:cNvPr id="6" name="Rectangle 7">
            <a:extLst>
              <a:ext uri="{FF2B5EF4-FFF2-40B4-BE49-F238E27FC236}">
                <a16:creationId xmlns:a16="http://schemas.microsoft.com/office/drawing/2014/main" id="{01711E96-21B6-CA46-B1E7-634E9DC0A3A7}"/>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75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166069626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3_Title + subtitle + bullet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48735" y="1425580"/>
            <a:ext cx="11277101" cy="4881563"/>
          </a:xfrm>
          <a:prstGeom prst="rect">
            <a:avLst/>
          </a:prstGeom>
        </p:spPr>
        <p:txBody>
          <a:bodyPr/>
          <a:lstStyle>
            <a:lvl1pPr>
              <a:defRPr lang="en-US" dirty="0" smtClean="0">
                <a:solidFill>
                  <a:srgbClr val="767676"/>
                </a:solidFill>
                <a:latin typeface="+mn-lt"/>
              </a:defRPr>
            </a:lvl1pPr>
            <a:lvl2pPr>
              <a:defRPr lang="en-US" dirty="0" smtClean="0">
                <a:solidFill>
                  <a:srgbClr val="767676"/>
                </a:solidFill>
                <a:latin typeface="+mn-lt"/>
              </a:defRPr>
            </a:lvl2pPr>
            <a:lvl3pPr>
              <a:defRPr lang="en-US" dirty="0" smtClean="0">
                <a:solidFill>
                  <a:srgbClr val="767676"/>
                </a:solidFill>
                <a:latin typeface="+mn-lt"/>
              </a:defRPr>
            </a:lvl3pPr>
            <a:lvl4pPr>
              <a:defRPr lang="en-US" dirty="0" smtClean="0">
                <a:solidFill>
                  <a:srgbClr val="767676"/>
                </a:solidFill>
                <a:latin typeface="+mn-lt"/>
              </a:defRPr>
            </a:lvl4pPr>
            <a:lvl5pPr>
              <a:defRPr lang="en-US" dirty="0">
                <a:solidFill>
                  <a:srgbClr val="767676"/>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5" hasCustomPrompt="1"/>
          </p:nvPr>
        </p:nvSpPr>
        <p:spPr>
          <a:xfrm>
            <a:off x="3180499" y="186136"/>
            <a:ext cx="8813800" cy="609600"/>
          </a:xfrm>
          <a:prstGeom prst="rect">
            <a:avLst/>
          </a:prstGeom>
        </p:spPr>
        <p:txBody>
          <a:bodyPr>
            <a:noAutofit/>
          </a:bodyPr>
          <a:lstStyle>
            <a:lvl1pPr marL="0" indent="0" algn="r">
              <a:buNone/>
              <a:defRPr sz="2400" baseline="0">
                <a:solidFill>
                  <a:schemeClr val="bg1">
                    <a:lumMod val="65000"/>
                  </a:schemeClr>
                </a:solidFill>
                <a:latin typeface="+mn-lt"/>
              </a:defRPr>
            </a:lvl1pPr>
          </a:lstStyle>
          <a:p>
            <a:pPr lvl="0"/>
            <a:r>
              <a:rPr lang="en-US" dirty="0"/>
              <a:t>secondary title</a:t>
            </a:r>
          </a:p>
        </p:txBody>
      </p:sp>
      <p:sp>
        <p:nvSpPr>
          <p:cNvPr id="8" name="Title 1"/>
          <p:cNvSpPr>
            <a:spLocks noGrp="1"/>
          </p:cNvSpPr>
          <p:nvPr>
            <p:ph type="title" hasCustomPrompt="1"/>
          </p:nvPr>
        </p:nvSpPr>
        <p:spPr>
          <a:xfrm>
            <a:off x="152400" y="-27296"/>
            <a:ext cx="11275325" cy="1143000"/>
          </a:xfrm>
          <a:prstGeom prst="rect">
            <a:avLst/>
          </a:prstGeom>
        </p:spPr>
        <p:txBody>
          <a:bodyPr>
            <a:noAutofit/>
          </a:bodyPr>
          <a:lstStyle>
            <a:lvl1pPr algn="l">
              <a:defRPr sz="3150" b="0" baseline="0">
                <a:solidFill>
                  <a:srgbClr val="767676"/>
                </a:solidFill>
                <a:latin typeface="+mn-lt"/>
              </a:defRPr>
            </a:lvl1pPr>
          </a:lstStyle>
          <a:p>
            <a:r>
              <a:rPr lang="en-US" dirty="0"/>
              <a:t>title goes here</a:t>
            </a:r>
          </a:p>
        </p:txBody>
      </p:sp>
      <p:sp>
        <p:nvSpPr>
          <p:cNvPr id="5" name="Rectangle 5">
            <a:extLst>
              <a:ext uri="{FF2B5EF4-FFF2-40B4-BE49-F238E27FC236}">
                <a16:creationId xmlns:a16="http://schemas.microsoft.com/office/drawing/2014/main" id="{88866947-3717-D941-B175-1B7B7ED1B84A}"/>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750" b="0" i="0" smtClean="0">
                <a:solidFill>
                  <a:srgbClr val="6D6D6D"/>
                </a:solidFill>
                <a:latin typeface="Helvetica Light"/>
                <a:ea typeface="+mn-ea"/>
                <a:cs typeface="Helvetica Light"/>
              </a:defRPr>
            </a:lvl1pPr>
          </a:lstStyle>
          <a:p>
            <a:pPr>
              <a:defRPr/>
            </a:pPr>
            <a:r>
              <a:rPr lang="en-US"/>
              <a:t>2020/10/05</a:t>
            </a:r>
            <a:endParaRPr lang="en-US" dirty="0"/>
          </a:p>
        </p:txBody>
      </p:sp>
      <p:sp>
        <p:nvSpPr>
          <p:cNvPr id="6" name="Rectangle 6">
            <a:extLst>
              <a:ext uri="{FF2B5EF4-FFF2-40B4-BE49-F238E27FC236}">
                <a16:creationId xmlns:a16="http://schemas.microsoft.com/office/drawing/2014/main" id="{0EA4BA3F-BC2B-3D47-BE0A-78ED8EBFE108}"/>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750" b="0" i="0" smtClean="0">
                <a:solidFill>
                  <a:srgbClr val="6D6D6D"/>
                </a:solidFill>
                <a:latin typeface="Helvetica Light"/>
                <a:ea typeface="+mn-ea"/>
                <a:cs typeface="Helvetica Light"/>
              </a:defRPr>
            </a:lvl1pPr>
          </a:lstStyle>
          <a:p>
            <a:pPr>
              <a:defRPr/>
            </a:pPr>
            <a:r>
              <a:rPr lang="en-US"/>
              <a:t>Designing Solutions to Global Grand Challenges: Smart Education</a:t>
            </a:r>
            <a:endParaRPr lang="en-US" dirty="0"/>
          </a:p>
        </p:txBody>
      </p:sp>
      <p:sp>
        <p:nvSpPr>
          <p:cNvPr id="9" name="Rectangle 7">
            <a:extLst>
              <a:ext uri="{FF2B5EF4-FFF2-40B4-BE49-F238E27FC236}">
                <a16:creationId xmlns:a16="http://schemas.microsoft.com/office/drawing/2014/main" id="{968502BF-64C9-E34D-92E9-03DE93032926}"/>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75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82143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7"/>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171439" indent="0" algn="ctr">
              <a:buNone/>
              <a:defRPr>
                <a:solidFill>
                  <a:schemeClr val="tx1">
                    <a:tint val="75000"/>
                  </a:schemeClr>
                </a:solidFill>
              </a:defRPr>
            </a:lvl2pPr>
            <a:lvl3pPr marL="342878" indent="0" algn="ctr">
              <a:buNone/>
              <a:defRPr>
                <a:solidFill>
                  <a:schemeClr val="tx1">
                    <a:tint val="75000"/>
                  </a:schemeClr>
                </a:solidFill>
              </a:defRPr>
            </a:lvl3pPr>
            <a:lvl4pPr marL="514316" indent="0" algn="ctr">
              <a:buNone/>
              <a:defRPr>
                <a:solidFill>
                  <a:schemeClr val="tx1">
                    <a:tint val="75000"/>
                  </a:schemeClr>
                </a:solidFill>
              </a:defRPr>
            </a:lvl4pPr>
            <a:lvl5pPr marL="685755" indent="0" algn="ctr">
              <a:buNone/>
              <a:defRPr>
                <a:solidFill>
                  <a:schemeClr val="tx1">
                    <a:tint val="75000"/>
                  </a:schemeClr>
                </a:solidFill>
              </a:defRPr>
            </a:lvl5pPr>
            <a:lvl6pPr marL="857194" indent="0" algn="ctr">
              <a:buNone/>
              <a:defRPr>
                <a:solidFill>
                  <a:schemeClr val="tx1">
                    <a:tint val="75000"/>
                  </a:schemeClr>
                </a:solidFill>
              </a:defRPr>
            </a:lvl6pPr>
            <a:lvl7pPr marL="1028633" indent="0" algn="ctr">
              <a:buNone/>
              <a:defRPr>
                <a:solidFill>
                  <a:schemeClr val="tx1">
                    <a:tint val="75000"/>
                  </a:schemeClr>
                </a:solidFill>
              </a:defRPr>
            </a:lvl7pPr>
            <a:lvl8pPr marL="1200072" indent="0" algn="ctr">
              <a:buNone/>
              <a:defRPr>
                <a:solidFill>
                  <a:schemeClr val="tx1">
                    <a:tint val="75000"/>
                  </a:schemeClr>
                </a:solidFill>
              </a:defRPr>
            </a:lvl8pPr>
            <a:lvl9pPr marL="1371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r>
              <a:rPr lang="en-US"/>
              <a:t>2020/10/05</a:t>
            </a:r>
            <a:endParaRPr lang="en-US" dirty="0"/>
          </a:p>
        </p:txBody>
      </p:sp>
      <p:sp>
        <p:nvSpPr>
          <p:cNvPr id="5" name="Footer Placeholder 4"/>
          <p:cNvSpPr>
            <a:spLocks noGrp="1"/>
          </p:cNvSpPr>
          <p:nvPr>
            <p:ph type="ftr" sz="quarter" idx="11"/>
          </p:nvPr>
        </p:nvSpPr>
        <p:spPr/>
        <p:txBody>
          <a:bodyPr/>
          <a:lstStyle/>
          <a:p>
            <a:pPr>
              <a:defRPr/>
            </a:pPr>
            <a:r>
              <a:rPr lang="en-US"/>
              <a:t>Designing Solutions to Global Grand Challenges: Smart Education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2986840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lvl1pPr>
              <a:defRPr sz="3600"/>
            </a:lvl1pPr>
            <a:lvl2pPr>
              <a:defRPr sz="3200"/>
            </a:lvl2pPr>
            <a:lvl3pPr>
              <a:buSzPct val="75000"/>
              <a:defRPr sz="2800"/>
            </a:lvl3pPr>
            <a:lvl4pPr>
              <a:defRPr sz="2600"/>
            </a:lvl4pPr>
            <a:lvl5pPr>
              <a:defRPr sz="2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a:noFill/>
          </a:ln>
        </p:spPr>
        <p:txBody>
          <a:bodyPr/>
          <a:lstStyle>
            <a:lvl1pPr>
              <a:defRPr sz="1000"/>
            </a:lvl1pPr>
          </a:lstStyle>
          <a:p>
            <a:pPr>
              <a:defRPr/>
            </a:pPr>
            <a:r>
              <a:rPr lang="en-US"/>
              <a:t>2020/10/05</a:t>
            </a:r>
            <a:endParaRPr lang="en-US" dirty="0"/>
          </a:p>
        </p:txBody>
      </p:sp>
      <p:sp>
        <p:nvSpPr>
          <p:cNvPr id="5" name="Rectangle 6"/>
          <p:cNvSpPr>
            <a:spLocks noGrp="1" noChangeArrowheads="1"/>
          </p:cNvSpPr>
          <p:nvPr>
            <p:ph type="ftr" sz="quarter" idx="11"/>
          </p:nvPr>
        </p:nvSpPr>
        <p:spPr>
          <a:ln/>
        </p:spPr>
        <p:txBody>
          <a:bodyPr/>
          <a:lstStyle>
            <a:lvl1pPr>
              <a:defRPr sz="1000"/>
            </a:lvl1pPr>
          </a:lstStyle>
          <a:p>
            <a:pPr>
              <a:defRPr/>
            </a:pPr>
            <a:r>
              <a:rPr lang="en-US"/>
              <a:t>Designing Solutions to Global Grand Challenges: Smart Education</a:t>
            </a:r>
            <a:endParaRPr lang="en-US" dirty="0"/>
          </a:p>
        </p:txBody>
      </p:sp>
      <p:sp>
        <p:nvSpPr>
          <p:cNvPr id="6" name="Rectangle 7"/>
          <p:cNvSpPr>
            <a:spLocks noGrp="1" noChangeArrowheads="1"/>
          </p:cNvSpPr>
          <p:nvPr>
            <p:ph type="sldNum" sz="quarter" idx="12"/>
          </p:nvPr>
        </p:nvSpPr>
        <p:spPr>
          <a:ln/>
        </p:spPr>
        <p:txBody>
          <a:bodyPr/>
          <a:lstStyle>
            <a:lvl1pPr>
              <a:defRPr sz="1000"/>
            </a:lvl1pPr>
          </a:lstStyle>
          <a:p>
            <a:pPr>
              <a:defRPr/>
            </a:pPr>
            <a:fld id="{0E1F3F99-1E68-4047-B307-0AAED4DA5926}" type="slidenum">
              <a:rPr lang="en-US" smtClean="0"/>
              <a:pPr>
                <a:defRPr/>
              </a:pPr>
              <a:t>‹#›</a:t>
            </a:fld>
            <a:endParaRPr lang="en-US" dirty="0"/>
          </a:p>
        </p:txBody>
      </p:sp>
    </p:spTree>
    <p:extLst>
      <p:ext uri="{BB962C8B-B14F-4D97-AF65-F5344CB8AC3E}">
        <p14:creationId xmlns:p14="http://schemas.microsoft.com/office/powerpoint/2010/main" val="459135592"/>
      </p:ext>
    </p:extLst>
  </p:cSld>
  <p:clrMapOvr>
    <a:masterClrMapping/>
  </p:clrMapOvr>
  <p:transition>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2322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4" y="352425"/>
            <a:ext cx="11552767" cy="1143000"/>
          </a:xfrm>
        </p:spPr>
        <p:txBody>
          <a:bodyPr/>
          <a:lstStyle/>
          <a:p>
            <a:r>
              <a:rPr lang="en-US"/>
              <a:t>Click to edit Master title style</a:t>
            </a:r>
          </a:p>
        </p:txBody>
      </p:sp>
      <p:sp>
        <p:nvSpPr>
          <p:cNvPr id="3" name="Text Placeholder 2"/>
          <p:cNvSpPr>
            <a:spLocks noGrp="1"/>
          </p:cNvSpPr>
          <p:nvPr>
            <p:ph type="body" sz="half" idx="1"/>
          </p:nvPr>
        </p:nvSpPr>
        <p:spPr>
          <a:xfrm>
            <a:off x="9144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0800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38600"/>
            <a:ext cx="50800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r>
              <a:rPr lang="en-US"/>
              <a:t>2020/10/05</a:t>
            </a:r>
          </a:p>
        </p:txBody>
      </p:sp>
      <p:sp>
        <p:nvSpPr>
          <p:cNvPr id="7" name="Rectangle 6"/>
          <p:cNvSpPr>
            <a:spLocks noGrp="1" noChangeArrowheads="1"/>
          </p:cNvSpPr>
          <p:nvPr>
            <p:ph type="ftr" sz="quarter" idx="11"/>
          </p:nvPr>
        </p:nvSpPr>
        <p:spPr>
          <a:ln/>
        </p:spPr>
        <p:txBody>
          <a:bodyPr/>
          <a:lstStyle>
            <a:lvl1pPr>
              <a:defRPr/>
            </a:lvl1pPr>
          </a:lstStyle>
          <a:p>
            <a:pPr>
              <a:defRPr/>
            </a:pPr>
            <a:r>
              <a:rPr lang="en-US"/>
              <a:t>Designing Solutions to Global Grand Challenges: Smart Education</a:t>
            </a:r>
          </a:p>
        </p:txBody>
      </p:sp>
      <p:sp>
        <p:nvSpPr>
          <p:cNvPr id="8" name="Rectangle 7"/>
          <p:cNvSpPr>
            <a:spLocks noGrp="1" noChangeArrowheads="1"/>
          </p:cNvSpPr>
          <p:nvPr>
            <p:ph type="sldNum" sz="quarter" idx="12"/>
          </p:nvPr>
        </p:nvSpPr>
        <p:spPr>
          <a:ln/>
        </p:spPr>
        <p:txBody>
          <a:bodyPr/>
          <a:lstStyle>
            <a:lvl1pPr>
              <a:defRPr/>
            </a:lvl1pPr>
          </a:lstStyle>
          <a:p>
            <a:fld id="{53D9908C-9638-4E46-AE12-AD37C0864331}" type="slidenum">
              <a:rPr lang="en-US"/>
              <a:pPr/>
              <a:t>‹#›</a:t>
            </a:fld>
            <a:endParaRPr lang="en-US"/>
          </a:p>
        </p:txBody>
      </p:sp>
    </p:spTree>
    <p:extLst>
      <p:ext uri="{BB962C8B-B14F-4D97-AF65-F5344CB8AC3E}">
        <p14:creationId xmlns:p14="http://schemas.microsoft.com/office/powerpoint/2010/main" val="615731647"/>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 Light" panose="020B0403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2020/10/05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Designing Solutions to Global Grand Challenges: Smart Education</a:t>
            </a:r>
          </a:p>
        </p:txBody>
      </p:sp>
      <p:sp>
        <p:nvSpPr>
          <p:cNvPr id="7" name="Rectangle 7"/>
          <p:cNvSpPr>
            <a:spLocks noGrp="1" noChangeArrowheads="1"/>
          </p:cNvSpPr>
          <p:nvPr>
            <p:ph type="sldNum" sz="quarter" idx="12"/>
          </p:nvPr>
        </p:nvSpPr>
        <p:spPr>
          <a:ln/>
        </p:spPr>
        <p:txBody>
          <a:bodyPr/>
          <a:lstStyle>
            <a:lvl1pPr>
              <a:defRPr/>
            </a:lvl1pPr>
          </a:lstStyle>
          <a:p>
            <a:pPr>
              <a:defRPr/>
            </a:pPr>
            <a:fld id="{0C5F66C6-F275-4CCB-99C8-491F9A67516C}" type="slidenum">
              <a:rPr lang="en-US" smtClean="0"/>
              <a:pPr>
                <a:defRPr/>
              </a:pPr>
              <a:t>‹#›</a:t>
            </a:fld>
            <a:endParaRPr lang="en-US"/>
          </a:p>
        </p:txBody>
      </p:sp>
    </p:spTree>
    <p:extLst>
      <p:ext uri="{BB962C8B-B14F-4D97-AF65-F5344CB8AC3E}">
        <p14:creationId xmlns:p14="http://schemas.microsoft.com/office/powerpoint/2010/main" val="1870647531"/>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2020/10/05</a:t>
            </a:r>
          </a:p>
        </p:txBody>
      </p:sp>
      <p:sp>
        <p:nvSpPr>
          <p:cNvPr id="8" name="Rectangle 6"/>
          <p:cNvSpPr>
            <a:spLocks noGrp="1" noChangeArrowheads="1"/>
          </p:cNvSpPr>
          <p:nvPr>
            <p:ph type="ftr" sz="quarter" idx="11"/>
          </p:nvPr>
        </p:nvSpPr>
        <p:spPr>
          <a:ln/>
        </p:spPr>
        <p:txBody>
          <a:bodyPr/>
          <a:lstStyle>
            <a:lvl1pPr>
              <a:defRPr/>
            </a:lvl1pPr>
          </a:lstStyle>
          <a:p>
            <a:pPr>
              <a:defRPr/>
            </a:pPr>
            <a:r>
              <a:rPr lang="en-US"/>
              <a:t>Designing Solutions to Global Grand Challenges: Smart Education</a:t>
            </a:r>
          </a:p>
        </p:txBody>
      </p:sp>
      <p:sp>
        <p:nvSpPr>
          <p:cNvPr id="9" name="Rectangle 7"/>
          <p:cNvSpPr>
            <a:spLocks noGrp="1" noChangeArrowheads="1"/>
          </p:cNvSpPr>
          <p:nvPr>
            <p:ph type="sldNum" sz="quarter" idx="12"/>
          </p:nvPr>
        </p:nvSpPr>
        <p:spPr>
          <a:ln/>
        </p:spPr>
        <p:txBody>
          <a:bodyPr/>
          <a:lstStyle>
            <a:lvl1pPr>
              <a:defRPr/>
            </a:lvl1pPr>
          </a:lstStyle>
          <a:p>
            <a:pPr>
              <a:defRPr/>
            </a:pPr>
            <a:fld id="{028914E8-E2B2-42F6-9A08-A855A750FDE0}" type="slidenum">
              <a:rPr lang="en-US" smtClean="0"/>
              <a:pPr>
                <a:defRPr/>
              </a:pPr>
              <a:t>‹#›</a:t>
            </a:fld>
            <a:endParaRPr lang="en-US"/>
          </a:p>
        </p:txBody>
      </p:sp>
    </p:spTree>
    <p:extLst>
      <p:ext uri="{BB962C8B-B14F-4D97-AF65-F5344CB8AC3E}">
        <p14:creationId xmlns:p14="http://schemas.microsoft.com/office/powerpoint/2010/main" val="4240830792"/>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r>
              <a:rPr lang="en-US"/>
              <a:t>2020/10/05</a:t>
            </a:r>
          </a:p>
        </p:txBody>
      </p:sp>
      <p:sp>
        <p:nvSpPr>
          <p:cNvPr id="4" name="Rectangle 6"/>
          <p:cNvSpPr>
            <a:spLocks noGrp="1" noChangeArrowheads="1"/>
          </p:cNvSpPr>
          <p:nvPr>
            <p:ph type="ftr" sz="quarter" idx="11"/>
          </p:nvPr>
        </p:nvSpPr>
        <p:spPr>
          <a:ln/>
        </p:spPr>
        <p:txBody>
          <a:bodyPr/>
          <a:lstStyle>
            <a:lvl1pPr>
              <a:defRPr/>
            </a:lvl1pPr>
          </a:lstStyle>
          <a:p>
            <a:pPr>
              <a:defRPr/>
            </a:pPr>
            <a:r>
              <a:rPr lang="en-US"/>
              <a:t>Designing Solutions to Global Grand Challenges: Smart Education</a:t>
            </a:r>
          </a:p>
        </p:txBody>
      </p:sp>
      <p:sp>
        <p:nvSpPr>
          <p:cNvPr id="5" name="Rectangle 7"/>
          <p:cNvSpPr>
            <a:spLocks noGrp="1" noChangeArrowheads="1"/>
          </p:cNvSpPr>
          <p:nvPr>
            <p:ph type="sldNum" sz="quarter" idx="12"/>
          </p:nvPr>
        </p:nvSpPr>
        <p:spPr>
          <a:ln/>
        </p:spPr>
        <p:txBody>
          <a:bodyPr/>
          <a:lstStyle>
            <a:lvl1pPr>
              <a:defRPr/>
            </a:lvl1pPr>
          </a:lstStyle>
          <a:p>
            <a:pPr>
              <a:defRPr/>
            </a:pPr>
            <a:fld id="{7765F609-13D8-427A-A637-8F1D1F077692}" type="slidenum">
              <a:rPr lang="en-US" smtClean="0"/>
              <a:pPr>
                <a:defRPr/>
              </a:pPr>
              <a:t>‹#›</a:t>
            </a:fld>
            <a:endParaRPr lang="en-US"/>
          </a:p>
        </p:txBody>
      </p:sp>
    </p:spTree>
    <p:extLst>
      <p:ext uri="{BB962C8B-B14F-4D97-AF65-F5344CB8AC3E}">
        <p14:creationId xmlns:p14="http://schemas.microsoft.com/office/powerpoint/2010/main" val="205258908"/>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2020/10/05</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a:t>Designing Solutions to Global Grand Challenges: Smart Education</a:t>
            </a:r>
            <a:endParaRPr lang="en-US" dirty="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smtClean="0"/>
              <a:pPr/>
              <a:t>‹#›</a:t>
            </a:fld>
            <a:endParaRPr lang="en-US"/>
          </a:p>
        </p:txBody>
      </p:sp>
    </p:spTree>
    <p:extLst>
      <p:ext uri="{BB962C8B-B14F-4D97-AF65-F5344CB8AC3E}">
        <p14:creationId xmlns:p14="http://schemas.microsoft.com/office/powerpoint/2010/main" val="2105751630"/>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2020/10/05</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Designing Solutions to Global Grand Challenges: Smart Education</a:t>
            </a:r>
          </a:p>
        </p:txBody>
      </p:sp>
      <p:sp>
        <p:nvSpPr>
          <p:cNvPr id="7" name="Rectangle 7"/>
          <p:cNvSpPr>
            <a:spLocks noGrp="1" noChangeArrowheads="1"/>
          </p:cNvSpPr>
          <p:nvPr>
            <p:ph type="sldNum" sz="quarter" idx="12"/>
          </p:nvPr>
        </p:nvSpPr>
        <p:spPr>
          <a:ln/>
        </p:spPr>
        <p:txBody>
          <a:bodyPr/>
          <a:lstStyle>
            <a:lvl1pPr>
              <a:defRPr/>
            </a:lvl1pPr>
          </a:lstStyle>
          <a:p>
            <a:pPr>
              <a:defRPr/>
            </a:pPr>
            <a:fld id="{2EACF50E-7197-4B7E-8673-0AA5BB4B13F6}" type="slidenum">
              <a:rPr lang="en-US" smtClean="0"/>
              <a:pPr>
                <a:defRPr/>
              </a:pPr>
              <a:t>‹#›</a:t>
            </a:fld>
            <a:endParaRPr lang="en-US"/>
          </a:p>
        </p:txBody>
      </p:sp>
    </p:spTree>
    <p:extLst>
      <p:ext uri="{BB962C8B-B14F-4D97-AF65-F5344CB8AC3E}">
        <p14:creationId xmlns:p14="http://schemas.microsoft.com/office/powerpoint/2010/main" val="852640695"/>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2020/10/05</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Designing Solutions to Global Grand Challenges: Smart Education</a:t>
            </a:r>
          </a:p>
        </p:txBody>
      </p:sp>
      <p:sp>
        <p:nvSpPr>
          <p:cNvPr id="7" name="Rectangle 7"/>
          <p:cNvSpPr>
            <a:spLocks noGrp="1" noChangeArrowheads="1"/>
          </p:cNvSpPr>
          <p:nvPr>
            <p:ph type="sldNum" sz="quarter" idx="12"/>
          </p:nvPr>
        </p:nvSpPr>
        <p:spPr>
          <a:ln/>
        </p:spPr>
        <p:txBody>
          <a:bodyPr/>
          <a:lstStyle>
            <a:lvl1pPr>
              <a:defRPr/>
            </a:lvl1pPr>
          </a:lstStyle>
          <a:p>
            <a:pPr>
              <a:defRPr/>
            </a:pPr>
            <a:fld id="{83BF5544-19EF-420E-9D89-1952C6AF6429}" type="slidenum">
              <a:rPr lang="en-US" smtClean="0"/>
              <a:pPr>
                <a:defRPr/>
              </a:pPr>
              <a:t>‹#›</a:t>
            </a:fld>
            <a:endParaRPr lang="en-US"/>
          </a:p>
        </p:txBody>
      </p:sp>
    </p:spTree>
    <p:extLst>
      <p:ext uri="{BB962C8B-B14F-4D97-AF65-F5344CB8AC3E}">
        <p14:creationId xmlns:p14="http://schemas.microsoft.com/office/powerpoint/2010/main" val="1016135507"/>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a:t>2020/10/05</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Designing Solutions to Global Grand Challenges: Smart Education</a:t>
            </a:r>
          </a:p>
        </p:txBody>
      </p:sp>
      <p:sp>
        <p:nvSpPr>
          <p:cNvPr id="6" name="Rectangle 7"/>
          <p:cNvSpPr>
            <a:spLocks noGrp="1" noChangeArrowheads="1"/>
          </p:cNvSpPr>
          <p:nvPr>
            <p:ph type="sldNum" sz="quarter" idx="12"/>
          </p:nvPr>
        </p:nvSpPr>
        <p:spPr>
          <a:ln/>
        </p:spPr>
        <p:txBody>
          <a:bodyPr/>
          <a:lstStyle>
            <a:lvl1pPr>
              <a:defRPr/>
            </a:lvl1pPr>
          </a:lstStyle>
          <a:p>
            <a:pPr>
              <a:defRPr/>
            </a:pPr>
            <a:fld id="{6A51D4CA-2080-41F8-B351-4B8D672F805C}" type="slidenum">
              <a:rPr lang="en-US" smtClean="0"/>
              <a:pPr>
                <a:defRPr/>
              </a:pPr>
              <a:t>‹#›</a:t>
            </a:fld>
            <a:endParaRPr lang="en-US"/>
          </a:p>
        </p:txBody>
      </p:sp>
    </p:spTree>
    <p:extLst>
      <p:ext uri="{BB962C8B-B14F-4D97-AF65-F5344CB8AC3E}">
        <p14:creationId xmlns:p14="http://schemas.microsoft.com/office/powerpoint/2010/main" val="2204237892"/>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3"/>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30053BA-8A81-294E-B8BB-4F448E392A49}"/>
              </a:ext>
            </a:extLst>
          </p:cNvPr>
          <p:cNvSpPr/>
          <p:nvPr userDrawn="1"/>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171" name="Rectangle 3"/>
          <p:cNvSpPr>
            <a:spLocks noGrp="1" noChangeArrowheads="1"/>
          </p:cNvSpPr>
          <p:nvPr>
            <p:ph type="title"/>
          </p:nvPr>
        </p:nvSpPr>
        <p:spPr bwMode="auto">
          <a:xfrm>
            <a:off x="639235" y="0"/>
            <a:ext cx="11552767"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172" name="Rectangle 4"/>
          <p:cNvSpPr>
            <a:spLocks noGrp="1" noChangeArrowheads="1"/>
          </p:cNvSpPr>
          <p:nvPr>
            <p:ph type="body" idx="1"/>
          </p:nvPr>
        </p:nvSpPr>
        <p:spPr bwMode="auto">
          <a:xfrm>
            <a:off x="639233" y="1600200"/>
            <a:ext cx="11195715" cy="47244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6965" name="Rectangle 5"/>
          <p:cNvSpPr>
            <a:spLocks noGrp="1" noChangeArrowheads="1"/>
          </p:cNvSpPr>
          <p:nvPr>
            <p:ph type="dt" sz="half" idx="2"/>
          </p:nvPr>
        </p:nvSpPr>
        <p:spPr bwMode="auto">
          <a:xfrm>
            <a:off x="2931" y="6607236"/>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i="0" smtClean="0">
                <a:solidFill>
                  <a:srgbClr val="6D6D6D"/>
                </a:solidFill>
                <a:latin typeface="Helvetica Light"/>
                <a:ea typeface="+mn-ea"/>
                <a:cs typeface="Helvetica Light"/>
              </a:defRPr>
            </a:lvl1pPr>
          </a:lstStyle>
          <a:p>
            <a:pPr>
              <a:defRPr/>
            </a:pPr>
            <a:r>
              <a:rPr lang="en-US"/>
              <a:t>2020/10/05</a:t>
            </a:r>
            <a:endParaRPr lang="en-US" dirty="0"/>
          </a:p>
        </p:txBody>
      </p:sp>
      <p:sp>
        <p:nvSpPr>
          <p:cNvPr id="296966" name="Rectangle 6"/>
          <p:cNvSpPr>
            <a:spLocks noGrp="1" noChangeArrowheads="1"/>
          </p:cNvSpPr>
          <p:nvPr>
            <p:ph type="ftr" sz="quarter" idx="3"/>
          </p:nvPr>
        </p:nvSpPr>
        <p:spPr bwMode="auto">
          <a:xfrm>
            <a:off x="2545860" y="6608285"/>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i="0" smtClean="0">
                <a:solidFill>
                  <a:srgbClr val="6D6D6D"/>
                </a:solidFill>
                <a:latin typeface="Helvetica" pitchFamily="2" charset="0"/>
                <a:ea typeface="+mn-ea"/>
                <a:cs typeface="Helvetica" pitchFamily="2" charset="0"/>
              </a:defRPr>
            </a:lvl1pPr>
          </a:lstStyle>
          <a:p>
            <a:pPr>
              <a:defRPr/>
            </a:pPr>
            <a:r>
              <a:rPr lang="en-US">
                <a:ea typeface="Lucida Grande"/>
                <a:cs typeface="Lucida Grande"/>
              </a:rPr>
              <a:t>Designing Solutions to Global Grand Challenges: Smart Education</a:t>
            </a:r>
            <a:endParaRPr lang="en-US" dirty="0"/>
          </a:p>
        </p:txBody>
      </p:sp>
      <p:sp>
        <p:nvSpPr>
          <p:cNvPr id="296967" name="Rectangle 7"/>
          <p:cNvSpPr>
            <a:spLocks noGrp="1" noChangeArrowheads="1"/>
          </p:cNvSpPr>
          <p:nvPr>
            <p:ph type="sldNum" sz="quarter" idx="4"/>
          </p:nvPr>
        </p:nvSpPr>
        <p:spPr bwMode="auto">
          <a:xfrm>
            <a:off x="10865343" y="6617039"/>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
        <p:nvSpPr>
          <p:cNvPr id="8" name="Shape 310"/>
          <p:cNvSpPr/>
          <p:nvPr/>
        </p:nvSpPr>
        <p:spPr>
          <a:xfrm rot="16200000">
            <a:off x="-74867" y="-5507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3900" dirty="0"/>
          </a:p>
        </p:txBody>
      </p:sp>
      <p:sp>
        <p:nvSpPr>
          <p:cNvPr id="13" name="Shape 310">
            <a:extLst>
              <a:ext uri="{FF2B5EF4-FFF2-40B4-BE49-F238E27FC236}">
                <a16:creationId xmlns:a16="http://schemas.microsoft.com/office/drawing/2014/main" id="{DFB8A9B7-C06F-9749-B636-278A0C134EE9}"/>
              </a:ext>
            </a:extLst>
          </p:cNvPr>
          <p:cNvSpPr/>
          <p:nvPr/>
        </p:nvSpPr>
        <p:spPr>
          <a:xfrm rot="5400000" flipH="1">
            <a:off x="11961199" y="-52227"/>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3900" dirty="0"/>
          </a:p>
        </p:txBody>
      </p:sp>
      <p:sp>
        <p:nvSpPr>
          <p:cNvPr id="14" name="Shape 310">
            <a:extLst>
              <a:ext uri="{FF2B5EF4-FFF2-40B4-BE49-F238E27FC236}">
                <a16:creationId xmlns:a16="http://schemas.microsoft.com/office/drawing/2014/main" id="{CA7C88AC-0253-954C-B071-3CB64A57472F}"/>
              </a:ext>
            </a:extLst>
          </p:cNvPr>
          <p:cNvSpPr/>
          <p:nvPr/>
        </p:nvSpPr>
        <p:spPr>
          <a:xfrm rot="5400000" flipV="1">
            <a:off x="-74867" y="6623146"/>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3900" dirty="0"/>
          </a:p>
        </p:txBody>
      </p:sp>
      <p:sp>
        <p:nvSpPr>
          <p:cNvPr id="15" name="Shape 310">
            <a:extLst>
              <a:ext uri="{FF2B5EF4-FFF2-40B4-BE49-F238E27FC236}">
                <a16:creationId xmlns:a16="http://schemas.microsoft.com/office/drawing/2014/main" id="{A3A7A954-BA50-EE4E-AA3E-4161329C8E24}"/>
              </a:ext>
            </a:extLst>
          </p:cNvPr>
          <p:cNvSpPr/>
          <p:nvPr/>
        </p:nvSpPr>
        <p:spPr>
          <a:xfrm rot="16200000" flipH="1" flipV="1">
            <a:off x="11961199" y="6625990"/>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3900" dirty="0"/>
          </a:p>
        </p:txBody>
      </p:sp>
    </p:spTree>
    <p:extLst>
      <p:ext uri="{BB962C8B-B14F-4D97-AF65-F5344CB8AC3E}">
        <p14:creationId xmlns:p14="http://schemas.microsoft.com/office/powerpoint/2010/main" val="2318674433"/>
      </p:ext>
    </p:extLst>
  </p:cSld>
  <p:clrMap bg1="dk2" tx1="lt1" bg2="dk1" tx2="lt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 id="2147484051" r:id="rId12"/>
    <p:sldLayoutId id="2147484052" r:id="rId13"/>
    <p:sldLayoutId id="2147484053" r:id="rId14"/>
    <p:sldLayoutId id="2147484054" r:id="rId15"/>
    <p:sldLayoutId id="2147484055" r:id="rId16"/>
    <p:sldLayoutId id="2147484056" r:id="rId17"/>
    <p:sldLayoutId id="2147484057" r:id="rId18"/>
    <p:sldLayoutId id="2147484058" r:id="rId19"/>
    <p:sldLayoutId id="2147484059" r:id="rId20"/>
    <p:sldLayoutId id="2147484060" r:id="rId21"/>
  </p:sldLayoutIdLst>
  <p:transition>
    <p:dissolve/>
  </p:transition>
  <p:hf hdr="0"/>
  <p:txStyles>
    <p:titleStyle>
      <a:lvl1pPr algn="l" rtl="0" eaLnBrk="1" fontAlgn="base" hangingPunct="1">
        <a:spcBef>
          <a:spcPct val="0"/>
        </a:spcBef>
        <a:spcAft>
          <a:spcPct val="0"/>
        </a:spcAft>
        <a:defRPr sz="4400" b="0" i="0">
          <a:solidFill>
            <a:srgbClr val="E87A40"/>
          </a:solidFill>
          <a:latin typeface="Helvetica Light"/>
          <a:ea typeface="ＭＳ Ｐゴシック" charset="0"/>
          <a:cs typeface="Helvetica Light"/>
        </a:defRPr>
      </a:lvl1pPr>
      <a:lvl2pPr algn="l" rtl="0" eaLnBrk="1" fontAlgn="base" hangingPunct="1">
        <a:spcBef>
          <a:spcPct val="0"/>
        </a:spcBef>
        <a:spcAft>
          <a:spcPct val="0"/>
        </a:spcAft>
        <a:defRPr sz="2775">
          <a:solidFill>
            <a:srgbClr val="3E4E6C"/>
          </a:solidFill>
          <a:latin typeface="Arial Black" pitchFamily="34" charset="0"/>
          <a:ea typeface="ＭＳ Ｐゴシック" charset="0"/>
        </a:defRPr>
      </a:lvl2pPr>
      <a:lvl3pPr algn="l" rtl="0" eaLnBrk="1" fontAlgn="base" hangingPunct="1">
        <a:spcBef>
          <a:spcPct val="0"/>
        </a:spcBef>
        <a:spcAft>
          <a:spcPct val="0"/>
        </a:spcAft>
        <a:defRPr sz="2775">
          <a:solidFill>
            <a:srgbClr val="3E4E6C"/>
          </a:solidFill>
          <a:latin typeface="Arial Black" pitchFamily="34" charset="0"/>
          <a:ea typeface="ＭＳ Ｐゴシック" charset="0"/>
        </a:defRPr>
      </a:lvl3pPr>
      <a:lvl4pPr algn="l" rtl="0" eaLnBrk="1" fontAlgn="base" hangingPunct="1">
        <a:spcBef>
          <a:spcPct val="0"/>
        </a:spcBef>
        <a:spcAft>
          <a:spcPct val="0"/>
        </a:spcAft>
        <a:defRPr sz="2775">
          <a:solidFill>
            <a:srgbClr val="3E4E6C"/>
          </a:solidFill>
          <a:latin typeface="Arial Black" pitchFamily="34" charset="0"/>
          <a:ea typeface="ＭＳ Ｐゴシック" charset="0"/>
        </a:defRPr>
      </a:lvl4pPr>
      <a:lvl5pPr algn="l" rtl="0" eaLnBrk="1" fontAlgn="base" hangingPunct="1">
        <a:spcBef>
          <a:spcPct val="0"/>
        </a:spcBef>
        <a:spcAft>
          <a:spcPct val="0"/>
        </a:spcAft>
        <a:defRPr sz="2775">
          <a:solidFill>
            <a:srgbClr val="3E4E6C"/>
          </a:solidFill>
          <a:latin typeface="Arial Black" pitchFamily="34" charset="0"/>
          <a:ea typeface="ＭＳ Ｐゴシック" charset="0"/>
        </a:defRPr>
      </a:lvl5pPr>
      <a:lvl6pPr marL="342900" algn="l" rtl="0" eaLnBrk="1" fontAlgn="base" hangingPunct="1">
        <a:spcBef>
          <a:spcPct val="0"/>
        </a:spcBef>
        <a:spcAft>
          <a:spcPct val="0"/>
        </a:spcAft>
        <a:defRPr sz="2775">
          <a:solidFill>
            <a:srgbClr val="3E4E6C"/>
          </a:solidFill>
          <a:latin typeface="Arial Black" pitchFamily="34" charset="0"/>
        </a:defRPr>
      </a:lvl6pPr>
      <a:lvl7pPr marL="685800" algn="l" rtl="0" eaLnBrk="1" fontAlgn="base" hangingPunct="1">
        <a:spcBef>
          <a:spcPct val="0"/>
        </a:spcBef>
        <a:spcAft>
          <a:spcPct val="0"/>
        </a:spcAft>
        <a:defRPr sz="2775">
          <a:solidFill>
            <a:srgbClr val="3E4E6C"/>
          </a:solidFill>
          <a:latin typeface="Arial Black" pitchFamily="34" charset="0"/>
        </a:defRPr>
      </a:lvl7pPr>
      <a:lvl8pPr marL="1028700" algn="l" rtl="0" eaLnBrk="1" fontAlgn="base" hangingPunct="1">
        <a:spcBef>
          <a:spcPct val="0"/>
        </a:spcBef>
        <a:spcAft>
          <a:spcPct val="0"/>
        </a:spcAft>
        <a:defRPr sz="2775">
          <a:solidFill>
            <a:srgbClr val="3E4E6C"/>
          </a:solidFill>
          <a:latin typeface="Arial Black" pitchFamily="34" charset="0"/>
        </a:defRPr>
      </a:lvl8pPr>
      <a:lvl9pPr marL="1371600" algn="l" rtl="0" eaLnBrk="1" fontAlgn="base" hangingPunct="1">
        <a:spcBef>
          <a:spcPct val="0"/>
        </a:spcBef>
        <a:spcAft>
          <a:spcPct val="0"/>
        </a:spcAft>
        <a:defRPr sz="2775">
          <a:solidFill>
            <a:srgbClr val="3E4E6C"/>
          </a:solidFill>
          <a:latin typeface="Arial Black" pitchFamily="34" charset="0"/>
        </a:defRPr>
      </a:lvl9pPr>
    </p:titleStyle>
    <p:bodyStyle>
      <a:lvl1pPr marL="257175" indent="-257175" algn="l" rtl="0" eaLnBrk="1" fontAlgn="base" hangingPunct="1">
        <a:spcBef>
          <a:spcPct val="20000"/>
        </a:spcBef>
        <a:spcAft>
          <a:spcPct val="0"/>
        </a:spcAft>
        <a:buSzPct val="75000"/>
        <a:buChar char="•"/>
        <a:defRPr sz="3600" b="0" i="0">
          <a:solidFill>
            <a:schemeClr val="tx1"/>
          </a:solidFill>
          <a:latin typeface="Helvetica Light"/>
          <a:ea typeface="ＭＳ Ｐゴシック" charset="0"/>
          <a:cs typeface="Helvetica Light"/>
        </a:defRPr>
      </a:lvl1pPr>
      <a:lvl2pPr marL="557213" indent="-214313"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2pPr>
      <a:lvl3pPr marL="857250" indent="-171450" algn="l" rtl="0" eaLnBrk="1" fontAlgn="base" hangingPunct="1">
        <a:spcBef>
          <a:spcPct val="20000"/>
        </a:spcBef>
        <a:spcAft>
          <a:spcPct val="0"/>
        </a:spcAft>
        <a:buSzPct val="75000"/>
        <a:buChar char="•"/>
        <a:defRPr sz="2800" b="0" i="0">
          <a:solidFill>
            <a:schemeClr val="tx1"/>
          </a:solidFill>
          <a:latin typeface="Helvetica Light"/>
          <a:ea typeface="ＭＳ Ｐゴシック" charset="0"/>
          <a:cs typeface="Helvetica Light"/>
        </a:defRPr>
      </a:lvl3pPr>
      <a:lvl4pPr marL="1200150" indent="-1714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4pPr>
      <a:lvl5pPr marL="1543050" indent="-17145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5pPr>
      <a:lvl6pPr marL="1885950" indent="-171450" algn="l" rtl="0" eaLnBrk="1" fontAlgn="base" hangingPunct="1">
        <a:spcBef>
          <a:spcPct val="20000"/>
        </a:spcBef>
        <a:spcAft>
          <a:spcPct val="0"/>
        </a:spcAft>
        <a:buChar char="»"/>
        <a:defRPr sz="1500" b="1">
          <a:solidFill>
            <a:schemeClr val="tx1"/>
          </a:solidFill>
          <a:latin typeface="+mn-lt"/>
        </a:defRPr>
      </a:lvl6pPr>
      <a:lvl7pPr marL="2228850" indent="-171450" algn="l" rtl="0" eaLnBrk="1" fontAlgn="base" hangingPunct="1">
        <a:spcBef>
          <a:spcPct val="20000"/>
        </a:spcBef>
        <a:spcAft>
          <a:spcPct val="0"/>
        </a:spcAft>
        <a:buChar char="»"/>
        <a:defRPr sz="1500" b="1">
          <a:solidFill>
            <a:schemeClr val="tx1"/>
          </a:solidFill>
          <a:latin typeface="+mn-lt"/>
        </a:defRPr>
      </a:lvl7pPr>
      <a:lvl8pPr marL="2571750" indent="-171450" algn="l" rtl="0" eaLnBrk="1" fontAlgn="base" hangingPunct="1">
        <a:spcBef>
          <a:spcPct val="20000"/>
        </a:spcBef>
        <a:spcAft>
          <a:spcPct val="0"/>
        </a:spcAft>
        <a:buChar char="»"/>
        <a:defRPr sz="1500" b="1">
          <a:solidFill>
            <a:schemeClr val="tx1"/>
          </a:solidFill>
          <a:latin typeface="+mn-lt"/>
        </a:defRPr>
      </a:lvl8pPr>
      <a:lvl9pPr marL="2914650" indent="-171450" algn="l" rtl="0" eaLnBrk="1" fontAlgn="base" hangingPunct="1">
        <a:spcBef>
          <a:spcPct val="20000"/>
        </a:spcBef>
        <a:spcAft>
          <a:spcPct val="0"/>
        </a:spcAft>
        <a:buChar char="»"/>
        <a:defRPr sz="1500" b="1">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10.tiff"/><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3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8" Type="http://schemas.openxmlformats.org/officeDocument/2006/relationships/hyperlink" Target="http://balsamiq.com/" TargetMode="External"/><Relationship Id="rId3" Type="http://schemas.microsoft.com/office/2007/relationships/media" Target="../media/media3.mp4"/><Relationship Id="rId7" Type="http://schemas.openxmlformats.org/officeDocument/2006/relationships/image" Target="../media/image3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36.xml"/><Relationship Id="rId5" Type="http://schemas.openxmlformats.org/officeDocument/2006/relationships/slideLayout" Target="../slideLayouts/slideLayout5.xml"/><Relationship Id="rId10" Type="http://schemas.openxmlformats.org/officeDocument/2006/relationships/hyperlink" Target="https://marvelapp.com/pop" TargetMode="External"/><Relationship Id="rId4" Type="http://schemas.openxmlformats.org/officeDocument/2006/relationships/video" Target="../media/media3.mp4"/><Relationship Id="rId9"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hyperlink" Target="https://uxdesign.cc/moderating-ux-research-with-zoom-1d4e89614277"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hyperlink" Target="https://medium.com/@beparticular/were-still-hugging-our-laptops-8c7f22ed800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ctrTitle"/>
          </p:nvPr>
        </p:nvSpPr>
        <p:spPr/>
        <p:txBody>
          <a:bodyPr/>
          <a:lstStyle/>
          <a:p>
            <a:pPr eaLnBrk="1" hangingPunct="1"/>
            <a:r>
              <a:rPr lang="en-US" dirty="0">
                <a:ea typeface="ＭＳ Ｐゴシック" pitchFamily="34" charset="-128"/>
              </a:rPr>
              <a:t>Early Stage (lo-fi) Prototyping</a:t>
            </a:r>
            <a:endParaRPr lang="en-US" sz="3200" i="1" dirty="0">
              <a:ea typeface="ＭＳ Ｐゴシック" pitchFamily="34" charset="-128"/>
            </a:endParaRPr>
          </a:p>
        </p:txBody>
      </p:sp>
      <p:sp>
        <p:nvSpPr>
          <p:cNvPr id="37891" name="TextBox 1"/>
          <p:cNvSpPr txBox="1">
            <a:spLocks noChangeArrowheads="1"/>
          </p:cNvSpPr>
          <p:nvPr/>
        </p:nvSpPr>
        <p:spPr bwMode="auto">
          <a:xfrm>
            <a:off x="-2322513" y="6815138"/>
            <a:ext cx="1841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p>
        </p:txBody>
      </p:sp>
      <p:sp>
        <p:nvSpPr>
          <p:cNvPr id="5" name="Text Box 3"/>
          <p:cNvSpPr txBox="1">
            <a:spLocks noChangeArrowheads="1"/>
          </p:cNvSpPr>
          <p:nvPr/>
        </p:nvSpPr>
        <p:spPr bwMode="auto">
          <a:xfrm>
            <a:off x="809387" y="5682010"/>
            <a:ext cx="6400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878787"/>
                </a:solidFill>
                <a:latin typeface="Helvetica"/>
                <a:cs typeface="Helvetica"/>
              </a:rPr>
              <a:t>October 5, 2020</a:t>
            </a:r>
          </a:p>
        </p:txBody>
      </p:sp>
    </p:spTree>
    <p:extLst>
      <p:ext uri="{BB962C8B-B14F-4D97-AF65-F5344CB8AC3E}">
        <p14:creationId xmlns:p14="http://schemas.microsoft.com/office/powerpoint/2010/main" val="1728314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ChangeArrowheads="1"/>
          </p:cNvSpPr>
          <p:nvPr>
            <p:ph type="title"/>
          </p:nvPr>
        </p:nvSpPr>
        <p:spPr/>
        <p:txBody>
          <a:bodyPr/>
          <a:lstStyle/>
          <a:p>
            <a:r>
              <a:rPr lang="en-US" dirty="0"/>
              <a:t>Using Tasks in Design (cont.)</a:t>
            </a:r>
          </a:p>
        </p:txBody>
      </p:sp>
      <p:sp>
        <p:nvSpPr>
          <p:cNvPr id="413699" name="Rectangle 3"/>
          <p:cNvSpPr>
            <a:spLocks noGrp="1" noChangeArrowheads="1"/>
          </p:cNvSpPr>
          <p:nvPr>
            <p:ph idx="1"/>
          </p:nvPr>
        </p:nvSpPr>
        <p:spPr>
          <a:xfrm>
            <a:off x="639945" y="1143298"/>
            <a:ext cx="11194257" cy="5180925"/>
          </a:xfrm>
        </p:spPr>
        <p:txBody>
          <a:bodyPr>
            <a:normAutofit fontScale="92500" lnSpcReduction="10000"/>
          </a:bodyPr>
          <a:lstStyle/>
          <a:p>
            <a:r>
              <a:rPr lang="en-US" dirty="0"/>
              <a:t>Rough out an interface design</a:t>
            </a:r>
          </a:p>
          <a:p>
            <a:pPr lvl="1"/>
            <a:r>
              <a:rPr lang="en-US" dirty="0"/>
              <a:t>discard features that don’</a:t>
            </a:r>
            <a:r>
              <a:rPr lang="en-US" altLang="ja-JP" dirty="0"/>
              <a:t>t support your tasks </a:t>
            </a:r>
          </a:p>
          <a:p>
            <a:pPr lvl="2"/>
            <a:r>
              <a:rPr lang="en-US" dirty="0"/>
              <a:t>or add a real task that exercises that feature </a:t>
            </a:r>
          </a:p>
          <a:p>
            <a:pPr lvl="1"/>
            <a:r>
              <a:rPr lang="en-US" dirty="0"/>
              <a:t>major screens &amp; functions (not too detailed)</a:t>
            </a:r>
          </a:p>
          <a:p>
            <a:pPr lvl="1"/>
            <a:r>
              <a:rPr lang="en-US" dirty="0"/>
              <a:t>hand sketched</a:t>
            </a:r>
          </a:p>
          <a:p>
            <a:r>
              <a:rPr lang="en-US" dirty="0"/>
              <a:t>Produce </a:t>
            </a:r>
            <a:r>
              <a:rPr lang="en-US" b="1" i="1" dirty="0">
                <a:solidFill>
                  <a:srgbClr val="00B0F0"/>
                </a:solidFill>
              </a:rPr>
              <a:t>task flows </a:t>
            </a:r>
            <a:r>
              <a:rPr lang="en-US" dirty="0"/>
              <a:t>for each task</a:t>
            </a:r>
          </a:p>
          <a:p>
            <a:pPr lvl="1"/>
            <a:r>
              <a:rPr lang="en-US" dirty="0"/>
              <a:t>what customer has to do &amp; what they would see</a:t>
            </a:r>
          </a:p>
          <a:p>
            <a:pPr lvl="1"/>
            <a:r>
              <a:rPr lang="en-US" dirty="0"/>
              <a:t>step-by-step performance of task</a:t>
            </a:r>
          </a:p>
          <a:p>
            <a:pPr lvl="1"/>
            <a:r>
              <a:rPr lang="en-US" dirty="0"/>
              <a:t>illustrate using storyboards (AKA wireframes)</a:t>
            </a:r>
          </a:p>
          <a:p>
            <a:pPr lvl="2"/>
            <a:r>
              <a:rPr lang="en-US" dirty="0"/>
              <a:t>sequences of sketches showing screens &amp; transitions</a:t>
            </a:r>
          </a:p>
        </p:txBody>
      </p:sp>
      <p:sp>
        <p:nvSpPr>
          <p:cNvPr id="3" name="Date Placeholder 2">
            <a:extLst>
              <a:ext uri="{FF2B5EF4-FFF2-40B4-BE49-F238E27FC236}">
                <a16:creationId xmlns:a16="http://schemas.microsoft.com/office/drawing/2014/main" id="{9D572764-2085-0448-B43A-1E018B5700E2}"/>
              </a:ext>
            </a:extLst>
          </p:cNvPr>
          <p:cNvSpPr>
            <a:spLocks noGrp="1"/>
          </p:cNvSpPr>
          <p:nvPr>
            <p:ph type="dt" sz="half" idx="10"/>
          </p:nvPr>
        </p:nvSpPr>
        <p:spPr/>
        <p:txBody>
          <a:bodyPr/>
          <a:lstStyle/>
          <a:p>
            <a:pPr>
              <a:defRPr/>
            </a:pPr>
            <a:r>
              <a:rPr lang="en-US"/>
              <a:t>2020/10/05</a:t>
            </a:r>
            <a:endParaRPr lang="en-US" dirty="0"/>
          </a:p>
        </p:txBody>
      </p:sp>
      <p:sp>
        <p:nvSpPr>
          <p:cNvPr id="7" name="Footer Placeholder 6"/>
          <p:cNvSpPr>
            <a:spLocks noGrp="1"/>
          </p:cNvSpPr>
          <p:nvPr>
            <p:ph type="ftr" sz="quarter" idx="11"/>
          </p:nvPr>
        </p:nvSpPr>
        <p:spPr/>
        <p:txBody>
          <a:bodyPr/>
          <a:lstStyle/>
          <a:p>
            <a:r>
              <a:rPr lang="en-US"/>
              <a:t>Designing Solutions to Global Grand Challenges: Smart Education</a:t>
            </a:r>
          </a:p>
        </p:txBody>
      </p:sp>
      <p:sp>
        <p:nvSpPr>
          <p:cNvPr id="2" name="Slide Number Placeholder 1">
            <a:extLst>
              <a:ext uri="{FF2B5EF4-FFF2-40B4-BE49-F238E27FC236}">
                <a16:creationId xmlns:a16="http://schemas.microsoft.com/office/drawing/2014/main" id="{32717123-787B-864D-BDDB-9E175206BD26}"/>
              </a:ext>
            </a:extLst>
          </p:cNvPr>
          <p:cNvSpPr>
            <a:spLocks noGrp="1"/>
          </p:cNvSpPr>
          <p:nvPr>
            <p:ph type="sldNum" sz="quarter" idx="12"/>
          </p:nvPr>
        </p:nvSpPr>
        <p:spPr/>
        <p:txBody>
          <a:bodyPr/>
          <a:lstStyle/>
          <a:p>
            <a:fld id="{E9FE5C6A-93CB-440C-B05E-F3950C24966F}" type="slidenum">
              <a:rPr lang="en-US" smtClean="0"/>
              <a:pPr/>
              <a:t>10</a:t>
            </a:fld>
            <a:endParaRPr lang="en-US"/>
          </a:p>
        </p:txBody>
      </p:sp>
    </p:spTree>
    <p:extLst>
      <p:ext uri="{BB962C8B-B14F-4D97-AF65-F5344CB8AC3E}">
        <p14:creationId xmlns:p14="http://schemas.microsoft.com/office/powerpoint/2010/main" val="3374539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3699">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369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3699">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3699">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369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ChangeArrowheads="1"/>
          </p:cNvSpPr>
          <p:nvPr>
            <p:ph type="title"/>
          </p:nvPr>
        </p:nvSpPr>
        <p:spPr/>
        <p:txBody>
          <a:bodyPr/>
          <a:lstStyle/>
          <a:p>
            <a:pPr eaLnBrk="1" hangingPunct="1"/>
            <a:r>
              <a:rPr lang="en-US">
                <a:ea typeface="ＭＳ Ｐゴシック" pitchFamily="34" charset="-128"/>
              </a:rPr>
              <a:t>Task Flows Show How to Do the Task</a:t>
            </a:r>
            <a:endParaRPr lang="en-US" dirty="0">
              <a:ea typeface="ＭＳ Ｐゴシック" pitchFamily="34" charset="-128"/>
            </a:endParaRPr>
          </a:p>
        </p:txBody>
      </p:sp>
      <p:sp>
        <p:nvSpPr>
          <p:cNvPr id="134147" name="Rectangle 4"/>
          <p:cNvSpPr>
            <a:spLocks noGrp="1" noChangeArrowheads="1"/>
          </p:cNvSpPr>
          <p:nvPr>
            <p:ph idx="1"/>
          </p:nvPr>
        </p:nvSpPr>
        <p:spPr>
          <a:xfrm>
            <a:off x="639945" y="961217"/>
            <a:ext cx="11194257" cy="3409183"/>
          </a:xfrm>
        </p:spPr>
        <p:txBody>
          <a:bodyPr/>
          <a:lstStyle/>
          <a:p>
            <a:pPr eaLnBrk="1" hangingPunct="1"/>
            <a:r>
              <a:rPr lang="en-US" sz="3199" dirty="0">
                <a:ea typeface="ＭＳ Ｐゴシック" pitchFamily="34" charset="-128"/>
              </a:rPr>
              <a:t>Task Flows are </a:t>
            </a:r>
            <a:r>
              <a:rPr lang="en-US" sz="3199" b="1" i="1" dirty="0">
                <a:solidFill>
                  <a:srgbClr val="00B0F0"/>
                </a:solidFill>
                <a:ea typeface="ＭＳ Ｐゴシック" pitchFamily="34" charset="-128"/>
              </a:rPr>
              <a:t>design specific</a:t>
            </a:r>
            <a:r>
              <a:rPr lang="en-US" sz="3199" dirty="0">
                <a:ea typeface="ＭＳ Ｐゴシック" pitchFamily="34" charset="-128"/>
              </a:rPr>
              <a:t>, tasks aren’</a:t>
            </a:r>
            <a:r>
              <a:rPr lang="en-US" altLang="ja-JP" sz="3199" dirty="0">
                <a:ea typeface="ＭＳ Ｐゴシック" pitchFamily="34" charset="-128"/>
              </a:rPr>
              <a:t>t</a:t>
            </a:r>
          </a:p>
          <a:p>
            <a:pPr eaLnBrk="1" hangingPunct="1"/>
            <a:r>
              <a:rPr lang="en-US" sz="3199" dirty="0">
                <a:ea typeface="ＭＳ Ｐゴシック" pitchFamily="34" charset="-128"/>
              </a:rPr>
              <a:t>Task Flows force us to </a:t>
            </a:r>
          </a:p>
          <a:p>
            <a:pPr lvl="1" eaLnBrk="1" hangingPunct="1"/>
            <a:r>
              <a:rPr lang="en-US" sz="2799" dirty="0">
                <a:ea typeface="ＭＳ Ｐゴシック" pitchFamily="34" charset="-128"/>
              </a:rPr>
              <a:t>show how various features will work together</a:t>
            </a:r>
          </a:p>
          <a:p>
            <a:pPr lvl="1" eaLnBrk="1" hangingPunct="1"/>
            <a:r>
              <a:rPr lang="en-US" sz="2799" dirty="0">
                <a:ea typeface="ＭＳ Ｐゴシック" pitchFamily="34" charset="-128"/>
              </a:rPr>
              <a:t>settle design arguments by seeing examples</a:t>
            </a:r>
          </a:p>
          <a:p>
            <a:pPr eaLnBrk="1" hangingPunct="1"/>
            <a:r>
              <a:rPr lang="en-US" sz="3199" dirty="0">
                <a:ea typeface="ＭＳ Ｐゴシック" pitchFamily="34" charset="-128"/>
              </a:rPr>
              <a:t>Show users </a:t>
            </a:r>
            <a:r>
              <a:rPr lang="en-US" sz="3199" dirty="0" err="1">
                <a:ea typeface="ＭＳ Ｐゴシック" pitchFamily="34" charset="-128"/>
              </a:rPr>
              <a:t>taskflows</a:t>
            </a:r>
            <a:r>
              <a:rPr lang="en-US" sz="3199" dirty="0">
                <a:ea typeface="ＭＳ Ｐゴシック" pitchFamily="34" charset="-128"/>
              </a:rPr>
              <a:t> to get feedback</a:t>
            </a:r>
          </a:p>
        </p:txBody>
      </p:sp>
      <p:sp>
        <p:nvSpPr>
          <p:cNvPr id="3" name="Date Placeholder 2">
            <a:extLst>
              <a:ext uri="{FF2B5EF4-FFF2-40B4-BE49-F238E27FC236}">
                <a16:creationId xmlns:a16="http://schemas.microsoft.com/office/drawing/2014/main" id="{0E6D9658-59C8-F344-9967-8D1D03CAF79F}"/>
              </a:ext>
            </a:extLst>
          </p:cNvPr>
          <p:cNvSpPr>
            <a:spLocks noGrp="1"/>
          </p:cNvSpPr>
          <p:nvPr>
            <p:ph type="dt" sz="half" idx="10"/>
          </p:nvPr>
        </p:nvSpPr>
        <p:spPr/>
        <p:txBody>
          <a:bodyPr/>
          <a:lstStyle/>
          <a:p>
            <a:pPr>
              <a:defRPr/>
            </a:pPr>
            <a:r>
              <a:rPr lang="en-US"/>
              <a:t>2020/10/05</a:t>
            </a:r>
            <a:endParaRPr lang="en-US" dirty="0"/>
          </a:p>
        </p:txBody>
      </p:sp>
      <p:sp>
        <p:nvSpPr>
          <p:cNvPr id="8" name="Footer Placeholder 7"/>
          <p:cNvSpPr>
            <a:spLocks noGrp="1"/>
          </p:cNvSpPr>
          <p:nvPr>
            <p:ph type="ftr" sz="quarter" idx="11"/>
          </p:nvPr>
        </p:nvSpPr>
        <p:spPr/>
        <p:txBody>
          <a:bodyPr/>
          <a:lstStyle/>
          <a:p>
            <a:pPr>
              <a:defRPr/>
            </a:pPr>
            <a:r>
              <a:rPr lang="en-US"/>
              <a:t>Designing Solutions to Global Grand Challenges: Smart Education</a:t>
            </a:r>
          </a:p>
        </p:txBody>
      </p:sp>
      <p:sp>
        <p:nvSpPr>
          <p:cNvPr id="134150" name="Slide Number Placeholder 2"/>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801" indent="-285693" eaLnBrk="0" hangingPunct="0">
              <a:defRPr sz="2400">
                <a:solidFill>
                  <a:schemeClr val="tx1"/>
                </a:solidFill>
                <a:latin typeface="Times New Roman" pitchFamily="18" charset="0"/>
                <a:ea typeface="ＭＳ Ｐゴシック" pitchFamily="34" charset="-128"/>
              </a:defRPr>
            </a:lvl2pPr>
            <a:lvl3pPr marL="1142771" indent="-228554" eaLnBrk="0" hangingPunct="0">
              <a:defRPr sz="2400">
                <a:solidFill>
                  <a:schemeClr val="tx1"/>
                </a:solidFill>
                <a:latin typeface="Times New Roman" pitchFamily="18" charset="0"/>
                <a:ea typeface="ＭＳ Ｐゴシック" pitchFamily="34" charset="-128"/>
              </a:defRPr>
            </a:lvl3pPr>
            <a:lvl4pPr marL="1599880" indent="-228554" eaLnBrk="0" hangingPunct="0">
              <a:defRPr sz="2400">
                <a:solidFill>
                  <a:schemeClr val="tx1"/>
                </a:solidFill>
                <a:latin typeface="Times New Roman" pitchFamily="18" charset="0"/>
                <a:ea typeface="ＭＳ Ｐゴシック" pitchFamily="34" charset="-128"/>
              </a:defRPr>
            </a:lvl4pPr>
            <a:lvl5pPr marL="2056989" indent="-228554" eaLnBrk="0" hangingPunct="0">
              <a:defRPr sz="2400">
                <a:solidFill>
                  <a:schemeClr val="tx1"/>
                </a:solidFill>
                <a:latin typeface="Times New Roman" pitchFamily="18" charset="0"/>
                <a:ea typeface="ＭＳ Ｐゴシック" pitchFamily="34" charset="-128"/>
              </a:defRPr>
            </a:lvl5pPr>
            <a:lvl6pPr marL="2514097" indent="-228554"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206" indent="-228554"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8314" indent="-228554"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5423" indent="-228554"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37955FBD-B253-45CC-8F4C-E3E7F9AA818B}" type="slidenum">
              <a:rPr lang="en-US" sz="1000">
                <a:solidFill>
                  <a:srgbClr val="6D6D6D"/>
                </a:solidFill>
                <a:latin typeface="Helvetica Light"/>
                <a:ea typeface="+mn-ea"/>
              </a:rPr>
              <a:pPr eaLnBrk="1" hangingPunct="1"/>
              <a:t>11</a:t>
            </a:fld>
            <a:endParaRPr lang="en-US" sz="1000" dirty="0">
              <a:solidFill>
                <a:srgbClr val="6D6D6D"/>
              </a:solidFill>
              <a:latin typeface="Helvetica Light"/>
              <a:ea typeface="+mn-ea"/>
            </a:endParaRPr>
          </a:p>
        </p:txBody>
      </p:sp>
      <p:pic>
        <p:nvPicPr>
          <p:cNvPr id="5" name="Picture 4">
            <a:extLst>
              <a:ext uri="{FF2B5EF4-FFF2-40B4-BE49-F238E27FC236}">
                <a16:creationId xmlns:a16="http://schemas.microsoft.com/office/drawing/2014/main" id="{8D2F611A-5447-2D43-BB0D-BAC8E5450F45}"/>
              </a:ext>
            </a:extLst>
          </p:cNvPr>
          <p:cNvPicPr>
            <a:picLocks noChangeAspect="1"/>
          </p:cNvPicPr>
          <p:nvPr/>
        </p:nvPicPr>
        <p:blipFill rotWithShape="1">
          <a:blip r:embed="rId3">
            <a:extLst>
              <a:ext uri="{28A0092B-C50C-407E-A947-70E740481C1C}">
                <a14:useLocalDpi xmlns:a14="http://schemas.microsoft.com/office/drawing/2010/main" val="0"/>
              </a:ext>
            </a:extLst>
          </a:blip>
          <a:srcRect t="2546" r="1526" b="44122"/>
          <a:stretch/>
        </p:blipFill>
        <p:spPr>
          <a:xfrm>
            <a:off x="2308309" y="3839634"/>
            <a:ext cx="6790805" cy="2758436"/>
          </a:xfrm>
          <a:prstGeom prst="rect">
            <a:avLst/>
          </a:prstGeom>
        </p:spPr>
      </p:pic>
    </p:spTree>
    <p:extLst>
      <p:ext uri="{BB962C8B-B14F-4D97-AF65-F5344CB8AC3E}">
        <p14:creationId xmlns:p14="http://schemas.microsoft.com/office/powerpoint/2010/main" val="4227152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2020/10/05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Smart Education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12</a:t>
            </a:fld>
            <a:endParaRPr lang="en-US"/>
          </a:p>
        </p:txBody>
      </p:sp>
      <p:grpSp>
        <p:nvGrpSpPr>
          <p:cNvPr id="19" name="Group 18"/>
          <p:cNvGrpSpPr/>
          <p:nvPr/>
        </p:nvGrpSpPr>
        <p:grpSpPr>
          <a:xfrm>
            <a:off x="2456486" y="878365"/>
            <a:ext cx="6796922" cy="646203"/>
            <a:chOff x="932011" y="504875"/>
            <a:chExt cx="6797808" cy="646287"/>
          </a:xfrm>
        </p:grpSpPr>
        <p:cxnSp>
          <p:nvCxnSpPr>
            <p:cNvPr id="8" name="Straight Arrow Connector 7"/>
            <p:cNvCxnSpPr/>
            <p:nvPr/>
          </p:nvCxnSpPr>
          <p:spPr bwMode="auto">
            <a:xfrm>
              <a:off x="2383972" y="790562"/>
              <a:ext cx="4088674" cy="0"/>
            </a:xfrm>
            <a:prstGeom prst="straightConnector1">
              <a:avLst/>
            </a:prstGeom>
            <a:solidFill>
              <a:schemeClr val="accent1"/>
            </a:solidFill>
            <a:ln w="57150" cap="flat" cmpd="sng" algn="ctr">
              <a:solidFill>
                <a:schemeClr val="tx1"/>
              </a:solidFill>
              <a:prstDash val="solid"/>
              <a:round/>
              <a:headEnd type="triangle"/>
              <a:tailEnd type="triangle"/>
            </a:ln>
            <a:effectLst/>
          </p:spPr>
        </p:cxnSp>
        <p:sp>
          <p:nvSpPr>
            <p:cNvPr id="9" name="TextBox 8"/>
            <p:cNvSpPr txBox="1"/>
            <p:nvPr/>
          </p:nvSpPr>
          <p:spPr>
            <a:xfrm>
              <a:off x="6570375" y="504875"/>
              <a:ext cx="1159444" cy="646287"/>
            </a:xfrm>
            <a:prstGeom prst="rect">
              <a:avLst/>
            </a:prstGeom>
            <a:noFill/>
          </p:spPr>
          <p:txBody>
            <a:bodyPr wrap="none" rtlCol="0">
              <a:spAutoFit/>
            </a:bodyPr>
            <a:lstStyle/>
            <a:p>
              <a:pPr algn="ctr"/>
              <a:r>
                <a:rPr lang="en-US" sz="3599" b="1" dirty="0">
                  <a:latin typeface="Helvetica" charset="0"/>
                  <a:ea typeface="Helvetica" charset="0"/>
                  <a:cs typeface="Helvetica" charset="0"/>
                </a:rPr>
                <a:t>How</a:t>
              </a:r>
            </a:p>
          </p:txBody>
        </p:sp>
        <p:sp>
          <p:nvSpPr>
            <p:cNvPr id="10" name="TextBox 9"/>
            <p:cNvSpPr txBox="1"/>
            <p:nvPr/>
          </p:nvSpPr>
          <p:spPr>
            <a:xfrm>
              <a:off x="932011" y="504875"/>
              <a:ext cx="1313352" cy="646287"/>
            </a:xfrm>
            <a:prstGeom prst="rect">
              <a:avLst/>
            </a:prstGeom>
            <a:noFill/>
          </p:spPr>
          <p:txBody>
            <a:bodyPr wrap="none" rtlCol="0">
              <a:spAutoFit/>
            </a:bodyPr>
            <a:lstStyle/>
            <a:p>
              <a:pPr algn="ctr"/>
              <a:r>
                <a:rPr lang="en-US" sz="3599" b="1" dirty="0">
                  <a:latin typeface="Helvetica" charset="0"/>
                  <a:ea typeface="Helvetica" charset="0"/>
                  <a:cs typeface="Helvetica" charset="0"/>
                </a:rPr>
                <a:t>What</a:t>
              </a:r>
            </a:p>
          </p:txBody>
        </p:sp>
      </p:grpSp>
      <p:grpSp>
        <p:nvGrpSpPr>
          <p:cNvPr id="18" name="Group 17"/>
          <p:cNvGrpSpPr/>
          <p:nvPr/>
        </p:nvGrpSpPr>
        <p:grpSpPr>
          <a:xfrm>
            <a:off x="2511982" y="2891295"/>
            <a:ext cx="6779898" cy="1200072"/>
            <a:chOff x="987515" y="1558370"/>
            <a:chExt cx="6780780" cy="1200228"/>
          </a:xfrm>
        </p:grpSpPr>
        <p:sp>
          <p:nvSpPr>
            <p:cNvPr id="11" name="TextBox 10"/>
            <p:cNvSpPr txBox="1"/>
            <p:nvPr/>
          </p:nvSpPr>
          <p:spPr>
            <a:xfrm>
              <a:off x="6531897" y="1558370"/>
              <a:ext cx="1236398" cy="1200228"/>
            </a:xfrm>
            <a:prstGeom prst="rect">
              <a:avLst/>
            </a:prstGeom>
            <a:noFill/>
          </p:spPr>
          <p:txBody>
            <a:bodyPr wrap="none" rtlCol="0">
              <a:spAutoFit/>
            </a:bodyPr>
            <a:lstStyle/>
            <a:p>
              <a:pPr algn="ctr"/>
              <a:r>
                <a:rPr lang="en-US" sz="3599" b="1" dirty="0">
                  <a:latin typeface="Helvetica" charset="0"/>
                  <a:ea typeface="Helvetica" charset="0"/>
                  <a:cs typeface="Helvetica" charset="0"/>
                </a:rPr>
                <a:t>Task</a:t>
              </a:r>
              <a:br>
                <a:rPr lang="en-US" sz="3599" b="1" dirty="0">
                  <a:latin typeface="Helvetica" charset="0"/>
                  <a:ea typeface="Helvetica" charset="0"/>
                  <a:cs typeface="Helvetica" charset="0"/>
                </a:rPr>
              </a:br>
              <a:r>
                <a:rPr lang="en-US" sz="3599" b="1" dirty="0">
                  <a:latin typeface="Helvetica" charset="0"/>
                  <a:ea typeface="Helvetica" charset="0"/>
                  <a:cs typeface="Helvetica" charset="0"/>
                </a:rPr>
                <a:t>Flow</a:t>
              </a:r>
            </a:p>
          </p:txBody>
        </p:sp>
        <p:sp>
          <p:nvSpPr>
            <p:cNvPr id="12" name="TextBox 11"/>
            <p:cNvSpPr txBox="1"/>
            <p:nvPr/>
          </p:nvSpPr>
          <p:spPr>
            <a:xfrm>
              <a:off x="987515" y="1558370"/>
              <a:ext cx="1202345" cy="646287"/>
            </a:xfrm>
            <a:prstGeom prst="rect">
              <a:avLst/>
            </a:prstGeom>
            <a:noFill/>
          </p:spPr>
          <p:txBody>
            <a:bodyPr wrap="none" rtlCol="0">
              <a:spAutoFit/>
            </a:bodyPr>
            <a:lstStyle/>
            <a:p>
              <a:pPr algn="ctr"/>
              <a:r>
                <a:rPr lang="en-US" sz="3599" b="1" dirty="0">
                  <a:latin typeface="Helvetica" charset="0"/>
                  <a:ea typeface="Helvetica" charset="0"/>
                  <a:cs typeface="Helvetica" charset="0"/>
                </a:rPr>
                <a:t>Task</a:t>
              </a:r>
            </a:p>
          </p:txBody>
        </p:sp>
        <p:cxnSp>
          <p:nvCxnSpPr>
            <p:cNvPr id="13" name="Straight Arrow Connector 12"/>
            <p:cNvCxnSpPr/>
            <p:nvPr/>
          </p:nvCxnSpPr>
          <p:spPr bwMode="auto">
            <a:xfrm>
              <a:off x="2383972" y="1831236"/>
              <a:ext cx="4088674" cy="0"/>
            </a:xfrm>
            <a:prstGeom prst="straightConnector1">
              <a:avLst/>
            </a:prstGeom>
            <a:solidFill>
              <a:schemeClr val="accent1"/>
            </a:solidFill>
            <a:ln w="57150" cap="flat" cmpd="sng" algn="ctr">
              <a:solidFill>
                <a:schemeClr val="tx1"/>
              </a:solidFill>
              <a:prstDash val="solid"/>
              <a:round/>
              <a:headEnd type="triangle"/>
              <a:tailEnd type="triangle"/>
            </a:ln>
            <a:effectLst/>
          </p:spPr>
        </p:cxnSp>
      </p:grpSp>
    </p:spTree>
    <p:extLst>
      <p:ext uri="{BB962C8B-B14F-4D97-AF65-F5344CB8AC3E}">
        <p14:creationId xmlns:p14="http://schemas.microsoft.com/office/powerpoint/2010/main" val="3961627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Rectangle 2050"/>
          <p:cNvSpPr>
            <a:spLocks noGrp="1" noChangeArrowheads="1"/>
          </p:cNvSpPr>
          <p:nvPr>
            <p:ph type="title"/>
          </p:nvPr>
        </p:nvSpPr>
        <p:spPr/>
        <p:txBody>
          <a:bodyPr/>
          <a:lstStyle/>
          <a:p>
            <a:r>
              <a:rPr lang="en-US" dirty="0"/>
              <a:t>Storyboards in UX Design</a:t>
            </a:r>
          </a:p>
        </p:txBody>
      </p:sp>
      <p:sp>
        <p:nvSpPr>
          <p:cNvPr id="2" name="Date Placeholder 1"/>
          <p:cNvSpPr>
            <a:spLocks noGrp="1"/>
          </p:cNvSpPr>
          <p:nvPr>
            <p:ph type="dt" sz="half" idx="10"/>
          </p:nvPr>
        </p:nvSpPr>
        <p:spPr/>
        <p:txBody>
          <a:bodyPr/>
          <a:lstStyle/>
          <a:p>
            <a:r>
              <a:rPr lang="en-US"/>
              <a:t>2020/10/05</a:t>
            </a:r>
          </a:p>
        </p:txBody>
      </p:sp>
      <p:sp>
        <p:nvSpPr>
          <p:cNvPr id="3" name="Footer Placeholder 2"/>
          <p:cNvSpPr>
            <a:spLocks noGrp="1"/>
          </p:cNvSpPr>
          <p:nvPr>
            <p:ph type="ftr" sz="quarter" idx="11"/>
          </p:nvPr>
        </p:nvSpPr>
        <p:spPr/>
        <p:txBody>
          <a:bodyPr/>
          <a:lstStyle/>
          <a:p>
            <a:r>
              <a:rPr lang="en-US"/>
              <a:t>Designing Solutions to Global Grand Challenges: Smart Education</a:t>
            </a:r>
          </a:p>
        </p:txBody>
      </p:sp>
      <p:sp>
        <p:nvSpPr>
          <p:cNvPr id="4" name="Slide Number Placeholder 3"/>
          <p:cNvSpPr>
            <a:spLocks noGrp="1"/>
          </p:cNvSpPr>
          <p:nvPr>
            <p:ph type="sldNum" sz="quarter" idx="12"/>
          </p:nvPr>
        </p:nvSpPr>
        <p:spPr/>
        <p:txBody>
          <a:bodyPr/>
          <a:lstStyle/>
          <a:p>
            <a:fld id="{63AA7834-23CB-3344-B42F-BB3C863F1847}" type="slidenum">
              <a:rPr lang="en-US" smtClean="0"/>
              <a:pPr/>
              <a:t>13</a:t>
            </a:fld>
            <a:endParaRPr lang="en-US"/>
          </a:p>
        </p:txBody>
      </p:sp>
      <p:grpSp>
        <p:nvGrpSpPr>
          <p:cNvPr id="7" name="Group 6"/>
          <p:cNvGrpSpPr/>
          <p:nvPr/>
        </p:nvGrpSpPr>
        <p:grpSpPr>
          <a:xfrm>
            <a:off x="2181727" y="959846"/>
            <a:ext cx="7654679" cy="5497101"/>
            <a:chOff x="1611313" y="1644650"/>
            <a:chExt cx="6302375" cy="4525963"/>
          </a:xfrm>
        </p:grpSpPr>
        <p:pic>
          <p:nvPicPr>
            <p:cNvPr id="848901" name="Picture 2053" descr="low-fi-music-on-demand"/>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11313" y="1644650"/>
              <a:ext cx="6302375"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bwMode="auto">
            <a:xfrm>
              <a:off x="1612175" y="1656272"/>
              <a:ext cx="2053087" cy="474453"/>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r"/>
              <a:r>
                <a:rPr lang="en-US" sz="1800" dirty="0">
                  <a:solidFill>
                    <a:srgbClr val="0D0D0D"/>
                  </a:solidFill>
                  <a:latin typeface="Segoe Print" panose="02000600000000000000" pitchFamily="2" charset="0"/>
                </a:rPr>
                <a:t>	Task:</a:t>
              </a:r>
            </a:p>
            <a:p>
              <a:endParaRPr lang="en-US" sz="900" dirty="0">
                <a:solidFill>
                  <a:srgbClr val="0D0D0D"/>
                </a:solidFill>
                <a:latin typeface="Segoe Print" panose="02000600000000000000" pitchFamily="2" charset="0"/>
              </a:endParaRPr>
            </a:p>
            <a:p>
              <a:r>
                <a:rPr lang="en-US" sz="1800" dirty="0">
                  <a:solidFill>
                    <a:srgbClr val="0D0D0D"/>
                  </a:solidFill>
                  <a:latin typeface="Segoe Print" panose="02000600000000000000" pitchFamily="2" charset="0"/>
                </a:rPr>
                <a:t>Task Flow #1</a:t>
              </a:r>
            </a:p>
          </p:txBody>
        </p:sp>
      </p:gr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8688" y="959845"/>
            <a:ext cx="4254050" cy="5884039"/>
          </a:xfrm>
          <a:prstGeom prst="rect">
            <a:avLst/>
          </a:prstGeom>
        </p:spPr>
      </p:pic>
    </p:spTree>
    <p:extLst>
      <p:ext uri="{BB962C8B-B14F-4D97-AF65-F5344CB8AC3E}">
        <p14:creationId xmlns:p14="http://schemas.microsoft.com/office/powerpoint/2010/main" val="557903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29" name="Rectangle 1036"/>
          <p:cNvSpPr>
            <a:spLocks noGrp="1" noChangeArrowheads="1"/>
          </p:cNvSpPr>
          <p:nvPr>
            <p:ph type="title"/>
          </p:nvPr>
        </p:nvSpPr>
        <p:spPr/>
        <p:txBody>
          <a:bodyPr/>
          <a:lstStyle/>
          <a:p>
            <a:r>
              <a:rPr lang="en-US" dirty="0"/>
              <a:t>Fidelity in Prototyping</a:t>
            </a:r>
          </a:p>
        </p:txBody>
      </p:sp>
      <p:sp>
        <p:nvSpPr>
          <p:cNvPr id="806925" name="Rectangle 1037"/>
          <p:cNvSpPr>
            <a:spLocks noGrp="1" noChangeArrowheads="1"/>
          </p:cNvSpPr>
          <p:nvPr>
            <p:ph sz="half" idx="1"/>
          </p:nvPr>
        </p:nvSpPr>
        <p:spPr>
          <a:xfrm>
            <a:off x="670995" y="1600200"/>
            <a:ext cx="6888479" cy="4724400"/>
          </a:xfrm>
        </p:spPr>
        <p:txBody>
          <a:bodyPr>
            <a:normAutofit fontScale="92500"/>
          </a:bodyPr>
          <a:lstStyle/>
          <a:p>
            <a:r>
              <a:rPr lang="en-US" dirty="0"/>
              <a:t>Fidelity refers to the level of detail</a:t>
            </a:r>
          </a:p>
          <a:p>
            <a:r>
              <a:rPr lang="en-US" dirty="0"/>
              <a:t>High fidelity?</a:t>
            </a:r>
          </a:p>
          <a:p>
            <a:pPr lvl="1"/>
            <a:r>
              <a:rPr lang="en-US" dirty="0"/>
              <a:t>prototypes look like the </a:t>
            </a:r>
            <a:br>
              <a:rPr lang="en-US" dirty="0"/>
            </a:br>
            <a:r>
              <a:rPr lang="en-US" dirty="0"/>
              <a:t>final product</a:t>
            </a:r>
          </a:p>
          <a:p>
            <a:endParaRPr lang="en-US" dirty="0"/>
          </a:p>
          <a:p>
            <a:r>
              <a:rPr lang="en-US" dirty="0"/>
              <a:t>Low fidelity?</a:t>
            </a:r>
          </a:p>
          <a:p>
            <a:pPr lvl="1"/>
            <a:r>
              <a:rPr lang="en-US" dirty="0"/>
              <a:t>artists renditions with </a:t>
            </a:r>
            <a:br>
              <a:rPr lang="en-US" dirty="0"/>
            </a:br>
            <a:r>
              <a:rPr lang="en-US" dirty="0"/>
              <a:t>many details missing</a:t>
            </a:r>
          </a:p>
        </p:txBody>
      </p:sp>
      <p:sp>
        <p:nvSpPr>
          <p:cNvPr id="6" name="Date Placeholder 5"/>
          <p:cNvSpPr>
            <a:spLocks noGrp="1"/>
          </p:cNvSpPr>
          <p:nvPr>
            <p:ph type="dt" sz="half" idx="10"/>
          </p:nvPr>
        </p:nvSpPr>
        <p:spPr/>
        <p:txBody>
          <a:bodyPr/>
          <a:lstStyle/>
          <a:p>
            <a:r>
              <a:rPr lang="en-US"/>
              <a:t>2020/10/05</a:t>
            </a:r>
          </a:p>
        </p:txBody>
      </p:sp>
      <p:sp>
        <p:nvSpPr>
          <p:cNvPr id="7" name="Footer Placeholder 6"/>
          <p:cNvSpPr>
            <a:spLocks noGrp="1"/>
          </p:cNvSpPr>
          <p:nvPr>
            <p:ph type="ftr" sz="quarter" idx="11"/>
          </p:nvPr>
        </p:nvSpPr>
        <p:spPr/>
        <p:txBody>
          <a:bodyPr/>
          <a:lstStyle/>
          <a:p>
            <a:r>
              <a:rPr lang="en-US"/>
              <a:t>Designing Solutions to Global Grand Challenges: Smart Education</a:t>
            </a:r>
          </a:p>
        </p:txBody>
      </p:sp>
      <p:sp>
        <p:nvSpPr>
          <p:cNvPr id="11" name="Slide Number Placeholder 10"/>
          <p:cNvSpPr>
            <a:spLocks noGrp="1"/>
          </p:cNvSpPr>
          <p:nvPr>
            <p:ph type="sldNum" sz="quarter" idx="12"/>
          </p:nvPr>
        </p:nvSpPr>
        <p:spPr/>
        <p:txBody>
          <a:bodyPr/>
          <a:lstStyle/>
          <a:p>
            <a:fld id="{53D9908C-9638-4E46-AE12-AD37C0864331}" type="slidenum">
              <a:rPr lang="en-US" smtClean="0"/>
              <a:pPr/>
              <a:t>14</a:t>
            </a:fld>
            <a:endParaRPr lang="en-US"/>
          </a:p>
        </p:txBody>
      </p:sp>
      <p:pic>
        <p:nvPicPr>
          <p:cNvPr id="806917" name="Picture 1029" descr="low-fi-music-on-demand"/>
          <p:cNvPicPr>
            <a:picLocks noChangeAspect="1" noChangeArrowheads="1"/>
          </p:cNvPicPr>
          <p:nvPr/>
        </p:nvPicPr>
        <p:blipFill>
          <a:blip r:embed="rId3">
            <a:extLst>
              <a:ext uri="{28A0092B-C50C-407E-A947-70E740481C1C}">
                <a14:useLocalDpi xmlns:a14="http://schemas.microsoft.com/office/drawing/2010/main" val="0"/>
              </a:ext>
            </a:extLst>
          </a:blip>
          <a:srcRect l="44559" t="14171" r="19170" b="47105"/>
          <a:stretch>
            <a:fillRect/>
          </a:stretch>
        </p:blipFill>
        <p:spPr bwMode="auto">
          <a:xfrm>
            <a:off x="7766872" y="4065670"/>
            <a:ext cx="3236840" cy="2481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06918" name="Picture 1030" descr="cvu-mock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6872" y="1327492"/>
            <a:ext cx="4425128" cy="27199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27798357-E1AE-4B42-86B1-2554AC1FBE48}"/>
              </a:ext>
            </a:extLst>
          </p:cNvPr>
          <p:cNvPicPr>
            <a:picLocks noChangeAspect="1"/>
          </p:cNvPicPr>
          <p:nvPr/>
        </p:nvPicPr>
        <p:blipFill rotWithShape="1">
          <a:blip r:embed="rId5"/>
          <a:srcRect l="17686" r="17610"/>
          <a:stretch/>
        </p:blipFill>
        <p:spPr>
          <a:xfrm>
            <a:off x="7768378" y="1556463"/>
            <a:ext cx="4423622" cy="2278902"/>
          </a:xfrm>
          <a:prstGeom prst="rect">
            <a:avLst/>
          </a:prstGeom>
        </p:spPr>
      </p:pic>
    </p:spTree>
    <p:extLst>
      <p:ext uri="{BB962C8B-B14F-4D97-AF65-F5344CB8AC3E}">
        <p14:creationId xmlns:p14="http://schemas.microsoft.com/office/powerpoint/2010/main" val="3361743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692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692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069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0691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0692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6925">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069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6925" grpId="0" uiExpand="1" build="p" bldLvl="2"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5" name="Rectangle 3"/>
          <p:cNvSpPr>
            <a:spLocks noGrp="1" noChangeArrowheads="1"/>
          </p:cNvSpPr>
          <p:nvPr>
            <p:ph type="title"/>
          </p:nvPr>
        </p:nvSpPr>
        <p:spPr/>
        <p:txBody>
          <a:bodyPr/>
          <a:lstStyle/>
          <a:p>
            <a:r>
              <a:rPr lang="en-US"/>
              <a:t>Hi-fi Prototypes Warp</a:t>
            </a:r>
          </a:p>
        </p:txBody>
      </p:sp>
      <p:sp>
        <p:nvSpPr>
          <p:cNvPr id="823300" name="Rectangle 4"/>
          <p:cNvSpPr>
            <a:spLocks noGrp="1" noChangeArrowheads="1"/>
          </p:cNvSpPr>
          <p:nvPr>
            <p:ph idx="1"/>
          </p:nvPr>
        </p:nvSpPr>
        <p:spPr/>
        <p:txBody>
          <a:bodyPr>
            <a:normAutofit lnSpcReduction="10000"/>
          </a:bodyPr>
          <a:lstStyle/>
          <a:p>
            <a:r>
              <a:rPr lang="en-US" dirty="0"/>
              <a:t>Perceptions of the tester/reviewer</a:t>
            </a:r>
          </a:p>
          <a:p>
            <a:pPr lvl="1"/>
            <a:r>
              <a:rPr lang="en-US" dirty="0"/>
              <a:t>representation communicates </a:t>
            </a:r>
            <a:r>
              <a:rPr lang="en-US" b="1" dirty="0">
                <a:solidFill>
                  <a:srgbClr val="73A4D5"/>
                </a:solidFill>
              </a:rPr>
              <a:t>“</a:t>
            </a:r>
            <a:r>
              <a:rPr lang="en-US" altLang="ja-JP" b="1" dirty="0">
                <a:solidFill>
                  <a:srgbClr val="73A4D5"/>
                </a:solidFill>
              </a:rPr>
              <a:t>finished”</a:t>
            </a:r>
          </a:p>
          <a:p>
            <a:pPr lvl="2"/>
            <a:r>
              <a:rPr lang="en-US" dirty="0"/>
              <a:t>comments focus on color, fonts, &amp; alignment</a:t>
            </a:r>
          </a:p>
          <a:p>
            <a:r>
              <a:rPr lang="en-US" dirty="0"/>
              <a:t>Time</a:t>
            </a:r>
          </a:p>
          <a:p>
            <a:pPr lvl="1"/>
            <a:r>
              <a:rPr lang="en-US" dirty="0"/>
              <a:t>encourage </a:t>
            </a:r>
            <a:r>
              <a:rPr lang="en-US" b="1" dirty="0">
                <a:solidFill>
                  <a:srgbClr val="73A4D5"/>
                </a:solidFill>
              </a:rPr>
              <a:t>precision</a:t>
            </a:r>
          </a:p>
          <a:p>
            <a:pPr lvl="2"/>
            <a:r>
              <a:rPr lang="en-US" dirty="0"/>
              <a:t>specifying details takes more time</a:t>
            </a:r>
          </a:p>
          <a:p>
            <a:r>
              <a:rPr lang="en-US" dirty="0"/>
              <a:t>Creativity</a:t>
            </a:r>
          </a:p>
          <a:p>
            <a:pPr lvl="1"/>
            <a:r>
              <a:rPr lang="en-US" dirty="0"/>
              <a:t>lose track of the </a:t>
            </a:r>
            <a:r>
              <a:rPr lang="en-US" b="1" dirty="0">
                <a:solidFill>
                  <a:srgbClr val="73A4D5"/>
                </a:solidFill>
              </a:rPr>
              <a:t>big picture</a:t>
            </a:r>
          </a:p>
        </p:txBody>
      </p:sp>
      <p:sp>
        <p:nvSpPr>
          <p:cNvPr id="5" name="Date Placeholder 3"/>
          <p:cNvSpPr>
            <a:spLocks noGrp="1"/>
          </p:cNvSpPr>
          <p:nvPr>
            <p:ph type="dt" sz="half" idx="10"/>
          </p:nvPr>
        </p:nvSpPr>
        <p:spPr/>
        <p:txBody>
          <a:bodyPr/>
          <a:lstStyle/>
          <a:p>
            <a:r>
              <a:rPr lang="en-US"/>
              <a:t>2020/10/05</a:t>
            </a:r>
          </a:p>
        </p:txBody>
      </p:sp>
      <p:sp>
        <p:nvSpPr>
          <p:cNvPr id="6" name="Footer Placeholder 4"/>
          <p:cNvSpPr>
            <a:spLocks noGrp="1"/>
          </p:cNvSpPr>
          <p:nvPr>
            <p:ph type="ftr" sz="quarter" idx="11"/>
          </p:nvPr>
        </p:nvSpPr>
        <p:spPr/>
        <p:txBody>
          <a:bodyPr/>
          <a:lstStyle/>
          <a:p>
            <a:r>
              <a:rPr lang="en-US"/>
              <a:t>Designing Solutions to Global Grand Challenges: Smart Education</a:t>
            </a:r>
          </a:p>
        </p:txBody>
      </p:sp>
      <p:sp>
        <p:nvSpPr>
          <p:cNvPr id="2" name="Slide Number Placeholder 1"/>
          <p:cNvSpPr>
            <a:spLocks noGrp="1"/>
          </p:cNvSpPr>
          <p:nvPr>
            <p:ph type="sldNum" sz="quarter" idx="12"/>
          </p:nvPr>
        </p:nvSpPr>
        <p:spPr/>
        <p:txBody>
          <a:bodyPr/>
          <a:lstStyle/>
          <a:p>
            <a:fld id="{48573CA7-35FD-4F26-8712-3E7EAA6D8755}" type="slidenum">
              <a:rPr lang="en-US" smtClean="0"/>
              <a:pPr/>
              <a:t>15</a:t>
            </a:fld>
            <a:endParaRPr lang="en-US"/>
          </a:p>
        </p:txBody>
      </p:sp>
      <p:pic>
        <p:nvPicPr>
          <p:cNvPr id="7" name="Picture 3" descr="emmenthaler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98281" y="3505812"/>
            <a:ext cx="3093720" cy="3093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6898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3300">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23300">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23300">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23300">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23300">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300" grpId="0" build="p" bldLvl="2"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3250" name="Picture 2" descr="http://img.ehowcdn.com/article-new/ehow/images/a07/fh/rj/kindergarten-cutting-activities-800x800.jpg"/>
          <p:cNvPicPr>
            <a:picLocks noChangeAspect="1" noChangeArrowheads="1"/>
          </p:cNvPicPr>
          <p:nvPr/>
        </p:nvPicPr>
        <p:blipFill>
          <a:blip r:embed="rId3">
            <a:duotone>
              <a:prstClr val="black"/>
              <a:srgbClr val="000000">
                <a:alpha val="18824"/>
                <a:tint val="45000"/>
                <a:satMod val="400000"/>
              </a:srgbClr>
            </a:duotone>
            <a:alphaModFix amt="56000"/>
            <a:extLst>
              <a:ext uri="{28A0092B-C50C-407E-A947-70E740481C1C}">
                <a14:useLocalDpi xmlns:a14="http://schemas.microsoft.com/office/drawing/2010/main" val="0"/>
              </a:ext>
            </a:extLst>
          </a:blip>
          <a:srcRect/>
          <a:stretch>
            <a:fillRect/>
          </a:stretch>
        </p:blipFill>
        <p:spPr bwMode="auto">
          <a:xfrm>
            <a:off x="2930" y="113639"/>
            <a:ext cx="12189069" cy="8960775"/>
          </a:xfrm>
          <a:prstGeom prst="rect">
            <a:avLst/>
          </a:prstGeom>
          <a:noFill/>
          <a:ln>
            <a:noFill/>
          </a:ln>
          <a:extLst>
            <a:ext uri="{909E8E84-426E-40dd-AFC4-6F175D3DCCD1}">
              <a14:hiddenFill xmlns="" xmlns:a14="http://schemas.microsoft.com/office/drawing/2010/main">
                <a:solidFill>
                  <a:srgbClr val="FFFFFF"/>
                </a:solidFill>
              </a14:hiddenFill>
            </a:ext>
          </a:extLst>
        </p:spPr>
      </p:pic>
      <p:sp>
        <p:nvSpPr>
          <p:cNvPr id="50177" name="Rectangle 2"/>
          <p:cNvSpPr>
            <a:spLocks noGrp="1" noChangeArrowheads="1"/>
          </p:cNvSpPr>
          <p:nvPr>
            <p:ph type="title"/>
          </p:nvPr>
        </p:nvSpPr>
        <p:spPr/>
        <p:txBody>
          <a:bodyPr/>
          <a:lstStyle/>
          <a:p>
            <a:r>
              <a:rPr lang="en-US"/>
              <a:t>Why Use Low-fi Prototypes?</a:t>
            </a:r>
            <a:endParaRPr lang="en-US" dirty="0"/>
          </a:p>
        </p:txBody>
      </p:sp>
      <p:sp>
        <p:nvSpPr>
          <p:cNvPr id="819203" name="Rectangle 3"/>
          <p:cNvSpPr>
            <a:spLocks noGrp="1" noChangeArrowheads="1"/>
          </p:cNvSpPr>
          <p:nvPr>
            <p:ph idx="1"/>
          </p:nvPr>
        </p:nvSpPr>
        <p:spPr/>
        <p:txBody>
          <a:bodyPr/>
          <a:lstStyle/>
          <a:p>
            <a:r>
              <a:rPr lang="en-US" dirty="0"/>
              <a:t>Traditional methods take too long</a:t>
            </a:r>
          </a:p>
          <a:p>
            <a:pPr lvl="1"/>
            <a:r>
              <a:rPr lang="en-US" dirty="0"/>
              <a:t>sketches </a:t>
            </a:r>
            <a:r>
              <a:rPr lang="en-US" dirty="0">
                <a:sym typeface="Symbol" pitchFamily="18" charset="2"/>
              </a:rPr>
              <a:t>→</a:t>
            </a:r>
            <a:r>
              <a:rPr lang="en-US" dirty="0"/>
              <a:t> </a:t>
            </a:r>
            <a:r>
              <a:rPr lang="en-US" b="1" dirty="0">
                <a:solidFill>
                  <a:srgbClr val="73A4D5"/>
                </a:solidFill>
              </a:rPr>
              <a:t>prototype</a:t>
            </a:r>
            <a:r>
              <a:rPr lang="en-US" dirty="0"/>
              <a:t> </a:t>
            </a:r>
            <a:r>
              <a:rPr lang="en-US" dirty="0">
                <a:sym typeface="Symbol" pitchFamily="18" charset="2"/>
              </a:rPr>
              <a:t>→</a:t>
            </a:r>
            <a:r>
              <a:rPr lang="en-US" dirty="0"/>
              <a:t> evaluate </a:t>
            </a:r>
            <a:r>
              <a:rPr lang="en-US" dirty="0">
                <a:sym typeface="Symbol" pitchFamily="18" charset="2"/>
              </a:rPr>
              <a:t>→</a:t>
            </a:r>
            <a:r>
              <a:rPr lang="en-US" dirty="0"/>
              <a:t> iterate</a:t>
            </a:r>
          </a:p>
          <a:p>
            <a:r>
              <a:rPr lang="en-US" dirty="0"/>
              <a:t>Can instead simulate the prototype</a:t>
            </a:r>
          </a:p>
          <a:p>
            <a:pPr lvl="1"/>
            <a:r>
              <a:rPr lang="en-US" dirty="0"/>
              <a:t>sketches </a:t>
            </a:r>
            <a:r>
              <a:rPr lang="en-US" dirty="0">
                <a:sym typeface="Symbol" pitchFamily="18" charset="2"/>
              </a:rPr>
              <a:t>→</a:t>
            </a:r>
            <a:r>
              <a:rPr lang="en-US" dirty="0"/>
              <a:t> evaluate </a:t>
            </a:r>
            <a:r>
              <a:rPr lang="en-US" dirty="0">
                <a:sym typeface="Symbol" pitchFamily="18" charset="2"/>
              </a:rPr>
              <a:t>→</a:t>
            </a:r>
            <a:r>
              <a:rPr lang="en-US" dirty="0"/>
              <a:t> iterate</a:t>
            </a:r>
          </a:p>
          <a:p>
            <a:pPr lvl="1"/>
            <a:r>
              <a:rPr lang="en-US" dirty="0"/>
              <a:t>sketches act as prototypes</a:t>
            </a:r>
          </a:p>
          <a:p>
            <a:pPr lvl="2"/>
            <a:r>
              <a:rPr lang="en-US" dirty="0"/>
              <a:t>designer “</a:t>
            </a:r>
            <a:r>
              <a:rPr lang="en-US" altLang="ja-JP" dirty="0"/>
              <a:t>plays computer”; </a:t>
            </a:r>
            <a:r>
              <a:rPr lang="en-US" dirty="0"/>
              <a:t>others observe &amp; record</a:t>
            </a:r>
          </a:p>
          <a:p>
            <a:r>
              <a:rPr lang="en-US" dirty="0"/>
              <a:t>Kindergarten building skills</a:t>
            </a:r>
          </a:p>
          <a:p>
            <a:pPr lvl="1"/>
            <a:r>
              <a:rPr lang="en-US" dirty="0"/>
              <a:t>allows non-programmers to participate</a:t>
            </a:r>
          </a:p>
        </p:txBody>
      </p:sp>
      <p:sp>
        <p:nvSpPr>
          <p:cNvPr id="4" name="Date Placeholder 3"/>
          <p:cNvSpPr>
            <a:spLocks noGrp="1"/>
          </p:cNvSpPr>
          <p:nvPr>
            <p:ph type="dt" sz="half" idx="10"/>
          </p:nvPr>
        </p:nvSpPr>
        <p:spPr/>
        <p:txBody>
          <a:bodyPr/>
          <a:lstStyle/>
          <a:p>
            <a:r>
              <a:rPr lang="en-US"/>
              <a:t>2020/10/05</a:t>
            </a:r>
          </a:p>
        </p:txBody>
      </p:sp>
      <p:sp>
        <p:nvSpPr>
          <p:cNvPr id="5" name="Footer Placeholder 4"/>
          <p:cNvSpPr>
            <a:spLocks noGrp="1"/>
          </p:cNvSpPr>
          <p:nvPr>
            <p:ph type="ftr" sz="quarter" idx="11"/>
          </p:nvPr>
        </p:nvSpPr>
        <p:spPr/>
        <p:txBody>
          <a:bodyPr/>
          <a:lstStyle/>
          <a:p>
            <a:r>
              <a:rPr lang="en-US"/>
              <a:t>Designing Solutions to Global Grand Challenges: Smart Education</a:t>
            </a:r>
          </a:p>
        </p:txBody>
      </p:sp>
      <p:sp>
        <p:nvSpPr>
          <p:cNvPr id="2" name="Slide Number Placeholder 1"/>
          <p:cNvSpPr>
            <a:spLocks noGrp="1"/>
          </p:cNvSpPr>
          <p:nvPr>
            <p:ph type="sldNum" sz="quarter" idx="12"/>
          </p:nvPr>
        </p:nvSpPr>
        <p:spPr/>
        <p:txBody>
          <a:bodyPr/>
          <a:lstStyle/>
          <a:p>
            <a:fld id="{48573CA7-35FD-4F26-8712-3E7EAA6D8755}" type="slidenum">
              <a:rPr lang="en-US" smtClean="0"/>
              <a:pPr/>
              <a:t>16</a:t>
            </a:fld>
            <a:endParaRPr lang="en-US"/>
          </a:p>
        </p:txBody>
      </p:sp>
    </p:spTree>
    <p:extLst>
      <p:ext uri="{BB962C8B-B14F-4D97-AF65-F5344CB8AC3E}">
        <p14:creationId xmlns:p14="http://schemas.microsoft.com/office/powerpoint/2010/main" val="1326168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2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2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20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1920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1920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19203">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1920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1920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03" grpId="0" uiExpand="1"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3" descr="low-fi"/>
          <p:cNvPicPr>
            <a:picLocks noChangeAspect="1" noChangeArrowheads="1"/>
          </p:cNvPicPr>
          <p:nvPr/>
        </p:nvPicPr>
        <p:blipFill>
          <a:blip r:embed="rId3">
            <a:extLst>
              <a:ext uri="{28A0092B-C50C-407E-A947-70E740481C1C}">
                <a14:useLocalDpi xmlns:a14="http://schemas.microsoft.com/office/drawing/2010/main" val="0"/>
              </a:ext>
            </a:extLst>
          </a:blip>
          <a:srcRect t="1901" b="1141"/>
          <a:stretch>
            <a:fillRect/>
          </a:stretch>
        </p:blipFill>
        <p:spPr bwMode="auto">
          <a:xfrm>
            <a:off x="1784350" y="9526"/>
            <a:ext cx="8731250" cy="662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2" name="Text Box 4"/>
          <p:cNvSpPr txBox="1">
            <a:spLocks noChangeArrowheads="1"/>
          </p:cNvSpPr>
          <p:nvPr/>
        </p:nvSpPr>
        <p:spPr bwMode="auto">
          <a:xfrm>
            <a:off x="7964905" y="6256419"/>
            <a:ext cx="2526632" cy="253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ja-JP" altLang="en-US" sz="1050" dirty="0">
                <a:latin typeface="+mn-lt"/>
              </a:rPr>
              <a:t>“</a:t>
            </a:r>
            <a:r>
              <a:rPr lang="en-US" altLang="ja-JP" sz="1050" dirty="0">
                <a:latin typeface="+mn-lt"/>
              </a:rPr>
              <a:t>Prototyping for Tiny Fingers</a:t>
            </a:r>
            <a:r>
              <a:rPr lang="ja-JP" altLang="en-US" sz="1050" dirty="0">
                <a:latin typeface="+mn-lt"/>
              </a:rPr>
              <a:t>”</a:t>
            </a:r>
            <a:r>
              <a:rPr lang="en-US" altLang="ja-JP" sz="1050" dirty="0">
                <a:latin typeface="+mn-lt"/>
              </a:rPr>
              <a:t> by </a:t>
            </a:r>
            <a:r>
              <a:rPr lang="en-US" altLang="ja-JP" sz="1050" dirty="0" err="1">
                <a:latin typeface="+mn-lt"/>
              </a:rPr>
              <a:t>Rettig</a:t>
            </a:r>
            <a:endParaRPr lang="en-US" sz="1050" dirty="0">
              <a:latin typeface="+mn-lt"/>
            </a:endParaRPr>
          </a:p>
        </p:txBody>
      </p:sp>
      <p:sp>
        <p:nvSpPr>
          <p:cNvPr id="2" name="Date Placeholder 1"/>
          <p:cNvSpPr>
            <a:spLocks noGrp="1"/>
          </p:cNvSpPr>
          <p:nvPr>
            <p:ph type="dt" sz="half" idx="10"/>
          </p:nvPr>
        </p:nvSpPr>
        <p:spPr/>
        <p:txBody>
          <a:bodyPr/>
          <a:lstStyle/>
          <a:p>
            <a:pPr>
              <a:defRPr/>
            </a:pPr>
            <a:r>
              <a:rPr lang="en-US"/>
              <a:t>2020/10/05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Smart Education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17</a:t>
            </a:fld>
            <a:endParaRPr lang="en-US"/>
          </a:p>
        </p:txBody>
      </p:sp>
    </p:spTree>
    <p:extLst>
      <p:ext uri="{BB962C8B-B14F-4D97-AF65-F5344CB8AC3E}">
        <p14:creationId xmlns:p14="http://schemas.microsoft.com/office/powerpoint/2010/main" val="3476744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5039" y="339726"/>
            <a:ext cx="8008937" cy="623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sp>
        <p:nvSpPr>
          <p:cNvPr id="2" name="Date Placeholder 1"/>
          <p:cNvSpPr>
            <a:spLocks noGrp="1"/>
          </p:cNvSpPr>
          <p:nvPr>
            <p:ph type="dt" sz="half" idx="10"/>
          </p:nvPr>
        </p:nvSpPr>
        <p:spPr/>
        <p:txBody>
          <a:bodyPr/>
          <a:lstStyle/>
          <a:p>
            <a:pPr>
              <a:defRPr/>
            </a:pPr>
            <a:r>
              <a:rPr lang="en-US"/>
              <a:t>2020/10/05</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Smart Education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18</a:t>
            </a:fld>
            <a:endParaRPr lang="en-US"/>
          </a:p>
        </p:txBody>
      </p:sp>
    </p:spTree>
    <p:extLst>
      <p:ext uri="{BB962C8B-B14F-4D97-AF65-F5344CB8AC3E}">
        <p14:creationId xmlns:p14="http://schemas.microsoft.com/office/powerpoint/2010/main" val="1550844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prstGeom prst="rect">
            <a:avLst/>
          </a:prstGeom>
        </p:spPr>
        <p:txBody>
          <a:bodyPr/>
          <a:lstStyle/>
          <a:p>
            <a:pPr>
              <a:defRPr/>
            </a:pPr>
            <a:r>
              <a:rPr lang="en-US"/>
              <a:t>2020/10/05</a:t>
            </a:r>
          </a:p>
        </p:txBody>
      </p:sp>
      <p:sp>
        <p:nvSpPr>
          <p:cNvPr id="3" name="Footer Placeholder 2"/>
          <p:cNvSpPr>
            <a:spLocks noGrp="1"/>
          </p:cNvSpPr>
          <p:nvPr>
            <p:ph type="ftr" sz="quarter" idx="11"/>
          </p:nvPr>
        </p:nvSpPr>
        <p:spPr>
          <a:prstGeom prst="rect">
            <a:avLst/>
          </a:prstGeom>
        </p:spPr>
        <p:txBody>
          <a:bodyPr/>
          <a:lstStyle/>
          <a:p>
            <a:pPr>
              <a:defRPr/>
            </a:pPr>
            <a:r>
              <a:rPr lang="en-US"/>
              <a:t>Designing Solutions to Global Grand Challenges: Smart Education</a:t>
            </a:r>
            <a:endParaRPr lang="en-US" dirty="0"/>
          </a:p>
        </p:txBody>
      </p:sp>
      <p:sp>
        <p:nvSpPr>
          <p:cNvPr id="4" name="Slide Number Placeholder 3"/>
          <p:cNvSpPr>
            <a:spLocks noGrp="1"/>
          </p:cNvSpPr>
          <p:nvPr>
            <p:ph type="sldNum" sz="quarter" idx="12"/>
          </p:nvPr>
        </p:nvSpPr>
        <p:spPr>
          <a:prstGeom prst="rect">
            <a:avLst/>
          </a:prstGeom>
        </p:spPr>
        <p:txBody>
          <a:bodyPr/>
          <a:lstStyle/>
          <a:p>
            <a:pPr>
              <a:defRPr/>
            </a:pPr>
            <a:fld id="{7A008F18-8DDE-4A5D-A25F-2DAA7E170AE5}" type="slidenum">
              <a:rPr lang="en-US" smtClean="0"/>
              <a:pPr>
                <a:defRPr/>
              </a:pPr>
              <a:t>19</a:t>
            </a:fld>
            <a:endParaRPr lang="en-US"/>
          </a:p>
        </p:txBody>
      </p:sp>
      <p:sp>
        <p:nvSpPr>
          <p:cNvPr id="18436" name="Text Box 5"/>
          <p:cNvSpPr txBox="1">
            <a:spLocks noChangeArrowheads="1"/>
          </p:cNvSpPr>
          <p:nvPr/>
        </p:nvSpPr>
        <p:spPr bwMode="auto">
          <a:xfrm>
            <a:off x="1894115" y="5987497"/>
            <a:ext cx="126832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sz="2000" dirty="0" err="1">
                <a:latin typeface="Helvetica" pitchFamily="34" charset="0"/>
              </a:rPr>
              <a:t>Cookable</a:t>
            </a:r>
            <a:endParaRPr lang="en-US" sz="2000" dirty="0">
              <a:latin typeface="Helvetica" pitchFamily="34" charset="0"/>
            </a:endParaRPr>
          </a:p>
        </p:txBody>
      </p:sp>
      <p:pic>
        <p:nvPicPr>
          <p:cNvPr id="16" name="Shape 50"/>
          <p:cNvPicPr preferRelativeResize="0"/>
          <p:nvPr/>
        </p:nvPicPr>
        <p:blipFill>
          <a:blip r:embed="rId3">
            <a:alphaModFix/>
          </a:blip>
          <a:stretch>
            <a:fillRect/>
          </a:stretch>
        </p:blipFill>
        <p:spPr>
          <a:xfrm>
            <a:off x="3318720" y="-1"/>
            <a:ext cx="5605358" cy="6526339"/>
          </a:xfrm>
          <a:prstGeom prst="rect">
            <a:avLst/>
          </a:prstGeom>
          <a:noFill/>
          <a:ln>
            <a:noFill/>
          </a:ln>
        </p:spPr>
      </p:pic>
    </p:spTree>
    <p:extLst>
      <p:ext uri="{BB962C8B-B14F-4D97-AF65-F5344CB8AC3E}">
        <p14:creationId xmlns:p14="http://schemas.microsoft.com/office/powerpoint/2010/main" val="205015703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7174" name="Rectangle 5"/>
          <p:cNvSpPr>
            <a:spLocks noGrp="1" noChangeArrowheads="1"/>
          </p:cNvSpPr>
          <p:nvPr>
            <p:ph idx="1"/>
          </p:nvPr>
        </p:nvSpPr>
        <p:spPr/>
        <p:txBody>
          <a:bodyPr/>
          <a:lstStyle/>
          <a:p>
            <a:r>
              <a:rPr lang="en-US" dirty="0"/>
              <a:t>Selecting tasks</a:t>
            </a:r>
          </a:p>
          <a:p>
            <a:r>
              <a:rPr lang="en-US" dirty="0"/>
              <a:t>Storyboarding</a:t>
            </a:r>
          </a:p>
          <a:p>
            <a:r>
              <a:rPr lang="en-US" dirty="0"/>
              <a:t>Low-fi prototyping</a:t>
            </a:r>
          </a:p>
          <a:p>
            <a:r>
              <a:rPr lang="en-US" dirty="0"/>
              <a:t>Conducting a low-fi test</a:t>
            </a:r>
          </a:p>
          <a:p>
            <a:r>
              <a:rPr lang="en-US" dirty="0"/>
              <a:t>Low-fi vs. Medium-fi prototyping</a:t>
            </a:r>
          </a:p>
        </p:txBody>
      </p:sp>
      <p:sp>
        <p:nvSpPr>
          <p:cNvPr id="4" name="Date Placeholder 3"/>
          <p:cNvSpPr>
            <a:spLocks noGrp="1"/>
          </p:cNvSpPr>
          <p:nvPr>
            <p:ph type="dt" sz="half" idx="10"/>
          </p:nvPr>
        </p:nvSpPr>
        <p:spPr/>
        <p:txBody>
          <a:bodyPr/>
          <a:lstStyle/>
          <a:p>
            <a:r>
              <a:rPr lang="en-US"/>
              <a:t>2020/10/05</a:t>
            </a:r>
          </a:p>
        </p:txBody>
      </p:sp>
      <p:sp>
        <p:nvSpPr>
          <p:cNvPr id="5" name="Footer Placeholder 4"/>
          <p:cNvSpPr>
            <a:spLocks noGrp="1"/>
          </p:cNvSpPr>
          <p:nvPr>
            <p:ph type="ftr" sz="quarter" idx="11"/>
          </p:nvPr>
        </p:nvSpPr>
        <p:spPr/>
        <p:txBody>
          <a:bodyPr/>
          <a:lstStyle/>
          <a:p>
            <a:r>
              <a:rPr lang="en-US"/>
              <a:t>Designing Solutions to Global Grand Challenges: Smart Education</a:t>
            </a:r>
            <a:endParaRPr lang="en-US" dirty="0"/>
          </a:p>
        </p:txBody>
      </p:sp>
      <p:sp>
        <p:nvSpPr>
          <p:cNvPr id="3" name="Slide Number Placeholder 2"/>
          <p:cNvSpPr>
            <a:spLocks noGrp="1"/>
          </p:cNvSpPr>
          <p:nvPr>
            <p:ph type="sldNum" sz="quarter" idx="12"/>
          </p:nvPr>
        </p:nvSpPr>
        <p:spPr/>
        <p:txBody>
          <a:bodyPr/>
          <a:lstStyle/>
          <a:p>
            <a:fld id="{48573CA7-35FD-4F26-8712-3E7EAA6D8755}" type="slidenum">
              <a:rPr lang="en-US" smtClean="0"/>
              <a:pPr/>
              <a:t>2</a:t>
            </a:fld>
            <a:endParaRPr lang="en-US"/>
          </a:p>
        </p:txBody>
      </p:sp>
    </p:spTree>
    <p:extLst>
      <p:ext uri="{BB962C8B-B14F-4D97-AF65-F5344CB8AC3E}">
        <p14:creationId xmlns:p14="http://schemas.microsoft.com/office/powerpoint/2010/main" val="2616584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prstGeom prst="rect">
            <a:avLst/>
          </a:prstGeom>
        </p:spPr>
        <p:txBody>
          <a:bodyPr/>
          <a:lstStyle/>
          <a:p>
            <a:pPr>
              <a:defRPr/>
            </a:pPr>
            <a:r>
              <a:rPr lang="en-US"/>
              <a:t>2020/10/05</a:t>
            </a:r>
          </a:p>
        </p:txBody>
      </p:sp>
      <p:sp>
        <p:nvSpPr>
          <p:cNvPr id="3" name="Footer Placeholder 2"/>
          <p:cNvSpPr>
            <a:spLocks noGrp="1"/>
          </p:cNvSpPr>
          <p:nvPr>
            <p:ph type="ftr" sz="quarter" idx="11"/>
          </p:nvPr>
        </p:nvSpPr>
        <p:spPr>
          <a:prstGeom prst="rect">
            <a:avLst/>
          </a:prstGeom>
        </p:spPr>
        <p:txBody>
          <a:bodyPr/>
          <a:lstStyle/>
          <a:p>
            <a:pPr>
              <a:defRPr/>
            </a:pPr>
            <a:r>
              <a:rPr lang="en-US"/>
              <a:t>Designing Solutions to Global Grand Challenges: Smart Education</a:t>
            </a:r>
            <a:endParaRPr lang="en-US" dirty="0"/>
          </a:p>
        </p:txBody>
      </p:sp>
      <p:sp>
        <p:nvSpPr>
          <p:cNvPr id="4" name="Slide Number Placeholder 3"/>
          <p:cNvSpPr>
            <a:spLocks noGrp="1"/>
          </p:cNvSpPr>
          <p:nvPr>
            <p:ph type="sldNum" sz="quarter" idx="12"/>
          </p:nvPr>
        </p:nvSpPr>
        <p:spPr>
          <a:prstGeom prst="rect">
            <a:avLst/>
          </a:prstGeom>
        </p:spPr>
        <p:txBody>
          <a:bodyPr/>
          <a:lstStyle/>
          <a:p>
            <a:pPr>
              <a:defRPr/>
            </a:pPr>
            <a:fld id="{7A008F18-8DDE-4A5D-A25F-2DAA7E170AE5}" type="slidenum">
              <a:rPr lang="en-US" smtClean="0"/>
              <a:pPr>
                <a:defRPr/>
              </a:pPr>
              <a:t>20</a:t>
            </a:fld>
            <a:endParaRPr lang="en-US"/>
          </a:p>
        </p:txBody>
      </p:sp>
      <p:sp>
        <p:nvSpPr>
          <p:cNvPr id="18436" name="Text Box 5"/>
          <p:cNvSpPr txBox="1">
            <a:spLocks noChangeArrowheads="1"/>
          </p:cNvSpPr>
          <p:nvPr/>
        </p:nvSpPr>
        <p:spPr bwMode="auto">
          <a:xfrm>
            <a:off x="1894115" y="5987497"/>
            <a:ext cx="126832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sz="2000" dirty="0" err="1">
                <a:latin typeface="Helvetica" pitchFamily="34" charset="0"/>
              </a:rPr>
              <a:t>Cookable</a:t>
            </a:r>
            <a:endParaRPr lang="en-US" sz="2000" dirty="0">
              <a:latin typeface="Helvetica" pitchFamily="34" charset="0"/>
            </a:endParaRPr>
          </a:p>
        </p:txBody>
      </p:sp>
      <p:pic>
        <p:nvPicPr>
          <p:cNvPr id="7" name="Shape 56"/>
          <p:cNvPicPr preferRelativeResize="0"/>
          <p:nvPr/>
        </p:nvPicPr>
        <p:blipFill>
          <a:blip r:embed="rId3">
            <a:alphaModFix/>
          </a:blip>
          <a:stretch>
            <a:fillRect/>
          </a:stretch>
        </p:blipFill>
        <p:spPr>
          <a:xfrm>
            <a:off x="3589459" y="0"/>
            <a:ext cx="6318867" cy="6400800"/>
          </a:xfrm>
          <a:prstGeom prst="rect">
            <a:avLst/>
          </a:prstGeom>
          <a:noFill/>
          <a:ln>
            <a:noFill/>
          </a:ln>
        </p:spPr>
      </p:pic>
    </p:spTree>
    <p:extLst>
      <p:ext uri="{BB962C8B-B14F-4D97-AF65-F5344CB8AC3E}">
        <p14:creationId xmlns:p14="http://schemas.microsoft.com/office/powerpoint/2010/main" val="288697103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prstGeom prst="rect">
            <a:avLst/>
          </a:prstGeom>
        </p:spPr>
        <p:txBody>
          <a:bodyPr/>
          <a:lstStyle/>
          <a:p>
            <a:pPr>
              <a:defRPr/>
            </a:pPr>
            <a:r>
              <a:rPr lang="en-US"/>
              <a:t>2020/10/05</a:t>
            </a:r>
          </a:p>
        </p:txBody>
      </p:sp>
      <p:sp>
        <p:nvSpPr>
          <p:cNvPr id="3" name="Footer Placeholder 2"/>
          <p:cNvSpPr>
            <a:spLocks noGrp="1"/>
          </p:cNvSpPr>
          <p:nvPr>
            <p:ph type="ftr" sz="quarter" idx="11"/>
          </p:nvPr>
        </p:nvSpPr>
        <p:spPr>
          <a:prstGeom prst="rect">
            <a:avLst/>
          </a:prstGeom>
        </p:spPr>
        <p:txBody>
          <a:bodyPr/>
          <a:lstStyle/>
          <a:p>
            <a:pPr>
              <a:defRPr/>
            </a:pPr>
            <a:r>
              <a:rPr lang="en-US"/>
              <a:t>Designing Solutions to Global Grand Challenges: Smart Education</a:t>
            </a:r>
            <a:endParaRPr lang="en-US" dirty="0"/>
          </a:p>
        </p:txBody>
      </p:sp>
      <p:sp>
        <p:nvSpPr>
          <p:cNvPr id="4" name="Slide Number Placeholder 3"/>
          <p:cNvSpPr>
            <a:spLocks noGrp="1"/>
          </p:cNvSpPr>
          <p:nvPr>
            <p:ph type="sldNum" sz="quarter" idx="12"/>
          </p:nvPr>
        </p:nvSpPr>
        <p:spPr>
          <a:prstGeom prst="rect">
            <a:avLst/>
          </a:prstGeom>
        </p:spPr>
        <p:txBody>
          <a:bodyPr/>
          <a:lstStyle/>
          <a:p>
            <a:pPr>
              <a:defRPr/>
            </a:pPr>
            <a:fld id="{7A008F18-8DDE-4A5D-A25F-2DAA7E170AE5}" type="slidenum">
              <a:rPr lang="en-US" smtClean="0"/>
              <a:pPr>
                <a:defRPr/>
              </a:pPr>
              <a:t>21</a:t>
            </a:fld>
            <a:endParaRPr lang="en-US"/>
          </a:p>
        </p:txBody>
      </p:sp>
      <p:sp>
        <p:nvSpPr>
          <p:cNvPr id="18436" name="Text Box 5"/>
          <p:cNvSpPr txBox="1">
            <a:spLocks noChangeArrowheads="1"/>
          </p:cNvSpPr>
          <p:nvPr/>
        </p:nvSpPr>
        <p:spPr bwMode="auto">
          <a:xfrm>
            <a:off x="1894115" y="5987497"/>
            <a:ext cx="126832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sz="2000" dirty="0" err="1">
                <a:latin typeface="Helvetica" pitchFamily="34" charset="0"/>
              </a:rPr>
              <a:t>Cookable</a:t>
            </a:r>
            <a:endParaRPr lang="en-US" sz="2000" dirty="0">
              <a:latin typeface="Helvetica" pitchFamily="34" charset="0"/>
            </a:endParaRPr>
          </a:p>
        </p:txBody>
      </p:sp>
      <p:pic>
        <p:nvPicPr>
          <p:cNvPr id="6" name="Shape 62"/>
          <p:cNvPicPr preferRelativeResize="0"/>
          <p:nvPr/>
        </p:nvPicPr>
        <p:blipFill>
          <a:blip r:embed="rId3">
            <a:alphaModFix/>
          </a:blip>
          <a:stretch>
            <a:fillRect/>
          </a:stretch>
        </p:blipFill>
        <p:spPr>
          <a:xfrm>
            <a:off x="4408928" y="0"/>
            <a:ext cx="2682549" cy="6400800"/>
          </a:xfrm>
          <a:prstGeom prst="rect">
            <a:avLst/>
          </a:prstGeom>
          <a:noFill/>
          <a:ln>
            <a:noFill/>
          </a:ln>
        </p:spPr>
      </p:pic>
    </p:spTree>
    <p:extLst>
      <p:ext uri="{BB962C8B-B14F-4D97-AF65-F5344CB8AC3E}">
        <p14:creationId xmlns:p14="http://schemas.microsoft.com/office/powerpoint/2010/main" val="248370375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prstGeom prst="rect">
            <a:avLst/>
          </a:prstGeom>
        </p:spPr>
        <p:txBody>
          <a:bodyPr/>
          <a:lstStyle/>
          <a:p>
            <a:pPr>
              <a:defRPr/>
            </a:pPr>
            <a:r>
              <a:rPr lang="en-US"/>
              <a:t>2020/10/05</a:t>
            </a:r>
          </a:p>
        </p:txBody>
      </p:sp>
      <p:sp>
        <p:nvSpPr>
          <p:cNvPr id="3" name="Footer Placeholder 2"/>
          <p:cNvSpPr>
            <a:spLocks noGrp="1"/>
          </p:cNvSpPr>
          <p:nvPr>
            <p:ph type="ftr" sz="quarter" idx="11"/>
          </p:nvPr>
        </p:nvSpPr>
        <p:spPr>
          <a:prstGeom prst="rect">
            <a:avLst/>
          </a:prstGeom>
        </p:spPr>
        <p:txBody>
          <a:bodyPr/>
          <a:lstStyle/>
          <a:p>
            <a:pPr>
              <a:defRPr/>
            </a:pPr>
            <a:r>
              <a:rPr lang="en-US"/>
              <a:t>Designing Solutions to Global Grand Challenges: Smart Education</a:t>
            </a:r>
            <a:endParaRPr lang="en-US" dirty="0"/>
          </a:p>
        </p:txBody>
      </p:sp>
      <p:sp>
        <p:nvSpPr>
          <p:cNvPr id="4" name="Slide Number Placeholder 3"/>
          <p:cNvSpPr>
            <a:spLocks noGrp="1"/>
          </p:cNvSpPr>
          <p:nvPr>
            <p:ph type="sldNum" sz="quarter" idx="12"/>
          </p:nvPr>
        </p:nvSpPr>
        <p:spPr>
          <a:prstGeom prst="rect">
            <a:avLst/>
          </a:prstGeom>
        </p:spPr>
        <p:txBody>
          <a:bodyPr/>
          <a:lstStyle/>
          <a:p>
            <a:pPr>
              <a:defRPr/>
            </a:pPr>
            <a:fld id="{7A008F18-8DDE-4A5D-A25F-2DAA7E170AE5}" type="slidenum">
              <a:rPr lang="en-US" smtClean="0"/>
              <a:pPr>
                <a:defRPr/>
              </a:pPr>
              <a:t>22</a:t>
            </a:fld>
            <a:endParaRPr lang="en-US"/>
          </a:p>
        </p:txBody>
      </p:sp>
      <p:sp>
        <p:nvSpPr>
          <p:cNvPr id="18436" name="Text Box 5"/>
          <p:cNvSpPr txBox="1">
            <a:spLocks noChangeArrowheads="1"/>
          </p:cNvSpPr>
          <p:nvPr/>
        </p:nvSpPr>
        <p:spPr bwMode="auto">
          <a:xfrm>
            <a:off x="1894115" y="5987497"/>
            <a:ext cx="126832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sz="2000" dirty="0" err="1">
                <a:latin typeface="Helvetica" pitchFamily="34" charset="0"/>
              </a:rPr>
              <a:t>Cookable</a:t>
            </a:r>
            <a:endParaRPr lang="en-US" sz="2000" dirty="0">
              <a:latin typeface="Helvetica" pitchFamily="34" charset="0"/>
            </a:endParaRPr>
          </a:p>
        </p:txBody>
      </p:sp>
      <p:pic>
        <p:nvPicPr>
          <p:cNvPr id="6" name="Shape 68"/>
          <p:cNvPicPr preferRelativeResize="0"/>
          <p:nvPr/>
        </p:nvPicPr>
        <p:blipFill>
          <a:blip r:embed="rId3">
            <a:alphaModFix/>
          </a:blip>
          <a:stretch>
            <a:fillRect/>
          </a:stretch>
        </p:blipFill>
        <p:spPr>
          <a:xfrm>
            <a:off x="4232886" y="0"/>
            <a:ext cx="2682549" cy="6400800"/>
          </a:xfrm>
          <a:prstGeom prst="rect">
            <a:avLst/>
          </a:prstGeom>
          <a:noFill/>
          <a:ln>
            <a:noFill/>
          </a:ln>
        </p:spPr>
      </p:pic>
    </p:spTree>
    <p:extLst>
      <p:ext uri="{BB962C8B-B14F-4D97-AF65-F5344CB8AC3E}">
        <p14:creationId xmlns:p14="http://schemas.microsoft.com/office/powerpoint/2010/main" val="143597829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prstGeom prst="rect">
            <a:avLst/>
          </a:prstGeom>
        </p:spPr>
        <p:txBody>
          <a:bodyPr/>
          <a:lstStyle/>
          <a:p>
            <a:pPr>
              <a:defRPr/>
            </a:pPr>
            <a:r>
              <a:rPr lang="en-US"/>
              <a:t>2020/10/05</a:t>
            </a:r>
          </a:p>
        </p:txBody>
      </p:sp>
      <p:sp>
        <p:nvSpPr>
          <p:cNvPr id="3" name="Footer Placeholder 2"/>
          <p:cNvSpPr>
            <a:spLocks noGrp="1"/>
          </p:cNvSpPr>
          <p:nvPr>
            <p:ph type="ftr" sz="quarter" idx="11"/>
          </p:nvPr>
        </p:nvSpPr>
        <p:spPr>
          <a:prstGeom prst="rect">
            <a:avLst/>
          </a:prstGeom>
        </p:spPr>
        <p:txBody>
          <a:bodyPr/>
          <a:lstStyle/>
          <a:p>
            <a:pPr>
              <a:defRPr/>
            </a:pPr>
            <a:r>
              <a:rPr lang="en-US"/>
              <a:t>Designing Solutions to Global Grand Challenges: Smart Education</a:t>
            </a:r>
            <a:endParaRPr lang="en-US" dirty="0"/>
          </a:p>
        </p:txBody>
      </p:sp>
      <p:sp>
        <p:nvSpPr>
          <p:cNvPr id="4" name="Slide Number Placeholder 3"/>
          <p:cNvSpPr>
            <a:spLocks noGrp="1"/>
          </p:cNvSpPr>
          <p:nvPr>
            <p:ph type="sldNum" sz="quarter" idx="12"/>
          </p:nvPr>
        </p:nvSpPr>
        <p:spPr>
          <a:prstGeom prst="rect">
            <a:avLst/>
          </a:prstGeom>
        </p:spPr>
        <p:txBody>
          <a:bodyPr/>
          <a:lstStyle/>
          <a:p>
            <a:pPr>
              <a:defRPr/>
            </a:pPr>
            <a:fld id="{7A008F18-8DDE-4A5D-A25F-2DAA7E170AE5}" type="slidenum">
              <a:rPr lang="en-US" smtClean="0"/>
              <a:pPr>
                <a:defRPr/>
              </a:pPr>
              <a:t>23</a:t>
            </a:fld>
            <a:endParaRPr lang="en-US"/>
          </a:p>
        </p:txBody>
      </p:sp>
      <p:sp>
        <p:nvSpPr>
          <p:cNvPr id="18436" name="Text Box 5"/>
          <p:cNvSpPr txBox="1">
            <a:spLocks noChangeArrowheads="1"/>
          </p:cNvSpPr>
          <p:nvPr/>
        </p:nvSpPr>
        <p:spPr bwMode="auto">
          <a:xfrm>
            <a:off x="1894115" y="5987497"/>
            <a:ext cx="126832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sz="2000" dirty="0" err="1">
                <a:latin typeface="Helvetica" pitchFamily="34" charset="0"/>
              </a:rPr>
              <a:t>Cookable</a:t>
            </a:r>
            <a:endParaRPr lang="en-US" sz="2000" dirty="0">
              <a:latin typeface="Helvetica" pitchFamily="34" charset="0"/>
            </a:endParaRPr>
          </a:p>
        </p:txBody>
      </p:sp>
      <p:pic>
        <p:nvPicPr>
          <p:cNvPr id="6" name="Shape 74"/>
          <p:cNvPicPr preferRelativeResize="0"/>
          <p:nvPr/>
        </p:nvPicPr>
        <p:blipFill>
          <a:blip r:embed="rId3">
            <a:alphaModFix/>
          </a:blip>
          <a:stretch>
            <a:fillRect/>
          </a:stretch>
        </p:blipFill>
        <p:spPr>
          <a:xfrm>
            <a:off x="3987231" y="0"/>
            <a:ext cx="2721172" cy="6400800"/>
          </a:xfrm>
          <a:prstGeom prst="rect">
            <a:avLst/>
          </a:prstGeom>
          <a:noFill/>
          <a:ln>
            <a:noFill/>
          </a:ln>
        </p:spPr>
      </p:pic>
    </p:spTree>
    <p:extLst>
      <p:ext uri="{BB962C8B-B14F-4D97-AF65-F5344CB8AC3E}">
        <p14:creationId xmlns:p14="http://schemas.microsoft.com/office/powerpoint/2010/main" val="383394489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prstGeom prst="rect">
            <a:avLst/>
          </a:prstGeom>
        </p:spPr>
        <p:txBody>
          <a:bodyPr/>
          <a:lstStyle/>
          <a:p>
            <a:pPr>
              <a:defRPr/>
            </a:pPr>
            <a:r>
              <a:rPr lang="en-US"/>
              <a:t>2020/10/05</a:t>
            </a:r>
          </a:p>
        </p:txBody>
      </p:sp>
      <p:sp>
        <p:nvSpPr>
          <p:cNvPr id="3" name="Footer Placeholder 2"/>
          <p:cNvSpPr>
            <a:spLocks noGrp="1"/>
          </p:cNvSpPr>
          <p:nvPr>
            <p:ph type="ftr" sz="quarter" idx="11"/>
          </p:nvPr>
        </p:nvSpPr>
        <p:spPr>
          <a:xfrm>
            <a:off x="3965955" y="6553200"/>
            <a:ext cx="6239612" cy="457200"/>
          </a:xfrm>
          <a:prstGeom prst="rect">
            <a:avLst/>
          </a:prstGeom>
        </p:spPr>
        <p:txBody>
          <a:bodyPr/>
          <a:lstStyle/>
          <a:p>
            <a:pPr>
              <a:defRPr/>
            </a:pPr>
            <a:r>
              <a:rPr lang="en-US"/>
              <a:t>Designing Solutions to Global Grand Challenges: Smart Education</a:t>
            </a:r>
            <a:endParaRPr lang="en-US" dirty="0"/>
          </a:p>
        </p:txBody>
      </p:sp>
      <p:sp>
        <p:nvSpPr>
          <p:cNvPr id="4" name="Slide Number Placeholder 3"/>
          <p:cNvSpPr>
            <a:spLocks noGrp="1"/>
          </p:cNvSpPr>
          <p:nvPr>
            <p:ph type="sldNum" sz="quarter" idx="12"/>
          </p:nvPr>
        </p:nvSpPr>
        <p:spPr>
          <a:xfrm>
            <a:off x="9580893" y="6553200"/>
            <a:ext cx="990600" cy="457200"/>
          </a:xfrm>
          <a:prstGeom prst="rect">
            <a:avLst/>
          </a:prstGeom>
        </p:spPr>
        <p:txBody>
          <a:bodyPr/>
          <a:lstStyle/>
          <a:p>
            <a:pPr>
              <a:defRPr/>
            </a:pPr>
            <a:fld id="{7A008F18-8DDE-4A5D-A25F-2DAA7E170AE5}" type="slidenum">
              <a:rPr lang="en-US" smtClean="0"/>
              <a:pPr>
                <a:defRPr/>
              </a:pPr>
              <a:t>24</a:t>
            </a:fld>
            <a:endParaRPr lang="en-US" dirty="0"/>
          </a:p>
        </p:txBody>
      </p:sp>
      <p:sp>
        <p:nvSpPr>
          <p:cNvPr id="18436" name="Text Box 5"/>
          <p:cNvSpPr txBox="1">
            <a:spLocks noChangeArrowheads="1"/>
          </p:cNvSpPr>
          <p:nvPr/>
        </p:nvSpPr>
        <p:spPr bwMode="auto">
          <a:xfrm>
            <a:off x="1649306" y="5987497"/>
            <a:ext cx="166694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sz="2000" dirty="0">
                <a:latin typeface="Helvetica" pitchFamily="34" charset="0"/>
              </a:rPr>
              <a:t>Who is </a:t>
            </a:r>
            <a:r>
              <a:rPr lang="en-US" sz="2000" dirty="0" err="1">
                <a:latin typeface="Helvetica" pitchFamily="34" charset="0"/>
              </a:rPr>
              <a:t>Zuki</a:t>
            </a:r>
            <a:r>
              <a:rPr lang="en-US" sz="2000" dirty="0">
                <a:latin typeface="Helvetica" pitchFamily="34" charset="0"/>
              </a:rPr>
              <a:t>?</a:t>
            </a:r>
          </a:p>
        </p:txBody>
      </p:sp>
      <p:pic>
        <p:nvPicPr>
          <p:cNvPr id="7" name="Picture 6" descr="PaperPrototypes_Print.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0290" y="109229"/>
            <a:ext cx="5035583" cy="6516636"/>
          </a:xfrm>
          <a:prstGeom prst="rect">
            <a:avLst/>
          </a:prstGeom>
        </p:spPr>
      </p:pic>
      <p:pic>
        <p:nvPicPr>
          <p:cNvPr id="8" name="Picture 7" descr="PaperPrototypes_Print.pdf"/>
          <p:cNvPicPr>
            <a:picLocks noChangeAspect="1"/>
          </p:cNvPicPr>
          <p:nvPr/>
        </p:nvPicPr>
        <p:blipFill rotWithShape="1">
          <a:blip r:embed="rId4" cstate="print">
            <a:extLst>
              <a:ext uri="{28A0092B-C50C-407E-A947-70E740481C1C}">
                <a14:useLocalDpi xmlns:a14="http://schemas.microsoft.com/office/drawing/2010/main" val="0"/>
              </a:ext>
            </a:extLst>
          </a:blip>
          <a:srcRect t="2305" b="4662"/>
          <a:stretch/>
        </p:blipFill>
        <p:spPr>
          <a:xfrm>
            <a:off x="4003796" y="286734"/>
            <a:ext cx="5035583" cy="6062622"/>
          </a:xfrm>
          <a:prstGeom prst="rect">
            <a:avLst/>
          </a:prstGeom>
        </p:spPr>
      </p:pic>
      <p:pic>
        <p:nvPicPr>
          <p:cNvPr id="10" name="Picture 9" descr="PaperPrototypes_Print.pd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3555" y="81919"/>
            <a:ext cx="5035583" cy="6516636"/>
          </a:xfrm>
          <a:prstGeom prst="rect">
            <a:avLst/>
          </a:prstGeom>
        </p:spPr>
      </p:pic>
      <p:pic>
        <p:nvPicPr>
          <p:cNvPr id="11" name="Picture 10" descr="PaperPrototypes_Print.pd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56877" y="109229"/>
            <a:ext cx="5035583" cy="6516636"/>
          </a:xfrm>
          <a:prstGeom prst="rect">
            <a:avLst/>
          </a:prstGeom>
        </p:spPr>
      </p:pic>
      <p:pic>
        <p:nvPicPr>
          <p:cNvPr id="12" name="Picture 11" descr="PaperPrototypes_Print.pd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4849" y="109229"/>
            <a:ext cx="5035583" cy="6516636"/>
          </a:xfrm>
          <a:prstGeom prst="rect">
            <a:avLst/>
          </a:prstGeom>
        </p:spPr>
      </p:pic>
      <p:pic>
        <p:nvPicPr>
          <p:cNvPr id="13" name="Picture 12" descr="PaperPrototypes_Print.pdf"/>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00030" y="109229"/>
            <a:ext cx="5035583" cy="6516636"/>
          </a:xfrm>
          <a:prstGeom prst="rect">
            <a:avLst/>
          </a:prstGeom>
        </p:spPr>
      </p:pic>
      <p:pic>
        <p:nvPicPr>
          <p:cNvPr id="14" name="Picture 13" descr="PaperPrototypes_Print.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04221" y="109229"/>
            <a:ext cx="5035583" cy="6516636"/>
          </a:xfrm>
          <a:prstGeom prst="rect">
            <a:avLst/>
          </a:prstGeom>
        </p:spPr>
      </p:pic>
    </p:spTree>
    <p:extLst>
      <p:ext uri="{BB962C8B-B14F-4D97-AF65-F5344CB8AC3E}">
        <p14:creationId xmlns:p14="http://schemas.microsoft.com/office/powerpoint/2010/main" val="30795624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3"/>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Title 2"/>
          <p:cNvSpPr>
            <a:spLocks noGrp="1"/>
          </p:cNvSpPr>
          <p:nvPr>
            <p:ph type="title"/>
          </p:nvPr>
        </p:nvSpPr>
        <p:spPr/>
        <p:txBody>
          <a:bodyPr/>
          <a:lstStyle/>
          <a:p>
            <a:r>
              <a:rPr lang="en-US"/>
              <a:t>Constructing the Model</a:t>
            </a:r>
            <a:endParaRPr lang="en-US" dirty="0"/>
          </a:p>
        </p:txBody>
      </p:sp>
      <p:sp>
        <p:nvSpPr>
          <p:cNvPr id="64514" name="Rectangle 3"/>
          <p:cNvSpPr>
            <a:spLocks noGrp="1" noChangeArrowheads="1"/>
          </p:cNvSpPr>
          <p:nvPr>
            <p:ph idx="1"/>
          </p:nvPr>
        </p:nvSpPr>
        <p:spPr>
          <a:xfrm>
            <a:off x="639233" y="1143000"/>
            <a:ext cx="11195715" cy="5181600"/>
          </a:xfrm>
        </p:spPr>
        <p:txBody>
          <a:bodyPr/>
          <a:lstStyle/>
          <a:p>
            <a:r>
              <a:rPr lang="en-US" dirty="0"/>
              <a:t>Set a deadline</a:t>
            </a:r>
          </a:p>
          <a:p>
            <a:pPr lvl="1"/>
            <a:r>
              <a:rPr lang="en-US" dirty="0"/>
              <a:t>don’</a:t>
            </a:r>
            <a:r>
              <a:rPr lang="en-US" altLang="ja-JP" dirty="0"/>
              <a:t>t think too long - </a:t>
            </a:r>
            <a:r>
              <a:rPr lang="en-US" altLang="ja-JP" b="1" i="1" dirty="0">
                <a:solidFill>
                  <a:srgbClr val="2D92D4"/>
                </a:solidFill>
              </a:rPr>
              <a:t>build it!</a:t>
            </a:r>
          </a:p>
          <a:p>
            <a:r>
              <a:rPr lang="en-US" dirty="0"/>
              <a:t>Draw a window frame on large paper</a:t>
            </a:r>
          </a:p>
          <a:p>
            <a:r>
              <a:rPr lang="en-US" dirty="0"/>
              <a:t>Put different screen regions on cards</a:t>
            </a:r>
          </a:p>
          <a:p>
            <a:pPr lvl="1"/>
            <a:r>
              <a:rPr lang="en-US" dirty="0"/>
              <a:t>anything that moves, changes, appears/disappears</a:t>
            </a:r>
          </a:p>
          <a:p>
            <a:r>
              <a:rPr lang="en-US" dirty="0"/>
              <a:t>Ready response for any user action</a:t>
            </a:r>
          </a:p>
          <a:p>
            <a:pPr lvl="1"/>
            <a:r>
              <a:rPr lang="en-US" dirty="0"/>
              <a:t>e.g., have those pop-up dialogs, etc. already made</a:t>
            </a:r>
          </a:p>
          <a:p>
            <a:r>
              <a:rPr lang="en-US" dirty="0"/>
              <a:t>Use printer/scanner to make many versions</a:t>
            </a:r>
          </a:p>
        </p:txBody>
      </p:sp>
      <p:sp>
        <p:nvSpPr>
          <p:cNvPr id="4" name="Date Placeholder 3"/>
          <p:cNvSpPr>
            <a:spLocks noGrp="1"/>
          </p:cNvSpPr>
          <p:nvPr>
            <p:ph type="dt" sz="half" idx="10"/>
          </p:nvPr>
        </p:nvSpPr>
        <p:spPr/>
        <p:txBody>
          <a:bodyPr/>
          <a:lstStyle/>
          <a:p>
            <a:r>
              <a:rPr lang="en-US"/>
              <a:t>2020/10/05</a:t>
            </a:r>
          </a:p>
        </p:txBody>
      </p:sp>
      <p:sp>
        <p:nvSpPr>
          <p:cNvPr id="5" name="Footer Placeholder 4"/>
          <p:cNvSpPr>
            <a:spLocks noGrp="1"/>
          </p:cNvSpPr>
          <p:nvPr>
            <p:ph type="ftr" sz="quarter" idx="11"/>
          </p:nvPr>
        </p:nvSpPr>
        <p:spPr/>
        <p:txBody>
          <a:bodyPr/>
          <a:lstStyle/>
          <a:p>
            <a:r>
              <a:rPr lang="en-US" dirty="0"/>
              <a:t>Designing Solutions to Global Grand Challenges: Smart Education</a:t>
            </a:r>
          </a:p>
        </p:txBody>
      </p:sp>
      <p:sp>
        <p:nvSpPr>
          <p:cNvPr id="2" name="Slide Number Placeholder 1"/>
          <p:cNvSpPr>
            <a:spLocks noGrp="1"/>
          </p:cNvSpPr>
          <p:nvPr>
            <p:ph type="sldNum" sz="quarter" idx="12"/>
          </p:nvPr>
        </p:nvSpPr>
        <p:spPr/>
        <p:txBody>
          <a:bodyPr/>
          <a:lstStyle/>
          <a:p>
            <a:fld id="{48573CA7-35FD-4F26-8712-3E7EAA6D8755}" type="slidenum">
              <a:rPr lang="en-US" smtClean="0"/>
              <a:pPr/>
              <a:t>25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8"/>
          <p:cNvSpPr/>
          <p:nvPr/>
        </p:nvSpPr>
        <p:spPr bwMode="auto">
          <a:xfrm>
            <a:off x="0" y="0"/>
            <a:ext cx="12191999" cy="1143000"/>
          </a:xfrm>
          <a:prstGeom prst="rect">
            <a:avLst/>
          </a:prstGeom>
          <a:solidFill>
            <a:schemeClr val="tx2">
              <a:lumMod val="10000"/>
              <a:alpha val="6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0" name="Title 2"/>
          <p:cNvSpPr>
            <a:spLocks noGrp="1"/>
          </p:cNvSpPr>
          <p:nvPr>
            <p:ph type="title"/>
          </p:nvPr>
        </p:nvSpPr>
        <p:spPr/>
        <p:txBody>
          <a:bodyPr/>
          <a:lstStyle/>
          <a:p>
            <a:r>
              <a:rPr lang="en-US" dirty="0"/>
              <a:t>Constructing the Model</a:t>
            </a:r>
          </a:p>
        </p:txBody>
      </p:sp>
      <p:sp>
        <p:nvSpPr>
          <p:cNvPr id="2" name="Date Placeholder 1"/>
          <p:cNvSpPr>
            <a:spLocks noGrp="1"/>
          </p:cNvSpPr>
          <p:nvPr>
            <p:ph type="dt" sz="half" idx="10"/>
          </p:nvPr>
        </p:nvSpPr>
        <p:spPr/>
        <p:txBody>
          <a:bodyPr/>
          <a:lstStyle/>
          <a:p>
            <a:pPr>
              <a:defRPr/>
            </a:pPr>
            <a:r>
              <a:rPr lang="en-US"/>
              <a:t>2020/10/05</a:t>
            </a:r>
          </a:p>
        </p:txBody>
      </p:sp>
      <p:sp>
        <p:nvSpPr>
          <p:cNvPr id="3" name="Footer Placeholder 2"/>
          <p:cNvSpPr>
            <a:spLocks noGrp="1"/>
          </p:cNvSpPr>
          <p:nvPr>
            <p:ph type="ftr" sz="quarter" idx="11"/>
          </p:nvPr>
        </p:nvSpPr>
        <p:spPr/>
        <p:txBody>
          <a:bodyPr/>
          <a:lstStyle/>
          <a:p>
            <a:pPr>
              <a:defRPr/>
            </a:pPr>
            <a:r>
              <a:rPr lang="en-US"/>
              <a:t>Designing Solutions to Global Grand Challenges: Smart Education</a:t>
            </a:r>
          </a:p>
        </p:txBody>
      </p:sp>
      <p:sp>
        <p:nvSpPr>
          <p:cNvPr id="4" name="Slide Number Placeholder 3"/>
          <p:cNvSpPr>
            <a:spLocks noGrp="1"/>
          </p:cNvSpPr>
          <p:nvPr>
            <p:ph type="sldNum" sz="quarter" idx="12"/>
          </p:nvPr>
        </p:nvSpPr>
        <p:spPr/>
        <p:txBody>
          <a:bodyPr/>
          <a:lstStyle/>
          <a:p>
            <a:fld id="{FB6652A6-79DF-483A-BD26-0F50B98E5330}" type="slidenum">
              <a:rPr lang="en-US" smtClean="0"/>
              <a:pPr/>
              <a:t>26</a:t>
            </a:fld>
            <a:endParaRPr lang="en-US"/>
          </a:p>
        </p:txBody>
      </p:sp>
      <p:pic>
        <p:nvPicPr>
          <p:cNvPr id="6" name="Picture 5">
            <a:extLst>
              <a:ext uri="{FF2B5EF4-FFF2-40B4-BE49-F238E27FC236}">
                <a16:creationId xmlns:a16="http://schemas.microsoft.com/office/drawing/2014/main" id="{A629B8AC-1B79-354B-A2EE-10AC9F47A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811" y="-84405"/>
            <a:ext cx="12318591" cy="6942406"/>
          </a:xfrm>
          <a:prstGeom prst="rect">
            <a:avLst/>
          </a:prstGeom>
        </p:spPr>
      </p:pic>
    </p:spTree>
    <p:extLst>
      <p:ext uri="{BB962C8B-B14F-4D97-AF65-F5344CB8AC3E}">
        <p14:creationId xmlns:p14="http://schemas.microsoft.com/office/powerpoint/2010/main" val="2530689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8"/>
          <p:cNvSpPr/>
          <p:nvPr/>
        </p:nvSpPr>
        <p:spPr bwMode="auto">
          <a:xfrm>
            <a:off x="0" y="0"/>
            <a:ext cx="12191999" cy="1143000"/>
          </a:xfrm>
          <a:prstGeom prst="rect">
            <a:avLst/>
          </a:prstGeom>
          <a:solidFill>
            <a:schemeClr val="tx2">
              <a:lumMod val="10000"/>
              <a:alpha val="6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0" name="Title 2"/>
          <p:cNvSpPr>
            <a:spLocks noGrp="1"/>
          </p:cNvSpPr>
          <p:nvPr>
            <p:ph type="title"/>
          </p:nvPr>
        </p:nvSpPr>
        <p:spPr/>
        <p:txBody>
          <a:bodyPr/>
          <a:lstStyle/>
          <a:p>
            <a:r>
              <a:rPr lang="en-US" dirty="0"/>
              <a:t>Constructing the Model</a:t>
            </a:r>
          </a:p>
        </p:txBody>
      </p:sp>
      <p:sp>
        <p:nvSpPr>
          <p:cNvPr id="2" name="Date Placeholder 1"/>
          <p:cNvSpPr>
            <a:spLocks noGrp="1"/>
          </p:cNvSpPr>
          <p:nvPr>
            <p:ph type="dt" sz="half" idx="10"/>
          </p:nvPr>
        </p:nvSpPr>
        <p:spPr/>
        <p:txBody>
          <a:bodyPr/>
          <a:lstStyle/>
          <a:p>
            <a:pPr>
              <a:defRPr/>
            </a:pPr>
            <a:r>
              <a:rPr lang="en-US"/>
              <a:t>2020/10/05</a:t>
            </a:r>
          </a:p>
        </p:txBody>
      </p:sp>
      <p:sp>
        <p:nvSpPr>
          <p:cNvPr id="3" name="Footer Placeholder 2"/>
          <p:cNvSpPr>
            <a:spLocks noGrp="1"/>
          </p:cNvSpPr>
          <p:nvPr>
            <p:ph type="ftr" sz="quarter" idx="11"/>
          </p:nvPr>
        </p:nvSpPr>
        <p:spPr/>
        <p:txBody>
          <a:bodyPr/>
          <a:lstStyle/>
          <a:p>
            <a:pPr>
              <a:defRPr/>
            </a:pPr>
            <a:r>
              <a:rPr lang="en-US"/>
              <a:t>Designing Solutions to Global Grand Challenges: Smart Education</a:t>
            </a:r>
          </a:p>
        </p:txBody>
      </p:sp>
      <p:sp>
        <p:nvSpPr>
          <p:cNvPr id="4" name="Slide Number Placeholder 3"/>
          <p:cNvSpPr>
            <a:spLocks noGrp="1"/>
          </p:cNvSpPr>
          <p:nvPr>
            <p:ph type="sldNum" sz="quarter" idx="12"/>
          </p:nvPr>
        </p:nvSpPr>
        <p:spPr/>
        <p:txBody>
          <a:bodyPr/>
          <a:lstStyle/>
          <a:p>
            <a:fld id="{FB6652A6-79DF-483A-BD26-0F50B98E5330}" type="slidenum">
              <a:rPr lang="en-US" smtClean="0"/>
              <a:pPr/>
              <a:t>27</a:t>
            </a:fld>
            <a:endParaRPr lang="en-US"/>
          </a:p>
        </p:txBody>
      </p:sp>
      <p:pic>
        <p:nvPicPr>
          <p:cNvPr id="8" name="Picture 7">
            <a:extLst>
              <a:ext uri="{FF2B5EF4-FFF2-40B4-BE49-F238E27FC236}">
                <a16:creationId xmlns:a16="http://schemas.microsoft.com/office/drawing/2014/main" id="{3E0769A7-E318-6945-BB1C-B4E765E7C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30"/>
            <a:ext cx="12183780" cy="6862630"/>
          </a:xfrm>
          <a:prstGeom prst="rect">
            <a:avLst/>
          </a:prstGeom>
        </p:spPr>
      </p:pic>
    </p:spTree>
    <p:extLst>
      <p:ext uri="{BB962C8B-B14F-4D97-AF65-F5344CB8AC3E}">
        <p14:creationId xmlns:p14="http://schemas.microsoft.com/office/powerpoint/2010/main" val="1912766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p:txBody>
          <a:bodyPr/>
          <a:lstStyle/>
          <a:p>
            <a:r>
              <a:rPr lang="en-US"/>
              <a:t>Preparing for a Test</a:t>
            </a:r>
          </a:p>
        </p:txBody>
      </p:sp>
      <p:sp>
        <p:nvSpPr>
          <p:cNvPr id="826371" name="Rectangle 3"/>
          <p:cNvSpPr>
            <a:spLocks noGrp="1" noChangeArrowheads="1"/>
          </p:cNvSpPr>
          <p:nvPr>
            <p:ph idx="1"/>
          </p:nvPr>
        </p:nvSpPr>
        <p:spPr>
          <a:xfrm>
            <a:off x="639233" y="1219200"/>
            <a:ext cx="11195715" cy="5425440"/>
          </a:xfrm>
        </p:spPr>
        <p:txBody>
          <a:bodyPr/>
          <a:lstStyle/>
          <a:p>
            <a:r>
              <a:rPr lang="en-US" dirty="0"/>
              <a:t>Select your “</a:t>
            </a:r>
            <a:r>
              <a:rPr lang="en-US" altLang="ja-JP" dirty="0"/>
              <a:t>customers”</a:t>
            </a:r>
          </a:p>
          <a:p>
            <a:pPr lvl="1"/>
            <a:r>
              <a:rPr lang="en-US" dirty="0"/>
              <a:t>understand background of intended users</a:t>
            </a:r>
          </a:p>
          <a:p>
            <a:pPr lvl="1"/>
            <a:r>
              <a:rPr lang="en-US" dirty="0"/>
              <a:t>use a questionnaire to get the people you need</a:t>
            </a:r>
          </a:p>
          <a:p>
            <a:pPr lvl="1"/>
            <a:r>
              <a:rPr lang="en-US" dirty="0"/>
              <a:t>don’</a:t>
            </a:r>
            <a:r>
              <a:rPr lang="en-US" altLang="ja-JP" dirty="0"/>
              <a:t>t use friends or family</a:t>
            </a:r>
            <a:br>
              <a:rPr lang="en-US" altLang="ja-JP" dirty="0"/>
            </a:br>
            <a:endParaRPr lang="en-US" altLang="ja-JP" sz="1800" dirty="0"/>
          </a:p>
          <a:p>
            <a:r>
              <a:rPr lang="en-US" dirty="0"/>
              <a:t>Prepare scenarios that are</a:t>
            </a:r>
          </a:p>
          <a:p>
            <a:pPr lvl="1"/>
            <a:r>
              <a:rPr lang="en-US" dirty="0"/>
              <a:t>typical of the product during actual use</a:t>
            </a:r>
          </a:p>
          <a:p>
            <a:pPr lvl="1"/>
            <a:r>
              <a:rPr lang="en-US" dirty="0"/>
              <a:t>make prototype support these (small, yet broad)</a:t>
            </a:r>
            <a:br>
              <a:rPr lang="en-US" dirty="0"/>
            </a:br>
            <a:endParaRPr lang="en-US" sz="1800" dirty="0"/>
          </a:p>
          <a:p>
            <a:r>
              <a:rPr lang="en-US" dirty="0"/>
              <a:t>Practice to avoid </a:t>
            </a:r>
            <a:r>
              <a:rPr lang="en-US" altLang="ja-JP" dirty="0"/>
              <a:t>“bugs”</a:t>
            </a:r>
            <a:endParaRPr lang="en-US" dirty="0"/>
          </a:p>
        </p:txBody>
      </p:sp>
      <p:sp>
        <p:nvSpPr>
          <p:cNvPr id="4" name="Date Placeholder 2"/>
          <p:cNvSpPr>
            <a:spLocks noGrp="1"/>
          </p:cNvSpPr>
          <p:nvPr>
            <p:ph type="dt" sz="half" idx="10"/>
          </p:nvPr>
        </p:nvSpPr>
        <p:spPr/>
        <p:txBody>
          <a:bodyPr/>
          <a:lstStyle/>
          <a:p>
            <a:r>
              <a:rPr lang="en-US"/>
              <a:t>2020/10/05</a:t>
            </a:r>
          </a:p>
        </p:txBody>
      </p:sp>
      <p:sp>
        <p:nvSpPr>
          <p:cNvPr id="5" name="Footer Placeholder 3"/>
          <p:cNvSpPr>
            <a:spLocks noGrp="1"/>
          </p:cNvSpPr>
          <p:nvPr>
            <p:ph type="ftr" sz="quarter" idx="11"/>
          </p:nvPr>
        </p:nvSpPr>
        <p:spPr/>
        <p:txBody>
          <a:bodyPr/>
          <a:lstStyle/>
          <a:p>
            <a:r>
              <a:rPr lang="en-US"/>
              <a:t>Designing Solutions to Global Grand Challenges: Smart Education</a:t>
            </a:r>
          </a:p>
        </p:txBody>
      </p:sp>
      <p:sp>
        <p:nvSpPr>
          <p:cNvPr id="2" name="Slide Number Placeholder 1"/>
          <p:cNvSpPr>
            <a:spLocks noGrp="1"/>
          </p:cNvSpPr>
          <p:nvPr>
            <p:ph type="sldNum" sz="quarter" idx="12"/>
          </p:nvPr>
        </p:nvSpPr>
        <p:spPr/>
        <p:txBody>
          <a:bodyPr/>
          <a:lstStyle/>
          <a:p>
            <a:fld id="{FB6652A6-79DF-483A-BD26-0F50B98E5330}" type="slidenum">
              <a:rPr lang="en-US" smtClean="0"/>
              <a:pPr/>
              <a:t>28</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6371">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26371">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26371">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263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6371" grpId="0" uiExpand="1"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Title 2"/>
          <p:cNvSpPr>
            <a:spLocks noGrp="1"/>
          </p:cNvSpPr>
          <p:nvPr>
            <p:ph type="title"/>
          </p:nvPr>
        </p:nvSpPr>
        <p:spPr/>
        <p:txBody>
          <a:bodyPr/>
          <a:lstStyle/>
          <a:p>
            <a:r>
              <a:rPr lang="en-US" dirty="0"/>
              <a:t>Conducting a Test</a:t>
            </a:r>
            <a:br>
              <a:rPr lang="en-US" dirty="0"/>
            </a:br>
            <a:r>
              <a:rPr lang="en-US" sz="3200" i="1" dirty="0"/>
              <a:t>Four Roles</a:t>
            </a:r>
            <a:endParaRPr lang="en-US" i="1" dirty="0"/>
          </a:p>
        </p:txBody>
      </p:sp>
      <p:sp>
        <p:nvSpPr>
          <p:cNvPr id="78850" name="Rectangle 3"/>
          <p:cNvSpPr>
            <a:spLocks noGrp="1" noChangeArrowheads="1"/>
          </p:cNvSpPr>
          <p:nvPr>
            <p:ph idx="1"/>
          </p:nvPr>
        </p:nvSpPr>
        <p:spPr>
          <a:xfrm>
            <a:off x="639233" y="1272844"/>
            <a:ext cx="11195715" cy="2751703"/>
          </a:xfrm>
        </p:spPr>
        <p:txBody>
          <a:bodyPr>
            <a:normAutofit fontScale="85000" lnSpcReduction="20000"/>
          </a:bodyPr>
          <a:lstStyle/>
          <a:p>
            <a:r>
              <a:rPr lang="en-US" dirty="0"/>
              <a:t>Greeter – puts users at ease &amp; gets data</a:t>
            </a:r>
          </a:p>
          <a:p>
            <a:r>
              <a:rPr lang="en-US" dirty="0"/>
              <a:t>Facilitator – only team member who speaks</a:t>
            </a:r>
          </a:p>
          <a:p>
            <a:pPr lvl="1"/>
            <a:r>
              <a:rPr lang="en-US" dirty="0"/>
              <a:t>gives instructions &amp; encourages thoughts, opinions</a:t>
            </a:r>
          </a:p>
          <a:p>
            <a:r>
              <a:rPr lang="en-US" dirty="0"/>
              <a:t>Computer – knows application logic &amp; controls it</a:t>
            </a:r>
          </a:p>
          <a:p>
            <a:pPr lvl="1"/>
            <a:r>
              <a:rPr lang="en-US" dirty="0"/>
              <a:t>always simulates the response, w/o explanation</a:t>
            </a:r>
          </a:p>
          <a:p>
            <a:r>
              <a:rPr lang="en-US" dirty="0"/>
              <a:t>Observers – take notes &amp; recommendations</a:t>
            </a:r>
          </a:p>
        </p:txBody>
      </p:sp>
      <p:sp>
        <p:nvSpPr>
          <p:cNvPr id="4" name="Date Placeholder 3"/>
          <p:cNvSpPr>
            <a:spLocks noGrp="1"/>
          </p:cNvSpPr>
          <p:nvPr>
            <p:ph type="dt" sz="half" idx="10"/>
          </p:nvPr>
        </p:nvSpPr>
        <p:spPr/>
        <p:txBody>
          <a:bodyPr/>
          <a:lstStyle/>
          <a:p>
            <a:r>
              <a:rPr lang="en-US"/>
              <a:t>2020/10/05</a:t>
            </a:r>
          </a:p>
        </p:txBody>
      </p:sp>
      <p:sp>
        <p:nvSpPr>
          <p:cNvPr id="5" name="Footer Placeholder 4"/>
          <p:cNvSpPr>
            <a:spLocks noGrp="1"/>
          </p:cNvSpPr>
          <p:nvPr>
            <p:ph type="ftr" sz="quarter" idx="11"/>
          </p:nvPr>
        </p:nvSpPr>
        <p:spPr/>
        <p:txBody>
          <a:bodyPr/>
          <a:lstStyle/>
          <a:p>
            <a:r>
              <a:rPr lang="en-US"/>
              <a:t>Designing Solutions to Global Grand Challenges: Smart Education</a:t>
            </a:r>
          </a:p>
        </p:txBody>
      </p:sp>
      <p:sp>
        <p:nvSpPr>
          <p:cNvPr id="2" name="Slide Number Placeholder 1"/>
          <p:cNvSpPr>
            <a:spLocks noGrp="1"/>
          </p:cNvSpPr>
          <p:nvPr>
            <p:ph type="sldNum" sz="quarter" idx="12"/>
          </p:nvPr>
        </p:nvSpPr>
        <p:spPr/>
        <p:txBody>
          <a:bodyPr/>
          <a:lstStyle/>
          <a:p>
            <a:fld id="{48573CA7-35FD-4F26-8712-3E7EAA6D8755}" type="slidenum">
              <a:rPr lang="en-US" smtClean="0"/>
              <a:pPr/>
              <a:t>29</a:t>
            </a:fld>
            <a:endParaRPr lang="en-US"/>
          </a:p>
        </p:txBody>
      </p:sp>
      <p:pic>
        <p:nvPicPr>
          <p:cNvPr id="9" name="Picture 8">
            <a:extLst>
              <a:ext uri="{FF2B5EF4-FFF2-40B4-BE49-F238E27FC236}">
                <a16:creationId xmlns:a16="http://schemas.microsoft.com/office/drawing/2014/main" id="{B44D1C6F-56FB-F34D-9CC7-DEC957D91282}"/>
              </a:ext>
            </a:extLst>
          </p:cNvPr>
          <p:cNvPicPr>
            <a:picLocks noChangeAspect="1"/>
          </p:cNvPicPr>
          <p:nvPr/>
        </p:nvPicPr>
        <p:blipFill rotWithShape="1">
          <a:blip r:embed="rId3"/>
          <a:srcRect l="6023" r="3119"/>
          <a:stretch/>
        </p:blipFill>
        <p:spPr>
          <a:xfrm>
            <a:off x="2574360" y="4025597"/>
            <a:ext cx="6161160" cy="2527602"/>
          </a:xfrm>
          <a:prstGeom prst="rect">
            <a:avLst/>
          </a:prstGeom>
        </p:spPr>
      </p:pic>
      <p:pic>
        <p:nvPicPr>
          <p:cNvPr id="10" name="Picture 9">
            <a:extLst>
              <a:ext uri="{FF2B5EF4-FFF2-40B4-BE49-F238E27FC236}">
                <a16:creationId xmlns:a16="http://schemas.microsoft.com/office/drawing/2014/main" id="{EE1418AA-CE4C-7E40-9EF5-BF7CEB04DD7F}"/>
              </a:ext>
            </a:extLst>
          </p:cNvPr>
          <p:cNvPicPr>
            <a:picLocks noChangeAspect="1"/>
          </p:cNvPicPr>
          <p:nvPr/>
        </p:nvPicPr>
        <p:blipFill rotWithShape="1">
          <a:blip r:embed="rId3"/>
          <a:srcRect l="6023" r="46420"/>
          <a:stretch/>
        </p:blipFill>
        <p:spPr>
          <a:xfrm>
            <a:off x="2576475" y="4025597"/>
            <a:ext cx="3224852" cy="252760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F1CCC2-2A0B-9447-9112-02D77EE0451B}"/>
              </a:ext>
            </a:extLst>
          </p:cNvPr>
          <p:cNvSpPr>
            <a:spLocks noGrp="1"/>
          </p:cNvSpPr>
          <p:nvPr>
            <p:ph type="dt" sz="half" idx="10"/>
          </p:nvPr>
        </p:nvSpPr>
        <p:spPr/>
        <p:txBody>
          <a:bodyPr/>
          <a:lstStyle/>
          <a:p>
            <a:pPr>
              <a:defRPr/>
            </a:pPr>
            <a:r>
              <a:rPr lang="en-US"/>
              <a:t>2020/10/05</a:t>
            </a:r>
            <a:endParaRPr lang="en-US" dirty="0"/>
          </a:p>
        </p:txBody>
      </p:sp>
      <p:sp>
        <p:nvSpPr>
          <p:cNvPr id="4" name="Footer Placeholder 3"/>
          <p:cNvSpPr>
            <a:spLocks noGrp="1"/>
          </p:cNvSpPr>
          <p:nvPr>
            <p:ph type="ftr" sz="quarter" idx="11"/>
          </p:nvPr>
        </p:nvSpPr>
        <p:spPr/>
        <p:txBody>
          <a:bodyPr/>
          <a:lstStyle/>
          <a:p>
            <a:pPr>
              <a:defRPr/>
            </a:pPr>
            <a:r>
              <a:rPr lang="en-US"/>
              <a:t>Designing Solutions to Global Grand Challenges: Smart Education</a:t>
            </a:r>
          </a:p>
        </p:txBody>
      </p:sp>
      <p:sp>
        <p:nvSpPr>
          <p:cNvPr id="5" name="Slide Number Placeholder 4"/>
          <p:cNvSpPr>
            <a:spLocks noGrp="1"/>
          </p:cNvSpPr>
          <p:nvPr>
            <p:ph type="sldNum" sz="quarter" idx="12"/>
          </p:nvPr>
        </p:nvSpPr>
        <p:spPr/>
        <p:txBody>
          <a:bodyPr/>
          <a:lstStyle/>
          <a:p>
            <a:fld id="{E9FE5C6A-93CB-440C-B05E-F3950C24966F}" type="slidenum">
              <a:rPr lang="en-US" smtClean="0"/>
              <a:pPr/>
              <a:t>3</a:t>
            </a:fld>
            <a:endParaRPr lang="en-US"/>
          </a:p>
        </p:txBody>
      </p:sp>
      <p:sp>
        <p:nvSpPr>
          <p:cNvPr id="6" name="TextBox 5"/>
          <p:cNvSpPr txBox="1"/>
          <p:nvPr/>
        </p:nvSpPr>
        <p:spPr>
          <a:xfrm>
            <a:off x="1273558" y="1109217"/>
            <a:ext cx="10041594" cy="3785011"/>
          </a:xfrm>
          <a:prstGeom prst="rect">
            <a:avLst/>
          </a:prstGeom>
          <a:noFill/>
        </p:spPr>
        <p:txBody>
          <a:bodyPr wrap="square" rtlCol="0">
            <a:spAutoFit/>
          </a:bodyPr>
          <a:lstStyle/>
          <a:p>
            <a:r>
              <a:rPr lang="en-US" sz="4799" b="1" i="1" dirty="0">
                <a:latin typeface="Helvetica" charset="0"/>
                <a:ea typeface="Helvetica" charset="0"/>
                <a:cs typeface="Helvetica" charset="0"/>
              </a:rPr>
              <a:t>Task. </a:t>
            </a:r>
            <a:r>
              <a:rPr lang="en-US" sz="4799" dirty="0">
                <a:latin typeface="Helvetica" charset="0"/>
                <a:ea typeface="Helvetica" charset="0"/>
                <a:cs typeface="Helvetica" charset="0"/>
              </a:rPr>
              <a:t>The structured set of activities or high-level actions required to achieve a high level user goal. </a:t>
            </a:r>
          </a:p>
          <a:p>
            <a:endParaRPr lang="en-US" sz="4799" dirty="0">
              <a:latin typeface="Helvetica" charset="0"/>
              <a:ea typeface="Helvetica" charset="0"/>
              <a:cs typeface="Helvetica" charset="0"/>
            </a:endParaRPr>
          </a:p>
          <a:p>
            <a:r>
              <a:rPr lang="en-US" sz="4799" b="1" i="1" dirty="0">
                <a:latin typeface="Helvetica" charset="0"/>
                <a:ea typeface="Helvetica" charset="0"/>
                <a:cs typeface="Helvetica" charset="0"/>
              </a:rPr>
              <a:t>what</a:t>
            </a:r>
            <a:r>
              <a:rPr lang="en-US" sz="4799" dirty="0">
                <a:latin typeface="Helvetica" charset="0"/>
                <a:ea typeface="Helvetica" charset="0"/>
                <a:cs typeface="Helvetica" charset="0"/>
              </a:rPr>
              <a:t> a user wants to do</a:t>
            </a:r>
          </a:p>
        </p:txBody>
      </p:sp>
    </p:spTree>
    <p:extLst>
      <p:ext uri="{BB962C8B-B14F-4D97-AF65-F5344CB8AC3E}">
        <p14:creationId xmlns:p14="http://schemas.microsoft.com/office/powerpoint/2010/main" val="555935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pPr>
              <a:defRPr/>
            </a:pPr>
            <a:r>
              <a:rPr lang="en-US"/>
              <a:t>2020/10/05</a:t>
            </a:r>
          </a:p>
        </p:txBody>
      </p:sp>
      <p:sp>
        <p:nvSpPr>
          <p:cNvPr id="5" name="Footer Placeholder 3"/>
          <p:cNvSpPr>
            <a:spLocks noGrp="1"/>
          </p:cNvSpPr>
          <p:nvPr>
            <p:ph type="ftr" sz="quarter" idx="11"/>
          </p:nvPr>
        </p:nvSpPr>
        <p:spPr/>
        <p:txBody>
          <a:bodyPr/>
          <a:lstStyle/>
          <a:p>
            <a:pPr>
              <a:defRPr/>
            </a:pPr>
            <a:r>
              <a:rPr lang="en-US"/>
              <a:t>Designing Solutions to Global Grand Challenges: Smart Education</a:t>
            </a:r>
          </a:p>
        </p:txBody>
      </p:sp>
      <p:sp>
        <p:nvSpPr>
          <p:cNvPr id="80900" name="Slide Number Placeholder 4"/>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072A07C8-6E72-4D96-8B1E-140477248C6F}" type="slidenum">
              <a:rPr lang="en-US" sz="1100">
                <a:solidFill>
                  <a:srgbClr val="D4E8F4"/>
                </a:solidFill>
                <a:latin typeface="Arial" pitchFamily="34" charset="0"/>
              </a:rPr>
              <a:pPr eaLnBrk="1" hangingPunct="1"/>
              <a:t>30</a:t>
            </a:fld>
            <a:endParaRPr lang="en-US" sz="1100">
              <a:solidFill>
                <a:srgbClr val="D4E8F4"/>
              </a:solidFill>
              <a:latin typeface="Arial" pitchFamily="34" charset="0"/>
            </a:endParaRPr>
          </a:p>
        </p:txBody>
      </p:sp>
      <p:pic>
        <p:nvPicPr>
          <p:cNvPr id="80901" name="Picture 5" descr="P0002641-mosa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31" y="-584392"/>
            <a:ext cx="12303031" cy="8235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174C9412-06A3-B14F-9825-9ADE33597B28}"/>
              </a:ext>
            </a:extLst>
          </p:cNvPr>
          <p:cNvSpPr/>
          <p:nvPr/>
        </p:nvSpPr>
        <p:spPr bwMode="auto">
          <a:xfrm>
            <a:off x="-111032" y="0"/>
            <a:ext cx="12303031" cy="1143000"/>
          </a:xfrm>
          <a:prstGeom prst="rect">
            <a:avLst/>
          </a:prstGeom>
          <a:solidFill>
            <a:schemeClr val="tx1">
              <a:lumMod val="75000"/>
              <a:alpha val="50196"/>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2" name="Title 2"/>
          <p:cNvSpPr>
            <a:spLocks noGrp="1"/>
          </p:cNvSpPr>
          <p:nvPr>
            <p:ph type="title"/>
          </p:nvPr>
        </p:nvSpPr>
        <p:spPr>
          <a:xfrm>
            <a:off x="1750066" y="0"/>
            <a:ext cx="8917935" cy="1143000"/>
          </a:xfrm>
        </p:spPr>
        <p:txBody>
          <a:bodyPr/>
          <a:lstStyle/>
          <a:p>
            <a:r>
              <a:rPr lang="en-US" dirty="0"/>
              <a:t>Conducting a Test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prstGeom prst="rect">
            <a:avLst/>
          </a:prstGeom>
        </p:spPr>
        <p:txBody>
          <a:bodyPr/>
          <a:lstStyle/>
          <a:p>
            <a:pPr>
              <a:defRPr/>
            </a:pPr>
            <a:r>
              <a:rPr lang="en-US"/>
              <a:t>2020/10/05</a:t>
            </a:r>
          </a:p>
        </p:txBody>
      </p:sp>
      <p:sp>
        <p:nvSpPr>
          <p:cNvPr id="3" name="Footer Placeholder 2"/>
          <p:cNvSpPr>
            <a:spLocks noGrp="1"/>
          </p:cNvSpPr>
          <p:nvPr>
            <p:ph type="ftr" sz="quarter" idx="11"/>
          </p:nvPr>
        </p:nvSpPr>
        <p:spPr>
          <a:xfrm>
            <a:off x="3965955" y="6553200"/>
            <a:ext cx="6239612" cy="457200"/>
          </a:xfrm>
          <a:prstGeom prst="rect">
            <a:avLst/>
          </a:prstGeom>
        </p:spPr>
        <p:txBody>
          <a:bodyPr/>
          <a:lstStyle/>
          <a:p>
            <a:pPr>
              <a:defRPr/>
            </a:pPr>
            <a:r>
              <a:rPr lang="en-US"/>
              <a:t>Designing Solutions to Global Grand Challenges: Smart Education</a:t>
            </a:r>
            <a:endParaRPr lang="en-US" dirty="0"/>
          </a:p>
        </p:txBody>
      </p:sp>
      <p:sp>
        <p:nvSpPr>
          <p:cNvPr id="4" name="Slide Number Placeholder 3"/>
          <p:cNvSpPr>
            <a:spLocks noGrp="1"/>
          </p:cNvSpPr>
          <p:nvPr>
            <p:ph type="sldNum" sz="quarter" idx="12"/>
          </p:nvPr>
        </p:nvSpPr>
        <p:spPr>
          <a:xfrm>
            <a:off x="9580893" y="6553200"/>
            <a:ext cx="990600" cy="457200"/>
          </a:xfrm>
          <a:prstGeom prst="rect">
            <a:avLst/>
          </a:prstGeom>
        </p:spPr>
        <p:txBody>
          <a:bodyPr/>
          <a:lstStyle/>
          <a:p>
            <a:pPr>
              <a:defRPr/>
            </a:pPr>
            <a:fld id="{7A008F18-8DDE-4A5D-A25F-2DAA7E170AE5}" type="slidenum">
              <a:rPr lang="en-US" smtClean="0"/>
              <a:pPr>
                <a:defRPr/>
              </a:pPr>
              <a:t>31</a:t>
            </a:fld>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4445"/>
          <a:stretch/>
        </p:blipFill>
        <p:spPr>
          <a:xfrm>
            <a:off x="2667000" y="0"/>
            <a:ext cx="6858000" cy="6553200"/>
          </a:xfrm>
          <a:prstGeom prst="rect">
            <a:avLst/>
          </a:prstGeom>
        </p:spPr>
      </p:pic>
      <p:sp>
        <p:nvSpPr>
          <p:cNvPr id="18436" name="Text Box 5"/>
          <p:cNvSpPr txBox="1">
            <a:spLocks noChangeArrowheads="1"/>
          </p:cNvSpPr>
          <p:nvPr/>
        </p:nvSpPr>
        <p:spPr bwMode="auto">
          <a:xfrm>
            <a:off x="478352" y="6153090"/>
            <a:ext cx="147713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sz="2000" dirty="0" err="1">
                <a:latin typeface="Helvetica" pitchFamily="34" charset="0"/>
              </a:rPr>
              <a:t>Wonderlust</a:t>
            </a:r>
            <a:endParaRPr lang="en-US" sz="2000" dirty="0">
              <a:latin typeface="Helvetica" pitchFamily="34" charset="0"/>
            </a:endParaRPr>
          </a:p>
        </p:txBody>
      </p:sp>
    </p:spTree>
    <p:extLst>
      <p:ext uri="{BB962C8B-B14F-4D97-AF65-F5344CB8AC3E}">
        <p14:creationId xmlns:p14="http://schemas.microsoft.com/office/powerpoint/2010/main" val="75089086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prstGeom prst="rect">
            <a:avLst/>
          </a:prstGeom>
        </p:spPr>
        <p:txBody>
          <a:bodyPr/>
          <a:lstStyle/>
          <a:p>
            <a:pPr>
              <a:defRPr/>
            </a:pPr>
            <a:r>
              <a:rPr lang="en-US"/>
              <a:t>2020/10/05</a:t>
            </a:r>
          </a:p>
        </p:txBody>
      </p:sp>
      <p:sp>
        <p:nvSpPr>
          <p:cNvPr id="3" name="Footer Placeholder 2"/>
          <p:cNvSpPr>
            <a:spLocks noGrp="1"/>
          </p:cNvSpPr>
          <p:nvPr>
            <p:ph type="ftr" sz="quarter" idx="11"/>
          </p:nvPr>
        </p:nvSpPr>
        <p:spPr>
          <a:xfrm>
            <a:off x="3965955" y="6553200"/>
            <a:ext cx="6239612" cy="457200"/>
          </a:xfrm>
          <a:prstGeom prst="rect">
            <a:avLst/>
          </a:prstGeom>
        </p:spPr>
        <p:txBody>
          <a:bodyPr/>
          <a:lstStyle/>
          <a:p>
            <a:pPr>
              <a:defRPr/>
            </a:pPr>
            <a:r>
              <a:rPr lang="en-US"/>
              <a:t>Designing Solutions to Global Grand Challenges: Smart Education</a:t>
            </a:r>
            <a:endParaRPr lang="en-US" dirty="0"/>
          </a:p>
        </p:txBody>
      </p:sp>
      <p:sp>
        <p:nvSpPr>
          <p:cNvPr id="4" name="Slide Number Placeholder 3"/>
          <p:cNvSpPr>
            <a:spLocks noGrp="1"/>
          </p:cNvSpPr>
          <p:nvPr>
            <p:ph type="sldNum" sz="quarter" idx="12"/>
          </p:nvPr>
        </p:nvSpPr>
        <p:spPr>
          <a:xfrm>
            <a:off x="9580893" y="6553200"/>
            <a:ext cx="990600" cy="457200"/>
          </a:xfrm>
          <a:prstGeom prst="rect">
            <a:avLst/>
          </a:prstGeom>
        </p:spPr>
        <p:txBody>
          <a:bodyPr/>
          <a:lstStyle/>
          <a:p>
            <a:pPr>
              <a:defRPr/>
            </a:pPr>
            <a:fld id="{7A008F18-8DDE-4A5D-A25F-2DAA7E170AE5}" type="slidenum">
              <a:rPr lang="en-US" smtClean="0"/>
              <a:pPr>
                <a:defRPr/>
              </a:pPr>
              <a:t>32</a:t>
            </a:fld>
            <a:endParaRPr lang="en-US" dirty="0"/>
          </a:p>
        </p:txBody>
      </p:sp>
      <p:sp>
        <p:nvSpPr>
          <p:cNvPr id="18436" name="Text Box 5"/>
          <p:cNvSpPr txBox="1">
            <a:spLocks noChangeArrowheads="1"/>
          </p:cNvSpPr>
          <p:nvPr/>
        </p:nvSpPr>
        <p:spPr bwMode="auto">
          <a:xfrm>
            <a:off x="1649306" y="5987497"/>
            <a:ext cx="166694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sz="2000" dirty="0">
                <a:latin typeface="Helvetica" pitchFamily="34" charset="0"/>
              </a:rPr>
              <a:t>Who is </a:t>
            </a:r>
            <a:r>
              <a:rPr lang="en-US" sz="2000" dirty="0" err="1">
                <a:latin typeface="Helvetica" pitchFamily="34" charset="0"/>
              </a:rPr>
              <a:t>Zuki</a:t>
            </a:r>
            <a:r>
              <a:rPr lang="en-US" sz="2000" dirty="0">
                <a:latin typeface="Helvetica" pitchFamily="34" charset="0"/>
              </a:rPr>
              <a:t>?</a:t>
            </a:r>
          </a:p>
        </p:txBody>
      </p:sp>
      <p:pic>
        <p:nvPicPr>
          <p:cNvPr id="6" name="zuki_paper_prototype_joy_kim_2finishe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64014" y="0"/>
            <a:ext cx="3863975" cy="6858000"/>
          </a:xfrm>
          <a:prstGeom prst="rect">
            <a:avLst/>
          </a:prstGeom>
        </p:spPr>
      </p:pic>
    </p:spTree>
    <p:extLst>
      <p:ext uri="{BB962C8B-B14F-4D97-AF65-F5344CB8AC3E}">
        <p14:creationId xmlns:p14="http://schemas.microsoft.com/office/powerpoint/2010/main" val="34897850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0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5" name="Rectangle 2"/>
          <p:cNvSpPr>
            <a:spLocks noGrp="1" noChangeArrowheads="1"/>
          </p:cNvSpPr>
          <p:nvPr>
            <p:ph type="title"/>
          </p:nvPr>
        </p:nvSpPr>
        <p:spPr/>
        <p:txBody>
          <a:bodyPr/>
          <a:lstStyle/>
          <a:p>
            <a:r>
              <a:rPr lang="en-US" sz="4400" dirty="0"/>
              <a:t>Evaluating Results</a:t>
            </a:r>
          </a:p>
        </p:txBody>
      </p:sp>
      <p:sp>
        <p:nvSpPr>
          <p:cNvPr id="82946" name="Rectangle 3"/>
          <p:cNvSpPr>
            <a:spLocks noGrp="1" noChangeArrowheads="1"/>
          </p:cNvSpPr>
          <p:nvPr>
            <p:ph idx="1"/>
          </p:nvPr>
        </p:nvSpPr>
        <p:spPr>
          <a:xfrm>
            <a:off x="639233" y="1280160"/>
            <a:ext cx="11195715" cy="5044440"/>
          </a:xfrm>
        </p:spPr>
        <p:txBody>
          <a:bodyPr>
            <a:normAutofit fontScale="92500" lnSpcReduction="10000"/>
          </a:bodyPr>
          <a:lstStyle/>
          <a:p>
            <a:r>
              <a:rPr lang="en-US" sz="3200" dirty="0"/>
              <a:t>High level questions about your design</a:t>
            </a:r>
          </a:p>
          <a:p>
            <a:pPr lvl="1"/>
            <a:r>
              <a:rPr lang="en-US" sz="3200" dirty="0"/>
              <a:t>does it </a:t>
            </a:r>
            <a:r>
              <a:rPr lang="en-US" sz="3200" dirty="0">
                <a:solidFill>
                  <a:srgbClr val="00B0F0"/>
                </a:solidFill>
              </a:rPr>
              <a:t>address the problem </a:t>
            </a:r>
            <a:r>
              <a:rPr lang="en-US" sz="3200" dirty="0"/>
              <a:t>you want to solve?</a:t>
            </a:r>
          </a:p>
          <a:p>
            <a:pPr lvl="1"/>
            <a:r>
              <a:rPr lang="en-US" sz="3200" dirty="0"/>
              <a:t>is this the </a:t>
            </a:r>
            <a:r>
              <a:rPr lang="en-US" sz="3200" dirty="0">
                <a:solidFill>
                  <a:srgbClr val="00B0F0"/>
                </a:solidFill>
              </a:rPr>
              <a:t>right realization </a:t>
            </a:r>
            <a:r>
              <a:rPr lang="en-US" sz="3200" dirty="0"/>
              <a:t>of your solution?</a:t>
            </a:r>
          </a:p>
          <a:p>
            <a:endParaRPr lang="en-US" sz="3200" dirty="0"/>
          </a:p>
          <a:p>
            <a:r>
              <a:rPr lang="en-US" sz="3200" dirty="0"/>
              <a:t>Sort &amp; prioritize observations</a:t>
            </a:r>
          </a:p>
          <a:p>
            <a:pPr lvl="1"/>
            <a:r>
              <a:rPr lang="en-US" sz="3200" dirty="0"/>
              <a:t>what was important?</a:t>
            </a:r>
          </a:p>
          <a:p>
            <a:pPr lvl="1"/>
            <a:r>
              <a:rPr lang="en-US" sz="3200" dirty="0"/>
              <a:t>lots of problems in the same area?</a:t>
            </a:r>
            <a:br>
              <a:rPr lang="en-US" sz="3200" dirty="0"/>
            </a:br>
            <a:endParaRPr lang="en-US" sz="3200" dirty="0"/>
          </a:p>
          <a:p>
            <a:r>
              <a:rPr lang="en-US" sz="3200" dirty="0"/>
              <a:t>Make changes &amp; iterate</a:t>
            </a:r>
          </a:p>
          <a:p>
            <a:pPr lvl="1"/>
            <a:r>
              <a:rPr lang="en-US" sz="3200" dirty="0"/>
              <a:t>even iterate between tests</a:t>
            </a:r>
            <a:endParaRPr lang="en-US" sz="2800" dirty="0"/>
          </a:p>
        </p:txBody>
      </p:sp>
      <p:sp>
        <p:nvSpPr>
          <p:cNvPr id="4" name="Date Placeholder 3"/>
          <p:cNvSpPr>
            <a:spLocks noGrp="1"/>
          </p:cNvSpPr>
          <p:nvPr>
            <p:ph type="dt" sz="half" idx="10"/>
          </p:nvPr>
        </p:nvSpPr>
        <p:spPr/>
        <p:txBody>
          <a:bodyPr/>
          <a:lstStyle/>
          <a:p>
            <a:r>
              <a:rPr lang="en-US"/>
              <a:t>2020/10/05</a:t>
            </a:r>
          </a:p>
        </p:txBody>
      </p:sp>
      <p:sp>
        <p:nvSpPr>
          <p:cNvPr id="5" name="Footer Placeholder 4"/>
          <p:cNvSpPr>
            <a:spLocks noGrp="1"/>
          </p:cNvSpPr>
          <p:nvPr>
            <p:ph type="ftr" sz="quarter" idx="11"/>
          </p:nvPr>
        </p:nvSpPr>
        <p:spPr/>
        <p:txBody>
          <a:bodyPr/>
          <a:lstStyle/>
          <a:p>
            <a:r>
              <a:rPr lang="en-US"/>
              <a:t>Designing Solutions to Global Grand Challenges: Smart Education</a:t>
            </a:r>
          </a:p>
        </p:txBody>
      </p:sp>
      <p:sp>
        <p:nvSpPr>
          <p:cNvPr id="2" name="Slide Number Placeholder 1"/>
          <p:cNvSpPr>
            <a:spLocks noGrp="1"/>
          </p:cNvSpPr>
          <p:nvPr>
            <p:ph type="sldNum" sz="quarter" idx="12"/>
          </p:nvPr>
        </p:nvSpPr>
        <p:spPr/>
        <p:txBody>
          <a:bodyPr/>
          <a:lstStyle/>
          <a:p>
            <a:fld id="{48573CA7-35FD-4F26-8712-3E7EAA6D8755}" type="slidenum">
              <a:rPr lang="en-US" smtClean="0"/>
              <a:pPr/>
              <a:t>33</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3" name="Rectangle 4"/>
          <p:cNvSpPr>
            <a:spLocks noGrp="1" noChangeArrowheads="1"/>
          </p:cNvSpPr>
          <p:nvPr>
            <p:ph type="title"/>
          </p:nvPr>
        </p:nvSpPr>
        <p:spPr/>
        <p:txBody>
          <a:bodyPr/>
          <a:lstStyle/>
          <a:p>
            <a:r>
              <a:rPr lang="en-US"/>
              <a:t>Advantages of Low-fi Prototyping</a:t>
            </a:r>
            <a:endParaRPr lang="en-US" dirty="0"/>
          </a:p>
        </p:txBody>
      </p:sp>
      <p:sp>
        <p:nvSpPr>
          <p:cNvPr id="84994" name="Rectangle 5"/>
          <p:cNvSpPr>
            <a:spLocks noGrp="1" noChangeArrowheads="1"/>
          </p:cNvSpPr>
          <p:nvPr>
            <p:ph idx="1"/>
          </p:nvPr>
        </p:nvSpPr>
        <p:spPr>
          <a:xfrm>
            <a:off x="639235" y="1600200"/>
            <a:ext cx="11374965" cy="4724400"/>
          </a:xfrm>
        </p:spPr>
        <p:txBody>
          <a:bodyPr>
            <a:normAutofit/>
          </a:bodyPr>
          <a:lstStyle/>
          <a:p>
            <a:r>
              <a:rPr lang="en-US" dirty="0"/>
              <a:t>Takes only a few hours</a:t>
            </a:r>
          </a:p>
          <a:p>
            <a:pPr lvl="1"/>
            <a:r>
              <a:rPr lang="en-US" dirty="0"/>
              <a:t>no expensive equipment needed</a:t>
            </a:r>
            <a:br>
              <a:rPr lang="en-US" dirty="0"/>
            </a:br>
            <a:endParaRPr lang="en-US" dirty="0"/>
          </a:p>
          <a:p>
            <a:r>
              <a:rPr lang="en-US" dirty="0"/>
              <a:t>Can test multiple alternatives </a:t>
            </a:r>
          </a:p>
          <a:p>
            <a:pPr lvl="1"/>
            <a:r>
              <a:rPr lang="en-US" dirty="0"/>
              <a:t>fast iterations</a:t>
            </a:r>
          </a:p>
          <a:p>
            <a:pPr lvl="2"/>
            <a:r>
              <a:rPr lang="en-US" dirty="0"/>
              <a:t>number of iterations is tied to final quality</a:t>
            </a:r>
            <a:br>
              <a:rPr lang="en-US" dirty="0"/>
            </a:br>
            <a:endParaRPr lang="en-US" dirty="0"/>
          </a:p>
          <a:p>
            <a:r>
              <a:rPr lang="en-US" dirty="0"/>
              <a:t>Almost all interaction can be faked (Wizard of Oz)</a:t>
            </a:r>
          </a:p>
        </p:txBody>
      </p:sp>
      <p:sp>
        <p:nvSpPr>
          <p:cNvPr id="4" name="Date Placeholder 3"/>
          <p:cNvSpPr>
            <a:spLocks noGrp="1"/>
          </p:cNvSpPr>
          <p:nvPr>
            <p:ph type="dt" sz="half" idx="10"/>
          </p:nvPr>
        </p:nvSpPr>
        <p:spPr/>
        <p:txBody>
          <a:bodyPr/>
          <a:lstStyle/>
          <a:p>
            <a:r>
              <a:rPr lang="en-US"/>
              <a:t>2020/10/05</a:t>
            </a:r>
          </a:p>
        </p:txBody>
      </p:sp>
      <p:sp>
        <p:nvSpPr>
          <p:cNvPr id="5" name="Footer Placeholder 4"/>
          <p:cNvSpPr>
            <a:spLocks noGrp="1"/>
          </p:cNvSpPr>
          <p:nvPr>
            <p:ph type="ftr" sz="quarter" idx="11"/>
          </p:nvPr>
        </p:nvSpPr>
        <p:spPr/>
        <p:txBody>
          <a:bodyPr/>
          <a:lstStyle/>
          <a:p>
            <a:r>
              <a:rPr lang="en-US"/>
              <a:t>Designing Solutions to Global Grand Challenges: Smart Education</a:t>
            </a:r>
          </a:p>
        </p:txBody>
      </p:sp>
      <p:sp>
        <p:nvSpPr>
          <p:cNvPr id="2" name="Slide Number Placeholder 1"/>
          <p:cNvSpPr>
            <a:spLocks noGrp="1"/>
          </p:cNvSpPr>
          <p:nvPr>
            <p:ph type="sldNum" sz="quarter" idx="12"/>
          </p:nvPr>
        </p:nvSpPr>
        <p:spPr/>
        <p:txBody>
          <a:bodyPr/>
          <a:lstStyle/>
          <a:p>
            <a:fld id="{48573CA7-35FD-4F26-8712-3E7EAA6D8755}" type="slidenum">
              <a:rPr lang="en-US" smtClean="0"/>
              <a:pPr/>
              <a:t>34</a:t>
            </a:fld>
            <a:endParaRPr lang="en-US"/>
          </a:p>
        </p:txBody>
      </p:sp>
    </p:spTree>
    <p:extLst>
      <p:ext uri="{BB962C8B-B14F-4D97-AF65-F5344CB8AC3E}">
        <p14:creationId xmlns:p14="http://schemas.microsoft.com/office/powerpoint/2010/main" val="1191807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p:txBody>
          <a:bodyPr/>
          <a:lstStyle/>
          <a:p>
            <a:r>
              <a:rPr lang="en-US"/>
              <a:t>Problems with Low-fi Prototypes</a:t>
            </a:r>
            <a:endParaRPr lang="en-US" dirty="0"/>
          </a:p>
        </p:txBody>
      </p:sp>
      <p:sp>
        <p:nvSpPr>
          <p:cNvPr id="89090" name="Rectangle 3"/>
          <p:cNvSpPr>
            <a:spLocks noGrp="1" noChangeArrowheads="1"/>
          </p:cNvSpPr>
          <p:nvPr>
            <p:ph type="body" sz="half" idx="1"/>
          </p:nvPr>
        </p:nvSpPr>
        <p:spPr>
          <a:xfrm>
            <a:off x="914400" y="1600200"/>
            <a:ext cx="6407944" cy="4857750"/>
          </a:xfrm>
        </p:spPr>
        <p:txBody>
          <a:bodyPr>
            <a:normAutofit fontScale="77500" lnSpcReduction="20000"/>
          </a:bodyPr>
          <a:lstStyle/>
          <a:p>
            <a:r>
              <a:rPr lang="en-US" altLang="ja-JP" dirty="0"/>
              <a:t>“Computer” inherently buggy</a:t>
            </a:r>
          </a:p>
          <a:p>
            <a:r>
              <a:rPr lang="en-US" dirty="0"/>
              <a:t>Slow compared to real app</a:t>
            </a:r>
          </a:p>
          <a:p>
            <a:pPr lvl="1"/>
            <a:r>
              <a:rPr lang="en-US" dirty="0"/>
              <a:t>timings not accurate</a:t>
            </a:r>
          </a:p>
          <a:p>
            <a:r>
              <a:rPr lang="en-US" dirty="0"/>
              <a:t>Hard to implement some functionality</a:t>
            </a:r>
          </a:p>
          <a:p>
            <a:pPr lvl="1"/>
            <a:r>
              <a:rPr lang="en-US" dirty="0"/>
              <a:t>pulldowns, feedback, drag, viz …</a:t>
            </a:r>
          </a:p>
          <a:p>
            <a:r>
              <a:rPr lang="en-US" dirty="0"/>
              <a:t>Won’</a:t>
            </a:r>
            <a:r>
              <a:rPr lang="en-US" altLang="ja-JP" dirty="0"/>
              <a:t>t look like final product</a:t>
            </a:r>
          </a:p>
          <a:p>
            <a:pPr lvl="1"/>
            <a:r>
              <a:rPr lang="en-US" dirty="0"/>
              <a:t>sometimes hard to recognize widgets</a:t>
            </a:r>
          </a:p>
          <a:p>
            <a:r>
              <a:rPr lang="en-US" dirty="0"/>
              <a:t>End-users can’</a:t>
            </a:r>
            <a:r>
              <a:rPr lang="en-US" altLang="ja-JP" dirty="0"/>
              <a:t>t use by themselves</a:t>
            </a:r>
          </a:p>
          <a:p>
            <a:pPr lvl="1"/>
            <a:r>
              <a:rPr lang="en-US" dirty="0"/>
              <a:t>not in context of user’</a:t>
            </a:r>
            <a:r>
              <a:rPr lang="en-US" altLang="ja-JP" dirty="0"/>
              <a:t>s work environment</a:t>
            </a:r>
            <a:endParaRPr lang="en-US" dirty="0"/>
          </a:p>
        </p:txBody>
      </p:sp>
      <p:sp>
        <p:nvSpPr>
          <p:cNvPr id="5" name="Date Placeholder 4"/>
          <p:cNvSpPr>
            <a:spLocks noGrp="1"/>
          </p:cNvSpPr>
          <p:nvPr>
            <p:ph type="dt" sz="half" idx="10"/>
          </p:nvPr>
        </p:nvSpPr>
        <p:spPr/>
        <p:txBody>
          <a:bodyPr/>
          <a:lstStyle/>
          <a:p>
            <a:r>
              <a:rPr lang="en-US"/>
              <a:t>2020/10/05</a:t>
            </a:r>
          </a:p>
        </p:txBody>
      </p:sp>
      <p:sp>
        <p:nvSpPr>
          <p:cNvPr id="6" name="Footer Placeholder 5"/>
          <p:cNvSpPr>
            <a:spLocks noGrp="1"/>
          </p:cNvSpPr>
          <p:nvPr>
            <p:ph type="ftr" sz="quarter" idx="11"/>
          </p:nvPr>
        </p:nvSpPr>
        <p:spPr/>
        <p:txBody>
          <a:bodyPr/>
          <a:lstStyle/>
          <a:p>
            <a:r>
              <a:rPr lang="en-US"/>
              <a:t>Designing Solutions to Global Grand Challenges: Smart Education</a:t>
            </a:r>
          </a:p>
        </p:txBody>
      </p:sp>
      <p:sp>
        <p:nvSpPr>
          <p:cNvPr id="2" name="Slide Number Placeholder 1"/>
          <p:cNvSpPr>
            <a:spLocks noGrp="1"/>
          </p:cNvSpPr>
          <p:nvPr>
            <p:ph type="sldNum" sz="quarter" idx="12"/>
          </p:nvPr>
        </p:nvSpPr>
        <p:spPr/>
        <p:txBody>
          <a:bodyPr/>
          <a:lstStyle/>
          <a:p>
            <a:fld id="{84DE442F-41FC-4F8E-9503-FAA14E71D4F0}" type="slidenum">
              <a:rPr lang="en-US" smtClean="0"/>
              <a:pPr/>
              <a:t>35</a:t>
            </a:fld>
            <a:endParaRPr lang="en-US"/>
          </a:p>
        </p:txBody>
      </p:sp>
      <p:pic>
        <p:nvPicPr>
          <p:cNvPr id="89094" name="Picture 4" descr="lf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726" y="2109789"/>
            <a:ext cx="4740274" cy="30919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5123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p:txBody>
          <a:bodyPr/>
          <a:lstStyle/>
          <a:p>
            <a:pPr eaLnBrk="1" hangingPunct="1"/>
            <a:r>
              <a:rPr lang="en-US" dirty="0">
                <a:ea typeface="ＭＳ Ｐゴシック" pitchFamily="34" charset="-128"/>
              </a:rPr>
              <a:t>Interactive Lo-fi Tools</a:t>
            </a:r>
          </a:p>
        </p:txBody>
      </p:sp>
      <p:sp>
        <p:nvSpPr>
          <p:cNvPr id="5" name="Date Placeholder 4"/>
          <p:cNvSpPr>
            <a:spLocks noGrp="1"/>
          </p:cNvSpPr>
          <p:nvPr>
            <p:ph type="dt" sz="half" idx="10"/>
          </p:nvPr>
        </p:nvSpPr>
        <p:spPr/>
        <p:txBody>
          <a:bodyPr/>
          <a:lstStyle/>
          <a:p>
            <a:pPr>
              <a:defRPr/>
            </a:pPr>
            <a:r>
              <a:rPr lang="en-US"/>
              <a:t>2020/10/05</a:t>
            </a:r>
          </a:p>
        </p:txBody>
      </p:sp>
      <p:sp>
        <p:nvSpPr>
          <p:cNvPr id="6" name="Footer Placeholder 5"/>
          <p:cNvSpPr>
            <a:spLocks noGrp="1"/>
          </p:cNvSpPr>
          <p:nvPr>
            <p:ph type="ftr" sz="quarter" idx="11"/>
          </p:nvPr>
        </p:nvSpPr>
        <p:spPr/>
        <p:txBody>
          <a:bodyPr/>
          <a:lstStyle/>
          <a:p>
            <a:pPr>
              <a:defRPr/>
            </a:pPr>
            <a:r>
              <a:rPr lang="en-US"/>
              <a:t>Designing Solutions to Global Grand Challenges: Smart Education</a:t>
            </a:r>
          </a:p>
        </p:txBody>
      </p:sp>
      <p:sp>
        <p:nvSpPr>
          <p:cNvPr id="2" name="Slide Number Placeholder 1"/>
          <p:cNvSpPr>
            <a:spLocks noGrp="1"/>
          </p:cNvSpPr>
          <p:nvPr>
            <p:ph type="sldNum" sz="quarter" idx="12"/>
          </p:nvPr>
        </p:nvSpPr>
        <p:spPr/>
        <p:txBody>
          <a:bodyPr/>
          <a:lstStyle/>
          <a:p>
            <a:fld id="{84DE442F-41FC-4F8E-9503-FAA14E71D4F0}" type="slidenum">
              <a:rPr lang="en-US" smtClean="0"/>
              <a:pPr/>
              <a:t>36</a:t>
            </a:fld>
            <a:endParaRPr lang="en-US"/>
          </a:p>
        </p:txBody>
      </p:sp>
      <p:pic>
        <p:nvPicPr>
          <p:cNvPr id="3" name="balsamiq.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7139" t="12411" r="8294" b="12057"/>
          <a:stretch/>
        </p:blipFill>
        <p:spPr>
          <a:xfrm>
            <a:off x="0" y="1299702"/>
            <a:ext cx="5473700" cy="3736715"/>
          </a:xfrm>
          <a:prstGeom prst="rect">
            <a:avLst/>
          </a:prstGeom>
        </p:spPr>
      </p:pic>
      <p:sp>
        <p:nvSpPr>
          <p:cNvPr id="4" name="TextBox 3"/>
          <p:cNvSpPr txBox="1"/>
          <p:nvPr/>
        </p:nvSpPr>
        <p:spPr>
          <a:xfrm>
            <a:off x="978583" y="5172612"/>
            <a:ext cx="2738250" cy="784830"/>
          </a:xfrm>
          <a:prstGeom prst="rect">
            <a:avLst/>
          </a:prstGeom>
          <a:noFill/>
        </p:spPr>
        <p:txBody>
          <a:bodyPr wrap="none" rtlCol="0">
            <a:spAutoFit/>
          </a:bodyPr>
          <a:lstStyle/>
          <a:p>
            <a:r>
              <a:rPr lang="en-US" dirty="0" err="1">
                <a:latin typeface="Comic Sans MS"/>
                <a:cs typeface="Comic Sans MS"/>
              </a:rPr>
              <a:t>Balsamiq</a:t>
            </a:r>
            <a:r>
              <a:rPr lang="en-US" dirty="0">
                <a:latin typeface="Comic Sans MS"/>
                <a:cs typeface="Comic Sans MS"/>
              </a:rPr>
              <a:t> Mockups</a:t>
            </a:r>
          </a:p>
          <a:p>
            <a:r>
              <a:rPr lang="en-US" sz="1400" dirty="0">
                <a:latin typeface="Comic Sans MS"/>
                <a:cs typeface="Comic Sans MS"/>
                <a:hlinkClick r:id="rId8"/>
              </a:rPr>
              <a:t>http://balsamiq.com</a:t>
            </a:r>
            <a:endParaRPr lang="en-US" sz="1400" dirty="0">
              <a:latin typeface="Comic Sans MS"/>
              <a:cs typeface="Comic Sans MS"/>
            </a:endParaRPr>
          </a:p>
          <a:p>
            <a:endParaRPr lang="en-US" sz="700" dirty="0">
              <a:latin typeface="Comic Sans MS"/>
              <a:cs typeface="Comic Sans MS"/>
            </a:endParaRPr>
          </a:p>
        </p:txBody>
      </p:sp>
      <p:pic>
        <p:nvPicPr>
          <p:cNvPr id="8" name="pop.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5540807" y="1299700"/>
            <a:ext cx="6651193" cy="3741296"/>
          </a:xfrm>
          <a:prstGeom prst="rect">
            <a:avLst/>
          </a:prstGeom>
          <a:solidFill>
            <a:srgbClr val="FFFFFF">
              <a:shade val="85000"/>
            </a:srgbClr>
          </a:solidFill>
          <a:ln w="19050" cap="sq" cmpd="sng">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8304980" y="5172612"/>
            <a:ext cx="2464136" cy="677108"/>
          </a:xfrm>
          <a:prstGeom prst="rect">
            <a:avLst/>
          </a:prstGeom>
          <a:noFill/>
        </p:spPr>
        <p:txBody>
          <a:bodyPr wrap="none" rtlCol="0">
            <a:spAutoFit/>
          </a:bodyPr>
          <a:lstStyle/>
          <a:p>
            <a:r>
              <a:rPr lang="en-US" dirty="0">
                <a:latin typeface="Comic Sans MS"/>
                <a:cs typeface="Comic Sans MS"/>
              </a:rPr>
              <a:t>POP</a:t>
            </a:r>
          </a:p>
          <a:p>
            <a:r>
              <a:rPr lang="en-US" sz="1400" dirty="0">
                <a:latin typeface="Comic Sans MS"/>
                <a:cs typeface="Comic Sans MS"/>
                <a:hlinkClick r:id="rId10"/>
              </a:rPr>
              <a:t>https://marvelapp.com/pop</a:t>
            </a:r>
            <a:endParaRPr lang="en-US" sz="1400" dirty="0">
              <a:latin typeface="Comic Sans MS"/>
              <a:cs typeface="Comic Sans MS"/>
            </a:endParaRPr>
          </a:p>
        </p:txBody>
      </p:sp>
    </p:spTree>
    <p:extLst>
      <p:ext uri="{BB962C8B-B14F-4D97-AF65-F5344CB8AC3E}">
        <p14:creationId xmlns:p14="http://schemas.microsoft.com/office/powerpoint/2010/main" val="3658875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13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74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1" fill="hold" display="0">
                  <p:stCondLst>
                    <p:cond delay="indefinite"/>
                  </p:stCondLst>
                </p:cTn>
                <p:tgtEl>
                  <p:spTgt spid="3"/>
                </p:tgtEl>
              </p:cMediaNode>
            </p:video>
            <p:video fullScrn="1">
              <p:cMediaNode vol="80000">
                <p:cTn id="12" fill="hold" display="0">
                  <p:stCondLst>
                    <p:cond delay="indefinite"/>
                  </p:stCondLst>
                </p:cTn>
                <p:tgtEl>
                  <p:spTgt spid="8"/>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p:txBody>
          <a:bodyPr/>
          <a:lstStyle/>
          <a:p>
            <a:pPr eaLnBrk="1" hangingPunct="1"/>
            <a:r>
              <a:rPr lang="en-US" dirty="0">
                <a:ea typeface="ＭＳ Ｐゴシック" pitchFamily="34" charset="-128"/>
              </a:rPr>
              <a:t>Remote Testing of Low-fi Prototypes</a:t>
            </a:r>
          </a:p>
        </p:txBody>
      </p:sp>
      <p:sp>
        <p:nvSpPr>
          <p:cNvPr id="7" name="Content Placeholder 6">
            <a:extLst>
              <a:ext uri="{FF2B5EF4-FFF2-40B4-BE49-F238E27FC236}">
                <a16:creationId xmlns:a16="http://schemas.microsoft.com/office/drawing/2014/main" id="{4E6A6700-7FD6-ED4E-BC60-BFE1B31B2DD5}"/>
              </a:ext>
            </a:extLst>
          </p:cNvPr>
          <p:cNvSpPr>
            <a:spLocks noGrp="1"/>
          </p:cNvSpPr>
          <p:nvPr>
            <p:ph idx="1"/>
          </p:nvPr>
        </p:nvSpPr>
        <p:spPr>
          <a:xfrm>
            <a:off x="296335" y="883483"/>
            <a:ext cx="12076640" cy="3281324"/>
          </a:xfrm>
        </p:spPr>
        <p:txBody>
          <a:bodyPr>
            <a:normAutofit fontScale="47500" lnSpcReduction="20000"/>
          </a:bodyPr>
          <a:lstStyle/>
          <a:p>
            <a:pPr marL="349250" indent="-342900">
              <a:buFont typeface="+mj-lt"/>
              <a:buAutoNum type="arabicPeriod"/>
            </a:pPr>
            <a:r>
              <a:rPr lang="en-US" dirty="0">
                <a:ea typeface="ＭＳ Ｐゴシック" pitchFamily="34" charset="-128"/>
              </a:rPr>
              <a:t>Participant runs &amp; records prototype (e.g., Balsamiq/POP) on their phone [hardest]</a:t>
            </a:r>
          </a:p>
          <a:p>
            <a:pPr marL="690563" lvl="1" indent="-341313"/>
            <a:r>
              <a:rPr lang="en-US" dirty="0">
                <a:ea typeface="ＭＳ Ｐゴシック" pitchFamily="34" charset="-128"/>
              </a:rPr>
              <a:t>user records interaction by recording screen on iOS/Android</a:t>
            </a:r>
          </a:p>
          <a:p>
            <a:pPr marL="690563" lvl="1" indent="-341313"/>
            <a:r>
              <a:rPr lang="en-US" dirty="0">
                <a:ea typeface="ＭＳ Ｐゴシック" pitchFamily="34" charset="-128"/>
              </a:rPr>
              <a:t>you record zoom meeting while participant speaks aloud</a:t>
            </a:r>
          </a:p>
          <a:p>
            <a:pPr marL="690563" lvl="1" indent="-341313"/>
            <a:r>
              <a:rPr lang="en-US" dirty="0"/>
              <a:t>see </a:t>
            </a:r>
            <a:r>
              <a:rPr lang="en-US" dirty="0">
                <a:ea typeface="ＭＳ Ｐゴシック" pitchFamily="34" charset="-128"/>
                <a:hlinkClick r:id="rId3"/>
              </a:rPr>
              <a:t>https://uxdesign.cc/moderating-ux-research-with-zoom-1d4e89614277</a:t>
            </a:r>
            <a:endParaRPr lang="en-US" dirty="0">
              <a:ea typeface="ＭＳ Ｐゴシック" pitchFamily="34" charset="-128"/>
            </a:endParaRPr>
          </a:p>
          <a:p>
            <a:pPr marL="690563" lvl="1" indent="-341313"/>
            <a:endParaRPr lang="en-US" sz="1300" dirty="0"/>
          </a:p>
          <a:p>
            <a:pPr marL="349250" indent="-342900">
              <a:buFont typeface="+mj-lt"/>
              <a:buAutoNum type="arabicPeriod"/>
            </a:pPr>
            <a:r>
              <a:rPr lang="en-US" dirty="0"/>
              <a:t>Participant runs zoom on their phone while you screen share prototype [moderate]</a:t>
            </a:r>
          </a:p>
          <a:p>
            <a:pPr marL="690563" lvl="1" indent="-341313"/>
            <a:r>
              <a:rPr lang="en-US" dirty="0"/>
              <a:t>user taps on items &amp; verbalizes aloud </a:t>
            </a:r>
          </a:p>
          <a:p>
            <a:pPr marL="690563" lvl="1" indent="-341313"/>
            <a:r>
              <a:rPr lang="en-US" b="1" i="1" dirty="0"/>
              <a:t>you control prototype &amp; record meeting</a:t>
            </a:r>
            <a:endParaRPr lang="en-US" dirty="0"/>
          </a:p>
          <a:p>
            <a:pPr marL="690563" lvl="1" indent="-341313"/>
            <a:r>
              <a:rPr lang="en-US" dirty="0"/>
              <a:t>see </a:t>
            </a:r>
            <a:r>
              <a:rPr lang="en-US" dirty="0">
                <a:ea typeface="ＭＳ Ｐゴシック" pitchFamily="34" charset="-128"/>
                <a:hlinkClick r:id="rId3"/>
              </a:rPr>
              <a:t>https://uxdesign.cc/moderating-ux-research-with-zoom-1d4e89614277</a:t>
            </a:r>
            <a:r>
              <a:rPr lang="en-US" dirty="0">
                <a:ea typeface="ＭＳ Ｐゴシック" pitchFamily="34" charset="-128"/>
              </a:rPr>
              <a:t> </a:t>
            </a:r>
          </a:p>
          <a:p>
            <a:pPr marL="690563" lvl="1" indent="-341313"/>
            <a:endParaRPr lang="en-US" sz="1500" dirty="0">
              <a:ea typeface="ＭＳ Ｐゴシック" pitchFamily="34" charset="-128"/>
            </a:endParaRPr>
          </a:p>
          <a:p>
            <a:pPr marL="349250" indent="-342900">
              <a:buFont typeface="+mj-lt"/>
              <a:buAutoNum type="arabicPeriod"/>
            </a:pPr>
            <a:r>
              <a:rPr lang="en-US" dirty="0">
                <a:ea typeface="ＭＳ Ｐゴシック" pitchFamily="34" charset="-128"/>
              </a:rPr>
              <a:t>Participant hugs their laptop [easiest]</a:t>
            </a:r>
          </a:p>
          <a:p>
            <a:pPr marL="690563" lvl="1" indent="-341313"/>
            <a:r>
              <a:rPr lang="en-US" dirty="0">
                <a:ea typeface="ＭＳ Ｐゴシック" pitchFamily="34" charset="-128"/>
              </a:rPr>
              <a:t>user runs your prototype (e.g., Balsamiq/POP) on their own phone</a:t>
            </a:r>
            <a:endParaRPr lang="en-US" dirty="0"/>
          </a:p>
          <a:p>
            <a:pPr marL="690563" lvl="1" indent="-341313"/>
            <a:r>
              <a:rPr lang="en-US" dirty="0">
                <a:ea typeface="ＭＳ Ｐゴシック" pitchFamily="34" charset="-128"/>
              </a:rPr>
              <a:t>you record zoom meeting of their screen that is </a:t>
            </a:r>
            <a:r>
              <a:rPr lang="en-US" b="1" i="1" dirty="0">
                <a:ea typeface="ＭＳ Ｐゴシック" pitchFamily="34" charset="-128"/>
              </a:rPr>
              <a:t>captured by their laptop camera</a:t>
            </a:r>
            <a:endParaRPr lang="en-US" b="1" i="1" dirty="0"/>
          </a:p>
          <a:p>
            <a:pPr marL="690563" lvl="1" indent="-341313"/>
            <a:r>
              <a:rPr lang="en-US" dirty="0">
                <a:ea typeface="ＭＳ Ｐゴシック" pitchFamily="34" charset="-128"/>
              </a:rPr>
              <a:t>read </a:t>
            </a:r>
            <a:r>
              <a:rPr lang="en-US" dirty="0">
                <a:ea typeface="ＭＳ Ｐゴシック" pitchFamily="34" charset="-128"/>
                <a:hlinkClick r:id="rId4"/>
              </a:rPr>
              <a:t>https://medium.com/@beparticular/were-still-hugging-our-laptops-8c7f22ed800e</a:t>
            </a:r>
            <a:endParaRPr lang="en-US" dirty="0">
              <a:ea typeface="ＭＳ Ｐゴシック" pitchFamily="34" charset="-128"/>
            </a:endParaRPr>
          </a:p>
        </p:txBody>
      </p:sp>
      <p:sp>
        <p:nvSpPr>
          <p:cNvPr id="5" name="Date Placeholder 4"/>
          <p:cNvSpPr>
            <a:spLocks noGrp="1"/>
          </p:cNvSpPr>
          <p:nvPr>
            <p:ph type="dt" sz="half" idx="10"/>
          </p:nvPr>
        </p:nvSpPr>
        <p:spPr/>
        <p:txBody>
          <a:bodyPr/>
          <a:lstStyle/>
          <a:p>
            <a:pPr>
              <a:defRPr/>
            </a:pPr>
            <a:r>
              <a:rPr lang="en-US" dirty="0"/>
              <a:t>2020/10/05</a:t>
            </a:r>
          </a:p>
        </p:txBody>
      </p:sp>
      <p:sp>
        <p:nvSpPr>
          <p:cNvPr id="6" name="Footer Placeholder 5"/>
          <p:cNvSpPr>
            <a:spLocks noGrp="1"/>
          </p:cNvSpPr>
          <p:nvPr>
            <p:ph type="ftr" sz="quarter" idx="11"/>
          </p:nvPr>
        </p:nvSpPr>
        <p:spPr/>
        <p:txBody>
          <a:bodyPr/>
          <a:lstStyle/>
          <a:p>
            <a:pPr>
              <a:defRPr/>
            </a:pPr>
            <a:r>
              <a:rPr lang="en-US"/>
              <a:t>Designing Solutions to Global Grand Challenges: Smart Education</a:t>
            </a:r>
          </a:p>
        </p:txBody>
      </p:sp>
      <p:sp>
        <p:nvSpPr>
          <p:cNvPr id="2" name="Slide Number Placeholder 1"/>
          <p:cNvSpPr>
            <a:spLocks noGrp="1"/>
          </p:cNvSpPr>
          <p:nvPr>
            <p:ph type="sldNum" sz="quarter" idx="12"/>
          </p:nvPr>
        </p:nvSpPr>
        <p:spPr/>
        <p:txBody>
          <a:bodyPr/>
          <a:lstStyle/>
          <a:p>
            <a:fld id="{84DE442F-41FC-4F8E-9503-FAA14E71D4F0}" type="slidenum">
              <a:rPr lang="en-US" smtClean="0"/>
              <a:pPr/>
              <a:t>37</a:t>
            </a:fld>
            <a:endParaRPr lang="en-US"/>
          </a:p>
        </p:txBody>
      </p:sp>
      <p:pic>
        <p:nvPicPr>
          <p:cNvPr id="1026" name="Picture 2" descr="Image for post">
            <a:extLst>
              <a:ext uri="{FF2B5EF4-FFF2-40B4-BE49-F238E27FC236}">
                <a16:creationId xmlns:a16="http://schemas.microsoft.com/office/drawing/2014/main" id="{C777697F-5E13-364D-A9DA-C25015679F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6264" y="4021931"/>
            <a:ext cx="3691491" cy="2501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281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13" end="1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Fidelity in Prototyping:</a:t>
            </a:r>
            <a:br>
              <a:rPr lang="en-US" dirty="0"/>
            </a:br>
            <a:r>
              <a:rPr lang="en-US" sz="2800" dirty="0" err="1"/>
              <a:t>Instagator</a:t>
            </a:r>
            <a:endParaRPr lang="en-US" dirty="0"/>
          </a:p>
        </p:txBody>
      </p:sp>
      <p:sp>
        <p:nvSpPr>
          <p:cNvPr id="4" name="Date Placeholder 3"/>
          <p:cNvSpPr>
            <a:spLocks noGrp="1"/>
          </p:cNvSpPr>
          <p:nvPr>
            <p:ph type="dt" sz="half" idx="10"/>
          </p:nvPr>
        </p:nvSpPr>
        <p:spPr/>
        <p:txBody>
          <a:bodyPr/>
          <a:lstStyle/>
          <a:p>
            <a:pPr>
              <a:defRPr/>
            </a:pPr>
            <a:r>
              <a:rPr lang="en-US"/>
              <a:t>2020/10/05</a:t>
            </a:r>
          </a:p>
        </p:txBody>
      </p:sp>
      <p:sp>
        <p:nvSpPr>
          <p:cNvPr id="5" name="Footer Placeholder 4"/>
          <p:cNvSpPr>
            <a:spLocks noGrp="1"/>
          </p:cNvSpPr>
          <p:nvPr>
            <p:ph type="ftr" sz="quarter" idx="11"/>
          </p:nvPr>
        </p:nvSpPr>
        <p:spPr/>
        <p:txBody>
          <a:bodyPr/>
          <a:lstStyle/>
          <a:p>
            <a:pPr>
              <a:defRPr/>
            </a:pPr>
            <a:r>
              <a:rPr lang="en-US"/>
              <a:t>Designing Solutions to Global Grand Challenges: Smart Education</a:t>
            </a:r>
          </a:p>
        </p:txBody>
      </p:sp>
      <p:sp>
        <p:nvSpPr>
          <p:cNvPr id="6" name="Slide Number Placeholder 5"/>
          <p:cNvSpPr>
            <a:spLocks noGrp="1"/>
          </p:cNvSpPr>
          <p:nvPr>
            <p:ph type="sldNum" sz="quarter" idx="12"/>
          </p:nvPr>
        </p:nvSpPr>
        <p:spPr/>
        <p:txBody>
          <a:bodyPr/>
          <a:lstStyle/>
          <a:p>
            <a:fld id="{E9FE5C6A-93CB-440C-B05E-F3950C24966F}" type="slidenum">
              <a:rPr lang="en-US" smtClean="0"/>
              <a:pPr/>
              <a:t>38</a:t>
            </a:fld>
            <a:endParaRPr lang="en-US"/>
          </a:p>
        </p:txBody>
      </p:sp>
      <p:pic>
        <p:nvPicPr>
          <p:cNvPr id="8" name="Picture 7"/>
          <p:cNvPicPr>
            <a:picLocks noChangeAspect="1"/>
          </p:cNvPicPr>
          <p:nvPr/>
        </p:nvPicPr>
        <p:blipFill>
          <a:blip r:embed="rId3"/>
          <a:stretch>
            <a:fillRect/>
          </a:stretch>
        </p:blipFill>
        <p:spPr>
          <a:xfrm>
            <a:off x="3184602" y="1035206"/>
            <a:ext cx="5822795" cy="5822795"/>
          </a:xfrm>
          <a:prstGeom prst="rect">
            <a:avLst/>
          </a:prstGeom>
        </p:spPr>
      </p:pic>
    </p:spTree>
    <p:extLst>
      <p:ext uri="{BB962C8B-B14F-4D97-AF65-F5344CB8AC3E}">
        <p14:creationId xmlns:p14="http://schemas.microsoft.com/office/powerpoint/2010/main" val="20732189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03426" y="-64670"/>
            <a:ext cx="8664575" cy="1143000"/>
          </a:xfrm>
        </p:spPr>
        <p:txBody>
          <a:bodyPr/>
          <a:lstStyle/>
          <a:p>
            <a:r>
              <a:rPr lang="en-US" dirty="0"/>
              <a:t>Fidelity in Prototyping</a:t>
            </a:r>
            <a:br>
              <a:rPr lang="en-US" dirty="0"/>
            </a:br>
            <a:r>
              <a:rPr lang="en-US" sz="2000" dirty="0"/>
              <a:t>Task 1: Take a Destination Poll</a:t>
            </a:r>
          </a:p>
        </p:txBody>
      </p:sp>
      <p:sp>
        <p:nvSpPr>
          <p:cNvPr id="4" name="Date Placeholder 3"/>
          <p:cNvSpPr>
            <a:spLocks noGrp="1"/>
          </p:cNvSpPr>
          <p:nvPr>
            <p:ph type="dt" sz="half" idx="10"/>
          </p:nvPr>
        </p:nvSpPr>
        <p:spPr/>
        <p:txBody>
          <a:bodyPr/>
          <a:lstStyle/>
          <a:p>
            <a:pPr>
              <a:defRPr/>
            </a:pPr>
            <a:r>
              <a:rPr lang="en-US"/>
              <a:t>2020/10/05</a:t>
            </a:r>
          </a:p>
        </p:txBody>
      </p:sp>
      <p:sp>
        <p:nvSpPr>
          <p:cNvPr id="5" name="Footer Placeholder 4"/>
          <p:cNvSpPr>
            <a:spLocks noGrp="1"/>
          </p:cNvSpPr>
          <p:nvPr>
            <p:ph type="ftr" sz="quarter" idx="11"/>
          </p:nvPr>
        </p:nvSpPr>
        <p:spPr/>
        <p:txBody>
          <a:bodyPr/>
          <a:lstStyle/>
          <a:p>
            <a:pPr>
              <a:defRPr/>
            </a:pPr>
            <a:r>
              <a:rPr lang="en-US"/>
              <a:t>Designing Solutions to Global Grand Challenges: Smart Education</a:t>
            </a:r>
          </a:p>
        </p:txBody>
      </p:sp>
      <p:sp>
        <p:nvSpPr>
          <p:cNvPr id="6" name="Slide Number Placeholder 5"/>
          <p:cNvSpPr>
            <a:spLocks noGrp="1"/>
          </p:cNvSpPr>
          <p:nvPr>
            <p:ph type="sldNum" sz="quarter" idx="12"/>
          </p:nvPr>
        </p:nvSpPr>
        <p:spPr/>
        <p:txBody>
          <a:bodyPr/>
          <a:lstStyle/>
          <a:p>
            <a:fld id="{E9FE5C6A-93CB-440C-B05E-F3950C24966F}" type="slidenum">
              <a:rPr lang="en-US" smtClean="0"/>
              <a:pPr/>
              <a:t>39</a:t>
            </a:fld>
            <a:endParaRPr lang="en-US"/>
          </a:p>
        </p:txBody>
      </p:sp>
      <p:pic>
        <p:nvPicPr>
          <p:cNvPr id="3" name="Picture 2"/>
          <p:cNvPicPr>
            <a:picLocks noChangeAspect="1"/>
          </p:cNvPicPr>
          <p:nvPr/>
        </p:nvPicPr>
        <p:blipFill rotWithShape="1">
          <a:blip r:embed="rId3"/>
          <a:srcRect b="52938"/>
          <a:stretch/>
        </p:blipFill>
        <p:spPr>
          <a:xfrm>
            <a:off x="1703891" y="962724"/>
            <a:ext cx="8549268" cy="2759560"/>
          </a:xfrm>
          <a:prstGeom prst="rect">
            <a:avLst/>
          </a:prstGeom>
        </p:spPr>
      </p:pic>
      <p:pic>
        <p:nvPicPr>
          <p:cNvPr id="8" name="Picture 7"/>
          <p:cNvPicPr>
            <a:picLocks noChangeAspect="1"/>
          </p:cNvPicPr>
          <p:nvPr/>
        </p:nvPicPr>
        <p:blipFill rotWithShape="1">
          <a:blip r:embed="rId3"/>
          <a:srcRect t="47448"/>
          <a:stretch/>
        </p:blipFill>
        <p:spPr>
          <a:xfrm>
            <a:off x="1741045" y="3581155"/>
            <a:ext cx="8549268" cy="3081472"/>
          </a:xfrm>
          <a:prstGeom prst="rect">
            <a:avLst/>
          </a:prstGeom>
        </p:spPr>
      </p:pic>
      <p:sp>
        <p:nvSpPr>
          <p:cNvPr id="2" name="TextBox 1"/>
          <p:cNvSpPr txBox="1"/>
          <p:nvPr/>
        </p:nvSpPr>
        <p:spPr>
          <a:xfrm>
            <a:off x="2931" y="2191769"/>
            <a:ext cx="12189069" cy="769441"/>
          </a:xfrm>
          <a:prstGeom prst="rect">
            <a:avLst/>
          </a:prstGeom>
          <a:solidFill>
            <a:srgbClr val="C5C5C5">
              <a:alpha val="56078"/>
            </a:srgbClr>
          </a:solidFill>
        </p:spPr>
        <p:txBody>
          <a:bodyPr wrap="square" rtlCol="0">
            <a:spAutoFit/>
          </a:bodyPr>
          <a:lstStyle/>
          <a:p>
            <a:pPr algn="ctr"/>
            <a:r>
              <a:rPr lang="en-US" sz="4400" dirty="0">
                <a:solidFill>
                  <a:srgbClr val="0D0D0D"/>
                </a:solidFill>
                <a:latin typeface="Helvetica" charset="0"/>
                <a:ea typeface="Helvetica" charset="0"/>
                <a:cs typeface="Helvetica" charset="0"/>
              </a:rPr>
              <a:t>Low-fi</a:t>
            </a:r>
          </a:p>
        </p:txBody>
      </p:sp>
      <p:sp>
        <p:nvSpPr>
          <p:cNvPr id="9" name="TextBox 8"/>
          <p:cNvSpPr txBox="1"/>
          <p:nvPr/>
        </p:nvSpPr>
        <p:spPr>
          <a:xfrm>
            <a:off x="-1" y="5399039"/>
            <a:ext cx="12186143" cy="769441"/>
          </a:xfrm>
          <a:prstGeom prst="rect">
            <a:avLst/>
          </a:prstGeom>
          <a:solidFill>
            <a:srgbClr val="C5C5C5">
              <a:alpha val="56078"/>
            </a:srgbClr>
          </a:solidFill>
        </p:spPr>
        <p:txBody>
          <a:bodyPr wrap="square" rtlCol="0">
            <a:spAutoFit/>
          </a:bodyPr>
          <a:lstStyle/>
          <a:p>
            <a:pPr algn="ctr"/>
            <a:r>
              <a:rPr lang="en-US" sz="4400" dirty="0">
                <a:solidFill>
                  <a:srgbClr val="0D0D0D"/>
                </a:solidFill>
                <a:latin typeface="Helvetica" charset="0"/>
                <a:ea typeface="Helvetica" charset="0"/>
                <a:cs typeface="Helvetica" charset="0"/>
              </a:rPr>
              <a:t>Medium-fi</a:t>
            </a:r>
          </a:p>
        </p:txBody>
      </p:sp>
    </p:spTree>
    <p:extLst>
      <p:ext uri="{BB962C8B-B14F-4D97-AF65-F5344CB8AC3E}">
        <p14:creationId xmlns:p14="http://schemas.microsoft.com/office/powerpoint/2010/main" val="31812507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p:txBody>
          <a:bodyPr/>
          <a:lstStyle/>
          <a:p>
            <a:r>
              <a:rPr lang="en-US"/>
              <a:t>Task-based Design &amp; Evaluation</a:t>
            </a:r>
            <a:endParaRPr lang="en-US" dirty="0"/>
          </a:p>
        </p:txBody>
      </p:sp>
      <p:sp>
        <p:nvSpPr>
          <p:cNvPr id="125954" name="Rectangle 3"/>
          <p:cNvSpPr>
            <a:spLocks noGrp="1" noChangeArrowheads="1"/>
          </p:cNvSpPr>
          <p:nvPr>
            <p:ph idx="1"/>
          </p:nvPr>
        </p:nvSpPr>
        <p:spPr/>
        <p:txBody>
          <a:bodyPr>
            <a:normAutofit fontScale="92500" lnSpcReduction="10000"/>
          </a:bodyPr>
          <a:lstStyle/>
          <a:p>
            <a:r>
              <a:rPr lang="en-US" dirty="0"/>
              <a:t>Real tasks customers have faced / will face</a:t>
            </a:r>
          </a:p>
          <a:p>
            <a:pPr lvl="1"/>
            <a:r>
              <a:rPr lang="en-US" dirty="0"/>
              <a:t>collect any necessary materials</a:t>
            </a:r>
          </a:p>
          <a:p>
            <a:pPr lvl="1"/>
            <a:endParaRPr lang="en-US" dirty="0"/>
          </a:p>
          <a:p>
            <a:r>
              <a:rPr lang="en-US" dirty="0"/>
              <a:t>Do your tasks support the problem you are solving?</a:t>
            </a:r>
          </a:p>
          <a:p>
            <a:pPr lvl="1"/>
            <a:endParaRPr lang="en-US" dirty="0"/>
          </a:p>
          <a:p>
            <a:r>
              <a:rPr lang="en-US" dirty="0"/>
              <a:t>Mixture of simple &amp; complex tasks</a:t>
            </a:r>
          </a:p>
          <a:p>
            <a:pPr lvl="1"/>
            <a:r>
              <a:rPr lang="en-US" dirty="0"/>
              <a:t>simple task (common or introductory)</a:t>
            </a:r>
          </a:p>
          <a:p>
            <a:pPr lvl="1"/>
            <a:r>
              <a:rPr lang="en-US" dirty="0"/>
              <a:t>moderate task</a:t>
            </a:r>
          </a:p>
          <a:p>
            <a:pPr lvl="1"/>
            <a:r>
              <a:rPr lang="en-US" dirty="0"/>
              <a:t>complex task (infrequent or for power customers)</a:t>
            </a:r>
          </a:p>
          <a:p>
            <a:endParaRPr lang="en-US" dirty="0"/>
          </a:p>
        </p:txBody>
      </p:sp>
      <p:sp>
        <p:nvSpPr>
          <p:cNvPr id="3" name="Date Placeholder 2">
            <a:extLst>
              <a:ext uri="{FF2B5EF4-FFF2-40B4-BE49-F238E27FC236}">
                <a16:creationId xmlns:a16="http://schemas.microsoft.com/office/drawing/2014/main" id="{3DDF4E07-2083-664C-87F3-2BA5194A871E}"/>
              </a:ext>
            </a:extLst>
          </p:cNvPr>
          <p:cNvSpPr>
            <a:spLocks noGrp="1"/>
          </p:cNvSpPr>
          <p:nvPr>
            <p:ph type="dt" sz="half" idx="10"/>
          </p:nvPr>
        </p:nvSpPr>
        <p:spPr/>
        <p:txBody>
          <a:bodyPr/>
          <a:lstStyle/>
          <a:p>
            <a:pPr>
              <a:defRPr/>
            </a:pPr>
            <a:r>
              <a:rPr lang="en-US"/>
              <a:t>2020/10/05</a:t>
            </a:r>
            <a:endParaRPr lang="en-US" dirty="0"/>
          </a:p>
        </p:txBody>
      </p:sp>
      <p:sp>
        <p:nvSpPr>
          <p:cNvPr id="7" name="Footer Placeholder 6"/>
          <p:cNvSpPr>
            <a:spLocks noGrp="1"/>
          </p:cNvSpPr>
          <p:nvPr>
            <p:ph type="ftr" sz="quarter" idx="11"/>
          </p:nvPr>
        </p:nvSpPr>
        <p:spPr/>
        <p:txBody>
          <a:bodyPr/>
          <a:lstStyle/>
          <a:p>
            <a:r>
              <a:rPr lang="en-US"/>
              <a:t>Designing Solutions to Global Grand Challenges: Smart Education</a:t>
            </a:r>
          </a:p>
        </p:txBody>
      </p:sp>
      <p:sp>
        <p:nvSpPr>
          <p:cNvPr id="9" name="Slide Number Placeholder 5"/>
          <p:cNvSpPr>
            <a:spLocks noGrp="1"/>
          </p:cNvSpPr>
          <p:nvPr>
            <p:ph type="sldNum" sz="quarter" idx="12"/>
          </p:nvPr>
        </p:nvSpPr>
        <p:spPr/>
        <p:txBody>
          <a:bodyPr/>
          <a:lstStyle>
            <a:lvl1pPr eaLnBrk="0" hangingPunct="0">
              <a:defRPr sz="2400">
                <a:solidFill>
                  <a:schemeClr val="tx1"/>
                </a:solidFill>
                <a:latin typeface="Times New Roman" pitchFamily="18" charset="0"/>
              </a:defRPr>
            </a:lvl1pPr>
            <a:lvl2pPr marL="742801" indent="-285693" eaLnBrk="0" hangingPunct="0">
              <a:defRPr sz="2400">
                <a:solidFill>
                  <a:schemeClr val="tx1"/>
                </a:solidFill>
                <a:latin typeface="Times New Roman" pitchFamily="18" charset="0"/>
              </a:defRPr>
            </a:lvl2pPr>
            <a:lvl3pPr marL="1142771" indent="-228554" eaLnBrk="0" hangingPunct="0">
              <a:defRPr sz="2400">
                <a:solidFill>
                  <a:schemeClr val="tx1"/>
                </a:solidFill>
                <a:latin typeface="Times New Roman" pitchFamily="18" charset="0"/>
              </a:defRPr>
            </a:lvl3pPr>
            <a:lvl4pPr marL="1599880" indent="-228554" eaLnBrk="0" hangingPunct="0">
              <a:defRPr sz="2400">
                <a:solidFill>
                  <a:schemeClr val="tx1"/>
                </a:solidFill>
                <a:latin typeface="Times New Roman" pitchFamily="18" charset="0"/>
              </a:defRPr>
            </a:lvl4pPr>
            <a:lvl5pPr marL="2056989" indent="-228554" eaLnBrk="0" hangingPunct="0">
              <a:defRPr sz="2400">
                <a:solidFill>
                  <a:schemeClr val="tx1"/>
                </a:solidFill>
                <a:latin typeface="Times New Roman" pitchFamily="18" charset="0"/>
              </a:defRPr>
            </a:lvl5pPr>
            <a:lvl6pPr marL="2514097" indent="-228554" eaLnBrk="0" fontAlgn="base" hangingPunct="0">
              <a:spcBef>
                <a:spcPct val="0"/>
              </a:spcBef>
              <a:spcAft>
                <a:spcPct val="0"/>
              </a:spcAft>
              <a:defRPr sz="2400">
                <a:solidFill>
                  <a:schemeClr val="tx1"/>
                </a:solidFill>
                <a:latin typeface="Times New Roman" pitchFamily="18" charset="0"/>
              </a:defRPr>
            </a:lvl6pPr>
            <a:lvl7pPr marL="2971206" indent="-228554" eaLnBrk="0" fontAlgn="base" hangingPunct="0">
              <a:spcBef>
                <a:spcPct val="0"/>
              </a:spcBef>
              <a:spcAft>
                <a:spcPct val="0"/>
              </a:spcAft>
              <a:defRPr sz="2400">
                <a:solidFill>
                  <a:schemeClr val="tx1"/>
                </a:solidFill>
                <a:latin typeface="Times New Roman" pitchFamily="18" charset="0"/>
              </a:defRPr>
            </a:lvl7pPr>
            <a:lvl8pPr marL="3428314" indent="-228554" eaLnBrk="0" fontAlgn="base" hangingPunct="0">
              <a:spcBef>
                <a:spcPct val="0"/>
              </a:spcBef>
              <a:spcAft>
                <a:spcPct val="0"/>
              </a:spcAft>
              <a:defRPr sz="2400">
                <a:solidFill>
                  <a:schemeClr val="tx1"/>
                </a:solidFill>
                <a:latin typeface="Times New Roman" pitchFamily="18" charset="0"/>
              </a:defRPr>
            </a:lvl8pPr>
            <a:lvl9pPr marL="3885423" indent="-228554" eaLnBrk="0" fontAlgn="base" hangingPunct="0">
              <a:spcBef>
                <a:spcPct val="0"/>
              </a:spcBef>
              <a:spcAft>
                <a:spcPct val="0"/>
              </a:spcAft>
              <a:defRPr sz="2400">
                <a:solidFill>
                  <a:schemeClr val="tx1"/>
                </a:solidFill>
                <a:latin typeface="Times New Roman" pitchFamily="18" charset="0"/>
              </a:defRPr>
            </a:lvl9pPr>
          </a:lstStyle>
          <a:p>
            <a:fld id="{561C6F80-1AE7-4892-8FD9-BFABD716406A}" type="slidenum">
              <a:rPr lang="en-US" smtClean="0"/>
              <a:pPr/>
              <a:t>4</a:t>
            </a:fld>
            <a:endParaRPr lang="en-US"/>
          </a:p>
        </p:txBody>
      </p:sp>
    </p:spTree>
    <p:extLst>
      <p:ext uri="{BB962C8B-B14F-4D97-AF65-F5344CB8AC3E}">
        <p14:creationId xmlns:p14="http://schemas.microsoft.com/office/powerpoint/2010/main" val="2277422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p:txBody>
          <a:bodyPr/>
          <a:lstStyle/>
          <a:p>
            <a:r>
              <a:rPr lang="en-US"/>
              <a:t>Summary</a:t>
            </a:r>
            <a:endParaRPr lang="en-US" dirty="0"/>
          </a:p>
        </p:txBody>
      </p:sp>
      <p:sp>
        <p:nvSpPr>
          <p:cNvPr id="93186" name="Rectangle 3"/>
          <p:cNvSpPr>
            <a:spLocks noGrp="1" noChangeArrowheads="1"/>
          </p:cNvSpPr>
          <p:nvPr>
            <p:ph idx="1"/>
          </p:nvPr>
        </p:nvSpPr>
        <p:spPr/>
        <p:txBody>
          <a:bodyPr/>
          <a:lstStyle/>
          <a:p>
            <a:r>
              <a:rPr lang="en-US"/>
              <a:t>Prototypes are a concrete representation of a design or final product</a:t>
            </a:r>
            <a:br>
              <a:rPr lang="en-US"/>
            </a:br>
            <a:endParaRPr lang="en-US"/>
          </a:p>
          <a:p>
            <a:r>
              <a:rPr lang="en-US"/>
              <a:t>Low-fi testing allows us to quickly iterate</a:t>
            </a:r>
          </a:p>
          <a:p>
            <a:pPr lvl="1"/>
            <a:r>
              <a:rPr lang="en-US"/>
              <a:t>get feedback from users &amp; change right away</a:t>
            </a:r>
            <a:endParaRPr lang="en-US" dirty="0"/>
          </a:p>
        </p:txBody>
      </p:sp>
      <p:sp>
        <p:nvSpPr>
          <p:cNvPr id="4" name="Date Placeholder 3"/>
          <p:cNvSpPr>
            <a:spLocks noGrp="1"/>
          </p:cNvSpPr>
          <p:nvPr>
            <p:ph type="dt" sz="half" idx="10"/>
          </p:nvPr>
        </p:nvSpPr>
        <p:spPr/>
        <p:txBody>
          <a:bodyPr/>
          <a:lstStyle/>
          <a:p>
            <a:r>
              <a:rPr lang="en-US"/>
              <a:t>2020/10/05</a:t>
            </a:r>
          </a:p>
        </p:txBody>
      </p:sp>
      <p:sp>
        <p:nvSpPr>
          <p:cNvPr id="5" name="Footer Placeholder 4"/>
          <p:cNvSpPr>
            <a:spLocks noGrp="1"/>
          </p:cNvSpPr>
          <p:nvPr>
            <p:ph type="ftr" sz="quarter" idx="11"/>
          </p:nvPr>
        </p:nvSpPr>
        <p:spPr/>
        <p:txBody>
          <a:bodyPr/>
          <a:lstStyle/>
          <a:p>
            <a:r>
              <a:rPr lang="en-US"/>
              <a:t>Designing Solutions to Global Grand Challenges: Smart Education</a:t>
            </a:r>
          </a:p>
        </p:txBody>
      </p:sp>
      <p:sp>
        <p:nvSpPr>
          <p:cNvPr id="2" name="Slide Number Placeholder 1"/>
          <p:cNvSpPr>
            <a:spLocks noGrp="1"/>
          </p:cNvSpPr>
          <p:nvPr>
            <p:ph type="sldNum" sz="quarter" idx="12"/>
          </p:nvPr>
        </p:nvSpPr>
        <p:spPr/>
        <p:txBody>
          <a:bodyPr/>
          <a:lstStyle/>
          <a:p>
            <a:fld id="{48573CA7-35FD-4F26-8712-3E7EAA6D8755}" type="slidenum">
              <a:rPr lang="en-US" smtClean="0"/>
              <a:pPr/>
              <a:t>40</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p:txBody>
          <a:bodyPr/>
          <a:lstStyle/>
          <a:p>
            <a:r>
              <a:rPr lang="en-US" dirty="0"/>
              <a:t>What Should Tasks Look Like?</a:t>
            </a:r>
          </a:p>
        </p:txBody>
      </p:sp>
      <p:sp>
        <p:nvSpPr>
          <p:cNvPr id="128002" name="Rectangle 3"/>
          <p:cNvSpPr>
            <a:spLocks noGrp="1" noChangeArrowheads="1"/>
          </p:cNvSpPr>
          <p:nvPr>
            <p:ph idx="1"/>
          </p:nvPr>
        </p:nvSpPr>
        <p:spPr>
          <a:xfrm>
            <a:off x="639946" y="1029012"/>
            <a:ext cx="11194257" cy="4723785"/>
          </a:xfrm>
        </p:spPr>
        <p:txBody>
          <a:bodyPr/>
          <a:lstStyle/>
          <a:p>
            <a:r>
              <a:rPr lang="en-US" sz="3199" dirty="0"/>
              <a:t>Say what customer </a:t>
            </a:r>
            <a:r>
              <a:rPr lang="en-US" sz="3199" dirty="0">
                <a:solidFill>
                  <a:srgbClr val="00B0F0"/>
                </a:solidFill>
              </a:rPr>
              <a:t>wants to do</a:t>
            </a:r>
            <a:r>
              <a:rPr lang="en-US" sz="3199" dirty="0"/>
              <a:t>, but </a:t>
            </a:r>
            <a:r>
              <a:rPr lang="en-US" sz="3199" dirty="0">
                <a:solidFill>
                  <a:srgbClr val="00B0F0"/>
                </a:solidFill>
              </a:rPr>
              <a:t>not how </a:t>
            </a:r>
          </a:p>
          <a:p>
            <a:pPr lvl="1"/>
            <a:r>
              <a:rPr lang="en-US" sz="2799" dirty="0"/>
              <a:t>allows comparing different design alternatives</a:t>
            </a:r>
          </a:p>
        </p:txBody>
      </p:sp>
      <p:sp>
        <p:nvSpPr>
          <p:cNvPr id="3" name="Date Placeholder 2">
            <a:extLst>
              <a:ext uri="{FF2B5EF4-FFF2-40B4-BE49-F238E27FC236}">
                <a16:creationId xmlns:a16="http://schemas.microsoft.com/office/drawing/2014/main" id="{22656079-7E28-8D42-8D12-18172D9D8F68}"/>
              </a:ext>
            </a:extLst>
          </p:cNvPr>
          <p:cNvSpPr>
            <a:spLocks noGrp="1"/>
          </p:cNvSpPr>
          <p:nvPr>
            <p:ph type="dt" sz="half" idx="10"/>
          </p:nvPr>
        </p:nvSpPr>
        <p:spPr/>
        <p:txBody>
          <a:bodyPr/>
          <a:lstStyle/>
          <a:p>
            <a:pPr>
              <a:defRPr/>
            </a:pPr>
            <a:r>
              <a:rPr lang="en-US"/>
              <a:t>2020/10/05</a:t>
            </a:r>
            <a:endParaRPr lang="en-US" dirty="0"/>
          </a:p>
        </p:txBody>
      </p:sp>
      <p:sp>
        <p:nvSpPr>
          <p:cNvPr id="6" name="Footer Placeholder 5"/>
          <p:cNvSpPr>
            <a:spLocks noGrp="1"/>
          </p:cNvSpPr>
          <p:nvPr>
            <p:ph type="ftr" sz="quarter" idx="11"/>
          </p:nvPr>
        </p:nvSpPr>
        <p:spPr/>
        <p:txBody>
          <a:bodyPr/>
          <a:lstStyle/>
          <a:p>
            <a:r>
              <a:rPr lang="en-US"/>
              <a:t>Designing Solutions to Global Grand Challenges: Smart Education</a:t>
            </a:r>
          </a:p>
        </p:txBody>
      </p:sp>
      <p:sp>
        <p:nvSpPr>
          <p:cNvPr id="7" name="Slide Number Placeholder 6"/>
          <p:cNvSpPr>
            <a:spLocks noGrp="1"/>
          </p:cNvSpPr>
          <p:nvPr>
            <p:ph type="sldNum" sz="quarter" idx="12"/>
          </p:nvPr>
        </p:nvSpPr>
        <p:spPr/>
        <p:txBody>
          <a:bodyPr/>
          <a:lstStyle/>
          <a:p>
            <a:fld id="{6C4F84B1-3F38-E843-B494-F12B29A0060D}" type="slidenum">
              <a:rPr lang="en-US" smtClean="0"/>
              <a:pPr/>
              <a:t>5</a:t>
            </a:fld>
            <a:endParaRPr lang="en-US"/>
          </a:p>
        </p:txBody>
      </p:sp>
      <p:pic>
        <p:nvPicPr>
          <p:cNvPr id="17" name="Picture 2">
            <a:extLst>
              <a:ext uri="{FF2B5EF4-FFF2-40B4-BE49-F238E27FC236}">
                <a16:creationId xmlns:a16="http://schemas.microsoft.com/office/drawing/2014/main" id="{CAC85861-2DE7-BC4F-95AA-83BB92C2553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r="59830"/>
          <a:stretch/>
        </p:blipFill>
        <p:spPr bwMode="auto">
          <a:xfrm>
            <a:off x="1138429" y="2690542"/>
            <a:ext cx="2652497" cy="3912364"/>
          </a:xfrm>
          <a:prstGeom prst="rect">
            <a:avLst/>
          </a:prstGeom>
          <a:noFill/>
          <a:ln>
            <a:noFill/>
          </a:ln>
          <a:effectLst>
            <a:innerShdw blurRad="63500" dist="50800" dir="16200000">
              <a:prstClr val="black">
                <a:alpha val="50000"/>
              </a:prstClr>
            </a:inn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9" name="TextBox 18">
            <a:extLst>
              <a:ext uri="{FF2B5EF4-FFF2-40B4-BE49-F238E27FC236}">
                <a16:creationId xmlns:a16="http://schemas.microsoft.com/office/drawing/2014/main" id="{203C9C40-9941-5043-900D-41ECC8F8C897}"/>
              </a:ext>
            </a:extLst>
          </p:cNvPr>
          <p:cNvSpPr txBox="1"/>
          <p:nvPr/>
        </p:nvSpPr>
        <p:spPr>
          <a:xfrm>
            <a:off x="1589164" y="2335597"/>
            <a:ext cx="2316746" cy="400110"/>
          </a:xfrm>
          <a:prstGeom prst="rect">
            <a:avLst/>
          </a:prstGeom>
          <a:noFill/>
        </p:spPr>
        <p:txBody>
          <a:bodyPr wrap="square" rtlCol="0">
            <a:spAutoFit/>
          </a:bodyPr>
          <a:lstStyle/>
          <a:p>
            <a:r>
              <a:rPr lang="en-US" sz="2000" dirty="0">
                <a:latin typeface="Helvetica"/>
                <a:cs typeface="Helvetica"/>
              </a:rPr>
              <a:t>Good (Task)</a:t>
            </a:r>
          </a:p>
        </p:txBody>
      </p:sp>
      <p:sp>
        <p:nvSpPr>
          <p:cNvPr id="2" name="TextBox 1">
            <a:extLst>
              <a:ext uri="{FF2B5EF4-FFF2-40B4-BE49-F238E27FC236}">
                <a16:creationId xmlns:a16="http://schemas.microsoft.com/office/drawing/2014/main" id="{7B18A371-6117-BB48-8507-4A6047EE03D9}"/>
              </a:ext>
            </a:extLst>
          </p:cNvPr>
          <p:cNvSpPr txBox="1"/>
          <p:nvPr/>
        </p:nvSpPr>
        <p:spPr>
          <a:xfrm>
            <a:off x="4289411" y="2690543"/>
            <a:ext cx="7544793" cy="2246128"/>
          </a:xfrm>
          <a:prstGeom prst="rect">
            <a:avLst/>
          </a:prstGeom>
          <a:noFill/>
        </p:spPr>
        <p:txBody>
          <a:bodyPr wrap="square" rtlCol="0">
            <a:spAutoFit/>
          </a:bodyPr>
          <a:lstStyle/>
          <a:p>
            <a:r>
              <a:rPr lang="en-US" sz="2799" dirty="0">
                <a:latin typeface="Helvetica" pitchFamily="2" charset="0"/>
              </a:rPr>
              <a:t>Tony is visiting London and wants to find the pub that his friend told him about. He is walking down the street using his phone to navigate to the place that he has previously looked up.</a:t>
            </a:r>
          </a:p>
        </p:txBody>
      </p:sp>
    </p:spTree>
    <p:extLst>
      <p:ext uri="{BB962C8B-B14F-4D97-AF65-F5344CB8AC3E}">
        <p14:creationId xmlns:p14="http://schemas.microsoft.com/office/powerpoint/2010/main" val="3373688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p:txBody>
          <a:bodyPr/>
          <a:lstStyle/>
          <a:p>
            <a:r>
              <a:rPr lang="en-US" dirty="0"/>
              <a:t>What Should Tasks Look Like?</a:t>
            </a:r>
          </a:p>
        </p:txBody>
      </p:sp>
      <p:sp>
        <p:nvSpPr>
          <p:cNvPr id="128002" name="Rectangle 3"/>
          <p:cNvSpPr>
            <a:spLocks noGrp="1" noChangeArrowheads="1"/>
          </p:cNvSpPr>
          <p:nvPr>
            <p:ph idx="1"/>
          </p:nvPr>
        </p:nvSpPr>
        <p:spPr>
          <a:xfrm>
            <a:off x="639946" y="1029012"/>
            <a:ext cx="11194257" cy="4723785"/>
          </a:xfrm>
        </p:spPr>
        <p:txBody>
          <a:bodyPr/>
          <a:lstStyle/>
          <a:p>
            <a:r>
              <a:rPr lang="en-US" sz="3199" dirty="0"/>
              <a:t>Say what customer </a:t>
            </a:r>
            <a:r>
              <a:rPr lang="en-US" sz="3199" dirty="0">
                <a:solidFill>
                  <a:srgbClr val="00B0F0"/>
                </a:solidFill>
              </a:rPr>
              <a:t>wants to do</a:t>
            </a:r>
            <a:r>
              <a:rPr lang="en-US" sz="3199" dirty="0"/>
              <a:t>, but </a:t>
            </a:r>
            <a:r>
              <a:rPr lang="en-US" sz="3199" dirty="0">
                <a:solidFill>
                  <a:srgbClr val="00B0F0"/>
                </a:solidFill>
              </a:rPr>
              <a:t>not how </a:t>
            </a:r>
          </a:p>
          <a:p>
            <a:pPr lvl="1"/>
            <a:r>
              <a:rPr lang="en-US" sz="2799" dirty="0"/>
              <a:t>allows comparing different design alternatives</a:t>
            </a:r>
          </a:p>
        </p:txBody>
      </p:sp>
      <p:sp>
        <p:nvSpPr>
          <p:cNvPr id="2" name="Date Placeholder 1">
            <a:extLst>
              <a:ext uri="{FF2B5EF4-FFF2-40B4-BE49-F238E27FC236}">
                <a16:creationId xmlns:a16="http://schemas.microsoft.com/office/drawing/2014/main" id="{35425597-0291-9C4D-8DF7-5C36C6DE664C}"/>
              </a:ext>
            </a:extLst>
          </p:cNvPr>
          <p:cNvSpPr>
            <a:spLocks noGrp="1"/>
          </p:cNvSpPr>
          <p:nvPr>
            <p:ph type="dt" sz="half" idx="10"/>
          </p:nvPr>
        </p:nvSpPr>
        <p:spPr/>
        <p:txBody>
          <a:bodyPr/>
          <a:lstStyle/>
          <a:p>
            <a:pPr>
              <a:defRPr/>
            </a:pPr>
            <a:r>
              <a:rPr lang="en-US"/>
              <a:t>2020/10/05</a:t>
            </a:r>
            <a:endParaRPr lang="en-US" dirty="0"/>
          </a:p>
        </p:txBody>
      </p:sp>
      <p:sp>
        <p:nvSpPr>
          <p:cNvPr id="6" name="Footer Placeholder 5"/>
          <p:cNvSpPr>
            <a:spLocks noGrp="1"/>
          </p:cNvSpPr>
          <p:nvPr>
            <p:ph type="ftr" sz="quarter" idx="11"/>
          </p:nvPr>
        </p:nvSpPr>
        <p:spPr/>
        <p:txBody>
          <a:bodyPr/>
          <a:lstStyle/>
          <a:p>
            <a:r>
              <a:rPr lang="en-US"/>
              <a:t>Designing Solutions to Global Grand Challenges: Smart Education</a:t>
            </a:r>
          </a:p>
        </p:txBody>
      </p:sp>
      <p:sp>
        <p:nvSpPr>
          <p:cNvPr id="7" name="Slide Number Placeholder 6"/>
          <p:cNvSpPr>
            <a:spLocks noGrp="1"/>
          </p:cNvSpPr>
          <p:nvPr>
            <p:ph type="sldNum" sz="quarter" idx="12"/>
          </p:nvPr>
        </p:nvSpPr>
        <p:spPr/>
        <p:txBody>
          <a:bodyPr/>
          <a:lstStyle/>
          <a:p>
            <a:fld id="{6C4F84B1-3F38-E843-B494-F12B29A0060D}" type="slidenum">
              <a:rPr lang="en-US" smtClean="0"/>
              <a:pPr/>
              <a:t>6</a:t>
            </a:fld>
            <a:endParaRPr lang="en-US"/>
          </a:p>
        </p:txBody>
      </p:sp>
      <p:pic>
        <p:nvPicPr>
          <p:cNvPr id="18" name="Picture 3">
            <a:extLst>
              <a:ext uri="{FF2B5EF4-FFF2-40B4-BE49-F238E27FC236}">
                <a16:creationId xmlns:a16="http://schemas.microsoft.com/office/drawing/2014/main" id="{F309E121-542F-8149-B62F-9090A4B679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946" y="2690091"/>
            <a:ext cx="6263081" cy="3909027"/>
          </a:xfrm>
          <a:prstGeom prst="rect">
            <a:avLst/>
          </a:prstGeom>
          <a:noFill/>
          <a:ln>
            <a:noFill/>
          </a:ln>
          <a:effectLst>
            <a:innerShdw blurRad="63500" dist="50800" dir="16200000">
              <a:prstClr val="black">
                <a:alpha val="50000"/>
              </a:prstClr>
            </a:inn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TextBox 10">
            <a:extLst>
              <a:ext uri="{FF2B5EF4-FFF2-40B4-BE49-F238E27FC236}">
                <a16:creationId xmlns:a16="http://schemas.microsoft.com/office/drawing/2014/main" id="{4ABAF6EA-1B3C-D545-B0C9-103961AF90DB}"/>
              </a:ext>
            </a:extLst>
          </p:cNvPr>
          <p:cNvSpPr txBox="1"/>
          <p:nvPr/>
        </p:nvSpPr>
        <p:spPr>
          <a:xfrm>
            <a:off x="7051605" y="2690543"/>
            <a:ext cx="4943315" cy="1815369"/>
          </a:xfrm>
          <a:prstGeom prst="rect">
            <a:avLst/>
          </a:prstGeom>
          <a:noFill/>
        </p:spPr>
        <p:txBody>
          <a:bodyPr wrap="square" rtlCol="0">
            <a:spAutoFit/>
          </a:bodyPr>
          <a:lstStyle/>
          <a:p>
            <a:r>
              <a:rPr lang="en-US" sz="2799" dirty="0">
                <a:latin typeface="Verdana" pitchFamily="34" charset="0"/>
              </a:rPr>
              <a:t>Tony clicks on the Charing Cross Pub icon and selects “directions to” as he walks down the street.</a:t>
            </a:r>
            <a:endParaRPr lang="en-US" sz="2799" dirty="0">
              <a:latin typeface="Helvetica" pitchFamily="2" charset="0"/>
            </a:endParaRPr>
          </a:p>
        </p:txBody>
      </p:sp>
      <p:sp>
        <p:nvSpPr>
          <p:cNvPr id="12" name="TextBox 11">
            <a:extLst>
              <a:ext uri="{FF2B5EF4-FFF2-40B4-BE49-F238E27FC236}">
                <a16:creationId xmlns:a16="http://schemas.microsoft.com/office/drawing/2014/main" id="{952EB8EB-04A6-D749-809B-02503E3E3CDB}"/>
              </a:ext>
            </a:extLst>
          </p:cNvPr>
          <p:cNvSpPr txBox="1"/>
          <p:nvPr/>
        </p:nvSpPr>
        <p:spPr>
          <a:xfrm>
            <a:off x="1589164" y="2335597"/>
            <a:ext cx="3764804" cy="400110"/>
          </a:xfrm>
          <a:prstGeom prst="rect">
            <a:avLst/>
          </a:prstGeom>
          <a:noFill/>
        </p:spPr>
        <p:txBody>
          <a:bodyPr wrap="square" rtlCol="0">
            <a:spAutoFit/>
          </a:bodyPr>
          <a:lstStyle/>
          <a:p>
            <a:r>
              <a:rPr lang="en-US" sz="2000" dirty="0">
                <a:latin typeface="Helvetica"/>
                <a:cs typeface="Helvetica"/>
              </a:rPr>
              <a:t>Bad (this is a </a:t>
            </a:r>
            <a:r>
              <a:rPr lang="en-US" sz="2000" b="1" i="1" dirty="0">
                <a:latin typeface="Helvetica"/>
                <a:cs typeface="Helvetica"/>
              </a:rPr>
              <a:t>Task flow</a:t>
            </a:r>
            <a:r>
              <a:rPr lang="en-US" sz="2000" dirty="0">
                <a:latin typeface="Helvetica"/>
                <a:cs typeface="Helvetica"/>
              </a:rPr>
              <a:t>)</a:t>
            </a:r>
          </a:p>
        </p:txBody>
      </p:sp>
    </p:spTree>
    <p:extLst>
      <p:ext uri="{BB962C8B-B14F-4D97-AF65-F5344CB8AC3E}">
        <p14:creationId xmlns:p14="http://schemas.microsoft.com/office/powerpoint/2010/main" val="593849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p:txBody>
          <a:bodyPr/>
          <a:lstStyle/>
          <a:p>
            <a:r>
              <a:rPr lang="en-US"/>
              <a:t>What Should Tasks Look Like?</a:t>
            </a:r>
            <a:endParaRPr lang="en-US" dirty="0"/>
          </a:p>
        </p:txBody>
      </p:sp>
      <p:sp>
        <p:nvSpPr>
          <p:cNvPr id="128002" name="Rectangle 3"/>
          <p:cNvSpPr>
            <a:spLocks noGrp="1" noChangeArrowheads="1"/>
          </p:cNvSpPr>
          <p:nvPr>
            <p:ph idx="1"/>
          </p:nvPr>
        </p:nvSpPr>
        <p:spPr>
          <a:xfrm>
            <a:off x="639946" y="1029012"/>
            <a:ext cx="11194257" cy="4723785"/>
          </a:xfrm>
        </p:spPr>
        <p:txBody>
          <a:bodyPr/>
          <a:lstStyle/>
          <a:p>
            <a:r>
              <a:rPr lang="en-US" sz="3199" dirty="0"/>
              <a:t>Say what customer </a:t>
            </a:r>
            <a:r>
              <a:rPr lang="en-US" sz="3199" dirty="0">
                <a:solidFill>
                  <a:srgbClr val="00B0F0"/>
                </a:solidFill>
              </a:rPr>
              <a:t>wants to do</a:t>
            </a:r>
            <a:r>
              <a:rPr lang="en-US" sz="3199" dirty="0"/>
              <a:t>, but </a:t>
            </a:r>
            <a:r>
              <a:rPr lang="en-US" sz="3199" dirty="0">
                <a:solidFill>
                  <a:srgbClr val="00B0F0"/>
                </a:solidFill>
              </a:rPr>
              <a:t>not how </a:t>
            </a:r>
          </a:p>
          <a:p>
            <a:pPr lvl="1"/>
            <a:r>
              <a:rPr lang="en-US" sz="2799" dirty="0"/>
              <a:t>allows comparing different design alternatives</a:t>
            </a:r>
          </a:p>
          <a:p>
            <a:r>
              <a:rPr lang="en-US" sz="3199" dirty="0"/>
              <a:t>Be specific – stories </a:t>
            </a:r>
            <a:r>
              <a:rPr lang="en-US" sz="3199" dirty="0">
                <a:solidFill>
                  <a:srgbClr val="00B0F0"/>
                </a:solidFill>
              </a:rPr>
              <a:t>based on facts</a:t>
            </a:r>
            <a:r>
              <a:rPr lang="en-US" sz="3199" dirty="0"/>
              <a:t>!</a:t>
            </a:r>
          </a:p>
          <a:p>
            <a:pPr lvl="1"/>
            <a:r>
              <a:rPr lang="en-US" sz="2799" dirty="0"/>
              <a:t>say who customers are (use POVs or personas or profiles)</a:t>
            </a:r>
          </a:p>
          <a:p>
            <a:pPr lvl="2"/>
            <a:r>
              <a:rPr lang="en-US" sz="2400" dirty="0"/>
              <a:t>design can really differ depending on who</a:t>
            </a:r>
          </a:p>
          <a:p>
            <a:pPr lvl="2"/>
            <a:r>
              <a:rPr lang="en-US" sz="2400" dirty="0"/>
              <a:t>name names (allows getting more info later)</a:t>
            </a:r>
          </a:p>
          <a:p>
            <a:pPr lvl="2"/>
            <a:r>
              <a:rPr lang="en-US" sz="2400" dirty="0"/>
              <a:t>characteristics of customers (job, expertise, etc.)</a:t>
            </a:r>
          </a:p>
          <a:p>
            <a:pPr lvl="1"/>
            <a:r>
              <a:rPr lang="en-US" sz="2799" dirty="0"/>
              <a:t>forces us to fill out description w/ relevant details</a:t>
            </a:r>
          </a:p>
          <a:p>
            <a:r>
              <a:rPr lang="en-US" sz="3199" dirty="0"/>
              <a:t>Tasks should usually describe a </a:t>
            </a:r>
            <a:r>
              <a:rPr lang="en-US" sz="3199" dirty="0">
                <a:solidFill>
                  <a:srgbClr val="00B0F0"/>
                </a:solidFill>
              </a:rPr>
              <a:t>complete goal</a:t>
            </a:r>
          </a:p>
          <a:p>
            <a:pPr lvl="1"/>
            <a:r>
              <a:rPr lang="en-US" sz="2799" dirty="0"/>
              <a:t>forces us to consider how features work together</a:t>
            </a:r>
          </a:p>
          <a:p>
            <a:pPr lvl="2"/>
            <a:r>
              <a:rPr lang="en-US" sz="2400" dirty="0"/>
              <a:t>example: phone-in bank functions</a:t>
            </a:r>
            <a:endParaRPr lang="en-US" dirty="0"/>
          </a:p>
        </p:txBody>
      </p:sp>
      <p:sp>
        <p:nvSpPr>
          <p:cNvPr id="2" name="Date Placeholder 1">
            <a:extLst>
              <a:ext uri="{FF2B5EF4-FFF2-40B4-BE49-F238E27FC236}">
                <a16:creationId xmlns:a16="http://schemas.microsoft.com/office/drawing/2014/main" id="{143CEA79-44C0-6E41-AE5D-D62ACFAD67B3}"/>
              </a:ext>
            </a:extLst>
          </p:cNvPr>
          <p:cNvSpPr>
            <a:spLocks noGrp="1"/>
          </p:cNvSpPr>
          <p:nvPr>
            <p:ph type="dt" sz="half" idx="10"/>
          </p:nvPr>
        </p:nvSpPr>
        <p:spPr/>
        <p:txBody>
          <a:bodyPr/>
          <a:lstStyle/>
          <a:p>
            <a:pPr>
              <a:defRPr/>
            </a:pPr>
            <a:r>
              <a:rPr lang="en-US"/>
              <a:t>2020/10/05</a:t>
            </a:r>
            <a:endParaRPr lang="en-US" dirty="0"/>
          </a:p>
        </p:txBody>
      </p:sp>
      <p:sp>
        <p:nvSpPr>
          <p:cNvPr id="6" name="Footer Placeholder 5"/>
          <p:cNvSpPr>
            <a:spLocks noGrp="1"/>
          </p:cNvSpPr>
          <p:nvPr>
            <p:ph type="ftr" sz="quarter" idx="11"/>
          </p:nvPr>
        </p:nvSpPr>
        <p:spPr/>
        <p:txBody>
          <a:bodyPr/>
          <a:lstStyle/>
          <a:p>
            <a:r>
              <a:rPr lang="en-US"/>
              <a:t>Designing Solutions to Global Grand Challenges: Smart Education</a:t>
            </a:r>
          </a:p>
        </p:txBody>
      </p:sp>
      <p:sp>
        <p:nvSpPr>
          <p:cNvPr id="7" name="Slide Number Placeholder 6"/>
          <p:cNvSpPr>
            <a:spLocks noGrp="1"/>
          </p:cNvSpPr>
          <p:nvPr>
            <p:ph type="sldNum" sz="quarter" idx="12"/>
          </p:nvPr>
        </p:nvSpPr>
        <p:spPr/>
        <p:txBody>
          <a:bodyPr/>
          <a:lstStyle/>
          <a:p>
            <a:fld id="{6C4F84B1-3F38-E843-B494-F12B29A0060D}" type="slidenum">
              <a:rPr lang="en-US" smtClean="0"/>
              <a:pPr/>
              <a:t>7</a:t>
            </a:fld>
            <a:endParaRPr lang="en-US"/>
          </a:p>
        </p:txBody>
      </p:sp>
    </p:spTree>
    <p:extLst>
      <p:ext uri="{BB962C8B-B14F-4D97-AF65-F5344CB8AC3E}">
        <p14:creationId xmlns:p14="http://schemas.microsoft.com/office/powerpoint/2010/main" val="382062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002">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8002">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800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A869AF-FE6D-924D-B05A-17DDC2FC0B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793"/>
          <a:stretch/>
        </p:blipFill>
        <p:spPr>
          <a:xfrm>
            <a:off x="1389888" y="0"/>
            <a:ext cx="9780422" cy="6616932"/>
          </a:xfrm>
          <a:prstGeom prst="rect">
            <a:avLst/>
          </a:prstGeom>
        </p:spPr>
      </p:pic>
      <p:sp>
        <p:nvSpPr>
          <p:cNvPr id="2" name="Title 1"/>
          <p:cNvSpPr>
            <a:spLocks noGrp="1"/>
          </p:cNvSpPr>
          <p:nvPr>
            <p:ph type="title"/>
          </p:nvPr>
        </p:nvSpPr>
        <p:spPr>
          <a:xfrm>
            <a:off x="7805318" y="0"/>
            <a:ext cx="4386684" cy="1143000"/>
          </a:xfrm>
        </p:spPr>
        <p:txBody>
          <a:bodyPr/>
          <a:lstStyle/>
          <a:p>
            <a:r>
              <a:rPr lang="en-US" dirty="0"/>
              <a:t>Tasks</a:t>
            </a:r>
          </a:p>
        </p:txBody>
      </p:sp>
      <p:sp>
        <p:nvSpPr>
          <p:cNvPr id="4" name="Date Placeholder 3"/>
          <p:cNvSpPr>
            <a:spLocks noGrp="1"/>
          </p:cNvSpPr>
          <p:nvPr>
            <p:ph type="dt" sz="half" idx="10"/>
          </p:nvPr>
        </p:nvSpPr>
        <p:spPr/>
        <p:txBody>
          <a:bodyPr/>
          <a:lstStyle/>
          <a:p>
            <a:r>
              <a:rPr lang="en-US"/>
              <a:t>2020/10/05</a:t>
            </a:r>
          </a:p>
        </p:txBody>
      </p:sp>
      <p:sp>
        <p:nvSpPr>
          <p:cNvPr id="5" name="Footer Placeholder 4"/>
          <p:cNvSpPr>
            <a:spLocks noGrp="1"/>
          </p:cNvSpPr>
          <p:nvPr>
            <p:ph type="ftr" sz="quarter" idx="11"/>
          </p:nvPr>
        </p:nvSpPr>
        <p:spPr/>
        <p:txBody>
          <a:bodyPr/>
          <a:lstStyle/>
          <a:p>
            <a:r>
              <a:rPr lang="en-US"/>
              <a:t>Designing Solutions to Global Grand Challenges: Smart Education</a:t>
            </a:r>
          </a:p>
        </p:txBody>
      </p:sp>
      <p:sp>
        <p:nvSpPr>
          <p:cNvPr id="3" name="Slide Number Placeholder 2"/>
          <p:cNvSpPr>
            <a:spLocks noGrp="1"/>
          </p:cNvSpPr>
          <p:nvPr>
            <p:ph type="sldNum" sz="quarter" idx="12"/>
          </p:nvPr>
        </p:nvSpPr>
        <p:spPr/>
        <p:txBody>
          <a:bodyPr/>
          <a:lstStyle/>
          <a:p>
            <a:fld id="{48573CA7-35FD-4F26-8712-3E7EAA6D8755}" type="slidenum">
              <a:rPr lang="en-US" smtClean="0"/>
              <a:pPr/>
              <a:t>8</a:t>
            </a:fld>
            <a:endParaRPr lang="en-US"/>
          </a:p>
        </p:txBody>
      </p:sp>
      <p:sp>
        <p:nvSpPr>
          <p:cNvPr id="9" name="Text Box 5">
            <a:extLst>
              <a:ext uri="{FF2B5EF4-FFF2-40B4-BE49-F238E27FC236}">
                <a16:creationId xmlns:a16="http://schemas.microsoft.com/office/drawing/2014/main" id="{3B0DBFD5-9F20-214C-801C-FF99C737C53C}"/>
              </a:ext>
            </a:extLst>
          </p:cNvPr>
          <p:cNvSpPr txBox="1">
            <a:spLocks noChangeArrowheads="1"/>
          </p:cNvSpPr>
          <p:nvPr/>
        </p:nvSpPr>
        <p:spPr bwMode="auto">
          <a:xfrm>
            <a:off x="7361946" y="6240519"/>
            <a:ext cx="388978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sz="2000" dirty="0">
                <a:solidFill>
                  <a:schemeClr val="tx2">
                    <a:lumMod val="50000"/>
                  </a:schemeClr>
                </a:solidFill>
                <a:latin typeface="Helvetica" pitchFamily="34" charset="0"/>
              </a:rPr>
              <a:t>Sketch by </a:t>
            </a:r>
            <a:r>
              <a:rPr lang="en-US" sz="2000" dirty="0" err="1">
                <a:solidFill>
                  <a:schemeClr val="tx2">
                    <a:lumMod val="50000"/>
                  </a:schemeClr>
                </a:solidFill>
                <a:latin typeface="Helvetica" pitchFamily="34" charset="0"/>
              </a:rPr>
              <a:t>Trijeet</a:t>
            </a:r>
            <a:r>
              <a:rPr lang="en-US" sz="2000" dirty="0">
                <a:solidFill>
                  <a:schemeClr val="tx2">
                    <a:lumMod val="50000"/>
                  </a:schemeClr>
                </a:solidFill>
                <a:latin typeface="Helvetica" pitchFamily="34" charset="0"/>
              </a:rPr>
              <a:t> Mukhopadhyay</a:t>
            </a:r>
          </a:p>
        </p:txBody>
      </p:sp>
    </p:spTree>
    <p:extLst>
      <p:ext uri="{BB962C8B-B14F-4D97-AF65-F5344CB8AC3E}">
        <p14:creationId xmlns:p14="http://schemas.microsoft.com/office/powerpoint/2010/main" val="3709126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Rectangle 4"/>
          <p:cNvSpPr>
            <a:spLocks noGrp="1" noChangeArrowheads="1"/>
          </p:cNvSpPr>
          <p:nvPr>
            <p:ph idx="1"/>
          </p:nvPr>
        </p:nvSpPr>
        <p:spPr/>
        <p:txBody>
          <a:bodyPr/>
          <a:lstStyle/>
          <a:p>
            <a:pPr eaLnBrk="1" hangingPunct="1"/>
            <a:r>
              <a:rPr lang="en-US" sz="2799">
                <a:ea typeface="ＭＳ Ｐゴシック" pitchFamily="34" charset="-128"/>
              </a:rPr>
              <a:t>Write up a description of tasks</a:t>
            </a:r>
          </a:p>
          <a:p>
            <a:pPr lvl="1" eaLnBrk="1" hangingPunct="1"/>
            <a:r>
              <a:rPr lang="en-US" sz="2400">
                <a:ea typeface="ＭＳ Ｐゴシック" pitchFamily="34" charset="-128"/>
              </a:rPr>
              <a:t>formally or informally</a:t>
            </a:r>
          </a:p>
          <a:p>
            <a:pPr lvl="1" eaLnBrk="1" hangingPunct="1"/>
            <a:r>
              <a:rPr lang="en-US" sz="2400">
                <a:ea typeface="ＭＳ Ｐゴシック" pitchFamily="34" charset="-128"/>
              </a:rPr>
              <a:t>run by customers and rest of the design team</a:t>
            </a:r>
          </a:p>
          <a:p>
            <a:pPr lvl="1" eaLnBrk="1" hangingPunct="1"/>
            <a:r>
              <a:rPr lang="en-US" sz="2400">
                <a:ea typeface="ＭＳ Ｐゴシック" pitchFamily="34" charset="-128"/>
              </a:rPr>
              <a:t>get more information where needed</a:t>
            </a:r>
          </a:p>
          <a:p>
            <a:pPr eaLnBrk="1" hangingPunct="1"/>
            <a:endParaRPr lang="en-US" sz="2799">
              <a:ea typeface="ＭＳ Ｐゴシック" pitchFamily="34" charset="-128"/>
            </a:endParaRPr>
          </a:p>
        </p:txBody>
      </p:sp>
      <p:sp>
        <p:nvSpPr>
          <p:cNvPr id="2" name="Date Placeholder 1">
            <a:extLst>
              <a:ext uri="{FF2B5EF4-FFF2-40B4-BE49-F238E27FC236}">
                <a16:creationId xmlns:a16="http://schemas.microsoft.com/office/drawing/2014/main" id="{D17A6713-E773-CA4D-B131-3014728ED9B6}"/>
              </a:ext>
            </a:extLst>
          </p:cNvPr>
          <p:cNvSpPr>
            <a:spLocks noGrp="1"/>
          </p:cNvSpPr>
          <p:nvPr>
            <p:ph type="dt" sz="half" idx="10"/>
          </p:nvPr>
        </p:nvSpPr>
        <p:spPr/>
        <p:txBody>
          <a:bodyPr/>
          <a:lstStyle/>
          <a:p>
            <a:pPr>
              <a:defRPr/>
            </a:pPr>
            <a:r>
              <a:rPr lang="en-US"/>
              <a:t>2020/10/05</a:t>
            </a:r>
            <a:endParaRPr lang="en-US" dirty="0"/>
          </a:p>
        </p:txBody>
      </p:sp>
      <p:sp>
        <p:nvSpPr>
          <p:cNvPr id="8" name="Footer Placeholder 7"/>
          <p:cNvSpPr>
            <a:spLocks noGrp="1"/>
          </p:cNvSpPr>
          <p:nvPr>
            <p:ph type="ftr" sz="quarter" idx="11"/>
          </p:nvPr>
        </p:nvSpPr>
        <p:spPr/>
        <p:txBody>
          <a:bodyPr/>
          <a:lstStyle/>
          <a:p>
            <a:pPr>
              <a:defRPr/>
            </a:pPr>
            <a:r>
              <a:rPr lang="en-US"/>
              <a:t>Designing Solutions to Global Grand Challenges: Smart Education</a:t>
            </a:r>
            <a:endParaRPr lang="en-US" dirty="0"/>
          </a:p>
        </p:txBody>
      </p:sp>
      <p:sp>
        <p:nvSpPr>
          <p:cNvPr id="10"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801" indent="-285693" eaLnBrk="0" hangingPunct="0">
              <a:defRPr sz="2400">
                <a:solidFill>
                  <a:schemeClr val="tx1"/>
                </a:solidFill>
                <a:latin typeface="Times New Roman" pitchFamily="18" charset="0"/>
              </a:defRPr>
            </a:lvl2pPr>
            <a:lvl3pPr marL="1142771" indent="-228554" eaLnBrk="0" hangingPunct="0">
              <a:defRPr sz="2400">
                <a:solidFill>
                  <a:schemeClr val="tx1"/>
                </a:solidFill>
                <a:latin typeface="Times New Roman" pitchFamily="18" charset="0"/>
              </a:defRPr>
            </a:lvl3pPr>
            <a:lvl4pPr marL="1599880" indent="-228554" eaLnBrk="0" hangingPunct="0">
              <a:defRPr sz="2400">
                <a:solidFill>
                  <a:schemeClr val="tx1"/>
                </a:solidFill>
                <a:latin typeface="Times New Roman" pitchFamily="18" charset="0"/>
              </a:defRPr>
            </a:lvl4pPr>
            <a:lvl5pPr marL="2056989" indent="-228554" eaLnBrk="0" hangingPunct="0">
              <a:defRPr sz="2400">
                <a:solidFill>
                  <a:schemeClr val="tx1"/>
                </a:solidFill>
                <a:latin typeface="Times New Roman" pitchFamily="18" charset="0"/>
              </a:defRPr>
            </a:lvl5pPr>
            <a:lvl6pPr marL="2514097" indent="-228554" eaLnBrk="0" fontAlgn="base" hangingPunct="0">
              <a:spcBef>
                <a:spcPct val="0"/>
              </a:spcBef>
              <a:spcAft>
                <a:spcPct val="0"/>
              </a:spcAft>
              <a:defRPr sz="2400">
                <a:solidFill>
                  <a:schemeClr val="tx1"/>
                </a:solidFill>
                <a:latin typeface="Times New Roman" pitchFamily="18" charset="0"/>
              </a:defRPr>
            </a:lvl6pPr>
            <a:lvl7pPr marL="2971206" indent="-228554" eaLnBrk="0" fontAlgn="base" hangingPunct="0">
              <a:spcBef>
                <a:spcPct val="0"/>
              </a:spcBef>
              <a:spcAft>
                <a:spcPct val="0"/>
              </a:spcAft>
              <a:defRPr sz="2400">
                <a:solidFill>
                  <a:schemeClr val="tx1"/>
                </a:solidFill>
                <a:latin typeface="Times New Roman" pitchFamily="18" charset="0"/>
              </a:defRPr>
            </a:lvl7pPr>
            <a:lvl8pPr marL="3428314" indent="-228554" eaLnBrk="0" fontAlgn="base" hangingPunct="0">
              <a:spcBef>
                <a:spcPct val="0"/>
              </a:spcBef>
              <a:spcAft>
                <a:spcPct val="0"/>
              </a:spcAft>
              <a:defRPr sz="2400">
                <a:solidFill>
                  <a:schemeClr val="tx1"/>
                </a:solidFill>
                <a:latin typeface="Times New Roman" pitchFamily="18" charset="0"/>
              </a:defRPr>
            </a:lvl8pPr>
            <a:lvl9pPr marL="3885423" indent="-228554"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000">
                <a:solidFill>
                  <a:schemeClr val="tx1">
                    <a:lumMod val="50000"/>
                  </a:schemeClr>
                </a:solidFill>
                <a:latin typeface="Helvetica Light"/>
              </a:rPr>
              <a:pPr eaLnBrk="1" hangingPunct="1"/>
              <a:t>9</a:t>
            </a:fld>
            <a:endParaRPr lang="en-US" sz="1100" dirty="0">
              <a:solidFill>
                <a:schemeClr val="tx1">
                  <a:lumMod val="50000"/>
                </a:schemeClr>
              </a:solidFill>
              <a:latin typeface="Helvetica Light"/>
            </a:endParaRPr>
          </a:p>
        </p:txBody>
      </p:sp>
      <p:sp>
        <p:nvSpPr>
          <p:cNvPr id="411651" name="Text Box 3"/>
          <p:cNvSpPr txBox="1">
            <a:spLocks noChangeArrowheads="1"/>
          </p:cNvSpPr>
          <p:nvPr/>
        </p:nvSpPr>
        <p:spPr bwMode="auto">
          <a:xfrm>
            <a:off x="779221" y="3770011"/>
            <a:ext cx="10936766" cy="2061590"/>
          </a:xfrm>
          <a:prstGeom prst="rect">
            <a:avLst/>
          </a:prstGeom>
          <a:solidFill>
            <a:schemeClr val="folHlink">
              <a:alpha val="50195"/>
            </a:schemeClr>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sz="3199" b="1" dirty="0">
                <a:latin typeface="Tahoma" pitchFamily="34" charset="0"/>
              </a:rPr>
              <a:t>Let my friends know where I am</a:t>
            </a:r>
            <a:br>
              <a:rPr lang="en-US" sz="3199" dirty="0">
                <a:latin typeface="Tahoma" pitchFamily="34" charset="0"/>
              </a:rPr>
            </a:br>
            <a:r>
              <a:rPr lang="en-US" sz="3199" dirty="0">
                <a:latin typeface="Tahoma" pitchFamily="34" charset="0"/>
              </a:rPr>
              <a:t>Manny is in the city at a club that he wasn’t planning to go to and would like to let his girlfriend, Sherry, know where he is and be notified when she is about to get to the club.</a:t>
            </a:r>
          </a:p>
        </p:txBody>
      </p:sp>
      <p:sp>
        <p:nvSpPr>
          <p:cNvPr id="11" name="Rectangle 2">
            <a:extLst>
              <a:ext uri="{FF2B5EF4-FFF2-40B4-BE49-F238E27FC236}">
                <a16:creationId xmlns:a16="http://schemas.microsoft.com/office/drawing/2014/main" id="{609E73F0-6D58-5247-9D37-F0CE127C5907}"/>
              </a:ext>
            </a:extLst>
          </p:cNvPr>
          <p:cNvSpPr>
            <a:spLocks noGrp="1" noChangeArrowheads="1"/>
          </p:cNvSpPr>
          <p:nvPr>
            <p:ph type="title"/>
          </p:nvPr>
        </p:nvSpPr>
        <p:spPr>
          <a:xfrm>
            <a:off x="639235" y="0"/>
            <a:ext cx="11552767" cy="1143000"/>
          </a:xfrm>
        </p:spPr>
        <p:txBody>
          <a:bodyPr/>
          <a:lstStyle/>
          <a:p>
            <a:r>
              <a:rPr lang="en-US" dirty="0"/>
              <a:t>Using Tasks in Design</a:t>
            </a:r>
          </a:p>
        </p:txBody>
      </p:sp>
    </p:spTree>
    <p:extLst>
      <p:ext uri="{BB962C8B-B14F-4D97-AF65-F5344CB8AC3E}">
        <p14:creationId xmlns:p14="http://schemas.microsoft.com/office/powerpoint/2010/main" val="4130498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16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1" grpId="0" animBg="1"/>
    </p:bldLst>
  </p:timing>
</p:sld>
</file>

<file path=ppt/theme/theme1.xml><?xml version="1.0" encoding="utf-8"?>
<a:theme xmlns:a="http://schemas.openxmlformats.org/drawingml/2006/main" name="2_Summer HCI">
  <a:themeElements>
    <a:clrScheme name="Custom 6">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42A0F3"/>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22941</TotalTime>
  <Words>2238</Words>
  <Application>Microsoft Macintosh PowerPoint</Application>
  <PresentationFormat>Widescreen</PresentationFormat>
  <Paragraphs>386</Paragraphs>
  <Slides>40</Slides>
  <Notes>40</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Arial</vt:lpstr>
      <vt:lpstr>Arial Black</vt:lpstr>
      <vt:lpstr>Comic Sans MS</vt:lpstr>
      <vt:lpstr>Gill Sans Light</vt:lpstr>
      <vt:lpstr>Helvetica</vt:lpstr>
      <vt:lpstr>Helvetica Light</vt:lpstr>
      <vt:lpstr>Segoe Print</vt:lpstr>
      <vt:lpstr>Tahoma</vt:lpstr>
      <vt:lpstr>Times New Roman</vt:lpstr>
      <vt:lpstr>Verdana</vt:lpstr>
      <vt:lpstr>2_Summer HCI</vt:lpstr>
      <vt:lpstr>Early Stage (lo-fi) Prototyping</vt:lpstr>
      <vt:lpstr>Outline</vt:lpstr>
      <vt:lpstr>PowerPoint Presentation</vt:lpstr>
      <vt:lpstr>Task-based Design &amp; Evaluation</vt:lpstr>
      <vt:lpstr>What Should Tasks Look Like?</vt:lpstr>
      <vt:lpstr>What Should Tasks Look Like?</vt:lpstr>
      <vt:lpstr>What Should Tasks Look Like?</vt:lpstr>
      <vt:lpstr>Tasks</vt:lpstr>
      <vt:lpstr>Using Tasks in Design</vt:lpstr>
      <vt:lpstr>Using Tasks in Design (cont.)</vt:lpstr>
      <vt:lpstr>Task Flows Show How to Do the Task</vt:lpstr>
      <vt:lpstr>PowerPoint Presentation</vt:lpstr>
      <vt:lpstr>Storyboards in UX Design</vt:lpstr>
      <vt:lpstr>Fidelity in Prototyping</vt:lpstr>
      <vt:lpstr>Hi-fi Prototypes Warp</vt:lpstr>
      <vt:lpstr>Why Use Low-fi Prototypes?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Constructing the Model</vt:lpstr>
      <vt:lpstr>Constructing the Model</vt:lpstr>
      <vt:lpstr>Constructing the Model</vt:lpstr>
      <vt:lpstr>Preparing for a Test</vt:lpstr>
      <vt:lpstr>Conducting a Test Four Roles</vt:lpstr>
      <vt:lpstr>Conducting a Test</vt:lpstr>
      <vt:lpstr>PowerPoint Presentation</vt:lpstr>
      <vt:lpstr>PowerPoint Presentation</vt:lpstr>
      <vt:lpstr>Evaluating Results</vt:lpstr>
      <vt:lpstr>Advantages of Low-fi Prototyping</vt:lpstr>
      <vt:lpstr>Problems with Low-fi Prototypes</vt:lpstr>
      <vt:lpstr>Interactive Lo-fi Tools</vt:lpstr>
      <vt:lpstr>Remote Testing of Low-fi Prototypes</vt:lpstr>
      <vt:lpstr>Fidelity in Prototyping: Instagator</vt:lpstr>
      <vt:lpstr>Fidelity in Prototyping Task 1: Take a Destination Poll</vt:lpstr>
      <vt:lpstr>Summary</vt:lpstr>
    </vt:vector>
  </TitlesOfParts>
  <Company>Berkeley Summer Engineering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Stage Prototyping</dc:title>
  <dc:subject>User Interface Design, Prototyping, and Evaluation</dc:subject>
  <dc:creator>James Landay</dc:creator>
  <cp:lastModifiedBy>James A Landay</cp:lastModifiedBy>
  <cp:revision>675</cp:revision>
  <cp:lastPrinted>2020-10-05T18:29:40Z</cp:lastPrinted>
  <dcterms:created xsi:type="dcterms:W3CDTF">1997-02-10T23:02:31Z</dcterms:created>
  <dcterms:modified xsi:type="dcterms:W3CDTF">2020-10-12T19:52:19Z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3</vt:i4>
  </property>
  <property fmtid="{D5CDD505-2E9C-101B-9397-08002B2CF9AE}" pid="7" name="MailAddress">
    <vt:lpwstr>landay@cs.berkeley.edu</vt:lpwstr>
  </property>
  <property fmtid="{D5CDD505-2E9C-101B-9397-08002B2CF9AE}" pid="8" name="HomePage">
    <vt:lpwstr>http://bmrc.berkeley.edu/courseware/cs160/fall00/</vt:lpwstr>
  </property>
  <property fmtid="{D5CDD505-2E9C-101B-9397-08002B2CF9AE}" pid="9" name="Other">
    <vt:lpwstr>CS 160, Fall 2000</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3</vt:i4>
  </property>
  <property fmtid="{D5CDD505-2E9C-101B-9397-08002B2CF9AE}" pid="21" name="OutputDir">
    <vt:lpwstr>I:\www\documents\courseware\cs160\fall00\Lectures</vt:lpwstr>
  </property>
</Properties>
</file>