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Default ContentType="image/gif" Extension="gif"/>
  <Override ContentType="application/vnd.openxmlformats-officedocument.presentationml.slideLayout+xml" PartName="/ppt/slideLayouts/slideLayout20.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2.xml"/>
  <Override ContentType="application/vnd.openxmlformats-officedocument.presentationml.slideLayout+xml" PartName="/ppt/slideLayouts/slideLayout27.xml"/>
  <Override ContentType="application/vnd.openxmlformats-officedocument.presentationml.slideLayout+xml" PartName="/ppt/slideLayouts/slideLayout19.xml"/>
  <Override ContentType="application/vnd.openxmlformats-officedocument.presentationml.slideLayout+xml" PartName="/ppt/slideLayouts/slideLayout12.xml"/>
  <Override ContentType="application/vnd.openxmlformats-officedocument.presentationml.slideLayout+xml" PartName="/ppt/slideLayouts/slideLayout15.xml"/>
  <Override ContentType="application/vnd.openxmlformats-officedocument.presentationml.slideLayout+xml" PartName="/ppt/slideLayouts/slideLayout31.xml"/>
  <Override ContentType="application/vnd.openxmlformats-officedocument.presentationml.slideLayout+xml" PartName="/ppt/slideLayouts/slideLayout26.xml"/>
  <Override ContentType="application/vnd.openxmlformats-officedocument.presentationml.slideLayout+xml" PartName="/ppt/slideLayouts/slideLayout11.xml"/>
  <Override ContentType="application/vnd.openxmlformats-officedocument.presentationml.slideLayout+xml" PartName="/ppt/slideLayouts/slideLayout9.xml"/>
  <Override ContentType="application/vnd.openxmlformats-officedocument.presentationml.slideLayout+xml" PartName="/ppt/slideLayouts/slideLayout25.xml"/>
  <Override ContentType="application/vnd.openxmlformats-officedocument.presentationml.slideLayout+xml" PartName="/ppt/slideLayouts/slideLayout30.xml"/>
  <Override ContentType="application/vnd.openxmlformats-officedocument.presentationml.slideLayout+xml" PartName="/ppt/slideLayouts/slideLayout7.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7.xml"/>
  <Override ContentType="application/vnd.openxmlformats-officedocument.presentationml.slideLayout+xml" PartName="/ppt/slideLayouts/slideLayout23.xml"/>
  <Override ContentType="application/vnd.openxmlformats-officedocument.presentationml.slideLayout+xml" PartName="/ppt/slideLayouts/slideLayout28.xml"/>
  <Override ContentType="application/vnd.openxmlformats-officedocument.presentationml.slideLayout+xml" PartName="/ppt/slideLayouts/slideLayout1.xml"/>
  <Override ContentType="application/vnd.openxmlformats-officedocument.presentationml.slideLayout+xml" PartName="/ppt/slideLayouts/slideLayout8.xml"/>
  <Override ContentType="application/vnd.openxmlformats-officedocument.presentationml.slideLayout+xml" PartName="/ppt/slideLayouts/slideLayout14.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2.xml"/>
  <Override ContentType="application/vnd.openxmlformats-officedocument.presentationml.slideLayout+xml" PartName="/ppt/slideLayouts/slideLayout13.xml"/>
  <Override ContentType="application/vnd.openxmlformats-officedocument.presentationml.slideLayout+xml" PartName="/ppt/slideLayouts/slideLayout21.xml"/>
  <Override ContentType="application/vnd.openxmlformats-officedocument.presentationml.slideLayout+xml" PartName="/ppt/slideLayouts/slideLayout33.xml"/>
  <Override ContentType="application/vnd.openxmlformats-officedocument.presentationml.slideLayout+xml" PartName="/ppt/slideLayouts/slideLayout29.xml"/>
  <Override ContentType="application/vnd.openxmlformats-officedocument.presentationml.slideLayout+xml" PartName="/ppt/slideLayouts/slideLayout16.xml"/>
  <Override ContentType="application/vnd.openxmlformats-officedocument.presentationml.slideLayout+xml" PartName="/ppt/slideLayouts/slideLayout4.xml"/>
  <Override ContentType="application/vnd.openxmlformats-officedocument.presentationml.notesSlide+xml" PartName="/ppt/notesSlides/notesSlide15.xml"/>
  <Override ContentType="application/vnd.openxmlformats-officedocument.presentationml.notesSlide+xml" PartName="/ppt/notesSlides/notesSlide1.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20.xml"/>
  <Override ContentType="application/vnd.openxmlformats-officedocument.presentationml.notesSlide+xml" PartName="/ppt/notesSlides/notesSlide6.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8.xml"/>
  <Override ContentType="application/vnd.openxmlformats-officedocument.presentationml.notesSlide+xml" PartName="/ppt/notesSlides/notesSlide11.xml"/>
  <Override ContentType="application/vnd.openxmlformats-officedocument.presentationml.notesSlide+xml" PartName="/ppt/notesSlides/notesSlide1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7.xml"/>
  <Override ContentType="application/vnd.openxmlformats-officedocument.presentationml.notesSlide+xml" PartName="/ppt/notesSlides/notesSlide19.xml"/>
  <Override ContentType="application/vnd.openxmlformats-officedocument.presentationml.notesSlide+xml" PartName="/ppt/notesSlides/notesSlide22.xml"/>
  <Override ContentType="application/vnd.openxmlformats-officedocument.presentationml.notesSlide+xml" PartName="/ppt/notesSlides/notesSlide13.xml"/>
  <Override ContentType="application/vnd.openxmlformats-officedocument.presentationml.notesSlide+xml" PartName="/ppt/notesSlides/notesSlide21.xml"/>
  <Override ContentType="application/vnd.openxmlformats-officedocument.presentationml.notesSlide+xml" PartName="/ppt/notesSlides/notesSlide16.xml"/>
  <Override ContentType="application/vnd.openxmlformats-officedocument.presentationml.notesSlide+xml" PartName="/ppt/notesSlides/notesSlide18.xml"/>
  <Override ContentType="application/vnd.openxmlformats-officedocument.presentationml.notesSlide+xml" PartName="/ppt/notesSlides/notesSlide3.xml"/>
  <Override ContentType="application/vnd.openxmlformats-officedocument.presentationml.notesSlide+xml" PartName="/ppt/notesSlides/notesSlide1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3.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2.xml"/>
  <Override ContentType="application/vnd.openxmlformats-officedocument.presentationml.slide+xml" PartName="/ppt/slides/slide9.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18.xml"/>
  <Override ContentType="application/vnd.openxmlformats-officedocument.presentationml.slide+xml" PartName="/ppt/slides/slide15.xml"/>
  <Override ContentType="application/vnd.openxmlformats-officedocument.presentationml.slide+xml" PartName="/ppt/slides/slide7.xml"/>
  <Override ContentType="application/vnd.openxmlformats-officedocument.presentationml.slide+xml" PartName="/ppt/slides/slide17.xml"/>
  <Override ContentType="application/vnd.openxmlformats-officedocument.presentationml.slide+xml" PartName="/ppt/slides/slide8.xml"/>
  <Override ContentType="application/vnd.openxmlformats-officedocument.presentationml.slide+xml" PartName="/ppt/slides/slide19.xml"/>
  <Override ContentType="application/vnd.openxmlformats-officedocument.presentationml.slide+xml" PartName="/ppt/slides/slide4.xml"/>
  <Override ContentType="application/vnd.openxmlformats-officedocument.presentationml.slide+xml" PartName="/ppt/slides/slide10.xml"/>
  <Override ContentType="application/vnd.openxmlformats-officedocument.presentationml.slide+xml" PartName="/ppt/slides/slide14.xml"/>
  <Override ContentType="application/vnd.openxmlformats-officedocument.presentationml.slide+xml" PartName="/ppt/slides/slide11.xml"/>
  <Override ContentType="application/vnd.openxmlformats-officedocument.presentationml.slide+xml" PartName="/ppt/slides/slide5.xml"/>
  <Override ContentType="application/vnd.openxmlformats-officedocument.presentationml.slide+xml" PartName="/ppt/slides/slide22.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81"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2" Type="http://schemas.openxmlformats.org/officeDocument/2006/relationships/slide" Target="slides/slide6.xml"/><Relationship Id="rId13" Type="http://schemas.openxmlformats.org/officeDocument/2006/relationships/slide" Target="slides/slide7.xml"/><Relationship Id="rId10" Type="http://schemas.openxmlformats.org/officeDocument/2006/relationships/slide" Target="slides/slide4.xml"/><Relationship Id="rId11" Type="http://schemas.openxmlformats.org/officeDocument/2006/relationships/slide" Target="slides/slide5.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 Type="http://schemas.openxmlformats.org/officeDocument/2006/relationships/presProps" Target="presProps.xml"/><Relationship Id="rId21" Type="http://schemas.openxmlformats.org/officeDocument/2006/relationships/slide" Target="slides/slide15.xml"/><Relationship Id="rId1" Type="http://schemas.openxmlformats.org/officeDocument/2006/relationships/theme" Target="theme/theme1.xml"/><Relationship Id="rId22" Type="http://schemas.openxmlformats.org/officeDocument/2006/relationships/slide" Target="slides/slide16.xml"/><Relationship Id="rId4" Type="http://schemas.openxmlformats.org/officeDocument/2006/relationships/slideMaster" Target="slideMasters/slideMaster1.xml"/><Relationship Id="rId23" Type="http://schemas.openxmlformats.org/officeDocument/2006/relationships/slide" Target="slides/slide17.xml"/><Relationship Id="rId3" Type="http://schemas.openxmlformats.org/officeDocument/2006/relationships/tableStyles" Target="tableStyles.xml"/><Relationship Id="rId24" Type="http://schemas.openxmlformats.org/officeDocument/2006/relationships/slide" Target="slides/slide18.xml"/><Relationship Id="rId20" Type="http://schemas.openxmlformats.org/officeDocument/2006/relationships/slide" Target="slides/slide14.xml"/><Relationship Id="rId9"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Master" Target="slideMasters/slideMaster2.xml"/><Relationship Id="rId8" Type="http://schemas.openxmlformats.org/officeDocument/2006/relationships/slide" Target="slides/slide2.xml"/><Relationship Id="rId7"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 name="Shape 110"/>
        <p:cNvGrpSpPr/>
        <p:nvPr/>
      </p:nvGrpSpPr>
      <p:grpSpPr>
        <a:xfrm>
          <a:off x="0" y="0"/>
          <a:ext cx="0" cy="0"/>
          <a:chOff x="0" y="0"/>
          <a:chExt cx="0" cy="0"/>
        </a:xfrm>
      </p:grpSpPr>
      <p:sp>
        <p:nvSpPr>
          <p:cNvPr id="111" name="Shape 11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2" name="Shape 1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I. Introduction </a:t>
            </a:r>
          </a:p>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1. Project title &amp; team (introduce yourselves) [1 slide] </a:t>
            </a:r>
          </a:p>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a. Title your pitch as the opportunity rather than just the title of the project </a:t>
            </a:r>
          </a:p>
          <a:p>
            <a:pPr lv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b. Anecdote to hook them in (tell a story about yourself or the user you designed your solution for—personal, relevant, impressive)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2" name="Shape 1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600"/>
              </a:spcBef>
              <a:buClr>
                <a:schemeClr val="dk1"/>
              </a:buClr>
              <a:buSzPct val="78571"/>
              <a:buFont typeface="Arial"/>
              <a:buNone/>
            </a:pPr>
            <a:r>
              <a:rPr lang="en" sz="1400">
                <a:solidFill>
                  <a:srgbClr val="505670"/>
                </a:solidFill>
                <a:latin typeface="Varela Round"/>
                <a:ea typeface="Varela Round"/>
                <a:cs typeface="Varela Round"/>
                <a:sym typeface="Varela Round"/>
              </a:rPr>
              <a:t>5. Solution [1 slide]</a:t>
            </a:r>
          </a:p>
          <a:p>
            <a:pPr lvl="0" rtl="0">
              <a:spcBef>
                <a:spcPts val="600"/>
              </a:spcBef>
              <a:buClr>
                <a:schemeClr val="dk1"/>
              </a:buClr>
              <a:buSzPct val="78571"/>
              <a:buFont typeface="Arial"/>
              <a:buNone/>
            </a:pPr>
            <a:r>
              <a:rPr lang="en" sz="1400">
                <a:solidFill>
                  <a:srgbClr val="505670"/>
                </a:solidFill>
                <a:latin typeface="Varela Round"/>
                <a:ea typeface="Varela Round"/>
                <a:cs typeface="Varela Round"/>
                <a:sym typeface="Varela Round"/>
              </a:rPr>
              <a:t> a. Brief mission statement or value proposition </a:t>
            </a:r>
          </a:p>
          <a:p>
            <a:pPr lvl="0" rtl="0">
              <a:spcBef>
                <a:spcPts val="600"/>
              </a:spcBef>
              <a:buClr>
                <a:schemeClr val="dk1"/>
              </a:buClr>
              <a:buSzPct val="78571"/>
              <a:buFont typeface="Arial"/>
              <a:buNone/>
            </a:pPr>
            <a:r>
              <a:rPr lang="en" sz="1400">
                <a:solidFill>
                  <a:srgbClr val="505670"/>
                </a:solidFill>
                <a:latin typeface="Varela Round"/>
                <a:ea typeface="Varela Round"/>
                <a:cs typeface="Varela Round"/>
                <a:sym typeface="Varela Round"/>
              </a:rPr>
              <a:t>b. High level solution description (w/ image of design) </a:t>
            </a:r>
          </a:p>
          <a:p>
            <a:pPr>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9" name="Shape 19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t/>
            </a:r>
            <a:endParaRPr>
              <a:solidFill>
                <a:schemeClr val="dk1"/>
              </a:solidFill>
            </a:endParaRPr>
          </a:p>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07" name="Shape 20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t/>
            </a:r>
            <a:endParaRPr>
              <a:solidFill>
                <a:schemeClr val="dk1"/>
              </a:solidFill>
            </a:endParaRPr>
          </a:p>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6" name="Shape 216"/>
        <p:cNvGrpSpPr/>
        <p:nvPr/>
      </p:nvGrpSpPr>
      <p:grpSpPr>
        <a:xfrm>
          <a:off x="0" y="0"/>
          <a:ext cx="0" cy="0"/>
          <a:chOff x="0" y="0"/>
          <a:chExt cx="0" cy="0"/>
        </a:xfrm>
      </p:grpSpPr>
      <p:sp>
        <p:nvSpPr>
          <p:cNvPr id="217" name="Shape 21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18" name="Shape 2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t/>
            </a:r>
            <a:endParaRPr>
              <a:solidFill>
                <a:schemeClr val="dk1"/>
              </a:solidFill>
            </a:endParaRPr>
          </a:p>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6" name="Shape 2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t/>
            </a:r>
            <a:endParaRPr>
              <a:solidFill>
                <a:schemeClr val="dk1"/>
              </a:solidFill>
            </a:endParaRPr>
          </a:p>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36" name="Shape 2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t/>
            </a:r>
            <a:endParaRPr>
              <a:solidFill>
                <a:schemeClr val="dk1"/>
              </a:solidFill>
            </a:endParaRPr>
          </a:p>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5" name="Shape 255"/>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000">
                <a:solidFill>
                  <a:srgbClr val="505670"/>
                </a:solidFill>
                <a:latin typeface="Varela Round"/>
                <a:ea typeface="Varela Round"/>
                <a:cs typeface="Varela Round"/>
                <a:sym typeface="Varela Round"/>
              </a:rPr>
              <a:t>Mizuki</a:t>
            </a:r>
          </a:p>
          <a:p>
            <a:pPr rtl="0">
              <a:spcBef>
                <a:spcPts val="0"/>
              </a:spcBef>
              <a:buNone/>
            </a:pPr>
            <a:r>
              <a:t/>
            </a:r>
            <a:endParaRPr sz="1000">
              <a:solidFill>
                <a:srgbClr val="505670"/>
              </a:solidFill>
              <a:latin typeface="Varela Round"/>
              <a:ea typeface="Varela Round"/>
              <a:cs typeface="Varela Round"/>
              <a:sym typeface="Varela Round"/>
            </a:endParaRPr>
          </a:p>
          <a:p>
            <a:pPr lvl="0" rtl="0">
              <a:spcBef>
                <a:spcPts val="0"/>
              </a:spcBef>
              <a:buNone/>
            </a:pPr>
            <a:r>
              <a:rPr lang="en" sz="1000">
                <a:solidFill>
                  <a:srgbClr val="505670"/>
                </a:solidFill>
                <a:latin typeface="Varela Round"/>
                <a:ea typeface="Varela Round"/>
                <a:cs typeface="Varela Round"/>
                <a:sym typeface="Varela Round"/>
              </a:rPr>
              <a:t>8. Final Design a. Tasks &amp; Interface Description [multiple slides for each task] i. Present walkthrough of each task ii. Explain what it does &amp; how it works b. Should include live demo or video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6" name="Shape 276"/>
          <p:cNvSpPr txBox="1"/>
          <p:nvPr>
            <p:ph idx="1" type="body"/>
          </p:nvPr>
        </p:nvSpPr>
        <p:spPr>
          <a:xfrm>
            <a:off x="685800" y="4343400"/>
            <a:ext cx="5486399" cy="4114800"/>
          </a:xfrm>
          <a:prstGeom prst="rect">
            <a:avLst/>
          </a:prstGeom>
        </p:spPr>
        <p:txBody>
          <a:bodyPr anchorCtr="0" anchor="t" bIns="91425" lIns="91425" rIns="91425" tIns="91425">
            <a:noAutofit/>
          </a:bodyPr>
          <a:lstStyle/>
          <a:p>
            <a:pPr rtl="0">
              <a:spcBef>
                <a:spcPts val="0"/>
              </a:spcBef>
              <a:buNone/>
            </a:pPr>
            <a:r>
              <a:rPr lang="en" sz="1000">
                <a:solidFill>
                  <a:srgbClr val="505670"/>
                </a:solidFill>
                <a:latin typeface="Varela Round"/>
                <a:ea typeface="Varela Round"/>
                <a:cs typeface="Varela Round"/>
                <a:sym typeface="Varela Round"/>
              </a:rPr>
              <a:t>Mizuki</a:t>
            </a:r>
          </a:p>
          <a:p>
            <a:pPr rtl="0">
              <a:spcBef>
                <a:spcPts val="0"/>
              </a:spcBef>
              <a:buNone/>
            </a:pPr>
            <a:r>
              <a:t/>
            </a:r>
            <a:endParaRPr sz="1000">
              <a:solidFill>
                <a:srgbClr val="505670"/>
              </a:solidFill>
              <a:latin typeface="Varela Round"/>
              <a:ea typeface="Varela Round"/>
              <a:cs typeface="Varela Round"/>
              <a:sym typeface="Varela Round"/>
            </a:endParaRPr>
          </a:p>
          <a:p>
            <a:pPr lvl="0" rtl="0">
              <a:spcBef>
                <a:spcPts val="0"/>
              </a:spcBef>
              <a:buNone/>
            </a:pPr>
            <a:r>
              <a:rPr lang="en" sz="1000">
                <a:solidFill>
                  <a:srgbClr val="505670"/>
                </a:solidFill>
                <a:latin typeface="Varela Round"/>
                <a:ea typeface="Varela Round"/>
                <a:cs typeface="Varela Round"/>
                <a:sym typeface="Varela Round"/>
              </a:rPr>
              <a:t>8. Final Design a. Tasks &amp; Interface Description [multiple slides for each task] i. Present walkthrough of each task ii. Explain what it does &amp; how it works b. Should include live demo or video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 name="Shape 292"/>
        <p:cNvGrpSpPr/>
        <p:nvPr/>
      </p:nvGrpSpPr>
      <p:grpSpPr>
        <a:xfrm>
          <a:off x="0" y="0"/>
          <a:ext cx="0" cy="0"/>
          <a:chOff x="0" y="0"/>
          <a:chExt cx="0" cy="0"/>
        </a:xfrm>
      </p:grpSpPr>
      <p:sp>
        <p:nvSpPr>
          <p:cNvPr id="293" name="Shape 29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4" name="Shape 29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sz="1000">
                <a:solidFill>
                  <a:srgbClr val="505670"/>
                </a:solidFill>
                <a:latin typeface="Varela Round"/>
                <a:ea typeface="Varela Round"/>
                <a:cs typeface="Varela Round"/>
                <a:sym typeface="Varela Round"/>
              </a:rPr>
              <a:t>8. Final Design a. Tasks &amp; Interface Description [multiple slides for each task] i. Present walkthrough of each task ii. Explain what it does &amp; how it works b. Should include live demo or video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0" name="Shape 30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8" name="Shape 11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600"/>
              </a:spcBef>
              <a:buNone/>
            </a:pPr>
            <a:r>
              <a:rPr lang="en" sz="1000">
                <a:solidFill>
                  <a:srgbClr val="505670"/>
                </a:solidFill>
                <a:latin typeface="Varela Round"/>
                <a:ea typeface="Varela Round"/>
                <a:cs typeface="Varela Round"/>
                <a:sym typeface="Varela Round"/>
              </a:rPr>
              <a:t>2. Outline (briefly tell us what you are gonna tell us in the rest of the talk – tell a story) </a:t>
            </a:r>
          </a:p>
          <a:p>
            <a:pPr lvl="0" rtl="0">
              <a:spcBef>
                <a:spcPts val="600"/>
              </a:spcBef>
              <a:buNone/>
            </a:pPr>
            <a:r>
              <a:rPr lang="en" sz="1000">
                <a:solidFill>
                  <a:srgbClr val="505670"/>
                </a:solidFill>
                <a:latin typeface="Varela Round"/>
                <a:ea typeface="Varela Round"/>
                <a:cs typeface="Varela Round"/>
                <a:sym typeface="Varela Round"/>
              </a:rPr>
              <a:t>a. Problem (Problem, needfinding, existing solutions &amp; why inadequate) </a:t>
            </a:r>
          </a:p>
          <a:p>
            <a:pPr lvl="0" rtl="0">
              <a:spcBef>
                <a:spcPts val="600"/>
              </a:spcBef>
              <a:buNone/>
            </a:pPr>
            <a:r>
              <a:rPr lang="en" sz="1000">
                <a:solidFill>
                  <a:srgbClr val="505670"/>
                </a:solidFill>
                <a:latin typeface="Varela Round"/>
                <a:ea typeface="Varela Round"/>
                <a:cs typeface="Varela Round"/>
                <a:sym typeface="Varela Round"/>
              </a:rPr>
              <a:t>b. Our Solution (Solution overview, video, design) </a:t>
            </a:r>
          </a:p>
          <a:p>
            <a:pPr lvl="0" rtl="0">
              <a:spcBef>
                <a:spcPts val="600"/>
              </a:spcBef>
              <a:buNone/>
            </a:pPr>
            <a:r>
              <a:t/>
            </a:r>
            <a:endParaRPr sz="1000">
              <a:solidFill>
                <a:srgbClr val="505670"/>
              </a:solidFill>
              <a:latin typeface="Varela Round"/>
              <a:ea typeface="Varela Round"/>
              <a:cs typeface="Varela Round"/>
              <a:sym typeface="Varela Round"/>
            </a:endParaRPr>
          </a:p>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6" name="Shape 30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What is missing &amp; what might you add in the future?</a:t>
            </a:r>
          </a:p>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t/>
            </a:r>
            <a:endParaRPr>
              <a:solidFill>
                <a:schemeClr val="dk1"/>
              </a:solidFill>
            </a:endParaRPr>
          </a:p>
          <a:p>
            <a:pPr lvl="0" rtl="0">
              <a:spcBef>
                <a:spcPts val="600"/>
              </a:spcBef>
              <a:buNone/>
            </a:pPr>
            <a:r>
              <a:rPr lang="en" sz="1000">
                <a:solidFill>
                  <a:srgbClr val="505670"/>
                </a:solidFill>
                <a:latin typeface="Varela Round"/>
                <a:ea typeface="Varela Round"/>
                <a:cs typeface="Varela Round"/>
                <a:sym typeface="Varela Round"/>
              </a:rPr>
              <a:t>10. Summary [15 seconds] a. What is your key innovation b. What will your key impact on the world be </a:t>
            </a:r>
          </a:p>
          <a:p>
            <a:pPr lvl="0" rtl="0">
              <a:spcBef>
                <a:spcPts val="0"/>
              </a:spcBef>
              <a:buNone/>
            </a:pPr>
            <a:r>
              <a:t/>
            </a:r>
            <a:endParaRPr>
              <a:solidFill>
                <a:schemeClr val="dk1"/>
              </a:solidFill>
            </a:endParaRPr>
          </a:p>
          <a:p>
            <a:pPr lvl="0" rtl="0">
              <a:spcBef>
                <a:spcPts val="0"/>
              </a:spcBef>
              <a:buNone/>
            </a:pPr>
            <a:r>
              <a:t/>
            </a:r>
            <a:endParaRPr>
              <a:solidFill>
                <a:schemeClr val="dk1"/>
              </a:solidFill>
            </a:endParaRPr>
          </a:p>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12" name="Shape 31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Clr>
                <a:schemeClr val="dk1"/>
              </a:buClr>
              <a:buFont typeface="Arial"/>
              <a:buNone/>
            </a:pPr>
            <a:r>
              <a:t/>
            </a:r>
            <a:endParaRPr>
              <a:solidFill>
                <a:schemeClr val="dk1"/>
              </a:solidFill>
            </a:endParaRPr>
          </a:p>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10. Summary[15 seconds] </a:t>
            </a:r>
          </a:p>
          <a:p>
            <a:pPr lvl="0" rtl="0">
              <a:spcBef>
                <a:spcPts val="600"/>
              </a:spcBef>
              <a:buNone/>
            </a:pPr>
            <a:r>
              <a:t/>
            </a:r>
            <a:endParaRPr sz="1000">
              <a:solidFill>
                <a:srgbClr val="505670"/>
              </a:solidFill>
              <a:latin typeface="Varela Round"/>
              <a:ea typeface="Varela Round"/>
              <a:cs typeface="Varela Round"/>
              <a:sym typeface="Varela Round"/>
            </a:endParaRPr>
          </a:p>
          <a:p>
            <a:pPr lvl="0" rtl="0">
              <a:spcBef>
                <a:spcPts val="0"/>
              </a:spcBef>
              <a:buNone/>
            </a:pPr>
            <a:r>
              <a:t/>
            </a:r>
            <a:endParaRPr>
              <a:solidFill>
                <a:schemeClr val="dk1"/>
              </a:solidFill>
            </a:endParaRPr>
          </a:p>
          <a:p>
            <a:pPr lvl="0" rtl="0">
              <a:spcBef>
                <a:spcPts val="0"/>
              </a:spcBef>
              <a:buNone/>
            </a:pPr>
            <a:r>
              <a:t/>
            </a:r>
            <a:endParaRPr>
              <a:solidFill>
                <a:schemeClr val="dk1"/>
              </a:solidFill>
            </a:endParaRPr>
          </a:p>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4" name="Shape 3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31" name="Shape 1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II. Problem </a:t>
            </a:r>
          </a:p>
          <a:p>
            <a:pPr lvl="0" rtl="0">
              <a:spcBef>
                <a:spcPts val="600"/>
              </a:spcBef>
              <a:buNone/>
            </a:pPr>
            <a:r>
              <a:rPr lang="en" sz="1000">
                <a:solidFill>
                  <a:srgbClr val="505670"/>
                </a:solidFill>
                <a:latin typeface="Varela Round"/>
                <a:ea typeface="Varela Round"/>
                <a:cs typeface="Varela Round"/>
                <a:sym typeface="Varela Round"/>
              </a:rPr>
              <a:t>3. Problem </a:t>
            </a:r>
          </a:p>
          <a:p>
            <a:pPr lvl="0" rtl="0">
              <a:spcBef>
                <a:spcPts val="600"/>
              </a:spcBef>
              <a:buNone/>
            </a:pPr>
            <a:r>
              <a:rPr lang="en" sz="1000">
                <a:solidFill>
                  <a:srgbClr val="505670"/>
                </a:solidFill>
                <a:latin typeface="Varela Round"/>
                <a:ea typeface="Varela Round"/>
                <a:cs typeface="Varela Round"/>
                <a:sym typeface="Varela Round"/>
              </a:rPr>
              <a:t>a. Introduction to the overall high-level problem (w/ images) [1 slide] </a:t>
            </a:r>
          </a:p>
          <a:p>
            <a:pPr>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4" name="Shape 1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4. Needfinding / Existing Solutions [3-5 slides] </a:t>
            </a:r>
          </a:p>
          <a:p>
            <a:pPr lvl="0" rtl="0">
              <a:spcBef>
                <a:spcPts val="600"/>
              </a:spcBef>
              <a:buNone/>
            </a:pPr>
            <a:r>
              <a:rPr lang="en" sz="1000">
                <a:solidFill>
                  <a:srgbClr val="505670"/>
                </a:solidFill>
                <a:latin typeface="Varela Round"/>
                <a:ea typeface="Varela Round"/>
                <a:cs typeface="Varela Round"/>
                <a:sym typeface="Varela Round"/>
              </a:rPr>
              <a:t>a. Needfinding (who, where, what you learned, what type of surprises did you encounter, show pictures of the needfinding process) </a:t>
            </a:r>
          </a:p>
          <a:p>
            <a:pPr lvl="0" rtl="0">
              <a:spcBef>
                <a:spcPts val="600"/>
              </a:spcBef>
              <a:buNone/>
            </a:pPr>
            <a:r>
              <a:rPr lang="en" sz="1000">
                <a:solidFill>
                  <a:srgbClr val="505670"/>
                </a:solidFill>
                <a:latin typeface="Varela Round"/>
                <a:ea typeface="Varela Round"/>
                <a:cs typeface="Varela Round"/>
                <a:sym typeface="Varela Round"/>
              </a:rPr>
              <a:t>b. Parallel Prototypes (what you did build &amp; what did you learn when you tested with users?) </a:t>
            </a:r>
          </a:p>
          <a:p>
            <a:pPr lvl="0" rtl="0">
              <a:spcBef>
                <a:spcPts val="600"/>
              </a:spcBef>
              <a:buNone/>
            </a:pPr>
            <a:r>
              <a:rPr lang="en" sz="1000">
                <a:solidFill>
                  <a:srgbClr val="505670"/>
                </a:solidFill>
                <a:latin typeface="Varela Round"/>
                <a:ea typeface="Varela Round"/>
                <a:cs typeface="Varela Round"/>
                <a:sym typeface="Varela Round"/>
              </a:rPr>
              <a:t>c. Evolution of your POV statements (give initial good one and final one if different, and say why it changed)</a:t>
            </a:r>
          </a:p>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 </a:t>
            </a:r>
          </a:p>
          <a:p>
            <a:pPr>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6" name="Shape 15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4. Needfinding / Existing Solutions [3-5 slides] </a:t>
            </a:r>
          </a:p>
          <a:p>
            <a:pPr lvl="0" rtl="0">
              <a:spcBef>
                <a:spcPts val="600"/>
              </a:spcBef>
              <a:buNone/>
            </a:pPr>
            <a:r>
              <a:rPr lang="en" sz="1000">
                <a:solidFill>
                  <a:srgbClr val="505670"/>
                </a:solidFill>
                <a:latin typeface="Varela Round"/>
                <a:ea typeface="Varela Round"/>
                <a:cs typeface="Varela Round"/>
                <a:sym typeface="Varela Round"/>
              </a:rPr>
              <a:t>a. Needfinding (who, where, what you learned, what type of surprises did you encounter, show pictures of the needfinding process) </a:t>
            </a:r>
          </a:p>
          <a:p>
            <a:pPr lvl="0" rtl="0">
              <a:spcBef>
                <a:spcPts val="600"/>
              </a:spcBef>
              <a:buNone/>
            </a:pPr>
            <a:r>
              <a:rPr lang="en" sz="1000">
                <a:solidFill>
                  <a:srgbClr val="505670"/>
                </a:solidFill>
                <a:latin typeface="Varela Round"/>
                <a:ea typeface="Varela Round"/>
                <a:cs typeface="Varela Round"/>
                <a:sym typeface="Varela Round"/>
              </a:rPr>
              <a:t>b. Parallel Prototypes (what you did build &amp; what did you learn when you tested with users?) </a:t>
            </a:r>
          </a:p>
          <a:p>
            <a:pPr lvl="0" rtl="0">
              <a:spcBef>
                <a:spcPts val="600"/>
              </a:spcBef>
              <a:buNone/>
            </a:pPr>
            <a:r>
              <a:rPr lang="en" sz="1000">
                <a:solidFill>
                  <a:srgbClr val="505670"/>
                </a:solidFill>
                <a:latin typeface="Varela Round"/>
                <a:ea typeface="Varela Round"/>
                <a:cs typeface="Varela Round"/>
                <a:sym typeface="Varela Round"/>
              </a:rPr>
              <a:t>c. Evolution of your POV statements (give initial good one and final one if different, and say why it changed)</a:t>
            </a:r>
          </a:p>
          <a:p>
            <a:pPr lvl="0" rtl="0">
              <a:spcBef>
                <a:spcPts val="600"/>
              </a:spcBef>
              <a:buClr>
                <a:schemeClr val="dk1"/>
              </a:buClr>
              <a:buSzPct val="110000"/>
              <a:buFont typeface="Arial"/>
              <a:buNone/>
            </a:pPr>
            <a:r>
              <a:rPr lang="en" sz="1000">
                <a:solidFill>
                  <a:srgbClr val="505670"/>
                </a:solidFill>
                <a:latin typeface="Varela Round"/>
                <a:ea typeface="Varela Round"/>
                <a:cs typeface="Varela Round"/>
                <a:sym typeface="Varela Round"/>
              </a:rPr>
              <a:t> </a:t>
            </a:r>
          </a:p>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4" name="Shape 16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2" name="Shape 17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78" name="Shape 17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0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0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0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0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0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0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0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0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yellow">
    <p:bg>
      <p:bgPr>
        <a:blipFill>
          <a:blip r:embed="rId2">
            <a:alphaModFix/>
          </a:blip>
          <a:stretch>
            <a:fillRect/>
          </a:stretch>
        </a:blipFill>
      </p:bgPr>
    </p:bg>
    <p:spTree>
      <p:nvGrpSpPr>
        <p:cNvPr id="7" name="Shape 7"/>
        <p:cNvGrpSpPr/>
        <p:nvPr/>
      </p:nvGrpSpPr>
      <p:grpSpPr>
        <a:xfrm>
          <a:off x="0" y="0"/>
          <a:ext cx="0" cy="0"/>
          <a:chOff x="0" y="0"/>
          <a:chExt cx="0" cy="0"/>
        </a:xfrm>
      </p:grpSpPr>
      <p:sp>
        <p:nvSpPr>
          <p:cNvPr id="8" name="Shape 8"/>
          <p:cNvSpPr txBox="1"/>
          <p:nvPr>
            <p:ph type="ctrTitle"/>
          </p:nvPr>
        </p:nvSpPr>
        <p:spPr>
          <a:xfrm>
            <a:off x="1630650" y="1991812"/>
            <a:ext cx="5882699" cy="1159799"/>
          </a:xfrm>
          <a:prstGeom prst="rect">
            <a:avLst/>
          </a:prstGeom>
        </p:spPr>
        <p:txBody>
          <a:bodyPr anchorCtr="0" anchor="ctr" bIns="91425" lIns="91425" rIns="91425" tIns="91425"/>
          <a:lstStyle>
            <a:lvl1pPr algn="ctr">
              <a:spcBef>
                <a:spcPts val="0"/>
              </a:spcBef>
              <a:buClr>
                <a:srgbClr val="FFFFFF"/>
              </a:buClr>
              <a:buSzPct val="100000"/>
              <a:defRPr sz="6000">
                <a:solidFill>
                  <a:srgbClr val="FFFFFF"/>
                </a:solidFill>
              </a:defRPr>
            </a:lvl1pPr>
            <a:lvl2pPr algn="ctr">
              <a:spcBef>
                <a:spcPts val="0"/>
              </a:spcBef>
              <a:buClr>
                <a:srgbClr val="FFFFFF"/>
              </a:buClr>
              <a:buSzPct val="100000"/>
              <a:defRPr sz="6000">
                <a:solidFill>
                  <a:srgbClr val="FFFFFF"/>
                </a:solidFill>
              </a:defRPr>
            </a:lvl2pPr>
            <a:lvl3pPr algn="ctr">
              <a:spcBef>
                <a:spcPts val="0"/>
              </a:spcBef>
              <a:buClr>
                <a:srgbClr val="FFFFFF"/>
              </a:buClr>
              <a:buSzPct val="100000"/>
              <a:defRPr sz="6000">
                <a:solidFill>
                  <a:srgbClr val="FFFFFF"/>
                </a:solidFill>
              </a:defRPr>
            </a:lvl3pPr>
            <a:lvl4pPr algn="ctr">
              <a:spcBef>
                <a:spcPts val="0"/>
              </a:spcBef>
              <a:buClr>
                <a:srgbClr val="FFFFFF"/>
              </a:buClr>
              <a:buSzPct val="100000"/>
              <a:defRPr sz="6000">
                <a:solidFill>
                  <a:srgbClr val="FFFFFF"/>
                </a:solidFill>
              </a:defRPr>
            </a:lvl4pPr>
            <a:lvl5pPr algn="ctr">
              <a:spcBef>
                <a:spcPts val="0"/>
              </a:spcBef>
              <a:buClr>
                <a:srgbClr val="FFFFFF"/>
              </a:buClr>
              <a:buSzPct val="100000"/>
              <a:defRPr sz="6000">
                <a:solidFill>
                  <a:srgbClr val="FFFFFF"/>
                </a:solidFill>
              </a:defRPr>
            </a:lvl5pPr>
            <a:lvl6pPr algn="ctr">
              <a:spcBef>
                <a:spcPts val="0"/>
              </a:spcBef>
              <a:buClr>
                <a:srgbClr val="FFFFFF"/>
              </a:buClr>
              <a:buSzPct val="100000"/>
              <a:defRPr sz="6000">
                <a:solidFill>
                  <a:srgbClr val="FFFFFF"/>
                </a:solidFill>
              </a:defRPr>
            </a:lvl6pPr>
            <a:lvl7pPr algn="ctr">
              <a:spcBef>
                <a:spcPts val="0"/>
              </a:spcBef>
              <a:buClr>
                <a:srgbClr val="FFFFFF"/>
              </a:buClr>
              <a:buSzPct val="100000"/>
              <a:defRPr sz="6000">
                <a:solidFill>
                  <a:srgbClr val="FFFFFF"/>
                </a:solidFill>
              </a:defRPr>
            </a:lvl7pPr>
            <a:lvl8pPr algn="ctr">
              <a:spcBef>
                <a:spcPts val="0"/>
              </a:spcBef>
              <a:buClr>
                <a:srgbClr val="FFFFFF"/>
              </a:buClr>
              <a:buSzPct val="100000"/>
              <a:defRPr sz="6000">
                <a:solidFill>
                  <a:srgbClr val="FFFFFF"/>
                </a:solidFill>
              </a:defRPr>
            </a:lvl8pPr>
            <a:lvl9pPr algn="ctr">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1" name="Shape 41"/>
        <p:cNvGrpSpPr/>
        <p:nvPr/>
      </p:nvGrpSpPr>
      <p:grpSpPr>
        <a:xfrm>
          <a:off x="0" y="0"/>
          <a:ext cx="0" cy="0"/>
          <a:chOff x="0" y="0"/>
          <a:chExt cx="0" cy="0"/>
        </a:xfrm>
      </p:grpSpPr>
      <p:sp>
        <p:nvSpPr>
          <p:cNvPr id="42" name="Shape 42"/>
          <p:cNvSpPr txBox="1"/>
          <p:nvPr>
            <p:ph type="title"/>
          </p:nvPr>
        </p:nvSpPr>
        <p:spPr>
          <a:xfrm>
            <a:off x="1027950" y="517331"/>
            <a:ext cx="7088099" cy="682799"/>
          </a:xfrm>
          <a:prstGeom prst="rect">
            <a:avLst/>
          </a:prstGeom>
        </p:spPr>
        <p:txBody>
          <a:bodyPr anchorCtr="0" anchor="b" bIns="91425" lIns="91425" rIns="91425" tIns="91425"/>
          <a:lstStyle>
            <a:lvl1pPr rtl="0">
              <a:spcBef>
                <a:spcPts val="0"/>
              </a:spcBef>
              <a:buClr>
                <a:srgbClr val="979CB8"/>
              </a:buClr>
              <a:defRPr>
                <a:solidFill>
                  <a:srgbClr val="979CB8"/>
                </a:solidFill>
              </a:defRPr>
            </a:lvl1pPr>
            <a:lvl2pPr rtl="0">
              <a:spcBef>
                <a:spcPts val="0"/>
              </a:spcBef>
              <a:buClr>
                <a:srgbClr val="979CB8"/>
              </a:buClr>
              <a:defRPr>
                <a:solidFill>
                  <a:srgbClr val="979CB8"/>
                </a:solidFill>
              </a:defRPr>
            </a:lvl2pPr>
            <a:lvl3pPr rtl="0">
              <a:spcBef>
                <a:spcPts val="0"/>
              </a:spcBef>
              <a:buClr>
                <a:srgbClr val="979CB8"/>
              </a:buClr>
              <a:defRPr>
                <a:solidFill>
                  <a:srgbClr val="979CB8"/>
                </a:solidFill>
              </a:defRPr>
            </a:lvl3pPr>
            <a:lvl4pPr rtl="0">
              <a:spcBef>
                <a:spcPts val="0"/>
              </a:spcBef>
              <a:buClr>
                <a:srgbClr val="979CB8"/>
              </a:buClr>
              <a:defRPr>
                <a:solidFill>
                  <a:srgbClr val="979CB8"/>
                </a:solidFill>
              </a:defRPr>
            </a:lvl4pPr>
            <a:lvl5pPr rtl="0">
              <a:spcBef>
                <a:spcPts val="0"/>
              </a:spcBef>
              <a:buClr>
                <a:srgbClr val="979CB8"/>
              </a:buClr>
              <a:defRPr>
                <a:solidFill>
                  <a:srgbClr val="979CB8"/>
                </a:solidFill>
              </a:defRPr>
            </a:lvl5pPr>
            <a:lvl6pPr rtl="0">
              <a:spcBef>
                <a:spcPts val="0"/>
              </a:spcBef>
              <a:buClr>
                <a:srgbClr val="979CB8"/>
              </a:buClr>
              <a:defRPr>
                <a:solidFill>
                  <a:srgbClr val="979CB8"/>
                </a:solidFill>
              </a:defRPr>
            </a:lvl6pPr>
            <a:lvl7pPr rtl="0">
              <a:spcBef>
                <a:spcPts val="0"/>
              </a:spcBef>
              <a:buClr>
                <a:srgbClr val="979CB8"/>
              </a:buClr>
              <a:defRPr>
                <a:solidFill>
                  <a:srgbClr val="979CB8"/>
                </a:solidFill>
              </a:defRPr>
            </a:lvl7pPr>
            <a:lvl8pPr rtl="0">
              <a:spcBef>
                <a:spcPts val="0"/>
              </a:spcBef>
              <a:buClr>
                <a:srgbClr val="979CB8"/>
              </a:buClr>
              <a:defRPr>
                <a:solidFill>
                  <a:srgbClr val="979CB8"/>
                </a:solidFill>
              </a:defRPr>
            </a:lvl8pPr>
            <a:lvl9pPr rtl="0">
              <a:spcBef>
                <a:spcPts val="0"/>
              </a:spcBef>
              <a:buClr>
                <a:srgbClr val="979CB8"/>
              </a:buClr>
              <a:defRPr>
                <a:solidFill>
                  <a:srgbClr val="979CB8"/>
                </a:solidFill>
              </a:defRPr>
            </a:lvl9pPr>
          </a:lstStyle>
          <a:p/>
        </p:txBody>
      </p:sp>
      <p:sp>
        <p:nvSpPr>
          <p:cNvPr id="43" name="Shape 43"/>
          <p:cNvSpPr/>
          <p:nvPr/>
        </p:nvSpPr>
        <p:spPr>
          <a:xfrm>
            <a:off x="3120675" y="1149937"/>
            <a:ext cx="3060325" cy="11493"/>
          </a:xfrm>
          <a:custGeom>
            <a:pathLst>
              <a:path extrusionOk="0" h="613" w="122413">
                <a:moveTo>
                  <a:pt x="0" y="317"/>
                </a:moveTo>
                <a:cubicBezTo>
                  <a:pt x="40796" y="1116"/>
                  <a:pt x="81608" y="0"/>
                  <a:pt x="122413" y="0"/>
                </a:cubicBezTo>
              </a:path>
            </a:pathLst>
          </a:custGeom>
          <a:noFill/>
          <a:ln cap="flat" cmpd="sng" w="9525">
            <a:solidFill>
              <a:srgbClr val="979CB8"/>
            </a:solidFill>
            <a:prstDash val="solid"/>
            <a:round/>
            <a:headEnd len="lg" w="lg" type="none"/>
            <a:tailEnd len="lg" w="lg" type="none"/>
          </a:ln>
        </p:spPr>
      </p:sp>
      <p:sp>
        <p:nvSpPr>
          <p:cNvPr id="44" name="Shape 44"/>
          <p:cNvSpPr/>
          <p:nvPr/>
        </p:nvSpPr>
        <p:spPr>
          <a:xfrm>
            <a:off x="3068250" y="1183293"/>
            <a:ext cx="3226850" cy="11906"/>
          </a:xfrm>
          <a:custGeom>
            <a:pathLst>
              <a:path extrusionOk="0" h="635" w="129074">
                <a:moveTo>
                  <a:pt x="0" y="0"/>
                </a:moveTo>
                <a:cubicBezTo>
                  <a:pt x="43025" y="0"/>
                  <a:pt x="86048" y="635"/>
                  <a:pt x="129074" y="635"/>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5" name="Shape 45"/>
        <p:cNvGrpSpPr/>
        <p:nvPr/>
      </p:nvGrpSpPr>
      <p:grpSpPr>
        <a:xfrm>
          <a:off x="0" y="0"/>
          <a:ext cx="0" cy="0"/>
          <a:chOff x="0" y="0"/>
          <a:chExt cx="0" cy="0"/>
        </a:xfrm>
      </p:grpSpPr>
      <p:sp>
        <p:nvSpPr>
          <p:cNvPr id="46" name="Shape 46"/>
          <p:cNvSpPr txBox="1"/>
          <p:nvPr>
            <p:ph idx="1" type="body"/>
          </p:nvPr>
        </p:nvSpPr>
        <p:spPr>
          <a:xfrm>
            <a:off x="980400" y="4120556"/>
            <a:ext cx="7183199" cy="519599"/>
          </a:xfrm>
          <a:prstGeom prst="rect">
            <a:avLst/>
          </a:prstGeom>
        </p:spPr>
        <p:txBody>
          <a:bodyPr anchorCtr="0" anchor="b" bIns="91425" lIns="91425" rIns="91425" tIns="91425"/>
          <a:lstStyle>
            <a:lvl1pPr algn="ctr">
              <a:spcBef>
                <a:spcPts val="360"/>
              </a:spcBef>
              <a:buClr>
                <a:srgbClr val="979CB8"/>
              </a:buClr>
              <a:buSzPct val="100000"/>
              <a:buNone/>
              <a:defRPr sz="1600">
                <a:solidFill>
                  <a:srgbClr val="979CB8"/>
                </a:solidFill>
              </a:defRPr>
            </a:lvl1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7" name="Shape 4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yellow">
    <p:bg>
      <p:bgPr>
        <a:blipFill>
          <a:blip r:embed="rId2">
            <a:alphaModFix/>
          </a:blip>
          <a:stretch>
            <a:fillRect/>
          </a:stretch>
        </a:blipFill>
      </p:bgPr>
    </p:bg>
    <p:spTree>
      <p:nvGrpSpPr>
        <p:cNvPr id="48" name="Shape 4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green">
    <p:bg>
      <p:bgPr>
        <a:blipFill>
          <a:blip r:embed="rId2">
            <a:alphaModFix/>
          </a:blip>
          <a:stretch>
            <a:fillRect/>
          </a:stretch>
        </a:blipFill>
      </p:bgPr>
    </p:bg>
    <p:spTree>
      <p:nvGrpSpPr>
        <p:cNvPr id="49" name="Shape 4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magenta">
    <p:bg>
      <p:bgPr>
        <a:blipFill>
          <a:blip r:embed="rId2">
            <a:alphaModFix/>
          </a:blip>
          <a:stretch>
            <a:fillRect/>
          </a:stretch>
        </a:blipFill>
      </p:bgPr>
    </p:bg>
    <p:spTree>
      <p:nvGrpSpPr>
        <p:cNvPr id="50" name="Shape 5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blue">
    <p:bg>
      <p:bgPr>
        <a:blipFill>
          <a:blip r:embed="rId2">
            <a:alphaModFix/>
          </a:blip>
          <a:stretch>
            <a:fillRect/>
          </a:stretch>
        </a:blipFill>
      </p:bgPr>
    </p:bg>
    <p:spTree>
      <p:nvGrpSpPr>
        <p:cNvPr id="51" name="Shape 5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_3">
    <p:spTree>
      <p:nvGrpSpPr>
        <p:cNvPr id="52" name="Shape 52"/>
        <p:cNvGrpSpPr/>
        <p:nvPr/>
      </p:nvGrpSpPr>
      <p:grpSpPr>
        <a:xfrm>
          <a:off x="0" y="0"/>
          <a:ext cx="0" cy="0"/>
          <a:chOff x="0" y="0"/>
          <a:chExt cx="0" cy="0"/>
        </a:xfrm>
      </p:grpSpPr>
      <p:sp>
        <p:nvSpPr>
          <p:cNvPr id="53" name="Shape 53"/>
          <p:cNvSpPr txBox="1"/>
          <p:nvPr>
            <p:ph idx="1" type="subTitle"/>
          </p:nvPr>
        </p:nvSpPr>
        <p:spPr>
          <a:xfrm>
            <a:off x="685800" y="2840053"/>
            <a:ext cx="7772400" cy="784799"/>
          </a:xfrm>
          <a:prstGeom prst="rect">
            <a:avLst/>
          </a:prstGeom>
        </p:spPr>
        <p:txBody>
          <a:bodyPr anchorCtr="0" anchor="t" bIns="91425" lIns="91425" rIns="91425" tIns="91425"/>
          <a:lstStyle>
            <a:lvl1pPr rtl="0" algn="ctr">
              <a:spcBef>
                <a:spcPts val="0"/>
              </a:spcBef>
              <a:buClr>
                <a:schemeClr val="dk2"/>
              </a:buClr>
              <a:buNone/>
              <a:defRPr>
                <a:solidFill>
                  <a:schemeClr val="dk2"/>
                </a:solidFill>
              </a:defRPr>
            </a:lvl1pPr>
            <a:lvl2pPr rtl="0" algn="ctr">
              <a:spcBef>
                <a:spcPts val="0"/>
              </a:spcBef>
              <a:buClr>
                <a:schemeClr val="dk2"/>
              </a:buClr>
              <a:buSzPct val="100000"/>
              <a:buNone/>
              <a:defRPr sz="3000">
                <a:solidFill>
                  <a:schemeClr val="dk2"/>
                </a:solidFill>
              </a:defRPr>
            </a:lvl2pPr>
            <a:lvl3pPr rtl="0" algn="ctr">
              <a:spcBef>
                <a:spcPts val="0"/>
              </a:spcBef>
              <a:buClr>
                <a:schemeClr val="dk2"/>
              </a:buClr>
              <a:buSzPct val="100000"/>
              <a:buNone/>
              <a:defRPr sz="3000">
                <a:solidFill>
                  <a:schemeClr val="dk2"/>
                </a:solidFill>
              </a:defRPr>
            </a:lvl3pPr>
            <a:lvl4pPr rtl="0" algn="ctr">
              <a:spcBef>
                <a:spcPts val="0"/>
              </a:spcBef>
              <a:buClr>
                <a:schemeClr val="dk2"/>
              </a:buClr>
              <a:buSzPct val="100000"/>
              <a:buNone/>
              <a:defRPr sz="3000">
                <a:solidFill>
                  <a:schemeClr val="dk2"/>
                </a:solidFill>
              </a:defRPr>
            </a:lvl4pPr>
            <a:lvl5pPr rtl="0" algn="ctr">
              <a:spcBef>
                <a:spcPts val="0"/>
              </a:spcBef>
              <a:buClr>
                <a:schemeClr val="dk2"/>
              </a:buClr>
              <a:buSzPct val="100000"/>
              <a:buNone/>
              <a:defRPr sz="3000">
                <a:solidFill>
                  <a:schemeClr val="dk2"/>
                </a:solidFill>
              </a:defRPr>
            </a:lvl5pPr>
            <a:lvl6pPr rtl="0" algn="ctr">
              <a:spcBef>
                <a:spcPts val="0"/>
              </a:spcBef>
              <a:buClr>
                <a:schemeClr val="dk2"/>
              </a:buClr>
              <a:buSzPct val="100000"/>
              <a:buNone/>
              <a:defRPr sz="3000">
                <a:solidFill>
                  <a:schemeClr val="dk2"/>
                </a:solidFill>
              </a:defRPr>
            </a:lvl6pPr>
            <a:lvl7pPr rtl="0" algn="ctr">
              <a:spcBef>
                <a:spcPts val="0"/>
              </a:spcBef>
              <a:buClr>
                <a:schemeClr val="dk2"/>
              </a:buClr>
              <a:buSzPct val="100000"/>
              <a:buNone/>
              <a:defRPr sz="3000">
                <a:solidFill>
                  <a:schemeClr val="dk2"/>
                </a:solidFill>
              </a:defRPr>
            </a:lvl7pPr>
            <a:lvl8pPr rtl="0" algn="ctr">
              <a:spcBef>
                <a:spcPts val="0"/>
              </a:spcBef>
              <a:buClr>
                <a:schemeClr val="dk2"/>
              </a:buClr>
              <a:buSzPct val="100000"/>
              <a:buNone/>
              <a:defRPr sz="3000">
                <a:solidFill>
                  <a:schemeClr val="dk2"/>
                </a:solidFill>
              </a:defRPr>
            </a:lvl8pPr>
            <a:lvl9pPr rtl="0" algn="ctr">
              <a:spcBef>
                <a:spcPts val="0"/>
              </a:spcBef>
              <a:buClr>
                <a:schemeClr val="dk2"/>
              </a:buClr>
              <a:buSzPct val="100000"/>
              <a:buNone/>
              <a:defRPr sz="3000">
                <a:solidFill>
                  <a:schemeClr val="dk2"/>
                </a:solidFill>
              </a:defRPr>
            </a:lvl9pPr>
          </a:lstStyle>
          <a:p/>
        </p:txBody>
      </p:sp>
      <p:sp>
        <p:nvSpPr>
          <p:cNvPr id="54" name="Shape 54"/>
          <p:cNvSpPr txBox="1"/>
          <p:nvPr>
            <p:ph type="ctrTitle"/>
          </p:nvPr>
        </p:nvSpPr>
        <p:spPr>
          <a:xfrm>
            <a:off x="685800" y="1583342"/>
            <a:ext cx="7772400" cy="1159799"/>
          </a:xfrm>
          <a:prstGeom prst="rect">
            <a:avLst/>
          </a:prstGeom>
        </p:spPr>
        <p:txBody>
          <a:bodyPr anchorCtr="0" anchor="b" bIns="91425" lIns="91425" rIns="91425" tIns="91425"/>
          <a:lstStyle>
            <a:lvl1pPr rtl="0" algn="ctr">
              <a:spcBef>
                <a:spcPts val="0"/>
              </a:spcBef>
              <a:buSzPct val="100000"/>
              <a:defRPr sz="4800"/>
            </a:lvl1pPr>
            <a:lvl2pPr rtl="0" algn="ctr">
              <a:spcBef>
                <a:spcPts val="0"/>
              </a:spcBef>
              <a:buSzPct val="100000"/>
              <a:defRPr sz="4800"/>
            </a:lvl2pPr>
            <a:lvl3pPr rtl="0" algn="ctr">
              <a:spcBef>
                <a:spcPts val="0"/>
              </a:spcBef>
              <a:buSzPct val="100000"/>
              <a:defRPr sz="4800"/>
            </a:lvl3pPr>
            <a:lvl4pPr rtl="0" algn="ctr">
              <a:spcBef>
                <a:spcPts val="0"/>
              </a:spcBef>
              <a:buSzPct val="100000"/>
              <a:defRPr sz="4800"/>
            </a:lvl4pPr>
            <a:lvl5pPr rtl="0" algn="ctr">
              <a:spcBef>
                <a:spcPts val="0"/>
              </a:spcBef>
              <a:buSzPct val="100000"/>
              <a:defRPr sz="4800"/>
            </a:lvl5pPr>
            <a:lvl6pPr rtl="0" algn="ctr">
              <a:spcBef>
                <a:spcPts val="0"/>
              </a:spcBef>
              <a:buSzPct val="100000"/>
              <a:defRPr sz="4800"/>
            </a:lvl6pPr>
            <a:lvl7pPr rtl="0" algn="ctr">
              <a:spcBef>
                <a:spcPts val="0"/>
              </a:spcBef>
              <a:buSzPct val="100000"/>
              <a:defRPr sz="4800"/>
            </a:lvl7pPr>
            <a:lvl8pPr rtl="0" algn="ctr">
              <a:spcBef>
                <a:spcPts val="0"/>
              </a:spcBef>
              <a:buSzPct val="100000"/>
              <a:defRPr sz="4800"/>
            </a:lvl8pPr>
            <a:lvl9pPr rtl="0" algn="ctr">
              <a:spcBef>
                <a:spcPts val="0"/>
              </a:spcBef>
              <a:buSzPct val="100000"/>
              <a:defRPr sz="4800"/>
            </a:lvl9pPr>
          </a:lstStyle>
          <a:p/>
        </p:txBody>
      </p:sp>
      <p:sp>
        <p:nvSpPr>
          <p:cNvPr id="55" name="Shape 55"/>
          <p:cNvSpPr txBox="1"/>
          <p:nvPr>
            <p:ph idx="12" type="sldNum"/>
          </p:nvPr>
        </p:nvSpPr>
        <p:spPr>
          <a:xfrm>
            <a:off x="8556791" y="4749850"/>
            <a:ext cx="548699" cy="393600"/>
          </a:xfrm>
          <a:prstGeom prst="rect">
            <a:avLst/>
          </a:prstGeom>
          <a:noFill/>
          <a:ln>
            <a:noFill/>
          </a:ln>
        </p:spPr>
        <p:txBody>
          <a:bodyPr anchorCtr="0" anchor="ctr" bIns="91425" lIns="91425" rIns="91425" tIns="91425">
            <a:noAutofit/>
          </a:bodyPr>
          <a:lstStyle>
            <a:lvl1pPr rtl="0">
              <a:spcBef>
                <a:spcPts val="0"/>
              </a:spcBef>
              <a:buNone/>
              <a:defRPr/>
            </a:lvl1pPr>
          </a:lstStyle>
          <a:p>
            <a:pPr lv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yellow">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Shape 60"/>
          <p:cNvSpPr txBox="1"/>
          <p:nvPr>
            <p:ph type="ctrTitle"/>
          </p:nvPr>
        </p:nvSpPr>
        <p:spPr>
          <a:xfrm>
            <a:off x="1630650" y="1991812"/>
            <a:ext cx="5882699" cy="1159799"/>
          </a:xfrm>
          <a:prstGeom prst="rect">
            <a:avLst/>
          </a:prstGeom>
        </p:spPr>
        <p:txBody>
          <a:bodyPr anchorCtr="0" anchor="ctr" bIns="91425" lIns="91425" rIns="91425" tIns="91425"/>
          <a:lstStyle>
            <a:lvl1pPr rtl="0" algn="ctr">
              <a:spcBef>
                <a:spcPts val="0"/>
              </a:spcBef>
              <a:buClr>
                <a:srgbClr val="FFFFFF"/>
              </a:buClr>
              <a:buSzPct val="100000"/>
              <a:defRPr sz="6000">
                <a:solidFill>
                  <a:srgbClr val="FFFFFF"/>
                </a:solidFill>
              </a:defRPr>
            </a:lvl1pPr>
            <a:lvl2pPr rtl="0" algn="ctr">
              <a:spcBef>
                <a:spcPts val="0"/>
              </a:spcBef>
              <a:buClr>
                <a:srgbClr val="FFFFFF"/>
              </a:buClr>
              <a:buSzPct val="100000"/>
              <a:defRPr sz="6000">
                <a:solidFill>
                  <a:srgbClr val="FFFFFF"/>
                </a:solidFill>
              </a:defRPr>
            </a:lvl2pPr>
            <a:lvl3pPr rtl="0" algn="ctr">
              <a:spcBef>
                <a:spcPts val="0"/>
              </a:spcBef>
              <a:buClr>
                <a:srgbClr val="FFFFFF"/>
              </a:buClr>
              <a:buSzPct val="100000"/>
              <a:defRPr sz="6000">
                <a:solidFill>
                  <a:srgbClr val="FFFFFF"/>
                </a:solidFill>
              </a:defRPr>
            </a:lvl3pPr>
            <a:lvl4pPr rtl="0" algn="ctr">
              <a:spcBef>
                <a:spcPts val="0"/>
              </a:spcBef>
              <a:buClr>
                <a:srgbClr val="FFFFFF"/>
              </a:buClr>
              <a:buSzPct val="100000"/>
              <a:defRPr sz="6000">
                <a:solidFill>
                  <a:srgbClr val="FFFFFF"/>
                </a:solidFill>
              </a:defRPr>
            </a:lvl4pPr>
            <a:lvl5pPr rtl="0" algn="ctr">
              <a:spcBef>
                <a:spcPts val="0"/>
              </a:spcBef>
              <a:buClr>
                <a:srgbClr val="FFFFFF"/>
              </a:buClr>
              <a:buSzPct val="100000"/>
              <a:defRPr sz="6000">
                <a:solidFill>
                  <a:srgbClr val="FFFFFF"/>
                </a:solidFill>
              </a:defRPr>
            </a:lvl5pPr>
            <a:lvl6pPr rtl="0" algn="ctr">
              <a:spcBef>
                <a:spcPts val="0"/>
              </a:spcBef>
              <a:buClr>
                <a:srgbClr val="FFFFFF"/>
              </a:buClr>
              <a:buSzPct val="100000"/>
              <a:defRPr sz="6000">
                <a:solidFill>
                  <a:srgbClr val="FFFFFF"/>
                </a:solidFill>
              </a:defRPr>
            </a:lvl6pPr>
            <a:lvl7pPr rtl="0" algn="ctr">
              <a:spcBef>
                <a:spcPts val="0"/>
              </a:spcBef>
              <a:buClr>
                <a:srgbClr val="FFFFFF"/>
              </a:buClr>
              <a:buSzPct val="100000"/>
              <a:defRPr sz="6000">
                <a:solidFill>
                  <a:srgbClr val="FFFFFF"/>
                </a:solidFill>
              </a:defRPr>
            </a:lvl7pPr>
            <a:lvl8pPr rtl="0" algn="ctr">
              <a:spcBef>
                <a:spcPts val="0"/>
              </a:spcBef>
              <a:buClr>
                <a:srgbClr val="FFFFFF"/>
              </a:buClr>
              <a:buSzPct val="100000"/>
              <a:defRPr sz="6000">
                <a:solidFill>
                  <a:srgbClr val="FFFFFF"/>
                </a:solidFill>
              </a:defRPr>
            </a:lvl8pPr>
            <a:lvl9pPr rtl="0" algn="ctr">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green">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Shape 62"/>
          <p:cNvSpPr txBox="1"/>
          <p:nvPr>
            <p:ph type="ctrTitle"/>
          </p:nvPr>
        </p:nvSpPr>
        <p:spPr>
          <a:xfrm>
            <a:off x="1630650" y="1991812"/>
            <a:ext cx="5882699" cy="1159799"/>
          </a:xfrm>
          <a:prstGeom prst="rect">
            <a:avLst/>
          </a:prstGeom>
        </p:spPr>
        <p:txBody>
          <a:bodyPr anchorCtr="0" anchor="ctr" bIns="91425" lIns="91425" rIns="91425" tIns="91425"/>
          <a:lstStyle>
            <a:lvl1pPr rtl="0" algn="ctr">
              <a:spcBef>
                <a:spcPts val="0"/>
              </a:spcBef>
              <a:buClr>
                <a:srgbClr val="FFFFFF"/>
              </a:buClr>
              <a:buSzPct val="100000"/>
              <a:defRPr sz="6000">
                <a:solidFill>
                  <a:srgbClr val="FFFFFF"/>
                </a:solidFill>
              </a:defRPr>
            </a:lvl1pPr>
            <a:lvl2pPr rtl="0" algn="ctr">
              <a:spcBef>
                <a:spcPts val="0"/>
              </a:spcBef>
              <a:buClr>
                <a:srgbClr val="FFFFFF"/>
              </a:buClr>
              <a:buSzPct val="100000"/>
              <a:defRPr sz="6000">
                <a:solidFill>
                  <a:srgbClr val="FFFFFF"/>
                </a:solidFill>
              </a:defRPr>
            </a:lvl2pPr>
            <a:lvl3pPr rtl="0" algn="ctr">
              <a:spcBef>
                <a:spcPts val="0"/>
              </a:spcBef>
              <a:buClr>
                <a:srgbClr val="FFFFFF"/>
              </a:buClr>
              <a:buSzPct val="100000"/>
              <a:defRPr sz="6000">
                <a:solidFill>
                  <a:srgbClr val="FFFFFF"/>
                </a:solidFill>
              </a:defRPr>
            </a:lvl3pPr>
            <a:lvl4pPr rtl="0" algn="ctr">
              <a:spcBef>
                <a:spcPts val="0"/>
              </a:spcBef>
              <a:buClr>
                <a:srgbClr val="FFFFFF"/>
              </a:buClr>
              <a:buSzPct val="100000"/>
              <a:defRPr sz="6000">
                <a:solidFill>
                  <a:srgbClr val="FFFFFF"/>
                </a:solidFill>
              </a:defRPr>
            </a:lvl4pPr>
            <a:lvl5pPr rtl="0" algn="ctr">
              <a:spcBef>
                <a:spcPts val="0"/>
              </a:spcBef>
              <a:buClr>
                <a:srgbClr val="FFFFFF"/>
              </a:buClr>
              <a:buSzPct val="100000"/>
              <a:defRPr sz="6000">
                <a:solidFill>
                  <a:srgbClr val="FFFFFF"/>
                </a:solidFill>
              </a:defRPr>
            </a:lvl5pPr>
            <a:lvl6pPr rtl="0" algn="ctr">
              <a:spcBef>
                <a:spcPts val="0"/>
              </a:spcBef>
              <a:buClr>
                <a:srgbClr val="FFFFFF"/>
              </a:buClr>
              <a:buSzPct val="100000"/>
              <a:defRPr sz="6000">
                <a:solidFill>
                  <a:srgbClr val="FFFFFF"/>
                </a:solidFill>
              </a:defRPr>
            </a:lvl6pPr>
            <a:lvl7pPr rtl="0" algn="ctr">
              <a:spcBef>
                <a:spcPts val="0"/>
              </a:spcBef>
              <a:buClr>
                <a:srgbClr val="FFFFFF"/>
              </a:buClr>
              <a:buSzPct val="100000"/>
              <a:defRPr sz="6000">
                <a:solidFill>
                  <a:srgbClr val="FFFFFF"/>
                </a:solidFill>
              </a:defRPr>
            </a:lvl7pPr>
            <a:lvl8pPr rtl="0" algn="ctr">
              <a:spcBef>
                <a:spcPts val="0"/>
              </a:spcBef>
              <a:buClr>
                <a:srgbClr val="FFFFFF"/>
              </a:buClr>
              <a:buSzPct val="100000"/>
              <a:defRPr sz="6000">
                <a:solidFill>
                  <a:srgbClr val="FFFFFF"/>
                </a:solidFill>
              </a:defRPr>
            </a:lvl8pPr>
            <a:lvl9pPr rtl="0" algn="ctr">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green">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Shape 10"/>
          <p:cNvSpPr txBox="1"/>
          <p:nvPr>
            <p:ph type="ctrTitle"/>
          </p:nvPr>
        </p:nvSpPr>
        <p:spPr>
          <a:xfrm>
            <a:off x="1630650" y="1991812"/>
            <a:ext cx="5882699" cy="1159799"/>
          </a:xfrm>
          <a:prstGeom prst="rect">
            <a:avLst/>
          </a:prstGeom>
        </p:spPr>
        <p:txBody>
          <a:bodyPr anchorCtr="0" anchor="ctr" bIns="91425" lIns="91425" rIns="91425" tIns="91425"/>
          <a:lstStyle>
            <a:lvl1pPr rtl="0" algn="ctr">
              <a:spcBef>
                <a:spcPts val="0"/>
              </a:spcBef>
              <a:buClr>
                <a:srgbClr val="FFFFFF"/>
              </a:buClr>
              <a:buSzPct val="100000"/>
              <a:defRPr sz="6000">
                <a:solidFill>
                  <a:srgbClr val="FFFFFF"/>
                </a:solidFill>
              </a:defRPr>
            </a:lvl1pPr>
            <a:lvl2pPr rtl="0" algn="ctr">
              <a:spcBef>
                <a:spcPts val="0"/>
              </a:spcBef>
              <a:buClr>
                <a:srgbClr val="FFFFFF"/>
              </a:buClr>
              <a:buSzPct val="100000"/>
              <a:defRPr sz="6000">
                <a:solidFill>
                  <a:srgbClr val="FFFFFF"/>
                </a:solidFill>
              </a:defRPr>
            </a:lvl2pPr>
            <a:lvl3pPr rtl="0" algn="ctr">
              <a:spcBef>
                <a:spcPts val="0"/>
              </a:spcBef>
              <a:buClr>
                <a:srgbClr val="FFFFFF"/>
              </a:buClr>
              <a:buSzPct val="100000"/>
              <a:defRPr sz="6000">
                <a:solidFill>
                  <a:srgbClr val="FFFFFF"/>
                </a:solidFill>
              </a:defRPr>
            </a:lvl3pPr>
            <a:lvl4pPr rtl="0" algn="ctr">
              <a:spcBef>
                <a:spcPts val="0"/>
              </a:spcBef>
              <a:buClr>
                <a:srgbClr val="FFFFFF"/>
              </a:buClr>
              <a:buSzPct val="100000"/>
              <a:defRPr sz="6000">
                <a:solidFill>
                  <a:srgbClr val="FFFFFF"/>
                </a:solidFill>
              </a:defRPr>
            </a:lvl4pPr>
            <a:lvl5pPr rtl="0" algn="ctr">
              <a:spcBef>
                <a:spcPts val="0"/>
              </a:spcBef>
              <a:buClr>
                <a:srgbClr val="FFFFFF"/>
              </a:buClr>
              <a:buSzPct val="100000"/>
              <a:defRPr sz="6000">
                <a:solidFill>
                  <a:srgbClr val="FFFFFF"/>
                </a:solidFill>
              </a:defRPr>
            </a:lvl5pPr>
            <a:lvl6pPr rtl="0" algn="ctr">
              <a:spcBef>
                <a:spcPts val="0"/>
              </a:spcBef>
              <a:buClr>
                <a:srgbClr val="FFFFFF"/>
              </a:buClr>
              <a:buSzPct val="100000"/>
              <a:defRPr sz="6000">
                <a:solidFill>
                  <a:srgbClr val="FFFFFF"/>
                </a:solidFill>
              </a:defRPr>
            </a:lvl6pPr>
            <a:lvl7pPr rtl="0" algn="ctr">
              <a:spcBef>
                <a:spcPts val="0"/>
              </a:spcBef>
              <a:buClr>
                <a:srgbClr val="FFFFFF"/>
              </a:buClr>
              <a:buSzPct val="100000"/>
              <a:defRPr sz="6000">
                <a:solidFill>
                  <a:srgbClr val="FFFFFF"/>
                </a:solidFill>
              </a:defRPr>
            </a:lvl7pPr>
            <a:lvl8pPr rtl="0" algn="ctr">
              <a:spcBef>
                <a:spcPts val="0"/>
              </a:spcBef>
              <a:buClr>
                <a:srgbClr val="FFFFFF"/>
              </a:buClr>
              <a:buSzPct val="100000"/>
              <a:defRPr sz="6000">
                <a:solidFill>
                  <a:srgbClr val="FFFFFF"/>
                </a:solidFill>
              </a:defRPr>
            </a:lvl8pPr>
            <a:lvl9pPr rtl="0" algn="ctr">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magenta">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Shape 64"/>
          <p:cNvSpPr txBox="1"/>
          <p:nvPr>
            <p:ph type="ctrTitle"/>
          </p:nvPr>
        </p:nvSpPr>
        <p:spPr>
          <a:xfrm>
            <a:off x="1630650" y="1991812"/>
            <a:ext cx="5882699" cy="1159799"/>
          </a:xfrm>
          <a:prstGeom prst="rect">
            <a:avLst/>
          </a:prstGeom>
        </p:spPr>
        <p:txBody>
          <a:bodyPr anchorCtr="0" anchor="ctr" bIns="91425" lIns="91425" rIns="91425" tIns="91425"/>
          <a:lstStyle>
            <a:lvl1pPr rtl="0" algn="ctr">
              <a:spcBef>
                <a:spcPts val="0"/>
              </a:spcBef>
              <a:buClr>
                <a:srgbClr val="FFFFFF"/>
              </a:buClr>
              <a:buSzPct val="100000"/>
              <a:defRPr sz="6000">
                <a:solidFill>
                  <a:srgbClr val="FFFFFF"/>
                </a:solidFill>
              </a:defRPr>
            </a:lvl1pPr>
            <a:lvl2pPr rtl="0" algn="ctr">
              <a:spcBef>
                <a:spcPts val="0"/>
              </a:spcBef>
              <a:buClr>
                <a:srgbClr val="FFFFFF"/>
              </a:buClr>
              <a:buSzPct val="100000"/>
              <a:defRPr sz="6000">
                <a:solidFill>
                  <a:srgbClr val="FFFFFF"/>
                </a:solidFill>
              </a:defRPr>
            </a:lvl2pPr>
            <a:lvl3pPr rtl="0" algn="ctr">
              <a:spcBef>
                <a:spcPts val="0"/>
              </a:spcBef>
              <a:buClr>
                <a:srgbClr val="FFFFFF"/>
              </a:buClr>
              <a:buSzPct val="100000"/>
              <a:defRPr sz="6000">
                <a:solidFill>
                  <a:srgbClr val="FFFFFF"/>
                </a:solidFill>
              </a:defRPr>
            </a:lvl3pPr>
            <a:lvl4pPr rtl="0" algn="ctr">
              <a:spcBef>
                <a:spcPts val="0"/>
              </a:spcBef>
              <a:buClr>
                <a:srgbClr val="FFFFFF"/>
              </a:buClr>
              <a:buSzPct val="100000"/>
              <a:defRPr sz="6000">
                <a:solidFill>
                  <a:srgbClr val="FFFFFF"/>
                </a:solidFill>
              </a:defRPr>
            </a:lvl4pPr>
            <a:lvl5pPr rtl="0" algn="ctr">
              <a:spcBef>
                <a:spcPts val="0"/>
              </a:spcBef>
              <a:buClr>
                <a:srgbClr val="FFFFFF"/>
              </a:buClr>
              <a:buSzPct val="100000"/>
              <a:defRPr sz="6000">
                <a:solidFill>
                  <a:srgbClr val="FFFFFF"/>
                </a:solidFill>
              </a:defRPr>
            </a:lvl5pPr>
            <a:lvl6pPr rtl="0" algn="ctr">
              <a:spcBef>
                <a:spcPts val="0"/>
              </a:spcBef>
              <a:buClr>
                <a:srgbClr val="FFFFFF"/>
              </a:buClr>
              <a:buSzPct val="100000"/>
              <a:defRPr sz="6000">
                <a:solidFill>
                  <a:srgbClr val="FFFFFF"/>
                </a:solidFill>
              </a:defRPr>
            </a:lvl6pPr>
            <a:lvl7pPr rtl="0" algn="ctr">
              <a:spcBef>
                <a:spcPts val="0"/>
              </a:spcBef>
              <a:buClr>
                <a:srgbClr val="FFFFFF"/>
              </a:buClr>
              <a:buSzPct val="100000"/>
              <a:defRPr sz="6000">
                <a:solidFill>
                  <a:srgbClr val="FFFFFF"/>
                </a:solidFill>
              </a:defRPr>
            </a:lvl7pPr>
            <a:lvl8pPr rtl="0" algn="ctr">
              <a:spcBef>
                <a:spcPts val="0"/>
              </a:spcBef>
              <a:buClr>
                <a:srgbClr val="FFFFFF"/>
              </a:buClr>
              <a:buSzPct val="100000"/>
              <a:defRPr sz="6000">
                <a:solidFill>
                  <a:srgbClr val="FFFFFF"/>
                </a:solidFill>
              </a:defRPr>
            </a:lvl8pPr>
            <a:lvl9pPr rtl="0" algn="ctr">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blue">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Shape 66"/>
          <p:cNvSpPr txBox="1"/>
          <p:nvPr>
            <p:ph type="ctrTitle"/>
          </p:nvPr>
        </p:nvSpPr>
        <p:spPr>
          <a:xfrm>
            <a:off x="1630650" y="1991812"/>
            <a:ext cx="5882699" cy="1159799"/>
          </a:xfrm>
          <a:prstGeom prst="rect">
            <a:avLst/>
          </a:prstGeom>
        </p:spPr>
        <p:txBody>
          <a:bodyPr anchorCtr="0" anchor="ctr" bIns="91425" lIns="91425" rIns="91425" tIns="91425"/>
          <a:lstStyle>
            <a:lvl1pPr rtl="0" algn="ctr">
              <a:spcBef>
                <a:spcPts val="0"/>
              </a:spcBef>
              <a:buClr>
                <a:srgbClr val="FFFFFF"/>
              </a:buClr>
              <a:buSzPct val="100000"/>
              <a:defRPr sz="6000">
                <a:solidFill>
                  <a:srgbClr val="FFFFFF"/>
                </a:solidFill>
              </a:defRPr>
            </a:lvl1pPr>
            <a:lvl2pPr rtl="0" algn="ctr">
              <a:spcBef>
                <a:spcPts val="0"/>
              </a:spcBef>
              <a:buClr>
                <a:srgbClr val="FFFFFF"/>
              </a:buClr>
              <a:buSzPct val="100000"/>
              <a:defRPr sz="6000">
                <a:solidFill>
                  <a:srgbClr val="FFFFFF"/>
                </a:solidFill>
              </a:defRPr>
            </a:lvl2pPr>
            <a:lvl3pPr rtl="0" algn="ctr">
              <a:spcBef>
                <a:spcPts val="0"/>
              </a:spcBef>
              <a:buClr>
                <a:srgbClr val="FFFFFF"/>
              </a:buClr>
              <a:buSzPct val="100000"/>
              <a:defRPr sz="6000">
                <a:solidFill>
                  <a:srgbClr val="FFFFFF"/>
                </a:solidFill>
              </a:defRPr>
            </a:lvl3pPr>
            <a:lvl4pPr rtl="0" algn="ctr">
              <a:spcBef>
                <a:spcPts val="0"/>
              </a:spcBef>
              <a:buClr>
                <a:srgbClr val="FFFFFF"/>
              </a:buClr>
              <a:buSzPct val="100000"/>
              <a:defRPr sz="6000">
                <a:solidFill>
                  <a:srgbClr val="FFFFFF"/>
                </a:solidFill>
              </a:defRPr>
            </a:lvl4pPr>
            <a:lvl5pPr rtl="0" algn="ctr">
              <a:spcBef>
                <a:spcPts val="0"/>
              </a:spcBef>
              <a:buClr>
                <a:srgbClr val="FFFFFF"/>
              </a:buClr>
              <a:buSzPct val="100000"/>
              <a:defRPr sz="6000">
                <a:solidFill>
                  <a:srgbClr val="FFFFFF"/>
                </a:solidFill>
              </a:defRPr>
            </a:lvl5pPr>
            <a:lvl6pPr rtl="0" algn="ctr">
              <a:spcBef>
                <a:spcPts val="0"/>
              </a:spcBef>
              <a:buClr>
                <a:srgbClr val="FFFFFF"/>
              </a:buClr>
              <a:buSzPct val="100000"/>
              <a:defRPr sz="6000">
                <a:solidFill>
                  <a:srgbClr val="FFFFFF"/>
                </a:solidFill>
              </a:defRPr>
            </a:lvl6pPr>
            <a:lvl7pPr rtl="0" algn="ctr">
              <a:spcBef>
                <a:spcPts val="0"/>
              </a:spcBef>
              <a:buClr>
                <a:srgbClr val="FFFFFF"/>
              </a:buClr>
              <a:buSzPct val="100000"/>
              <a:defRPr sz="6000">
                <a:solidFill>
                  <a:srgbClr val="FFFFFF"/>
                </a:solidFill>
              </a:defRPr>
            </a:lvl7pPr>
            <a:lvl8pPr rtl="0" algn="ctr">
              <a:spcBef>
                <a:spcPts val="0"/>
              </a:spcBef>
              <a:buClr>
                <a:srgbClr val="FFFFFF"/>
              </a:buClr>
              <a:buSzPct val="100000"/>
              <a:defRPr sz="6000">
                <a:solidFill>
                  <a:srgbClr val="FFFFFF"/>
                </a:solidFill>
              </a:defRPr>
            </a:lvl8pPr>
            <a:lvl9pPr rtl="0" algn="ctr">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67" name="Shape 67"/>
        <p:cNvGrpSpPr/>
        <p:nvPr/>
      </p:nvGrpSpPr>
      <p:grpSpPr>
        <a:xfrm>
          <a:off x="0" y="0"/>
          <a:ext cx="0" cy="0"/>
          <a:chOff x="0" y="0"/>
          <a:chExt cx="0" cy="0"/>
        </a:xfrm>
      </p:grpSpPr>
      <p:sp>
        <p:nvSpPr>
          <p:cNvPr id="68" name="Shape 68"/>
          <p:cNvSpPr txBox="1"/>
          <p:nvPr>
            <p:ph type="ctrTitle"/>
          </p:nvPr>
        </p:nvSpPr>
        <p:spPr>
          <a:xfrm>
            <a:off x="1650450" y="1372582"/>
            <a:ext cx="5843100" cy="1159799"/>
          </a:xfrm>
          <a:prstGeom prst="rect">
            <a:avLst/>
          </a:prstGeom>
        </p:spPr>
        <p:txBody>
          <a:bodyPr anchorCtr="0" anchor="b" bIns="91425" lIns="91425" rIns="91425" tIns="91425"/>
          <a:lstStyle>
            <a:lvl1pPr rtl="0" algn="ctr">
              <a:spcBef>
                <a:spcPts val="0"/>
              </a:spcBef>
              <a:buSzPct val="100000"/>
              <a:defRPr sz="4800"/>
            </a:lvl1pPr>
            <a:lvl2pPr rtl="0" algn="ctr">
              <a:spcBef>
                <a:spcPts val="0"/>
              </a:spcBef>
              <a:buSzPct val="100000"/>
              <a:defRPr sz="4800"/>
            </a:lvl2pPr>
            <a:lvl3pPr rtl="0" algn="ctr">
              <a:spcBef>
                <a:spcPts val="0"/>
              </a:spcBef>
              <a:buSzPct val="100000"/>
              <a:defRPr sz="4800"/>
            </a:lvl3pPr>
            <a:lvl4pPr rtl="0" algn="ctr">
              <a:spcBef>
                <a:spcPts val="0"/>
              </a:spcBef>
              <a:buSzPct val="100000"/>
              <a:defRPr sz="4800"/>
            </a:lvl4pPr>
            <a:lvl5pPr rtl="0" algn="ctr">
              <a:spcBef>
                <a:spcPts val="0"/>
              </a:spcBef>
              <a:buSzPct val="100000"/>
              <a:defRPr sz="4800"/>
            </a:lvl5pPr>
            <a:lvl6pPr rtl="0" algn="ctr">
              <a:spcBef>
                <a:spcPts val="0"/>
              </a:spcBef>
              <a:buSzPct val="100000"/>
              <a:defRPr sz="4800"/>
            </a:lvl6pPr>
            <a:lvl7pPr rtl="0" algn="ctr">
              <a:spcBef>
                <a:spcPts val="0"/>
              </a:spcBef>
              <a:buSzPct val="100000"/>
              <a:defRPr sz="4800"/>
            </a:lvl7pPr>
            <a:lvl8pPr rtl="0" algn="ctr">
              <a:spcBef>
                <a:spcPts val="0"/>
              </a:spcBef>
              <a:buSzPct val="100000"/>
              <a:defRPr sz="4800"/>
            </a:lvl8pPr>
            <a:lvl9pPr rtl="0" algn="ctr">
              <a:spcBef>
                <a:spcPts val="0"/>
              </a:spcBef>
              <a:buSzPct val="100000"/>
              <a:defRPr sz="4800"/>
            </a:lvl9pPr>
          </a:lstStyle>
          <a:p/>
        </p:txBody>
      </p:sp>
      <p:sp>
        <p:nvSpPr>
          <p:cNvPr id="69" name="Shape 69"/>
          <p:cNvSpPr txBox="1"/>
          <p:nvPr>
            <p:ph idx="1" type="subTitle"/>
          </p:nvPr>
        </p:nvSpPr>
        <p:spPr>
          <a:xfrm>
            <a:off x="1650450" y="2629293"/>
            <a:ext cx="5843100" cy="784799"/>
          </a:xfrm>
          <a:prstGeom prst="rect">
            <a:avLst/>
          </a:prstGeom>
        </p:spPr>
        <p:txBody>
          <a:bodyPr anchorCtr="0" anchor="t" bIns="91425" lIns="91425" rIns="91425" tIns="91425"/>
          <a:lstStyle>
            <a:lvl1pPr rtl="0" algn="ctr">
              <a:spcBef>
                <a:spcPts val="0"/>
              </a:spcBef>
              <a:buClr>
                <a:srgbClr val="979CB8"/>
              </a:buClr>
              <a:buNone/>
              <a:defRPr>
                <a:solidFill>
                  <a:srgbClr val="979CB8"/>
                </a:solidFill>
              </a:defRPr>
            </a:lvl1pPr>
            <a:lvl2pPr rtl="0" algn="ctr">
              <a:spcBef>
                <a:spcPts val="0"/>
              </a:spcBef>
              <a:buClr>
                <a:srgbClr val="979CB8"/>
              </a:buClr>
              <a:buSzPct val="100000"/>
              <a:buNone/>
              <a:defRPr sz="3000">
                <a:solidFill>
                  <a:srgbClr val="979CB8"/>
                </a:solidFill>
              </a:defRPr>
            </a:lvl2pPr>
            <a:lvl3pPr rtl="0" algn="ctr">
              <a:spcBef>
                <a:spcPts val="0"/>
              </a:spcBef>
              <a:buClr>
                <a:srgbClr val="979CB8"/>
              </a:buClr>
              <a:buSzPct val="100000"/>
              <a:buNone/>
              <a:defRPr sz="3000">
                <a:solidFill>
                  <a:srgbClr val="979CB8"/>
                </a:solidFill>
              </a:defRPr>
            </a:lvl3pPr>
            <a:lvl4pPr rtl="0" algn="ctr">
              <a:spcBef>
                <a:spcPts val="0"/>
              </a:spcBef>
              <a:buClr>
                <a:srgbClr val="979CB8"/>
              </a:buClr>
              <a:buSzPct val="100000"/>
              <a:buNone/>
              <a:defRPr sz="3000">
                <a:solidFill>
                  <a:srgbClr val="979CB8"/>
                </a:solidFill>
              </a:defRPr>
            </a:lvl4pPr>
            <a:lvl5pPr rtl="0" algn="ctr">
              <a:spcBef>
                <a:spcPts val="0"/>
              </a:spcBef>
              <a:buClr>
                <a:srgbClr val="979CB8"/>
              </a:buClr>
              <a:buSzPct val="100000"/>
              <a:buNone/>
              <a:defRPr sz="3000">
                <a:solidFill>
                  <a:srgbClr val="979CB8"/>
                </a:solidFill>
              </a:defRPr>
            </a:lvl5pPr>
            <a:lvl6pPr rtl="0" algn="ctr">
              <a:spcBef>
                <a:spcPts val="0"/>
              </a:spcBef>
              <a:buClr>
                <a:srgbClr val="979CB8"/>
              </a:buClr>
              <a:buSzPct val="100000"/>
              <a:buNone/>
              <a:defRPr sz="3000">
                <a:solidFill>
                  <a:srgbClr val="979CB8"/>
                </a:solidFill>
              </a:defRPr>
            </a:lvl6pPr>
            <a:lvl7pPr rtl="0" algn="ctr">
              <a:spcBef>
                <a:spcPts val="0"/>
              </a:spcBef>
              <a:buClr>
                <a:srgbClr val="979CB8"/>
              </a:buClr>
              <a:buSzPct val="100000"/>
              <a:buNone/>
              <a:defRPr sz="3000">
                <a:solidFill>
                  <a:srgbClr val="979CB8"/>
                </a:solidFill>
              </a:defRPr>
            </a:lvl7pPr>
            <a:lvl8pPr rtl="0" algn="ctr">
              <a:spcBef>
                <a:spcPts val="0"/>
              </a:spcBef>
              <a:buClr>
                <a:srgbClr val="979CB8"/>
              </a:buClr>
              <a:buSzPct val="100000"/>
              <a:buNone/>
              <a:defRPr sz="3000">
                <a:solidFill>
                  <a:srgbClr val="979CB8"/>
                </a:solidFill>
              </a:defRPr>
            </a:lvl8pPr>
            <a:lvl9pPr rtl="0" algn="ctr">
              <a:spcBef>
                <a:spcPts val="0"/>
              </a:spcBef>
              <a:buClr>
                <a:srgbClr val="979CB8"/>
              </a:buClr>
              <a:buSzPct val="100000"/>
              <a:buNone/>
              <a:defRPr sz="3000">
                <a:solidFill>
                  <a:srgbClr val="979CB8"/>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70" name="Shape 70"/>
        <p:cNvGrpSpPr/>
        <p:nvPr/>
      </p:nvGrpSpPr>
      <p:grpSpPr>
        <a:xfrm>
          <a:off x="0" y="0"/>
          <a:ext cx="0" cy="0"/>
          <a:chOff x="0" y="0"/>
          <a:chExt cx="0" cy="0"/>
        </a:xfrm>
      </p:grpSpPr>
      <p:sp>
        <p:nvSpPr>
          <p:cNvPr id="71" name="Shape 71"/>
          <p:cNvSpPr txBox="1"/>
          <p:nvPr>
            <p:ph idx="1" type="body"/>
          </p:nvPr>
        </p:nvSpPr>
        <p:spPr>
          <a:xfrm>
            <a:off x="1404600" y="2161800"/>
            <a:ext cx="6334799" cy="819899"/>
          </a:xfrm>
          <a:prstGeom prst="rect">
            <a:avLst/>
          </a:prstGeom>
        </p:spPr>
        <p:txBody>
          <a:bodyPr anchorCtr="0" anchor="t" bIns="91425" lIns="91425" rIns="91425" tIns="91425"/>
          <a:lstStyle>
            <a:lvl1pPr rtl="0" algn="ctr">
              <a:spcBef>
                <a:spcPts val="0"/>
              </a:spcBef>
              <a:buSzPct val="100000"/>
              <a:buFont typeface="Shadows Into Light"/>
              <a:defRPr sz="3000">
                <a:latin typeface="Shadows Into Light"/>
                <a:ea typeface="Shadows Into Light"/>
                <a:cs typeface="Shadows Into Light"/>
                <a:sym typeface="Shadows Into Light"/>
              </a:defRPr>
            </a:lvl1pPr>
            <a:lvl2pPr rtl="0" algn="ctr">
              <a:spcBef>
                <a:spcPts val="0"/>
              </a:spcBef>
              <a:buSzPct val="100000"/>
              <a:buFont typeface="Shadows Into Light"/>
              <a:defRPr sz="3000">
                <a:latin typeface="Shadows Into Light"/>
                <a:ea typeface="Shadows Into Light"/>
                <a:cs typeface="Shadows Into Light"/>
                <a:sym typeface="Shadows Into Light"/>
              </a:defRPr>
            </a:lvl2pPr>
            <a:lvl3pPr rtl="0" algn="ctr">
              <a:spcBef>
                <a:spcPts val="0"/>
              </a:spcBef>
              <a:buSzPct val="100000"/>
              <a:buFont typeface="Shadows Into Light"/>
              <a:defRPr sz="3000">
                <a:latin typeface="Shadows Into Light"/>
                <a:ea typeface="Shadows Into Light"/>
                <a:cs typeface="Shadows Into Light"/>
                <a:sym typeface="Shadows Into Light"/>
              </a:defRPr>
            </a:lvl3pPr>
            <a:lvl4pPr rtl="0" algn="ctr">
              <a:spcBef>
                <a:spcPts val="0"/>
              </a:spcBef>
              <a:buSzPct val="100000"/>
              <a:buFont typeface="Shadows Into Light"/>
              <a:defRPr sz="3000">
                <a:latin typeface="Shadows Into Light"/>
                <a:ea typeface="Shadows Into Light"/>
                <a:cs typeface="Shadows Into Light"/>
                <a:sym typeface="Shadows Into Light"/>
              </a:defRPr>
            </a:lvl4pPr>
            <a:lvl5pPr rtl="0" algn="ctr">
              <a:spcBef>
                <a:spcPts val="0"/>
              </a:spcBef>
              <a:buSzPct val="100000"/>
              <a:buFont typeface="Shadows Into Light"/>
              <a:defRPr sz="3000">
                <a:latin typeface="Shadows Into Light"/>
                <a:ea typeface="Shadows Into Light"/>
                <a:cs typeface="Shadows Into Light"/>
                <a:sym typeface="Shadows Into Light"/>
              </a:defRPr>
            </a:lvl5pPr>
            <a:lvl6pPr rtl="0" algn="ctr">
              <a:spcBef>
                <a:spcPts val="0"/>
              </a:spcBef>
              <a:buSzPct val="100000"/>
              <a:buFont typeface="Shadows Into Light"/>
              <a:defRPr sz="3000">
                <a:latin typeface="Shadows Into Light"/>
                <a:ea typeface="Shadows Into Light"/>
                <a:cs typeface="Shadows Into Light"/>
                <a:sym typeface="Shadows Into Light"/>
              </a:defRPr>
            </a:lvl6pPr>
            <a:lvl7pPr rtl="0" algn="ctr">
              <a:spcBef>
                <a:spcPts val="0"/>
              </a:spcBef>
              <a:buSzPct val="100000"/>
              <a:buFont typeface="Shadows Into Light"/>
              <a:defRPr sz="3000">
                <a:latin typeface="Shadows Into Light"/>
                <a:ea typeface="Shadows Into Light"/>
                <a:cs typeface="Shadows Into Light"/>
                <a:sym typeface="Shadows Into Light"/>
              </a:defRPr>
            </a:lvl7pPr>
            <a:lvl8pPr rtl="0" algn="ctr">
              <a:spcBef>
                <a:spcPts val="0"/>
              </a:spcBef>
              <a:buSzPct val="100000"/>
              <a:buFont typeface="Shadows Into Light"/>
              <a:defRPr sz="3000">
                <a:latin typeface="Shadows Into Light"/>
                <a:ea typeface="Shadows Into Light"/>
                <a:cs typeface="Shadows Into Light"/>
                <a:sym typeface="Shadows Into Light"/>
              </a:defRPr>
            </a:lvl8pPr>
            <a:lvl9pPr rtl="0" algn="ctr">
              <a:spcBef>
                <a:spcPts val="0"/>
              </a:spcBef>
              <a:buSzPct val="100000"/>
              <a:buFont typeface="Shadows Into Light"/>
              <a:defRPr sz="3000">
                <a:latin typeface="Shadows Into Light"/>
                <a:ea typeface="Shadows Into Light"/>
                <a:cs typeface="Shadows Into Light"/>
                <a:sym typeface="Shadows Into Light"/>
              </a:defRPr>
            </a:lvl9pPr>
          </a:lstStyle>
          <a:p/>
        </p:txBody>
      </p:sp>
      <p:sp>
        <p:nvSpPr>
          <p:cNvPr id="72" name="Shape 72"/>
          <p:cNvSpPr txBox="1"/>
          <p:nvPr/>
        </p:nvSpPr>
        <p:spPr>
          <a:xfrm>
            <a:off x="3593400" y="1238568"/>
            <a:ext cx="1957200" cy="653699"/>
          </a:xfrm>
          <a:prstGeom prst="rect">
            <a:avLst/>
          </a:prstGeom>
          <a:noFill/>
          <a:ln>
            <a:noFill/>
          </a:ln>
        </p:spPr>
        <p:txBody>
          <a:bodyPr anchorCtr="0" anchor="t" bIns="91425" lIns="91425" rIns="91425" tIns="91425">
            <a:noAutofit/>
          </a:bodyPr>
          <a:lstStyle/>
          <a:p>
            <a:pPr lvl="0" rtl="0" algn="ctr">
              <a:spcBef>
                <a:spcPts val="0"/>
              </a:spcBef>
              <a:buNone/>
            </a:pPr>
            <a:r>
              <a:rPr lang="en" sz="9600">
                <a:solidFill>
                  <a:srgbClr val="979CB8"/>
                </a:solidFill>
                <a:latin typeface="Varela Round"/>
                <a:ea typeface="Varela Round"/>
                <a:cs typeface="Varela Round"/>
                <a:sym typeface="Varela Round"/>
              </a:rPr>
              <a:t>“</a:t>
            </a:r>
          </a:p>
        </p:txBody>
      </p:sp>
      <p:sp>
        <p:nvSpPr>
          <p:cNvPr id="73" name="Shape 73"/>
          <p:cNvSpPr/>
          <p:nvPr/>
        </p:nvSpPr>
        <p:spPr>
          <a:xfrm>
            <a:off x="3950607" y="1178416"/>
            <a:ext cx="1308410" cy="869309"/>
          </a:xfrm>
          <a:custGeom>
            <a:pathLst>
              <a:path extrusionOk="0" h="52447" w="59251">
                <a:moveTo>
                  <a:pt x="31417" y="954"/>
                </a:moveTo>
                <a:cubicBezTo>
                  <a:pt x="25372" y="536"/>
                  <a:pt x="17283" y="-1744"/>
                  <a:pt x="13340" y="2856"/>
                </a:cubicBezTo>
                <a:cubicBezTo>
                  <a:pt x="3770" y="14019"/>
                  <a:pt x="374" y="37628"/>
                  <a:pt x="11755" y="46938"/>
                </a:cubicBezTo>
                <a:cubicBezTo>
                  <a:pt x="19207" y="53034"/>
                  <a:pt x="30838" y="53180"/>
                  <a:pt x="40297" y="51378"/>
                </a:cubicBezTo>
                <a:cubicBezTo>
                  <a:pt x="46480" y="50199"/>
                  <a:pt x="49933" y="42778"/>
                  <a:pt x="52665" y="37107"/>
                </a:cubicBezTo>
                <a:cubicBezTo>
                  <a:pt x="55247" y="31744"/>
                  <a:pt x="60978" y="25793"/>
                  <a:pt x="58690" y="20299"/>
                </a:cubicBezTo>
                <a:cubicBezTo>
                  <a:pt x="57278" y="16911"/>
                  <a:pt x="53473" y="15077"/>
                  <a:pt x="50445" y="13005"/>
                </a:cubicBezTo>
                <a:cubicBezTo>
                  <a:pt x="41917" y="7170"/>
                  <a:pt x="31006" y="-916"/>
                  <a:pt x="21269" y="2539"/>
                </a:cubicBezTo>
                <a:cubicBezTo>
                  <a:pt x="13737" y="5211"/>
                  <a:pt x="5208" y="9706"/>
                  <a:pt x="2241" y="17127"/>
                </a:cubicBezTo>
                <a:cubicBezTo>
                  <a:pt x="-1024" y="25295"/>
                  <a:pt x="-738" y="36131"/>
                  <a:pt x="4144" y="43449"/>
                </a:cubicBezTo>
              </a:path>
            </a:pathLst>
          </a:custGeom>
          <a:noFill/>
          <a:ln cap="flat" cmpd="sng" w="9525">
            <a:solidFill>
              <a:srgbClr val="979CB8"/>
            </a:solidFill>
            <a:prstDash val="solid"/>
            <a:round/>
            <a:headEnd len="lg" w="lg" type="none"/>
            <a:tailEnd len="lg" w="lg" type="none"/>
          </a:ln>
        </p:spPr>
      </p:sp>
      <p:sp>
        <p:nvSpPr>
          <p:cNvPr id="74" name="Shape 74"/>
          <p:cNvSpPr/>
          <p:nvPr/>
        </p:nvSpPr>
        <p:spPr>
          <a:xfrm>
            <a:off x="3874667" y="1113843"/>
            <a:ext cx="1394664" cy="976913"/>
          </a:xfrm>
          <a:custGeom>
            <a:pathLst>
              <a:path extrusionOk="0" h="58939" w="63157">
                <a:moveTo>
                  <a:pt x="20826" y="0"/>
                </a:moveTo>
                <a:cubicBezTo>
                  <a:pt x="13565" y="0"/>
                  <a:pt x="6296" y="7516"/>
                  <a:pt x="4652" y="14588"/>
                </a:cubicBezTo>
                <a:cubicBezTo>
                  <a:pt x="2363" y="24428"/>
                  <a:pt x="5707" y="35896"/>
                  <a:pt x="11629" y="44082"/>
                </a:cubicBezTo>
                <a:cubicBezTo>
                  <a:pt x="17781" y="52586"/>
                  <a:pt x="29172" y="60332"/>
                  <a:pt x="39537" y="58670"/>
                </a:cubicBezTo>
                <a:cubicBezTo>
                  <a:pt x="49203" y="57119"/>
                  <a:pt x="49748" y="56659"/>
                  <a:pt x="57296" y="50424"/>
                </a:cubicBezTo>
                <a:cubicBezTo>
                  <a:pt x="62555" y="46079"/>
                  <a:pt x="64679" y="36599"/>
                  <a:pt x="61736" y="30445"/>
                </a:cubicBezTo>
                <a:cubicBezTo>
                  <a:pt x="58298" y="23257"/>
                  <a:pt x="56272" y="24643"/>
                  <a:pt x="50954" y="18711"/>
                </a:cubicBezTo>
                <a:cubicBezTo>
                  <a:pt x="47260" y="14590"/>
                  <a:pt x="44103" y="9184"/>
                  <a:pt x="38903" y="7294"/>
                </a:cubicBezTo>
                <a:cubicBezTo>
                  <a:pt x="33438" y="5307"/>
                  <a:pt x="26890" y="5217"/>
                  <a:pt x="21460" y="7294"/>
                </a:cubicBezTo>
                <a:cubicBezTo>
                  <a:pt x="9148" y="12000"/>
                  <a:pt x="-3826" y="29029"/>
                  <a:pt x="1164" y="41228"/>
                </a:cubicBezTo>
                <a:cubicBezTo>
                  <a:pt x="8128" y="58253"/>
                  <a:pt x="49341" y="57602"/>
                  <a:pt x="56345" y="40593"/>
                </a:cubicBezTo>
                <a:cubicBezTo>
                  <a:pt x="58881" y="34431"/>
                  <a:pt x="60566" y="26228"/>
                  <a:pt x="56979" y="20614"/>
                </a:cubicBezTo>
                <a:cubicBezTo>
                  <a:pt x="53070" y="14496"/>
                  <a:pt x="47109" y="9628"/>
                  <a:pt x="40806" y="6026"/>
                </a:cubicBezTo>
                <a:cubicBezTo>
                  <a:pt x="32309" y="1169"/>
                  <a:pt x="17818" y="3588"/>
                  <a:pt x="11946" y="11417"/>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75" name="Shape 75"/>
        <p:cNvGrpSpPr/>
        <p:nvPr/>
      </p:nvGrpSpPr>
      <p:grpSpPr>
        <a:xfrm>
          <a:off x="0" y="0"/>
          <a:ext cx="0" cy="0"/>
          <a:chOff x="0" y="0"/>
          <a:chExt cx="0" cy="0"/>
        </a:xfrm>
      </p:grpSpPr>
      <p:sp>
        <p:nvSpPr>
          <p:cNvPr id="76" name="Shape 76"/>
          <p:cNvSpPr txBox="1"/>
          <p:nvPr>
            <p:ph type="title"/>
          </p:nvPr>
        </p:nvSpPr>
        <p:spPr>
          <a:xfrm>
            <a:off x="1027950" y="517331"/>
            <a:ext cx="7088099" cy="682799"/>
          </a:xfrm>
          <a:prstGeom prst="rect">
            <a:avLst/>
          </a:prstGeom>
        </p:spPr>
        <p:txBody>
          <a:bodyPr anchorCtr="0" anchor="b" bIns="91425" lIns="91425" rIns="91425" tIns="91425"/>
          <a:lstStyle>
            <a:lvl1pPr rtl="0">
              <a:spcBef>
                <a:spcPts val="0"/>
              </a:spcBef>
              <a:buClr>
                <a:srgbClr val="979CB8"/>
              </a:buClr>
              <a:defRPr>
                <a:solidFill>
                  <a:srgbClr val="979CB8"/>
                </a:solidFill>
              </a:defRPr>
            </a:lvl1pPr>
            <a:lvl2pPr rtl="0">
              <a:spcBef>
                <a:spcPts val="0"/>
              </a:spcBef>
              <a:buClr>
                <a:srgbClr val="979CB8"/>
              </a:buClr>
              <a:defRPr>
                <a:solidFill>
                  <a:srgbClr val="979CB8"/>
                </a:solidFill>
              </a:defRPr>
            </a:lvl2pPr>
            <a:lvl3pPr rtl="0">
              <a:spcBef>
                <a:spcPts val="0"/>
              </a:spcBef>
              <a:buClr>
                <a:srgbClr val="979CB8"/>
              </a:buClr>
              <a:defRPr>
                <a:solidFill>
                  <a:srgbClr val="979CB8"/>
                </a:solidFill>
              </a:defRPr>
            </a:lvl3pPr>
            <a:lvl4pPr rtl="0">
              <a:spcBef>
                <a:spcPts val="0"/>
              </a:spcBef>
              <a:buClr>
                <a:srgbClr val="979CB8"/>
              </a:buClr>
              <a:defRPr>
                <a:solidFill>
                  <a:srgbClr val="979CB8"/>
                </a:solidFill>
              </a:defRPr>
            </a:lvl4pPr>
            <a:lvl5pPr rtl="0">
              <a:spcBef>
                <a:spcPts val="0"/>
              </a:spcBef>
              <a:buClr>
                <a:srgbClr val="979CB8"/>
              </a:buClr>
              <a:defRPr>
                <a:solidFill>
                  <a:srgbClr val="979CB8"/>
                </a:solidFill>
              </a:defRPr>
            </a:lvl5pPr>
            <a:lvl6pPr rtl="0">
              <a:spcBef>
                <a:spcPts val="0"/>
              </a:spcBef>
              <a:buClr>
                <a:srgbClr val="979CB8"/>
              </a:buClr>
              <a:defRPr>
                <a:solidFill>
                  <a:srgbClr val="979CB8"/>
                </a:solidFill>
              </a:defRPr>
            </a:lvl6pPr>
            <a:lvl7pPr rtl="0">
              <a:spcBef>
                <a:spcPts val="0"/>
              </a:spcBef>
              <a:buClr>
                <a:srgbClr val="979CB8"/>
              </a:buClr>
              <a:defRPr>
                <a:solidFill>
                  <a:srgbClr val="979CB8"/>
                </a:solidFill>
              </a:defRPr>
            </a:lvl7pPr>
            <a:lvl8pPr rtl="0">
              <a:spcBef>
                <a:spcPts val="0"/>
              </a:spcBef>
              <a:buClr>
                <a:srgbClr val="979CB8"/>
              </a:buClr>
              <a:defRPr>
                <a:solidFill>
                  <a:srgbClr val="979CB8"/>
                </a:solidFill>
              </a:defRPr>
            </a:lvl8pPr>
            <a:lvl9pPr rtl="0">
              <a:spcBef>
                <a:spcPts val="0"/>
              </a:spcBef>
              <a:buClr>
                <a:srgbClr val="979CB8"/>
              </a:buClr>
              <a:defRPr>
                <a:solidFill>
                  <a:srgbClr val="979CB8"/>
                </a:solidFill>
              </a:defRPr>
            </a:lvl9pPr>
          </a:lstStyle>
          <a:p/>
        </p:txBody>
      </p:sp>
      <p:sp>
        <p:nvSpPr>
          <p:cNvPr id="77" name="Shape 77"/>
          <p:cNvSpPr txBox="1"/>
          <p:nvPr>
            <p:ph idx="1" type="body"/>
          </p:nvPr>
        </p:nvSpPr>
        <p:spPr>
          <a:xfrm>
            <a:off x="1070325" y="1438987"/>
            <a:ext cx="7056299" cy="3062399"/>
          </a:xfrm>
          <a:prstGeom prst="rect">
            <a:avLst/>
          </a:prstGeom>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8" name="Shape 78"/>
          <p:cNvSpPr/>
          <p:nvPr/>
        </p:nvSpPr>
        <p:spPr>
          <a:xfrm>
            <a:off x="3120675" y="1149937"/>
            <a:ext cx="3060325" cy="11493"/>
          </a:xfrm>
          <a:custGeom>
            <a:pathLst>
              <a:path extrusionOk="0" h="613" w="122413">
                <a:moveTo>
                  <a:pt x="0" y="317"/>
                </a:moveTo>
                <a:cubicBezTo>
                  <a:pt x="40796" y="1116"/>
                  <a:pt x="81608" y="0"/>
                  <a:pt x="122413" y="0"/>
                </a:cubicBezTo>
              </a:path>
            </a:pathLst>
          </a:custGeom>
          <a:noFill/>
          <a:ln cap="flat" cmpd="sng" w="9525">
            <a:solidFill>
              <a:srgbClr val="979CB8"/>
            </a:solidFill>
            <a:prstDash val="solid"/>
            <a:round/>
            <a:headEnd len="lg" w="lg" type="none"/>
            <a:tailEnd len="lg" w="lg" type="none"/>
          </a:ln>
        </p:spPr>
      </p:sp>
      <p:sp>
        <p:nvSpPr>
          <p:cNvPr id="79" name="Shape 79"/>
          <p:cNvSpPr/>
          <p:nvPr/>
        </p:nvSpPr>
        <p:spPr>
          <a:xfrm>
            <a:off x="3068250" y="1183293"/>
            <a:ext cx="3226850" cy="11906"/>
          </a:xfrm>
          <a:custGeom>
            <a:pathLst>
              <a:path extrusionOk="0" h="635" w="129074">
                <a:moveTo>
                  <a:pt x="0" y="0"/>
                </a:moveTo>
                <a:cubicBezTo>
                  <a:pt x="43025" y="0"/>
                  <a:pt x="86048" y="635"/>
                  <a:pt x="129074" y="635"/>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80" name="Shape 80"/>
        <p:cNvGrpSpPr/>
        <p:nvPr/>
      </p:nvGrpSpPr>
      <p:grpSpPr>
        <a:xfrm>
          <a:off x="0" y="0"/>
          <a:ext cx="0" cy="0"/>
          <a:chOff x="0" y="0"/>
          <a:chExt cx="0" cy="0"/>
        </a:xfrm>
      </p:grpSpPr>
      <p:sp>
        <p:nvSpPr>
          <p:cNvPr id="81" name="Shape 81"/>
          <p:cNvSpPr txBox="1"/>
          <p:nvPr>
            <p:ph idx="1" type="body"/>
          </p:nvPr>
        </p:nvSpPr>
        <p:spPr>
          <a:xfrm>
            <a:off x="1109975" y="1373587"/>
            <a:ext cx="3266399" cy="3086099"/>
          </a:xfrm>
          <a:prstGeom prst="rect">
            <a:avLst/>
          </a:prstGeom>
        </p:spPr>
        <p:txBody>
          <a:bodyPr anchorCtr="0" anchor="t" bIns="91425" lIns="91425" rIns="91425" tIns="91425"/>
          <a:lstStyle>
            <a:lvl1pPr rtl="0">
              <a:spcBef>
                <a:spcPts val="0"/>
              </a:spcBef>
              <a:buSzPct val="100000"/>
              <a:defRPr sz="1800"/>
            </a:lvl1pPr>
            <a:lvl2pPr rtl="0">
              <a:spcBef>
                <a:spcPts val="0"/>
              </a:spcBef>
              <a:buSzPct val="100000"/>
              <a:defRPr sz="1800"/>
            </a:lvl2pPr>
            <a:lvl3pPr rtl="0">
              <a:spcBef>
                <a:spcPts val="0"/>
              </a:spcBef>
              <a:buSzPct val="100000"/>
              <a:defRPr sz="1800"/>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2" name="Shape 82"/>
          <p:cNvSpPr txBox="1"/>
          <p:nvPr>
            <p:ph idx="2" type="body"/>
          </p:nvPr>
        </p:nvSpPr>
        <p:spPr>
          <a:xfrm>
            <a:off x="4915550" y="1373587"/>
            <a:ext cx="3155400" cy="3086099"/>
          </a:xfrm>
          <a:prstGeom prst="rect">
            <a:avLst/>
          </a:prstGeom>
        </p:spPr>
        <p:txBody>
          <a:bodyPr anchorCtr="0" anchor="t" bIns="91425" lIns="91425" rIns="91425" tIns="91425"/>
          <a:lstStyle>
            <a:lvl1pPr rtl="0">
              <a:spcBef>
                <a:spcPts val="0"/>
              </a:spcBef>
              <a:buSzPct val="100000"/>
              <a:defRPr sz="1800"/>
            </a:lvl1pPr>
            <a:lvl2pPr rtl="0">
              <a:spcBef>
                <a:spcPts val="0"/>
              </a:spcBef>
              <a:buSzPct val="100000"/>
              <a:defRPr sz="1800"/>
            </a:lvl2pPr>
            <a:lvl3pPr rtl="0">
              <a:spcBef>
                <a:spcPts val="0"/>
              </a:spcBef>
              <a:buSzPct val="100000"/>
              <a:defRPr sz="1800"/>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3" name="Shape 83"/>
          <p:cNvSpPr txBox="1"/>
          <p:nvPr>
            <p:ph type="title"/>
          </p:nvPr>
        </p:nvSpPr>
        <p:spPr>
          <a:xfrm>
            <a:off x="1027950" y="517331"/>
            <a:ext cx="7088099" cy="682799"/>
          </a:xfrm>
          <a:prstGeom prst="rect">
            <a:avLst/>
          </a:prstGeom>
        </p:spPr>
        <p:txBody>
          <a:bodyPr anchorCtr="0" anchor="b" bIns="91425" lIns="91425" rIns="91425" tIns="91425"/>
          <a:lstStyle>
            <a:lvl1pPr rtl="0">
              <a:spcBef>
                <a:spcPts val="0"/>
              </a:spcBef>
              <a:buClr>
                <a:srgbClr val="979CB8"/>
              </a:buClr>
              <a:defRPr>
                <a:solidFill>
                  <a:srgbClr val="979CB8"/>
                </a:solidFill>
              </a:defRPr>
            </a:lvl1pPr>
            <a:lvl2pPr rtl="0">
              <a:spcBef>
                <a:spcPts val="0"/>
              </a:spcBef>
              <a:buClr>
                <a:srgbClr val="979CB8"/>
              </a:buClr>
              <a:defRPr>
                <a:solidFill>
                  <a:srgbClr val="979CB8"/>
                </a:solidFill>
              </a:defRPr>
            </a:lvl2pPr>
            <a:lvl3pPr rtl="0">
              <a:spcBef>
                <a:spcPts val="0"/>
              </a:spcBef>
              <a:buClr>
                <a:srgbClr val="979CB8"/>
              </a:buClr>
              <a:defRPr>
                <a:solidFill>
                  <a:srgbClr val="979CB8"/>
                </a:solidFill>
              </a:defRPr>
            </a:lvl3pPr>
            <a:lvl4pPr rtl="0">
              <a:spcBef>
                <a:spcPts val="0"/>
              </a:spcBef>
              <a:buClr>
                <a:srgbClr val="979CB8"/>
              </a:buClr>
              <a:defRPr>
                <a:solidFill>
                  <a:srgbClr val="979CB8"/>
                </a:solidFill>
              </a:defRPr>
            </a:lvl4pPr>
            <a:lvl5pPr rtl="0">
              <a:spcBef>
                <a:spcPts val="0"/>
              </a:spcBef>
              <a:buClr>
                <a:srgbClr val="979CB8"/>
              </a:buClr>
              <a:defRPr>
                <a:solidFill>
                  <a:srgbClr val="979CB8"/>
                </a:solidFill>
              </a:defRPr>
            </a:lvl5pPr>
            <a:lvl6pPr rtl="0">
              <a:spcBef>
                <a:spcPts val="0"/>
              </a:spcBef>
              <a:buClr>
                <a:srgbClr val="979CB8"/>
              </a:buClr>
              <a:defRPr>
                <a:solidFill>
                  <a:srgbClr val="979CB8"/>
                </a:solidFill>
              </a:defRPr>
            </a:lvl6pPr>
            <a:lvl7pPr rtl="0">
              <a:spcBef>
                <a:spcPts val="0"/>
              </a:spcBef>
              <a:buClr>
                <a:srgbClr val="979CB8"/>
              </a:buClr>
              <a:defRPr>
                <a:solidFill>
                  <a:srgbClr val="979CB8"/>
                </a:solidFill>
              </a:defRPr>
            </a:lvl7pPr>
            <a:lvl8pPr rtl="0">
              <a:spcBef>
                <a:spcPts val="0"/>
              </a:spcBef>
              <a:buClr>
                <a:srgbClr val="979CB8"/>
              </a:buClr>
              <a:defRPr>
                <a:solidFill>
                  <a:srgbClr val="979CB8"/>
                </a:solidFill>
              </a:defRPr>
            </a:lvl8pPr>
            <a:lvl9pPr rtl="0">
              <a:spcBef>
                <a:spcPts val="0"/>
              </a:spcBef>
              <a:buClr>
                <a:srgbClr val="979CB8"/>
              </a:buClr>
              <a:defRPr>
                <a:solidFill>
                  <a:srgbClr val="979CB8"/>
                </a:solidFill>
              </a:defRPr>
            </a:lvl9pPr>
          </a:lstStyle>
          <a:p/>
        </p:txBody>
      </p:sp>
      <p:sp>
        <p:nvSpPr>
          <p:cNvPr id="84" name="Shape 84"/>
          <p:cNvSpPr/>
          <p:nvPr/>
        </p:nvSpPr>
        <p:spPr>
          <a:xfrm>
            <a:off x="3120675" y="1149937"/>
            <a:ext cx="3060325" cy="11493"/>
          </a:xfrm>
          <a:custGeom>
            <a:pathLst>
              <a:path extrusionOk="0" h="613" w="122413">
                <a:moveTo>
                  <a:pt x="0" y="317"/>
                </a:moveTo>
                <a:cubicBezTo>
                  <a:pt x="40796" y="1116"/>
                  <a:pt x="81608" y="0"/>
                  <a:pt x="122413" y="0"/>
                </a:cubicBezTo>
              </a:path>
            </a:pathLst>
          </a:custGeom>
          <a:noFill/>
          <a:ln cap="flat" cmpd="sng" w="9525">
            <a:solidFill>
              <a:srgbClr val="979CB8"/>
            </a:solidFill>
            <a:prstDash val="solid"/>
            <a:round/>
            <a:headEnd len="lg" w="lg" type="none"/>
            <a:tailEnd len="lg" w="lg" type="none"/>
          </a:ln>
        </p:spPr>
      </p:sp>
      <p:sp>
        <p:nvSpPr>
          <p:cNvPr id="85" name="Shape 85"/>
          <p:cNvSpPr/>
          <p:nvPr/>
        </p:nvSpPr>
        <p:spPr>
          <a:xfrm>
            <a:off x="3068250" y="1183293"/>
            <a:ext cx="3226850" cy="11906"/>
          </a:xfrm>
          <a:custGeom>
            <a:pathLst>
              <a:path extrusionOk="0" h="635" w="129074">
                <a:moveTo>
                  <a:pt x="0" y="0"/>
                </a:moveTo>
                <a:cubicBezTo>
                  <a:pt x="43025" y="0"/>
                  <a:pt x="86048" y="635"/>
                  <a:pt x="129074" y="635"/>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86" name="Shape 86"/>
        <p:cNvGrpSpPr/>
        <p:nvPr/>
      </p:nvGrpSpPr>
      <p:grpSpPr>
        <a:xfrm>
          <a:off x="0" y="0"/>
          <a:ext cx="0" cy="0"/>
          <a:chOff x="0" y="0"/>
          <a:chExt cx="0" cy="0"/>
        </a:xfrm>
      </p:grpSpPr>
      <p:sp>
        <p:nvSpPr>
          <p:cNvPr id="87" name="Shape 87"/>
          <p:cNvSpPr txBox="1"/>
          <p:nvPr>
            <p:ph idx="1" type="body"/>
          </p:nvPr>
        </p:nvSpPr>
        <p:spPr>
          <a:xfrm>
            <a:off x="1014825" y="1427100"/>
            <a:ext cx="2297399" cy="3068399"/>
          </a:xfrm>
          <a:prstGeom prst="rect">
            <a:avLst/>
          </a:prstGeom>
        </p:spPr>
        <p:txBody>
          <a:bodyPr anchorCtr="0" anchor="t" bIns="91425" lIns="91425" rIns="91425" tIns="91425"/>
          <a:lstStyle>
            <a:lvl1pPr rtl="0">
              <a:spcBef>
                <a:spcPts val="0"/>
              </a:spcBef>
              <a:buSzPct val="100000"/>
              <a:defRPr sz="1600"/>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p:txBody>
      </p:sp>
      <p:sp>
        <p:nvSpPr>
          <p:cNvPr id="88" name="Shape 88"/>
          <p:cNvSpPr txBox="1"/>
          <p:nvPr>
            <p:ph idx="2" type="body"/>
          </p:nvPr>
        </p:nvSpPr>
        <p:spPr>
          <a:xfrm>
            <a:off x="3429925" y="1427100"/>
            <a:ext cx="2297399" cy="3068399"/>
          </a:xfrm>
          <a:prstGeom prst="rect">
            <a:avLst/>
          </a:prstGeom>
        </p:spPr>
        <p:txBody>
          <a:bodyPr anchorCtr="0" anchor="t" bIns="91425" lIns="91425" rIns="91425" tIns="91425"/>
          <a:lstStyle>
            <a:lvl1pPr rtl="0">
              <a:spcBef>
                <a:spcPts val="0"/>
              </a:spcBef>
              <a:buSzPct val="100000"/>
              <a:defRPr sz="1600"/>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p:txBody>
      </p:sp>
      <p:sp>
        <p:nvSpPr>
          <p:cNvPr id="89" name="Shape 89"/>
          <p:cNvSpPr txBox="1"/>
          <p:nvPr>
            <p:ph idx="3" type="body"/>
          </p:nvPr>
        </p:nvSpPr>
        <p:spPr>
          <a:xfrm>
            <a:off x="5845025" y="1427100"/>
            <a:ext cx="2297399" cy="3068399"/>
          </a:xfrm>
          <a:prstGeom prst="rect">
            <a:avLst/>
          </a:prstGeom>
        </p:spPr>
        <p:txBody>
          <a:bodyPr anchorCtr="0" anchor="t" bIns="91425" lIns="91425" rIns="91425" tIns="91425"/>
          <a:lstStyle>
            <a:lvl1pPr rtl="0">
              <a:spcBef>
                <a:spcPts val="0"/>
              </a:spcBef>
              <a:buSzPct val="100000"/>
              <a:defRPr sz="1600"/>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p:txBody>
      </p:sp>
      <p:sp>
        <p:nvSpPr>
          <p:cNvPr id="90" name="Shape 90"/>
          <p:cNvSpPr txBox="1"/>
          <p:nvPr>
            <p:ph type="title"/>
          </p:nvPr>
        </p:nvSpPr>
        <p:spPr>
          <a:xfrm>
            <a:off x="1027950" y="517331"/>
            <a:ext cx="7088099" cy="682799"/>
          </a:xfrm>
          <a:prstGeom prst="rect">
            <a:avLst/>
          </a:prstGeom>
        </p:spPr>
        <p:txBody>
          <a:bodyPr anchorCtr="0" anchor="b" bIns="91425" lIns="91425" rIns="91425" tIns="91425"/>
          <a:lstStyle>
            <a:lvl1pPr rtl="0">
              <a:spcBef>
                <a:spcPts val="0"/>
              </a:spcBef>
              <a:buClr>
                <a:srgbClr val="979CB8"/>
              </a:buClr>
              <a:defRPr>
                <a:solidFill>
                  <a:srgbClr val="979CB8"/>
                </a:solidFill>
              </a:defRPr>
            </a:lvl1pPr>
            <a:lvl2pPr rtl="0">
              <a:spcBef>
                <a:spcPts val="0"/>
              </a:spcBef>
              <a:buClr>
                <a:srgbClr val="979CB8"/>
              </a:buClr>
              <a:defRPr>
                <a:solidFill>
                  <a:srgbClr val="979CB8"/>
                </a:solidFill>
              </a:defRPr>
            </a:lvl2pPr>
            <a:lvl3pPr rtl="0">
              <a:spcBef>
                <a:spcPts val="0"/>
              </a:spcBef>
              <a:buClr>
                <a:srgbClr val="979CB8"/>
              </a:buClr>
              <a:defRPr>
                <a:solidFill>
                  <a:srgbClr val="979CB8"/>
                </a:solidFill>
              </a:defRPr>
            </a:lvl3pPr>
            <a:lvl4pPr rtl="0">
              <a:spcBef>
                <a:spcPts val="0"/>
              </a:spcBef>
              <a:buClr>
                <a:srgbClr val="979CB8"/>
              </a:buClr>
              <a:defRPr>
                <a:solidFill>
                  <a:srgbClr val="979CB8"/>
                </a:solidFill>
              </a:defRPr>
            </a:lvl4pPr>
            <a:lvl5pPr rtl="0">
              <a:spcBef>
                <a:spcPts val="0"/>
              </a:spcBef>
              <a:buClr>
                <a:srgbClr val="979CB8"/>
              </a:buClr>
              <a:defRPr>
                <a:solidFill>
                  <a:srgbClr val="979CB8"/>
                </a:solidFill>
              </a:defRPr>
            </a:lvl5pPr>
            <a:lvl6pPr rtl="0">
              <a:spcBef>
                <a:spcPts val="0"/>
              </a:spcBef>
              <a:buClr>
                <a:srgbClr val="979CB8"/>
              </a:buClr>
              <a:defRPr>
                <a:solidFill>
                  <a:srgbClr val="979CB8"/>
                </a:solidFill>
              </a:defRPr>
            </a:lvl6pPr>
            <a:lvl7pPr rtl="0">
              <a:spcBef>
                <a:spcPts val="0"/>
              </a:spcBef>
              <a:buClr>
                <a:srgbClr val="979CB8"/>
              </a:buClr>
              <a:defRPr>
                <a:solidFill>
                  <a:srgbClr val="979CB8"/>
                </a:solidFill>
              </a:defRPr>
            </a:lvl7pPr>
            <a:lvl8pPr rtl="0">
              <a:spcBef>
                <a:spcPts val="0"/>
              </a:spcBef>
              <a:buClr>
                <a:srgbClr val="979CB8"/>
              </a:buClr>
              <a:defRPr>
                <a:solidFill>
                  <a:srgbClr val="979CB8"/>
                </a:solidFill>
              </a:defRPr>
            </a:lvl8pPr>
            <a:lvl9pPr rtl="0">
              <a:spcBef>
                <a:spcPts val="0"/>
              </a:spcBef>
              <a:buClr>
                <a:srgbClr val="979CB8"/>
              </a:buClr>
              <a:defRPr>
                <a:solidFill>
                  <a:srgbClr val="979CB8"/>
                </a:solidFill>
              </a:defRPr>
            </a:lvl9pPr>
          </a:lstStyle>
          <a:p/>
        </p:txBody>
      </p:sp>
      <p:sp>
        <p:nvSpPr>
          <p:cNvPr id="91" name="Shape 91"/>
          <p:cNvSpPr/>
          <p:nvPr/>
        </p:nvSpPr>
        <p:spPr>
          <a:xfrm>
            <a:off x="3120675" y="1149937"/>
            <a:ext cx="3060325" cy="11493"/>
          </a:xfrm>
          <a:custGeom>
            <a:pathLst>
              <a:path extrusionOk="0" h="613" w="122413">
                <a:moveTo>
                  <a:pt x="0" y="317"/>
                </a:moveTo>
                <a:cubicBezTo>
                  <a:pt x="40796" y="1116"/>
                  <a:pt x="81608" y="0"/>
                  <a:pt x="122413" y="0"/>
                </a:cubicBezTo>
              </a:path>
            </a:pathLst>
          </a:custGeom>
          <a:noFill/>
          <a:ln cap="flat" cmpd="sng" w="9525">
            <a:solidFill>
              <a:srgbClr val="979CB8"/>
            </a:solidFill>
            <a:prstDash val="solid"/>
            <a:round/>
            <a:headEnd len="lg" w="lg" type="none"/>
            <a:tailEnd len="lg" w="lg" type="none"/>
          </a:ln>
        </p:spPr>
      </p:sp>
      <p:sp>
        <p:nvSpPr>
          <p:cNvPr id="92" name="Shape 92"/>
          <p:cNvSpPr/>
          <p:nvPr/>
        </p:nvSpPr>
        <p:spPr>
          <a:xfrm>
            <a:off x="3068250" y="1183293"/>
            <a:ext cx="3226850" cy="11906"/>
          </a:xfrm>
          <a:custGeom>
            <a:pathLst>
              <a:path extrusionOk="0" h="635" w="129074">
                <a:moveTo>
                  <a:pt x="0" y="0"/>
                </a:moveTo>
                <a:cubicBezTo>
                  <a:pt x="43025" y="0"/>
                  <a:pt x="86048" y="635"/>
                  <a:pt x="129074" y="635"/>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93" name="Shape 93"/>
        <p:cNvGrpSpPr/>
        <p:nvPr/>
      </p:nvGrpSpPr>
      <p:grpSpPr>
        <a:xfrm>
          <a:off x="0" y="0"/>
          <a:ext cx="0" cy="0"/>
          <a:chOff x="0" y="0"/>
          <a:chExt cx="0" cy="0"/>
        </a:xfrm>
      </p:grpSpPr>
      <p:sp>
        <p:nvSpPr>
          <p:cNvPr id="94" name="Shape 94"/>
          <p:cNvSpPr txBox="1"/>
          <p:nvPr>
            <p:ph type="title"/>
          </p:nvPr>
        </p:nvSpPr>
        <p:spPr>
          <a:xfrm>
            <a:off x="1027950" y="517331"/>
            <a:ext cx="7088099" cy="682799"/>
          </a:xfrm>
          <a:prstGeom prst="rect">
            <a:avLst/>
          </a:prstGeom>
        </p:spPr>
        <p:txBody>
          <a:bodyPr anchorCtr="0" anchor="b" bIns="91425" lIns="91425" rIns="91425" tIns="91425"/>
          <a:lstStyle>
            <a:lvl1pPr rtl="0">
              <a:spcBef>
                <a:spcPts val="0"/>
              </a:spcBef>
              <a:buClr>
                <a:srgbClr val="979CB8"/>
              </a:buClr>
              <a:defRPr>
                <a:solidFill>
                  <a:srgbClr val="979CB8"/>
                </a:solidFill>
              </a:defRPr>
            </a:lvl1pPr>
            <a:lvl2pPr rtl="0">
              <a:spcBef>
                <a:spcPts val="0"/>
              </a:spcBef>
              <a:buClr>
                <a:srgbClr val="979CB8"/>
              </a:buClr>
              <a:defRPr>
                <a:solidFill>
                  <a:srgbClr val="979CB8"/>
                </a:solidFill>
              </a:defRPr>
            </a:lvl2pPr>
            <a:lvl3pPr rtl="0">
              <a:spcBef>
                <a:spcPts val="0"/>
              </a:spcBef>
              <a:buClr>
                <a:srgbClr val="979CB8"/>
              </a:buClr>
              <a:defRPr>
                <a:solidFill>
                  <a:srgbClr val="979CB8"/>
                </a:solidFill>
              </a:defRPr>
            </a:lvl3pPr>
            <a:lvl4pPr rtl="0">
              <a:spcBef>
                <a:spcPts val="0"/>
              </a:spcBef>
              <a:buClr>
                <a:srgbClr val="979CB8"/>
              </a:buClr>
              <a:defRPr>
                <a:solidFill>
                  <a:srgbClr val="979CB8"/>
                </a:solidFill>
              </a:defRPr>
            </a:lvl4pPr>
            <a:lvl5pPr rtl="0">
              <a:spcBef>
                <a:spcPts val="0"/>
              </a:spcBef>
              <a:buClr>
                <a:srgbClr val="979CB8"/>
              </a:buClr>
              <a:defRPr>
                <a:solidFill>
                  <a:srgbClr val="979CB8"/>
                </a:solidFill>
              </a:defRPr>
            </a:lvl5pPr>
            <a:lvl6pPr rtl="0">
              <a:spcBef>
                <a:spcPts val="0"/>
              </a:spcBef>
              <a:buClr>
                <a:srgbClr val="979CB8"/>
              </a:buClr>
              <a:defRPr>
                <a:solidFill>
                  <a:srgbClr val="979CB8"/>
                </a:solidFill>
              </a:defRPr>
            </a:lvl6pPr>
            <a:lvl7pPr rtl="0">
              <a:spcBef>
                <a:spcPts val="0"/>
              </a:spcBef>
              <a:buClr>
                <a:srgbClr val="979CB8"/>
              </a:buClr>
              <a:defRPr>
                <a:solidFill>
                  <a:srgbClr val="979CB8"/>
                </a:solidFill>
              </a:defRPr>
            </a:lvl7pPr>
            <a:lvl8pPr rtl="0">
              <a:spcBef>
                <a:spcPts val="0"/>
              </a:spcBef>
              <a:buClr>
                <a:srgbClr val="979CB8"/>
              </a:buClr>
              <a:defRPr>
                <a:solidFill>
                  <a:srgbClr val="979CB8"/>
                </a:solidFill>
              </a:defRPr>
            </a:lvl8pPr>
            <a:lvl9pPr rtl="0">
              <a:spcBef>
                <a:spcPts val="0"/>
              </a:spcBef>
              <a:buClr>
                <a:srgbClr val="979CB8"/>
              </a:buClr>
              <a:defRPr>
                <a:solidFill>
                  <a:srgbClr val="979CB8"/>
                </a:solidFill>
              </a:defRPr>
            </a:lvl9pPr>
          </a:lstStyle>
          <a:p/>
        </p:txBody>
      </p:sp>
      <p:sp>
        <p:nvSpPr>
          <p:cNvPr id="95" name="Shape 95"/>
          <p:cNvSpPr/>
          <p:nvPr/>
        </p:nvSpPr>
        <p:spPr>
          <a:xfrm>
            <a:off x="3120675" y="1149937"/>
            <a:ext cx="3060325" cy="11493"/>
          </a:xfrm>
          <a:custGeom>
            <a:pathLst>
              <a:path extrusionOk="0" h="613" w="122413">
                <a:moveTo>
                  <a:pt x="0" y="317"/>
                </a:moveTo>
                <a:cubicBezTo>
                  <a:pt x="40796" y="1116"/>
                  <a:pt x="81608" y="0"/>
                  <a:pt x="122413" y="0"/>
                </a:cubicBezTo>
              </a:path>
            </a:pathLst>
          </a:custGeom>
          <a:noFill/>
          <a:ln cap="flat" cmpd="sng" w="9525">
            <a:solidFill>
              <a:srgbClr val="979CB8"/>
            </a:solidFill>
            <a:prstDash val="solid"/>
            <a:round/>
            <a:headEnd len="lg" w="lg" type="none"/>
            <a:tailEnd len="lg" w="lg" type="none"/>
          </a:ln>
        </p:spPr>
      </p:sp>
      <p:sp>
        <p:nvSpPr>
          <p:cNvPr id="96" name="Shape 96"/>
          <p:cNvSpPr/>
          <p:nvPr/>
        </p:nvSpPr>
        <p:spPr>
          <a:xfrm>
            <a:off x="3068250" y="1183293"/>
            <a:ext cx="3226850" cy="11906"/>
          </a:xfrm>
          <a:custGeom>
            <a:pathLst>
              <a:path extrusionOk="0" h="635" w="129074">
                <a:moveTo>
                  <a:pt x="0" y="0"/>
                </a:moveTo>
                <a:cubicBezTo>
                  <a:pt x="43025" y="0"/>
                  <a:pt x="86048" y="635"/>
                  <a:pt x="129074" y="635"/>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7" name="Shape 97"/>
        <p:cNvGrpSpPr/>
        <p:nvPr/>
      </p:nvGrpSpPr>
      <p:grpSpPr>
        <a:xfrm>
          <a:off x="0" y="0"/>
          <a:ext cx="0" cy="0"/>
          <a:chOff x="0" y="0"/>
          <a:chExt cx="0" cy="0"/>
        </a:xfrm>
      </p:grpSpPr>
      <p:sp>
        <p:nvSpPr>
          <p:cNvPr id="98" name="Shape 98"/>
          <p:cNvSpPr txBox="1"/>
          <p:nvPr>
            <p:ph idx="1" type="body"/>
          </p:nvPr>
        </p:nvSpPr>
        <p:spPr>
          <a:xfrm>
            <a:off x="980400" y="4120556"/>
            <a:ext cx="7183199" cy="519599"/>
          </a:xfrm>
          <a:prstGeom prst="rect">
            <a:avLst/>
          </a:prstGeom>
        </p:spPr>
        <p:txBody>
          <a:bodyPr anchorCtr="0" anchor="b" bIns="91425" lIns="91425" rIns="91425" tIns="91425"/>
          <a:lstStyle>
            <a:lvl1pPr rtl="0" algn="ctr">
              <a:spcBef>
                <a:spcPts val="360"/>
              </a:spcBef>
              <a:buClr>
                <a:srgbClr val="979CB8"/>
              </a:buClr>
              <a:buSzPct val="100000"/>
              <a:buNone/>
              <a:defRPr sz="1600">
                <a:solidFill>
                  <a:srgbClr val="979CB8"/>
                </a:solidFill>
              </a:defRPr>
            </a:lvl1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99" name="Shape 9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magenta">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Shape 12"/>
          <p:cNvSpPr txBox="1"/>
          <p:nvPr>
            <p:ph type="ctrTitle"/>
          </p:nvPr>
        </p:nvSpPr>
        <p:spPr>
          <a:xfrm>
            <a:off x="1630650" y="1991812"/>
            <a:ext cx="5882699" cy="1159799"/>
          </a:xfrm>
          <a:prstGeom prst="rect">
            <a:avLst/>
          </a:prstGeom>
        </p:spPr>
        <p:txBody>
          <a:bodyPr anchorCtr="0" anchor="ctr" bIns="91425" lIns="91425" rIns="91425" tIns="91425"/>
          <a:lstStyle>
            <a:lvl1pPr rtl="0" algn="ctr">
              <a:spcBef>
                <a:spcPts val="0"/>
              </a:spcBef>
              <a:buClr>
                <a:srgbClr val="FFFFFF"/>
              </a:buClr>
              <a:buSzPct val="100000"/>
              <a:defRPr sz="6000">
                <a:solidFill>
                  <a:srgbClr val="FFFFFF"/>
                </a:solidFill>
              </a:defRPr>
            </a:lvl1pPr>
            <a:lvl2pPr rtl="0" algn="ctr">
              <a:spcBef>
                <a:spcPts val="0"/>
              </a:spcBef>
              <a:buClr>
                <a:srgbClr val="FFFFFF"/>
              </a:buClr>
              <a:buSzPct val="100000"/>
              <a:defRPr sz="6000">
                <a:solidFill>
                  <a:srgbClr val="FFFFFF"/>
                </a:solidFill>
              </a:defRPr>
            </a:lvl2pPr>
            <a:lvl3pPr rtl="0" algn="ctr">
              <a:spcBef>
                <a:spcPts val="0"/>
              </a:spcBef>
              <a:buClr>
                <a:srgbClr val="FFFFFF"/>
              </a:buClr>
              <a:buSzPct val="100000"/>
              <a:defRPr sz="6000">
                <a:solidFill>
                  <a:srgbClr val="FFFFFF"/>
                </a:solidFill>
              </a:defRPr>
            </a:lvl3pPr>
            <a:lvl4pPr rtl="0" algn="ctr">
              <a:spcBef>
                <a:spcPts val="0"/>
              </a:spcBef>
              <a:buClr>
                <a:srgbClr val="FFFFFF"/>
              </a:buClr>
              <a:buSzPct val="100000"/>
              <a:defRPr sz="6000">
                <a:solidFill>
                  <a:srgbClr val="FFFFFF"/>
                </a:solidFill>
              </a:defRPr>
            </a:lvl4pPr>
            <a:lvl5pPr rtl="0" algn="ctr">
              <a:spcBef>
                <a:spcPts val="0"/>
              </a:spcBef>
              <a:buClr>
                <a:srgbClr val="FFFFFF"/>
              </a:buClr>
              <a:buSzPct val="100000"/>
              <a:defRPr sz="6000">
                <a:solidFill>
                  <a:srgbClr val="FFFFFF"/>
                </a:solidFill>
              </a:defRPr>
            </a:lvl5pPr>
            <a:lvl6pPr rtl="0" algn="ctr">
              <a:spcBef>
                <a:spcPts val="0"/>
              </a:spcBef>
              <a:buClr>
                <a:srgbClr val="FFFFFF"/>
              </a:buClr>
              <a:buSzPct val="100000"/>
              <a:defRPr sz="6000">
                <a:solidFill>
                  <a:srgbClr val="FFFFFF"/>
                </a:solidFill>
              </a:defRPr>
            </a:lvl6pPr>
            <a:lvl7pPr rtl="0" algn="ctr">
              <a:spcBef>
                <a:spcPts val="0"/>
              </a:spcBef>
              <a:buClr>
                <a:srgbClr val="FFFFFF"/>
              </a:buClr>
              <a:buSzPct val="100000"/>
              <a:defRPr sz="6000">
                <a:solidFill>
                  <a:srgbClr val="FFFFFF"/>
                </a:solidFill>
              </a:defRPr>
            </a:lvl7pPr>
            <a:lvl8pPr rtl="0" algn="ctr">
              <a:spcBef>
                <a:spcPts val="0"/>
              </a:spcBef>
              <a:buClr>
                <a:srgbClr val="FFFFFF"/>
              </a:buClr>
              <a:buSzPct val="100000"/>
              <a:defRPr sz="6000">
                <a:solidFill>
                  <a:srgbClr val="FFFFFF"/>
                </a:solidFill>
              </a:defRPr>
            </a:lvl8pPr>
            <a:lvl9pPr rtl="0" algn="ctr">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yellow">
    <p:bg>
      <p:bgPr>
        <a:blipFill>
          <a:blip r:embed="rId2">
            <a:alphaModFix/>
          </a:blip>
          <a:stretch>
            <a:fillRect/>
          </a:stretch>
        </a:blipFill>
      </p:bgPr>
    </p:bg>
    <p:spTree>
      <p:nvGrpSpPr>
        <p:cNvPr id="100" name="Shape 100"/>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green">
    <p:bg>
      <p:bgPr>
        <a:blipFill>
          <a:blip r:embed="rId2">
            <a:alphaModFix/>
          </a:blip>
          <a:stretch>
            <a:fillRect/>
          </a:stretch>
        </a:blipFill>
      </p:bgPr>
    </p:bg>
    <p:spTree>
      <p:nvGrpSpPr>
        <p:cNvPr id="101" name="Shape 101"/>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magenta">
    <p:bg>
      <p:bgPr>
        <a:blipFill>
          <a:blip r:embed="rId2">
            <a:alphaModFix/>
          </a:blip>
          <a:stretch>
            <a:fillRect/>
          </a:stretch>
        </a:blipFill>
      </p:bgPr>
    </p:bg>
    <p:spTree>
      <p:nvGrpSpPr>
        <p:cNvPr id="102" name="Shape 102"/>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blue">
    <p:bg>
      <p:bgPr>
        <a:blipFill>
          <a:blip r:embed="rId2">
            <a:alphaModFix/>
          </a:blip>
          <a:stretch>
            <a:fillRect/>
          </a:stretch>
        </a:blipFill>
      </p:bgPr>
    </p:bg>
    <p:spTree>
      <p:nvGrpSpPr>
        <p:cNvPr id="103" name="Shape 10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blu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Shape 14"/>
          <p:cNvSpPr txBox="1"/>
          <p:nvPr>
            <p:ph type="ctrTitle"/>
          </p:nvPr>
        </p:nvSpPr>
        <p:spPr>
          <a:xfrm>
            <a:off x="1630650" y="1991812"/>
            <a:ext cx="5882699" cy="1159799"/>
          </a:xfrm>
          <a:prstGeom prst="rect">
            <a:avLst/>
          </a:prstGeom>
        </p:spPr>
        <p:txBody>
          <a:bodyPr anchorCtr="0" anchor="ctr" bIns="91425" lIns="91425" rIns="91425" tIns="91425"/>
          <a:lstStyle>
            <a:lvl1pPr rtl="0" algn="ctr">
              <a:spcBef>
                <a:spcPts val="0"/>
              </a:spcBef>
              <a:buClr>
                <a:srgbClr val="FFFFFF"/>
              </a:buClr>
              <a:buSzPct val="100000"/>
              <a:defRPr sz="6000">
                <a:solidFill>
                  <a:srgbClr val="FFFFFF"/>
                </a:solidFill>
              </a:defRPr>
            </a:lvl1pPr>
            <a:lvl2pPr rtl="0" algn="ctr">
              <a:spcBef>
                <a:spcPts val="0"/>
              </a:spcBef>
              <a:buClr>
                <a:srgbClr val="FFFFFF"/>
              </a:buClr>
              <a:buSzPct val="100000"/>
              <a:defRPr sz="6000">
                <a:solidFill>
                  <a:srgbClr val="FFFFFF"/>
                </a:solidFill>
              </a:defRPr>
            </a:lvl2pPr>
            <a:lvl3pPr rtl="0" algn="ctr">
              <a:spcBef>
                <a:spcPts val="0"/>
              </a:spcBef>
              <a:buClr>
                <a:srgbClr val="FFFFFF"/>
              </a:buClr>
              <a:buSzPct val="100000"/>
              <a:defRPr sz="6000">
                <a:solidFill>
                  <a:srgbClr val="FFFFFF"/>
                </a:solidFill>
              </a:defRPr>
            </a:lvl3pPr>
            <a:lvl4pPr rtl="0" algn="ctr">
              <a:spcBef>
                <a:spcPts val="0"/>
              </a:spcBef>
              <a:buClr>
                <a:srgbClr val="FFFFFF"/>
              </a:buClr>
              <a:buSzPct val="100000"/>
              <a:defRPr sz="6000">
                <a:solidFill>
                  <a:srgbClr val="FFFFFF"/>
                </a:solidFill>
              </a:defRPr>
            </a:lvl4pPr>
            <a:lvl5pPr rtl="0" algn="ctr">
              <a:spcBef>
                <a:spcPts val="0"/>
              </a:spcBef>
              <a:buClr>
                <a:srgbClr val="FFFFFF"/>
              </a:buClr>
              <a:buSzPct val="100000"/>
              <a:defRPr sz="6000">
                <a:solidFill>
                  <a:srgbClr val="FFFFFF"/>
                </a:solidFill>
              </a:defRPr>
            </a:lvl5pPr>
            <a:lvl6pPr rtl="0" algn="ctr">
              <a:spcBef>
                <a:spcPts val="0"/>
              </a:spcBef>
              <a:buClr>
                <a:srgbClr val="FFFFFF"/>
              </a:buClr>
              <a:buSzPct val="100000"/>
              <a:defRPr sz="6000">
                <a:solidFill>
                  <a:srgbClr val="FFFFFF"/>
                </a:solidFill>
              </a:defRPr>
            </a:lvl6pPr>
            <a:lvl7pPr rtl="0" algn="ctr">
              <a:spcBef>
                <a:spcPts val="0"/>
              </a:spcBef>
              <a:buClr>
                <a:srgbClr val="FFFFFF"/>
              </a:buClr>
              <a:buSzPct val="100000"/>
              <a:defRPr sz="6000">
                <a:solidFill>
                  <a:srgbClr val="FFFFFF"/>
                </a:solidFill>
              </a:defRPr>
            </a:lvl7pPr>
            <a:lvl8pPr rtl="0" algn="ctr">
              <a:spcBef>
                <a:spcPts val="0"/>
              </a:spcBef>
              <a:buClr>
                <a:srgbClr val="FFFFFF"/>
              </a:buClr>
              <a:buSzPct val="100000"/>
              <a:defRPr sz="6000">
                <a:solidFill>
                  <a:srgbClr val="FFFFFF"/>
                </a:solidFill>
              </a:defRPr>
            </a:lvl8pPr>
            <a:lvl9pPr rtl="0" algn="ctr">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15" name="Shape 15"/>
        <p:cNvGrpSpPr/>
        <p:nvPr/>
      </p:nvGrpSpPr>
      <p:grpSpPr>
        <a:xfrm>
          <a:off x="0" y="0"/>
          <a:ext cx="0" cy="0"/>
          <a:chOff x="0" y="0"/>
          <a:chExt cx="0" cy="0"/>
        </a:xfrm>
      </p:grpSpPr>
      <p:sp>
        <p:nvSpPr>
          <p:cNvPr id="16" name="Shape 16"/>
          <p:cNvSpPr txBox="1"/>
          <p:nvPr>
            <p:ph type="ctrTitle"/>
          </p:nvPr>
        </p:nvSpPr>
        <p:spPr>
          <a:xfrm>
            <a:off x="1650450" y="1372582"/>
            <a:ext cx="5843100" cy="1159799"/>
          </a:xfrm>
          <a:prstGeom prst="rect">
            <a:avLst/>
          </a:prstGeom>
        </p:spPr>
        <p:txBody>
          <a:bodyPr anchorCtr="0" anchor="b" bIns="91425" lIns="91425" rIns="91425" tIns="91425"/>
          <a:lstStyle>
            <a:lvl1pPr rtl="0" algn="ctr">
              <a:spcBef>
                <a:spcPts val="0"/>
              </a:spcBef>
              <a:buSzPct val="100000"/>
              <a:defRPr sz="4800"/>
            </a:lvl1pPr>
            <a:lvl2pPr rtl="0" algn="ctr">
              <a:spcBef>
                <a:spcPts val="0"/>
              </a:spcBef>
              <a:buSzPct val="100000"/>
              <a:defRPr sz="4800"/>
            </a:lvl2pPr>
            <a:lvl3pPr rtl="0" algn="ctr">
              <a:spcBef>
                <a:spcPts val="0"/>
              </a:spcBef>
              <a:buSzPct val="100000"/>
              <a:defRPr sz="4800"/>
            </a:lvl3pPr>
            <a:lvl4pPr rtl="0" algn="ctr">
              <a:spcBef>
                <a:spcPts val="0"/>
              </a:spcBef>
              <a:buSzPct val="100000"/>
              <a:defRPr sz="4800"/>
            </a:lvl4pPr>
            <a:lvl5pPr rtl="0" algn="ctr">
              <a:spcBef>
                <a:spcPts val="0"/>
              </a:spcBef>
              <a:buSzPct val="100000"/>
              <a:defRPr sz="4800"/>
            </a:lvl5pPr>
            <a:lvl6pPr rtl="0" algn="ctr">
              <a:spcBef>
                <a:spcPts val="0"/>
              </a:spcBef>
              <a:buSzPct val="100000"/>
              <a:defRPr sz="4800"/>
            </a:lvl6pPr>
            <a:lvl7pPr rtl="0" algn="ctr">
              <a:spcBef>
                <a:spcPts val="0"/>
              </a:spcBef>
              <a:buSzPct val="100000"/>
              <a:defRPr sz="4800"/>
            </a:lvl7pPr>
            <a:lvl8pPr rtl="0" algn="ctr">
              <a:spcBef>
                <a:spcPts val="0"/>
              </a:spcBef>
              <a:buSzPct val="100000"/>
              <a:defRPr sz="4800"/>
            </a:lvl8pPr>
            <a:lvl9pPr rtl="0" algn="ctr">
              <a:spcBef>
                <a:spcPts val="0"/>
              </a:spcBef>
              <a:buSzPct val="100000"/>
              <a:defRPr sz="4800"/>
            </a:lvl9pPr>
          </a:lstStyle>
          <a:p/>
        </p:txBody>
      </p:sp>
      <p:sp>
        <p:nvSpPr>
          <p:cNvPr id="17" name="Shape 17"/>
          <p:cNvSpPr txBox="1"/>
          <p:nvPr>
            <p:ph idx="1" type="subTitle"/>
          </p:nvPr>
        </p:nvSpPr>
        <p:spPr>
          <a:xfrm>
            <a:off x="1650450" y="2629293"/>
            <a:ext cx="5843100" cy="784799"/>
          </a:xfrm>
          <a:prstGeom prst="rect">
            <a:avLst/>
          </a:prstGeom>
        </p:spPr>
        <p:txBody>
          <a:bodyPr anchorCtr="0" anchor="t" bIns="91425" lIns="91425" rIns="91425" tIns="91425"/>
          <a:lstStyle>
            <a:lvl1pPr rtl="0" algn="ctr">
              <a:spcBef>
                <a:spcPts val="0"/>
              </a:spcBef>
              <a:buClr>
                <a:srgbClr val="979CB8"/>
              </a:buClr>
              <a:buNone/>
              <a:defRPr>
                <a:solidFill>
                  <a:srgbClr val="979CB8"/>
                </a:solidFill>
              </a:defRPr>
            </a:lvl1pPr>
            <a:lvl2pPr rtl="0" algn="ctr">
              <a:spcBef>
                <a:spcPts val="0"/>
              </a:spcBef>
              <a:buClr>
                <a:srgbClr val="979CB8"/>
              </a:buClr>
              <a:buSzPct val="100000"/>
              <a:buNone/>
              <a:defRPr sz="3000">
                <a:solidFill>
                  <a:srgbClr val="979CB8"/>
                </a:solidFill>
              </a:defRPr>
            </a:lvl2pPr>
            <a:lvl3pPr rtl="0" algn="ctr">
              <a:spcBef>
                <a:spcPts val="0"/>
              </a:spcBef>
              <a:buClr>
                <a:srgbClr val="979CB8"/>
              </a:buClr>
              <a:buSzPct val="100000"/>
              <a:buNone/>
              <a:defRPr sz="3000">
                <a:solidFill>
                  <a:srgbClr val="979CB8"/>
                </a:solidFill>
              </a:defRPr>
            </a:lvl3pPr>
            <a:lvl4pPr rtl="0" algn="ctr">
              <a:spcBef>
                <a:spcPts val="0"/>
              </a:spcBef>
              <a:buClr>
                <a:srgbClr val="979CB8"/>
              </a:buClr>
              <a:buSzPct val="100000"/>
              <a:buNone/>
              <a:defRPr sz="3000">
                <a:solidFill>
                  <a:srgbClr val="979CB8"/>
                </a:solidFill>
              </a:defRPr>
            </a:lvl4pPr>
            <a:lvl5pPr rtl="0" algn="ctr">
              <a:spcBef>
                <a:spcPts val="0"/>
              </a:spcBef>
              <a:buClr>
                <a:srgbClr val="979CB8"/>
              </a:buClr>
              <a:buSzPct val="100000"/>
              <a:buNone/>
              <a:defRPr sz="3000">
                <a:solidFill>
                  <a:srgbClr val="979CB8"/>
                </a:solidFill>
              </a:defRPr>
            </a:lvl5pPr>
            <a:lvl6pPr rtl="0" algn="ctr">
              <a:spcBef>
                <a:spcPts val="0"/>
              </a:spcBef>
              <a:buClr>
                <a:srgbClr val="979CB8"/>
              </a:buClr>
              <a:buSzPct val="100000"/>
              <a:buNone/>
              <a:defRPr sz="3000">
                <a:solidFill>
                  <a:srgbClr val="979CB8"/>
                </a:solidFill>
              </a:defRPr>
            </a:lvl6pPr>
            <a:lvl7pPr rtl="0" algn="ctr">
              <a:spcBef>
                <a:spcPts val="0"/>
              </a:spcBef>
              <a:buClr>
                <a:srgbClr val="979CB8"/>
              </a:buClr>
              <a:buSzPct val="100000"/>
              <a:buNone/>
              <a:defRPr sz="3000">
                <a:solidFill>
                  <a:srgbClr val="979CB8"/>
                </a:solidFill>
              </a:defRPr>
            </a:lvl7pPr>
            <a:lvl8pPr rtl="0" algn="ctr">
              <a:spcBef>
                <a:spcPts val="0"/>
              </a:spcBef>
              <a:buClr>
                <a:srgbClr val="979CB8"/>
              </a:buClr>
              <a:buSzPct val="100000"/>
              <a:buNone/>
              <a:defRPr sz="3000">
                <a:solidFill>
                  <a:srgbClr val="979CB8"/>
                </a:solidFill>
              </a:defRPr>
            </a:lvl8pPr>
            <a:lvl9pPr rtl="0" algn="ctr">
              <a:spcBef>
                <a:spcPts val="0"/>
              </a:spcBef>
              <a:buClr>
                <a:srgbClr val="979CB8"/>
              </a:buClr>
              <a:buSzPct val="100000"/>
              <a:buNone/>
              <a:defRPr sz="3000">
                <a:solidFill>
                  <a:srgbClr val="979CB8"/>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18" name="Shape 18"/>
        <p:cNvGrpSpPr/>
        <p:nvPr/>
      </p:nvGrpSpPr>
      <p:grpSpPr>
        <a:xfrm>
          <a:off x="0" y="0"/>
          <a:ext cx="0" cy="0"/>
          <a:chOff x="0" y="0"/>
          <a:chExt cx="0" cy="0"/>
        </a:xfrm>
      </p:grpSpPr>
      <p:sp>
        <p:nvSpPr>
          <p:cNvPr id="19" name="Shape 19"/>
          <p:cNvSpPr txBox="1"/>
          <p:nvPr>
            <p:ph idx="1" type="body"/>
          </p:nvPr>
        </p:nvSpPr>
        <p:spPr>
          <a:xfrm>
            <a:off x="1404600" y="2161800"/>
            <a:ext cx="6334799" cy="819899"/>
          </a:xfrm>
          <a:prstGeom prst="rect">
            <a:avLst/>
          </a:prstGeom>
        </p:spPr>
        <p:txBody>
          <a:bodyPr anchorCtr="0" anchor="t" bIns="91425" lIns="91425" rIns="91425" tIns="91425"/>
          <a:lstStyle>
            <a:lvl1pPr rtl="0" algn="ctr">
              <a:spcBef>
                <a:spcPts val="0"/>
              </a:spcBef>
              <a:buSzPct val="100000"/>
              <a:buFont typeface="Shadows Into Light"/>
              <a:defRPr sz="3000">
                <a:latin typeface="Shadows Into Light"/>
                <a:ea typeface="Shadows Into Light"/>
                <a:cs typeface="Shadows Into Light"/>
                <a:sym typeface="Shadows Into Light"/>
              </a:defRPr>
            </a:lvl1pPr>
            <a:lvl2pPr rtl="0" algn="ctr">
              <a:spcBef>
                <a:spcPts val="0"/>
              </a:spcBef>
              <a:buSzPct val="100000"/>
              <a:buFont typeface="Shadows Into Light"/>
              <a:defRPr sz="3000">
                <a:latin typeface="Shadows Into Light"/>
                <a:ea typeface="Shadows Into Light"/>
                <a:cs typeface="Shadows Into Light"/>
                <a:sym typeface="Shadows Into Light"/>
              </a:defRPr>
            </a:lvl2pPr>
            <a:lvl3pPr rtl="0" algn="ctr">
              <a:spcBef>
                <a:spcPts val="0"/>
              </a:spcBef>
              <a:buSzPct val="100000"/>
              <a:buFont typeface="Shadows Into Light"/>
              <a:defRPr sz="3000">
                <a:latin typeface="Shadows Into Light"/>
                <a:ea typeface="Shadows Into Light"/>
                <a:cs typeface="Shadows Into Light"/>
                <a:sym typeface="Shadows Into Light"/>
              </a:defRPr>
            </a:lvl3pPr>
            <a:lvl4pPr rtl="0" algn="ctr">
              <a:spcBef>
                <a:spcPts val="0"/>
              </a:spcBef>
              <a:buSzPct val="100000"/>
              <a:buFont typeface="Shadows Into Light"/>
              <a:defRPr sz="3000">
                <a:latin typeface="Shadows Into Light"/>
                <a:ea typeface="Shadows Into Light"/>
                <a:cs typeface="Shadows Into Light"/>
                <a:sym typeface="Shadows Into Light"/>
              </a:defRPr>
            </a:lvl4pPr>
            <a:lvl5pPr rtl="0" algn="ctr">
              <a:spcBef>
                <a:spcPts val="0"/>
              </a:spcBef>
              <a:buSzPct val="100000"/>
              <a:buFont typeface="Shadows Into Light"/>
              <a:defRPr sz="3000">
                <a:latin typeface="Shadows Into Light"/>
                <a:ea typeface="Shadows Into Light"/>
                <a:cs typeface="Shadows Into Light"/>
                <a:sym typeface="Shadows Into Light"/>
              </a:defRPr>
            </a:lvl5pPr>
            <a:lvl6pPr rtl="0" algn="ctr">
              <a:spcBef>
                <a:spcPts val="0"/>
              </a:spcBef>
              <a:buSzPct val="100000"/>
              <a:buFont typeface="Shadows Into Light"/>
              <a:defRPr sz="3000">
                <a:latin typeface="Shadows Into Light"/>
                <a:ea typeface="Shadows Into Light"/>
                <a:cs typeface="Shadows Into Light"/>
                <a:sym typeface="Shadows Into Light"/>
              </a:defRPr>
            </a:lvl6pPr>
            <a:lvl7pPr rtl="0" algn="ctr">
              <a:spcBef>
                <a:spcPts val="0"/>
              </a:spcBef>
              <a:buSzPct val="100000"/>
              <a:buFont typeface="Shadows Into Light"/>
              <a:defRPr sz="3000">
                <a:latin typeface="Shadows Into Light"/>
                <a:ea typeface="Shadows Into Light"/>
                <a:cs typeface="Shadows Into Light"/>
                <a:sym typeface="Shadows Into Light"/>
              </a:defRPr>
            </a:lvl7pPr>
            <a:lvl8pPr rtl="0" algn="ctr">
              <a:spcBef>
                <a:spcPts val="0"/>
              </a:spcBef>
              <a:buSzPct val="100000"/>
              <a:buFont typeface="Shadows Into Light"/>
              <a:defRPr sz="3000">
                <a:latin typeface="Shadows Into Light"/>
                <a:ea typeface="Shadows Into Light"/>
                <a:cs typeface="Shadows Into Light"/>
                <a:sym typeface="Shadows Into Light"/>
              </a:defRPr>
            </a:lvl8pPr>
            <a:lvl9pPr algn="ctr">
              <a:spcBef>
                <a:spcPts val="0"/>
              </a:spcBef>
              <a:buSzPct val="100000"/>
              <a:buFont typeface="Shadows Into Light"/>
              <a:defRPr sz="3000">
                <a:latin typeface="Shadows Into Light"/>
                <a:ea typeface="Shadows Into Light"/>
                <a:cs typeface="Shadows Into Light"/>
                <a:sym typeface="Shadows Into Light"/>
              </a:defRPr>
            </a:lvl9pPr>
          </a:lstStyle>
          <a:p/>
        </p:txBody>
      </p:sp>
      <p:sp>
        <p:nvSpPr>
          <p:cNvPr id="20" name="Shape 20"/>
          <p:cNvSpPr txBox="1"/>
          <p:nvPr/>
        </p:nvSpPr>
        <p:spPr>
          <a:xfrm>
            <a:off x="3593400" y="1238568"/>
            <a:ext cx="1957200" cy="653699"/>
          </a:xfrm>
          <a:prstGeom prst="rect">
            <a:avLst/>
          </a:prstGeom>
          <a:noFill/>
          <a:ln>
            <a:noFill/>
          </a:ln>
        </p:spPr>
        <p:txBody>
          <a:bodyPr anchorCtr="0" anchor="t" bIns="91425" lIns="91425" rIns="91425" tIns="91425">
            <a:noAutofit/>
          </a:bodyPr>
          <a:lstStyle/>
          <a:p>
            <a:pPr algn="ctr">
              <a:spcBef>
                <a:spcPts val="0"/>
              </a:spcBef>
              <a:buNone/>
            </a:pPr>
            <a:r>
              <a:rPr lang="en" sz="9600">
                <a:solidFill>
                  <a:srgbClr val="979CB8"/>
                </a:solidFill>
                <a:latin typeface="Varela Round"/>
                <a:ea typeface="Varela Round"/>
                <a:cs typeface="Varela Round"/>
                <a:sym typeface="Varela Round"/>
              </a:rPr>
              <a:t>“</a:t>
            </a:r>
          </a:p>
        </p:txBody>
      </p:sp>
      <p:sp>
        <p:nvSpPr>
          <p:cNvPr id="21" name="Shape 21"/>
          <p:cNvSpPr/>
          <p:nvPr/>
        </p:nvSpPr>
        <p:spPr>
          <a:xfrm>
            <a:off x="3950607" y="1178416"/>
            <a:ext cx="1308410" cy="869309"/>
          </a:xfrm>
          <a:custGeom>
            <a:pathLst>
              <a:path extrusionOk="0" h="52447" w="59251">
                <a:moveTo>
                  <a:pt x="31417" y="954"/>
                </a:moveTo>
                <a:cubicBezTo>
                  <a:pt x="25372" y="536"/>
                  <a:pt x="17283" y="-1744"/>
                  <a:pt x="13340" y="2856"/>
                </a:cubicBezTo>
                <a:cubicBezTo>
                  <a:pt x="3770" y="14019"/>
                  <a:pt x="374" y="37628"/>
                  <a:pt x="11755" y="46938"/>
                </a:cubicBezTo>
                <a:cubicBezTo>
                  <a:pt x="19207" y="53034"/>
                  <a:pt x="30838" y="53180"/>
                  <a:pt x="40297" y="51378"/>
                </a:cubicBezTo>
                <a:cubicBezTo>
                  <a:pt x="46480" y="50199"/>
                  <a:pt x="49933" y="42778"/>
                  <a:pt x="52665" y="37107"/>
                </a:cubicBezTo>
                <a:cubicBezTo>
                  <a:pt x="55247" y="31744"/>
                  <a:pt x="60978" y="25793"/>
                  <a:pt x="58690" y="20299"/>
                </a:cubicBezTo>
                <a:cubicBezTo>
                  <a:pt x="57278" y="16911"/>
                  <a:pt x="53473" y="15077"/>
                  <a:pt x="50445" y="13005"/>
                </a:cubicBezTo>
                <a:cubicBezTo>
                  <a:pt x="41917" y="7170"/>
                  <a:pt x="31006" y="-916"/>
                  <a:pt x="21269" y="2539"/>
                </a:cubicBezTo>
                <a:cubicBezTo>
                  <a:pt x="13737" y="5211"/>
                  <a:pt x="5208" y="9706"/>
                  <a:pt x="2241" y="17127"/>
                </a:cubicBezTo>
                <a:cubicBezTo>
                  <a:pt x="-1024" y="25295"/>
                  <a:pt x="-738" y="36131"/>
                  <a:pt x="4144" y="43449"/>
                </a:cubicBezTo>
              </a:path>
            </a:pathLst>
          </a:custGeom>
          <a:noFill/>
          <a:ln cap="flat" cmpd="sng" w="9525">
            <a:solidFill>
              <a:srgbClr val="979CB8"/>
            </a:solidFill>
            <a:prstDash val="solid"/>
            <a:round/>
            <a:headEnd len="lg" w="lg" type="none"/>
            <a:tailEnd len="lg" w="lg" type="none"/>
          </a:ln>
        </p:spPr>
      </p:sp>
      <p:sp>
        <p:nvSpPr>
          <p:cNvPr id="22" name="Shape 22"/>
          <p:cNvSpPr/>
          <p:nvPr/>
        </p:nvSpPr>
        <p:spPr>
          <a:xfrm>
            <a:off x="3874667" y="1113843"/>
            <a:ext cx="1394664" cy="976913"/>
          </a:xfrm>
          <a:custGeom>
            <a:pathLst>
              <a:path extrusionOk="0" h="58939" w="63157">
                <a:moveTo>
                  <a:pt x="20826" y="0"/>
                </a:moveTo>
                <a:cubicBezTo>
                  <a:pt x="13565" y="0"/>
                  <a:pt x="6296" y="7516"/>
                  <a:pt x="4652" y="14588"/>
                </a:cubicBezTo>
                <a:cubicBezTo>
                  <a:pt x="2363" y="24428"/>
                  <a:pt x="5707" y="35896"/>
                  <a:pt x="11629" y="44082"/>
                </a:cubicBezTo>
                <a:cubicBezTo>
                  <a:pt x="17781" y="52586"/>
                  <a:pt x="29172" y="60332"/>
                  <a:pt x="39537" y="58670"/>
                </a:cubicBezTo>
                <a:cubicBezTo>
                  <a:pt x="49203" y="57119"/>
                  <a:pt x="49748" y="56659"/>
                  <a:pt x="57296" y="50424"/>
                </a:cubicBezTo>
                <a:cubicBezTo>
                  <a:pt x="62555" y="46079"/>
                  <a:pt x="64679" y="36599"/>
                  <a:pt x="61736" y="30445"/>
                </a:cubicBezTo>
                <a:cubicBezTo>
                  <a:pt x="58298" y="23257"/>
                  <a:pt x="56272" y="24643"/>
                  <a:pt x="50954" y="18711"/>
                </a:cubicBezTo>
                <a:cubicBezTo>
                  <a:pt x="47260" y="14590"/>
                  <a:pt x="44103" y="9184"/>
                  <a:pt x="38903" y="7294"/>
                </a:cubicBezTo>
                <a:cubicBezTo>
                  <a:pt x="33438" y="5307"/>
                  <a:pt x="26890" y="5217"/>
                  <a:pt x="21460" y="7294"/>
                </a:cubicBezTo>
                <a:cubicBezTo>
                  <a:pt x="9148" y="12000"/>
                  <a:pt x="-3826" y="29029"/>
                  <a:pt x="1164" y="41228"/>
                </a:cubicBezTo>
                <a:cubicBezTo>
                  <a:pt x="8128" y="58253"/>
                  <a:pt x="49341" y="57602"/>
                  <a:pt x="56345" y="40593"/>
                </a:cubicBezTo>
                <a:cubicBezTo>
                  <a:pt x="58881" y="34431"/>
                  <a:pt x="60566" y="26228"/>
                  <a:pt x="56979" y="20614"/>
                </a:cubicBezTo>
                <a:cubicBezTo>
                  <a:pt x="53070" y="14496"/>
                  <a:pt x="47109" y="9628"/>
                  <a:pt x="40806" y="6026"/>
                </a:cubicBezTo>
                <a:cubicBezTo>
                  <a:pt x="32309" y="1169"/>
                  <a:pt x="17818" y="3588"/>
                  <a:pt x="11946" y="11417"/>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23" name="Shape 23"/>
        <p:cNvGrpSpPr/>
        <p:nvPr/>
      </p:nvGrpSpPr>
      <p:grpSpPr>
        <a:xfrm>
          <a:off x="0" y="0"/>
          <a:ext cx="0" cy="0"/>
          <a:chOff x="0" y="0"/>
          <a:chExt cx="0" cy="0"/>
        </a:xfrm>
      </p:grpSpPr>
      <p:sp>
        <p:nvSpPr>
          <p:cNvPr id="24" name="Shape 24"/>
          <p:cNvSpPr txBox="1"/>
          <p:nvPr>
            <p:ph type="title"/>
          </p:nvPr>
        </p:nvSpPr>
        <p:spPr>
          <a:xfrm>
            <a:off x="1027950" y="517331"/>
            <a:ext cx="7088099" cy="682799"/>
          </a:xfrm>
          <a:prstGeom prst="rect">
            <a:avLst/>
          </a:prstGeom>
        </p:spPr>
        <p:txBody>
          <a:bodyPr anchorCtr="0" anchor="b" bIns="91425" lIns="91425" rIns="91425" tIns="91425"/>
          <a:lstStyle>
            <a:lvl1pPr>
              <a:spcBef>
                <a:spcPts val="0"/>
              </a:spcBef>
              <a:buClr>
                <a:srgbClr val="979CB8"/>
              </a:buClr>
              <a:defRPr>
                <a:solidFill>
                  <a:srgbClr val="979CB8"/>
                </a:solidFill>
              </a:defRPr>
            </a:lvl1pPr>
            <a:lvl2pPr>
              <a:spcBef>
                <a:spcPts val="0"/>
              </a:spcBef>
              <a:buClr>
                <a:srgbClr val="979CB8"/>
              </a:buClr>
              <a:defRPr>
                <a:solidFill>
                  <a:srgbClr val="979CB8"/>
                </a:solidFill>
              </a:defRPr>
            </a:lvl2pPr>
            <a:lvl3pPr>
              <a:spcBef>
                <a:spcPts val="0"/>
              </a:spcBef>
              <a:buClr>
                <a:srgbClr val="979CB8"/>
              </a:buClr>
              <a:defRPr>
                <a:solidFill>
                  <a:srgbClr val="979CB8"/>
                </a:solidFill>
              </a:defRPr>
            </a:lvl3pPr>
            <a:lvl4pPr>
              <a:spcBef>
                <a:spcPts val="0"/>
              </a:spcBef>
              <a:buClr>
                <a:srgbClr val="979CB8"/>
              </a:buClr>
              <a:defRPr>
                <a:solidFill>
                  <a:srgbClr val="979CB8"/>
                </a:solidFill>
              </a:defRPr>
            </a:lvl4pPr>
            <a:lvl5pPr>
              <a:spcBef>
                <a:spcPts val="0"/>
              </a:spcBef>
              <a:buClr>
                <a:srgbClr val="979CB8"/>
              </a:buClr>
              <a:defRPr>
                <a:solidFill>
                  <a:srgbClr val="979CB8"/>
                </a:solidFill>
              </a:defRPr>
            </a:lvl5pPr>
            <a:lvl6pPr>
              <a:spcBef>
                <a:spcPts val="0"/>
              </a:spcBef>
              <a:buClr>
                <a:srgbClr val="979CB8"/>
              </a:buClr>
              <a:defRPr>
                <a:solidFill>
                  <a:srgbClr val="979CB8"/>
                </a:solidFill>
              </a:defRPr>
            </a:lvl6pPr>
            <a:lvl7pPr>
              <a:spcBef>
                <a:spcPts val="0"/>
              </a:spcBef>
              <a:buClr>
                <a:srgbClr val="979CB8"/>
              </a:buClr>
              <a:defRPr>
                <a:solidFill>
                  <a:srgbClr val="979CB8"/>
                </a:solidFill>
              </a:defRPr>
            </a:lvl7pPr>
            <a:lvl8pPr>
              <a:spcBef>
                <a:spcPts val="0"/>
              </a:spcBef>
              <a:buClr>
                <a:srgbClr val="979CB8"/>
              </a:buClr>
              <a:defRPr>
                <a:solidFill>
                  <a:srgbClr val="979CB8"/>
                </a:solidFill>
              </a:defRPr>
            </a:lvl8pPr>
            <a:lvl9pPr>
              <a:spcBef>
                <a:spcPts val="0"/>
              </a:spcBef>
              <a:buClr>
                <a:srgbClr val="979CB8"/>
              </a:buClr>
              <a:defRPr>
                <a:solidFill>
                  <a:srgbClr val="979CB8"/>
                </a:solidFill>
              </a:defRPr>
            </a:lvl9pPr>
          </a:lstStyle>
          <a:p/>
        </p:txBody>
      </p:sp>
      <p:sp>
        <p:nvSpPr>
          <p:cNvPr id="25" name="Shape 25"/>
          <p:cNvSpPr txBox="1"/>
          <p:nvPr>
            <p:ph idx="1" type="body"/>
          </p:nvPr>
        </p:nvSpPr>
        <p:spPr>
          <a:xfrm>
            <a:off x="1070325" y="1438987"/>
            <a:ext cx="7056299" cy="3062099"/>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6" name="Shape 26"/>
          <p:cNvSpPr/>
          <p:nvPr/>
        </p:nvSpPr>
        <p:spPr>
          <a:xfrm>
            <a:off x="3120675" y="1149937"/>
            <a:ext cx="3060325" cy="11493"/>
          </a:xfrm>
          <a:custGeom>
            <a:pathLst>
              <a:path extrusionOk="0" h="613" w="122413">
                <a:moveTo>
                  <a:pt x="0" y="317"/>
                </a:moveTo>
                <a:cubicBezTo>
                  <a:pt x="40796" y="1116"/>
                  <a:pt x="81608" y="0"/>
                  <a:pt x="122413" y="0"/>
                </a:cubicBezTo>
              </a:path>
            </a:pathLst>
          </a:custGeom>
          <a:noFill/>
          <a:ln cap="flat" cmpd="sng" w="9525">
            <a:solidFill>
              <a:srgbClr val="979CB8"/>
            </a:solidFill>
            <a:prstDash val="solid"/>
            <a:round/>
            <a:headEnd len="lg" w="lg" type="none"/>
            <a:tailEnd len="lg" w="lg" type="none"/>
          </a:ln>
        </p:spPr>
      </p:sp>
      <p:sp>
        <p:nvSpPr>
          <p:cNvPr id="27" name="Shape 27"/>
          <p:cNvSpPr/>
          <p:nvPr/>
        </p:nvSpPr>
        <p:spPr>
          <a:xfrm>
            <a:off x="3068250" y="1183293"/>
            <a:ext cx="3226850" cy="11906"/>
          </a:xfrm>
          <a:custGeom>
            <a:pathLst>
              <a:path extrusionOk="0" h="635" w="129074">
                <a:moveTo>
                  <a:pt x="0" y="0"/>
                </a:moveTo>
                <a:cubicBezTo>
                  <a:pt x="43025" y="0"/>
                  <a:pt x="86048" y="635"/>
                  <a:pt x="129074" y="635"/>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28" name="Shape 28"/>
        <p:cNvGrpSpPr/>
        <p:nvPr/>
      </p:nvGrpSpPr>
      <p:grpSpPr>
        <a:xfrm>
          <a:off x="0" y="0"/>
          <a:ext cx="0" cy="0"/>
          <a:chOff x="0" y="0"/>
          <a:chExt cx="0" cy="0"/>
        </a:xfrm>
      </p:grpSpPr>
      <p:sp>
        <p:nvSpPr>
          <p:cNvPr id="29" name="Shape 29"/>
          <p:cNvSpPr txBox="1"/>
          <p:nvPr>
            <p:ph idx="1" type="body"/>
          </p:nvPr>
        </p:nvSpPr>
        <p:spPr>
          <a:xfrm>
            <a:off x="1109975" y="1373587"/>
            <a:ext cx="3266399" cy="3086099"/>
          </a:xfrm>
          <a:prstGeom prst="rect">
            <a:avLst/>
          </a:prstGeom>
        </p:spPr>
        <p:txBody>
          <a:bodyPr anchorCtr="0" anchor="t" bIns="91425" lIns="91425" rIns="91425" tIns="91425"/>
          <a:lstStyle>
            <a:lvl1pPr>
              <a:spcBef>
                <a:spcPts val="0"/>
              </a:spcBef>
              <a:buSzPct val="100000"/>
              <a:defRPr sz="1800"/>
            </a:lvl1pPr>
            <a:lvl2pPr>
              <a:spcBef>
                <a:spcPts val="0"/>
              </a:spcBef>
              <a:buSzPct val="100000"/>
              <a:defRPr sz="1800"/>
            </a:lvl2pPr>
            <a:lvl3pPr>
              <a:spcBef>
                <a:spcPts val="0"/>
              </a:spcBef>
              <a:buSzPct val="100000"/>
              <a:defRPr sz="1800"/>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0" name="Shape 30"/>
          <p:cNvSpPr txBox="1"/>
          <p:nvPr>
            <p:ph idx="2" type="body"/>
          </p:nvPr>
        </p:nvSpPr>
        <p:spPr>
          <a:xfrm>
            <a:off x="4915550" y="1373587"/>
            <a:ext cx="3155400" cy="3086099"/>
          </a:xfrm>
          <a:prstGeom prst="rect">
            <a:avLst/>
          </a:prstGeom>
        </p:spPr>
        <p:txBody>
          <a:bodyPr anchorCtr="0" anchor="t" bIns="91425" lIns="91425" rIns="91425" tIns="91425"/>
          <a:lstStyle>
            <a:lvl1pPr>
              <a:spcBef>
                <a:spcPts val="0"/>
              </a:spcBef>
              <a:buSzPct val="100000"/>
              <a:defRPr sz="1800"/>
            </a:lvl1pPr>
            <a:lvl2pPr>
              <a:spcBef>
                <a:spcPts val="0"/>
              </a:spcBef>
              <a:buSzPct val="100000"/>
              <a:defRPr sz="1800"/>
            </a:lvl2pPr>
            <a:lvl3pPr>
              <a:spcBef>
                <a:spcPts val="0"/>
              </a:spcBef>
              <a:buSzPct val="100000"/>
              <a:defRPr sz="1800"/>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31" name="Shape 31"/>
          <p:cNvSpPr txBox="1"/>
          <p:nvPr>
            <p:ph type="title"/>
          </p:nvPr>
        </p:nvSpPr>
        <p:spPr>
          <a:xfrm>
            <a:off x="1027950" y="517331"/>
            <a:ext cx="7088099" cy="682799"/>
          </a:xfrm>
          <a:prstGeom prst="rect">
            <a:avLst/>
          </a:prstGeom>
        </p:spPr>
        <p:txBody>
          <a:bodyPr anchorCtr="0" anchor="b" bIns="91425" lIns="91425" rIns="91425" tIns="91425"/>
          <a:lstStyle>
            <a:lvl1pPr rtl="0">
              <a:spcBef>
                <a:spcPts val="0"/>
              </a:spcBef>
              <a:buClr>
                <a:srgbClr val="979CB8"/>
              </a:buClr>
              <a:defRPr>
                <a:solidFill>
                  <a:srgbClr val="979CB8"/>
                </a:solidFill>
              </a:defRPr>
            </a:lvl1pPr>
            <a:lvl2pPr rtl="0">
              <a:spcBef>
                <a:spcPts val="0"/>
              </a:spcBef>
              <a:buClr>
                <a:srgbClr val="979CB8"/>
              </a:buClr>
              <a:defRPr>
                <a:solidFill>
                  <a:srgbClr val="979CB8"/>
                </a:solidFill>
              </a:defRPr>
            </a:lvl2pPr>
            <a:lvl3pPr rtl="0">
              <a:spcBef>
                <a:spcPts val="0"/>
              </a:spcBef>
              <a:buClr>
                <a:srgbClr val="979CB8"/>
              </a:buClr>
              <a:defRPr>
                <a:solidFill>
                  <a:srgbClr val="979CB8"/>
                </a:solidFill>
              </a:defRPr>
            </a:lvl3pPr>
            <a:lvl4pPr rtl="0">
              <a:spcBef>
                <a:spcPts val="0"/>
              </a:spcBef>
              <a:buClr>
                <a:srgbClr val="979CB8"/>
              </a:buClr>
              <a:defRPr>
                <a:solidFill>
                  <a:srgbClr val="979CB8"/>
                </a:solidFill>
              </a:defRPr>
            </a:lvl4pPr>
            <a:lvl5pPr rtl="0">
              <a:spcBef>
                <a:spcPts val="0"/>
              </a:spcBef>
              <a:buClr>
                <a:srgbClr val="979CB8"/>
              </a:buClr>
              <a:defRPr>
                <a:solidFill>
                  <a:srgbClr val="979CB8"/>
                </a:solidFill>
              </a:defRPr>
            </a:lvl5pPr>
            <a:lvl6pPr rtl="0">
              <a:spcBef>
                <a:spcPts val="0"/>
              </a:spcBef>
              <a:buClr>
                <a:srgbClr val="979CB8"/>
              </a:buClr>
              <a:defRPr>
                <a:solidFill>
                  <a:srgbClr val="979CB8"/>
                </a:solidFill>
              </a:defRPr>
            </a:lvl6pPr>
            <a:lvl7pPr rtl="0">
              <a:spcBef>
                <a:spcPts val="0"/>
              </a:spcBef>
              <a:buClr>
                <a:srgbClr val="979CB8"/>
              </a:buClr>
              <a:defRPr>
                <a:solidFill>
                  <a:srgbClr val="979CB8"/>
                </a:solidFill>
              </a:defRPr>
            </a:lvl7pPr>
            <a:lvl8pPr rtl="0">
              <a:spcBef>
                <a:spcPts val="0"/>
              </a:spcBef>
              <a:buClr>
                <a:srgbClr val="979CB8"/>
              </a:buClr>
              <a:defRPr>
                <a:solidFill>
                  <a:srgbClr val="979CB8"/>
                </a:solidFill>
              </a:defRPr>
            </a:lvl8pPr>
            <a:lvl9pPr rtl="0">
              <a:spcBef>
                <a:spcPts val="0"/>
              </a:spcBef>
              <a:buClr>
                <a:srgbClr val="979CB8"/>
              </a:buClr>
              <a:defRPr>
                <a:solidFill>
                  <a:srgbClr val="979CB8"/>
                </a:solidFill>
              </a:defRPr>
            </a:lvl9pPr>
          </a:lstStyle>
          <a:p/>
        </p:txBody>
      </p:sp>
      <p:sp>
        <p:nvSpPr>
          <p:cNvPr id="32" name="Shape 32"/>
          <p:cNvSpPr/>
          <p:nvPr/>
        </p:nvSpPr>
        <p:spPr>
          <a:xfrm>
            <a:off x="3120675" y="1149937"/>
            <a:ext cx="3060325" cy="11493"/>
          </a:xfrm>
          <a:custGeom>
            <a:pathLst>
              <a:path extrusionOk="0" h="613" w="122413">
                <a:moveTo>
                  <a:pt x="0" y="317"/>
                </a:moveTo>
                <a:cubicBezTo>
                  <a:pt x="40796" y="1116"/>
                  <a:pt x="81608" y="0"/>
                  <a:pt x="122413" y="0"/>
                </a:cubicBezTo>
              </a:path>
            </a:pathLst>
          </a:custGeom>
          <a:noFill/>
          <a:ln cap="flat" cmpd="sng" w="9525">
            <a:solidFill>
              <a:srgbClr val="979CB8"/>
            </a:solidFill>
            <a:prstDash val="solid"/>
            <a:round/>
            <a:headEnd len="lg" w="lg" type="none"/>
            <a:tailEnd len="lg" w="lg" type="none"/>
          </a:ln>
        </p:spPr>
      </p:sp>
      <p:sp>
        <p:nvSpPr>
          <p:cNvPr id="33" name="Shape 33"/>
          <p:cNvSpPr/>
          <p:nvPr/>
        </p:nvSpPr>
        <p:spPr>
          <a:xfrm>
            <a:off x="3068250" y="1183293"/>
            <a:ext cx="3226850" cy="11906"/>
          </a:xfrm>
          <a:custGeom>
            <a:pathLst>
              <a:path extrusionOk="0" h="635" w="129074">
                <a:moveTo>
                  <a:pt x="0" y="0"/>
                </a:moveTo>
                <a:cubicBezTo>
                  <a:pt x="43025" y="0"/>
                  <a:pt x="86048" y="635"/>
                  <a:pt x="129074" y="635"/>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34" name="Shape 34"/>
        <p:cNvGrpSpPr/>
        <p:nvPr/>
      </p:nvGrpSpPr>
      <p:grpSpPr>
        <a:xfrm>
          <a:off x="0" y="0"/>
          <a:ext cx="0" cy="0"/>
          <a:chOff x="0" y="0"/>
          <a:chExt cx="0" cy="0"/>
        </a:xfrm>
      </p:grpSpPr>
      <p:sp>
        <p:nvSpPr>
          <p:cNvPr id="35" name="Shape 35"/>
          <p:cNvSpPr txBox="1"/>
          <p:nvPr>
            <p:ph idx="1" type="body"/>
          </p:nvPr>
        </p:nvSpPr>
        <p:spPr>
          <a:xfrm>
            <a:off x="1014825" y="1427100"/>
            <a:ext cx="2297399" cy="3068399"/>
          </a:xfrm>
          <a:prstGeom prst="rect">
            <a:avLst/>
          </a:prstGeom>
        </p:spPr>
        <p:txBody>
          <a:bodyPr anchorCtr="0" anchor="t" bIns="91425" lIns="91425" rIns="91425" tIns="91425"/>
          <a:lstStyle>
            <a:lvl1pPr rtl="0">
              <a:spcBef>
                <a:spcPts val="0"/>
              </a:spcBef>
              <a:buSzPct val="100000"/>
              <a:defRPr sz="1600"/>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p:txBody>
      </p:sp>
      <p:sp>
        <p:nvSpPr>
          <p:cNvPr id="36" name="Shape 36"/>
          <p:cNvSpPr txBox="1"/>
          <p:nvPr>
            <p:ph idx="2" type="body"/>
          </p:nvPr>
        </p:nvSpPr>
        <p:spPr>
          <a:xfrm>
            <a:off x="3429925" y="1427100"/>
            <a:ext cx="2297399" cy="3068399"/>
          </a:xfrm>
          <a:prstGeom prst="rect">
            <a:avLst/>
          </a:prstGeom>
        </p:spPr>
        <p:txBody>
          <a:bodyPr anchorCtr="0" anchor="t" bIns="91425" lIns="91425" rIns="91425" tIns="91425"/>
          <a:lstStyle>
            <a:lvl1pPr rtl="0">
              <a:spcBef>
                <a:spcPts val="0"/>
              </a:spcBef>
              <a:buSzPct val="100000"/>
              <a:defRPr sz="1600"/>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p:txBody>
      </p:sp>
      <p:sp>
        <p:nvSpPr>
          <p:cNvPr id="37" name="Shape 37"/>
          <p:cNvSpPr txBox="1"/>
          <p:nvPr>
            <p:ph idx="3" type="body"/>
          </p:nvPr>
        </p:nvSpPr>
        <p:spPr>
          <a:xfrm>
            <a:off x="5845025" y="1427100"/>
            <a:ext cx="2297399" cy="3068399"/>
          </a:xfrm>
          <a:prstGeom prst="rect">
            <a:avLst/>
          </a:prstGeom>
        </p:spPr>
        <p:txBody>
          <a:bodyPr anchorCtr="0" anchor="t" bIns="91425" lIns="91425" rIns="91425" tIns="91425"/>
          <a:lstStyle>
            <a:lvl1pPr rtl="0">
              <a:spcBef>
                <a:spcPts val="0"/>
              </a:spcBef>
              <a:buSzPct val="100000"/>
              <a:defRPr sz="1600"/>
            </a:lvl1pPr>
            <a:lvl2pPr rtl="0">
              <a:spcBef>
                <a:spcPts val="0"/>
              </a:spcBef>
              <a:buSzPct val="100000"/>
              <a:defRPr sz="1600"/>
            </a:lvl2pPr>
            <a:lvl3pPr rtl="0">
              <a:spcBef>
                <a:spcPts val="0"/>
              </a:spcBef>
              <a:buSzPct val="100000"/>
              <a:defRPr sz="1600"/>
            </a:lvl3pPr>
            <a:lvl4pPr rtl="0">
              <a:spcBef>
                <a:spcPts val="0"/>
              </a:spcBef>
              <a:buSzPct val="100000"/>
              <a:defRPr sz="1600"/>
            </a:lvl4pPr>
            <a:lvl5pPr rtl="0">
              <a:spcBef>
                <a:spcPts val="0"/>
              </a:spcBef>
              <a:buSzPct val="100000"/>
              <a:defRPr sz="1600"/>
            </a:lvl5pPr>
            <a:lvl6pPr rtl="0">
              <a:spcBef>
                <a:spcPts val="0"/>
              </a:spcBef>
              <a:buSzPct val="100000"/>
              <a:defRPr sz="1600"/>
            </a:lvl6pPr>
            <a:lvl7pPr rtl="0">
              <a:spcBef>
                <a:spcPts val="0"/>
              </a:spcBef>
              <a:buSzPct val="100000"/>
              <a:defRPr sz="1600"/>
            </a:lvl7pPr>
            <a:lvl8pPr rtl="0">
              <a:spcBef>
                <a:spcPts val="0"/>
              </a:spcBef>
              <a:buSzPct val="100000"/>
              <a:defRPr sz="1600"/>
            </a:lvl8pPr>
            <a:lvl9pPr rtl="0">
              <a:spcBef>
                <a:spcPts val="0"/>
              </a:spcBef>
              <a:buSzPct val="100000"/>
              <a:defRPr sz="1600"/>
            </a:lvl9pPr>
          </a:lstStyle>
          <a:p/>
        </p:txBody>
      </p:sp>
      <p:sp>
        <p:nvSpPr>
          <p:cNvPr id="38" name="Shape 38"/>
          <p:cNvSpPr txBox="1"/>
          <p:nvPr>
            <p:ph type="title"/>
          </p:nvPr>
        </p:nvSpPr>
        <p:spPr>
          <a:xfrm>
            <a:off x="1027950" y="517331"/>
            <a:ext cx="7088099" cy="682799"/>
          </a:xfrm>
          <a:prstGeom prst="rect">
            <a:avLst/>
          </a:prstGeom>
        </p:spPr>
        <p:txBody>
          <a:bodyPr anchorCtr="0" anchor="b" bIns="91425" lIns="91425" rIns="91425" tIns="91425"/>
          <a:lstStyle>
            <a:lvl1pPr rtl="0">
              <a:spcBef>
                <a:spcPts val="0"/>
              </a:spcBef>
              <a:buClr>
                <a:srgbClr val="979CB8"/>
              </a:buClr>
              <a:defRPr>
                <a:solidFill>
                  <a:srgbClr val="979CB8"/>
                </a:solidFill>
              </a:defRPr>
            </a:lvl1pPr>
            <a:lvl2pPr rtl="0">
              <a:spcBef>
                <a:spcPts val="0"/>
              </a:spcBef>
              <a:buClr>
                <a:srgbClr val="979CB8"/>
              </a:buClr>
              <a:defRPr>
                <a:solidFill>
                  <a:srgbClr val="979CB8"/>
                </a:solidFill>
              </a:defRPr>
            </a:lvl2pPr>
            <a:lvl3pPr rtl="0">
              <a:spcBef>
                <a:spcPts val="0"/>
              </a:spcBef>
              <a:buClr>
                <a:srgbClr val="979CB8"/>
              </a:buClr>
              <a:defRPr>
                <a:solidFill>
                  <a:srgbClr val="979CB8"/>
                </a:solidFill>
              </a:defRPr>
            </a:lvl3pPr>
            <a:lvl4pPr rtl="0">
              <a:spcBef>
                <a:spcPts val="0"/>
              </a:spcBef>
              <a:buClr>
                <a:srgbClr val="979CB8"/>
              </a:buClr>
              <a:defRPr>
                <a:solidFill>
                  <a:srgbClr val="979CB8"/>
                </a:solidFill>
              </a:defRPr>
            </a:lvl4pPr>
            <a:lvl5pPr rtl="0">
              <a:spcBef>
                <a:spcPts val="0"/>
              </a:spcBef>
              <a:buClr>
                <a:srgbClr val="979CB8"/>
              </a:buClr>
              <a:defRPr>
                <a:solidFill>
                  <a:srgbClr val="979CB8"/>
                </a:solidFill>
              </a:defRPr>
            </a:lvl5pPr>
            <a:lvl6pPr rtl="0">
              <a:spcBef>
                <a:spcPts val="0"/>
              </a:spcBef>
              <a:buClr>
                <a:srgbClr val="979CB8"/>
              </a:buClr>
              <a:defRPr>
                <a:solidFill>
                  <a:srgbClr val="979CB8"/>
                </a:solidFill>
              </a:defRPr>
            </a:lvl6pPr>
            <a:lvl7pPr rtl="0">
              <a:spcBef>
                <a:spcPts val="0"/>
              </a:spcBef>
              <a:buClr>
                <a:srgbClr val="979CB8"/>
              </a:buClr>
              <a:defRPr>
                <a:solidFill>
                  <a:srgbClr val="979CB8"/>
                </a:solidFill>
              </a:defRPr>
            </a:lvl7pPr>
            <a:lvl8pPr rtl="0">
              <a:spcBef>
                <a:spcPts val="0"/>
              </a:spcBef>
              <a:buClr>
                <a:srgbClr val="979CB8"/>
              </a:buClr>
              <a:defRPr>
                <a:solidFill>
                  <a:srgbClr val="979CB8"/>
                </a:solidFill>
              </a:defRPr>
            </a:lvl8pPr>
            <a:lvl9pPr rtl="0">
              <a:spcBef>
                <a:spcPts val="0"/>
              </a:spcBef>
              <a:buClr>
                <a:srgbClr val="979CB8"/>
              </a:buClr>
              <a:defRPr>
                <a:solidFill>
                  <a:srgbClr val="979CB8"/>
                </a:solidFill>
              </a:defRPr>
            </a:lvl9pPr>
          </a:lstStyle>
          <a:p/>
        </p:txBody>
      </p:sp>
      <p:sp>
        <p:nvSpPr>
          <p:cNvPr id="39" name="Shape 39"/>
          <p:cNvSpPr/>
          <p:nvPr/>
        </p:nvSpPr>
        <p:spPr>
          <a:xfrm>
            <a:off x="3120675" y="1149937"/>
            <a:ext cx="3060325" cy="11493"/>
          </a:xfrm>
          <a:custGeom>
            <a:pathLst>
              <a:path extrusionOk="0" h="613" w="122413">
                <a:moveTo>
                  <a:pt x="0" y="317"/>
                </a:moveTo>
                <a:cubicBezTo>
                  <a:pt x="40796" y="1116"/>
                  <a:pt x="81608" y="0"/>
                  <a:pt x="122413" y="0"/>
                </a:cubicBezTo>
              </a:path>
            </a:pathLst>
          </a:custGeom>
          <a:noFill/>
          <a:ln cap="flat" cmpd="sng" w="9525">
            <a:solidFill>
              <a:srgbClr val="979CB8"/>
            </a:solidFill>
            <a:prstDash val="solid"/>
            <a:round/>
            <a:headEnd len="lg" w="lg" type="none"/>
            <a:tailEnd len="lg" w="lg" type="none"/>
          </a:ln>
        </p:spPr>
      </p:sp>
      <p:sp>
        <p:nvSpPr>
          <p:cNvPr id="40" name="Shape 40"/>
          <p:cNvSpPr/>
          <p:nvPr/>
        </p:nvSpPr>
        <p:spPr>
          <a:xfrm>
            <a:off x="3068250" y="1183293"/>
            <a:ext cx="3226850" cy="11906"/>
          </a:xfrm>
          <a:custGeom>
            <a:pathLst>
              <a:path extrusionOk="0" h="635" w="129074">
                <a:moveTo>
                  <a:pt x="0" y="0"/>
                </a:moveTo>
                <a:cubicBezTo>
                  <a:pt x="43025" y="0"/>
                  <a:pt x="86048" y="635"/>
                  <a:pt x="129074" y="635"/>
                </a:cubicBezTo>
              </a:path>
            </a:pathLst>
          </a:custGeom>
          <a:noFill/>
          <a:ln cap="flat" cmpd="sng" w="9525">
            <a:solidFill>
              <a:srgbClr val="979CB8"/>
            </a:solidFill>
            <a:prstDash val="solid"/>
            <a:round/>
            <a:headEnd len="lg" w="lg" type="none"/>
            <a:tailEnd len="lg" w="lg" type="none"/>
          </a:ln>
        </p:spPr>
      </p:sp>
    </p:spTree>
  </p:cSld>
  <p:clrMapOvr>
    <a:masterClrMapping/>
  </p:clrMapOvr>
</p:sldLayout>
</file>

<file path=ppt/slideMasters/_rels/slideMaster1.xml.rels><?xml version="1.0" encoding="UTF-8" standalone="yes"?><Relationships xmlns="http://schemas.openxmlformats.org/package/2006/relationships"><Relationship Id="rId19" Type="http://schemas.openxmlformats.org/officeDocument/2006/relationships/theme" Target="../theme/theme3.xml"/><Relationship Id="rId18" Type="http://schemas.openxmlformats.org/officeDocument/2006/relationships/slideLayout" Target="../slideLayouts/slideLayout17.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2" Type="http://schemas.openxmlformats.org/officeDocument/2006/relationships/slideLayout" Target="../slideLayouts/slideLayout1.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 Type="http://schemas.openxmlformats.org/officeDocument/2006/relationships/image" Target="../media/image04.jpg"/><Relationship Id="rId4" Type="http://schemas.openxmlformats.org/officeDocument/2006/relationships/slideLayout" Target="../slideLayouts/slideLayout3.xml"/><Relationship Id="rId10" Type="http://schemas.openxmlformats.org/officeDocument/2006/relationships/slideLayout" Target="../slideLayouts/slideLayout9.xml"/><Relationship Id="rId3" Type="http://schemas.openxmlformats.org/officeDocument/2006/relationships/slideLayout" Target="../slideLayouts/slideLayout2.xml"/><Relationship Id="rId11" Type="http://schemas.openxmlformats.org/officeDocument/2006/relationships/slideLayout" Target="../slideLayouts/slideLayout10.xml"/><Relationship Id="rId9" Type="http://schemas.openxmlformats.org/officeDocument/2006/relationships/slideLayout" Target="../slideLayouts/slideLayout8.xml"/><Relationship Id="rId6" Type="http://schemas.openxmlformats.org/officeDocument/2006/relationships/slideLayout" Target="../slideLayouts/slideLayout5.xml"/><Relationship Id="rId5" Type="http://schemas.openxmlformats.org/officeDocument/2006/relationships/slideLayout" Target="../slideLayouts/slideLayout4.xml"/><Relationship Id="rId8" Type="http://schemas.openxmlformats.org/officeDocument/2006/relationships/slideLayout" Target="../slideLayouts/slideLayout7.xml"/><Relationship Id="rId7"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8" Type="http://schemas.openxmlformats.org/officeDocument/2006/relationships/theme" Target="../theme/theme4.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3" Type="http://schemas.openxmlformats.org/officeDocument/2006/relationships/slideLayout" Target="../slideLayouts/slideLayout29.xml"/><Relationship Id="rId1" Type="http://schemas.openxmlformats.org/officeDocument/2006/relationships/image" Target="../media/image00.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11" Type="http://schemas.openxmlformats.org/officeDocument/2006/relationships/slideLayout" Target="../slideLayouts/slideLayout27.xml"/><Relationship Id="rId3" Type="http://schemas.openxmlformats.org/officeDocument/2006/relationships/slideLayout" Target="../slideLayouts/slideLayout19.xml"/><Relationship Id="rId9" Type="http://schemas.openxmlformats.org/officeDocument/2006/relationships/slideLayout" Target="../slideLayouts/slideLayout25.xml"/><Relationship Id="rId6" Type="http://schemas.openxmlformats.org/officeDocument/2006/relationships/slideLayout" Target="../slideLayouts/slideLayout22.xml"/><Relationship Id="rId5" Type="http://schemas.openxmlformats.org/officeDocument/2006/relationships/slideLayout" Target="../slideLayouts/slideLayout21.xml"/><Relationship Id="rId8" Type="http://schemas.openxmlformats.org/officeDocument/2006/relationships/slideLayout" Target="../slideLayouts/slideLayout24.xml"/><Relationship Id="rId7"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4" name="Shape 4"/>
        <p:cNvGrpSpPr/>
        <p:nvPr/>
      </p:nvGrpSpPr>
      <p:grpSpPr>
        <a:xfrm>
          <a:off x="0" y="0"/>
          <a:ext cx="0" cy="0"/>
          <a:chOff x="0" y="0"/>
          <a:chExt cx="0" cy="0"/>
        </a:xfrm>
      </p:grpSpPr>
      <p:sp>
        <p:nvSpPr>
          <p:cNvPr id="5" name="Shape 5"/>
          <p:cNvSpPr txBox="1"/>
          <p:nvPr>
            <p:ph type="title"/>
          </p:nvPr>
        </p:nvSpPr>
        <p:spPr>
          <a:xfrm>
            <a:off x="824550" y="517331"/>
            <a:ext cx="7547699" cy="682799"/>
          </a:xfrm>
          <a:prstGeom prst="rect">
            <a:avLst/>
          </a:prstGeom>
          <a:noFill/>
          <a:ln>
            <a:noFill/>
          </a:ln>
        </p:spPr>
        <p:txBody>
          <a:bodyPr anchorCtr="0" anchor="b" bIns="91425" lIns="91425" rIns="91425" tIns="91425"/>
          <a:lstStyle>
            <a:lvl1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1pPr>
            <a:lvl2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2pPr>
            <a:lvl3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3pPr>
            <a:lvl4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4pPr>
            <a:lvl5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5pPr>
            <a:lvl6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6pPr>
            <a:lvl7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7pPr>
            <a:lvl8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8pPr>
            <a:lvl9pPr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9pPr>
          </a:lstStyle>
          <a:p/>
        </p:txBody>
      </p:sp>
      <p:sp>
        <p:nvSpPr>
          <p:cNvPr id="6" name="Shape 6"/>
          <p:cNvSpPr txBox="1"/>
          <p:nvPr>
            <p:ph idx="1" type="body"/>
          </p:nvPr>
        </p:nvSpPr>
        <p:spPr>
          <a:xfrm>
            <a:off x="1070325" y="1438987"/>
            <a:ext cx="7056299" cy="3062099"/>
          </a:xfrm>
          <a:prstGeom prst="rect">
            <a:avLst/>
          </a:prstGeom>
          <a:noFill/>
          <a:ln>
            <a:noFill/>
          </a:ln>
        </p:spPr>
        <p:txBody>
          <a:bodyPr anchorCtr="0" anchor="t" bIns="91425" lIns="91425" rIns="91425" tIns="91425"/>
          <a:lstStyle>
            <a:lvl1pPr>
              <a:spcBef>
                <a:spcPts val="600"/>
              </a:spcBef>
              <a:buClr>
                <a:srgbClr val="505670"/>
              </a:buClr>
              <a:buSzPct val="100000"/>
              <a:buFont typeface="Varela Round"/>
              <a:buChar char="▧"/>
              <a:defRPr sz="2400">
                <a:solidFill>
                  <a:srgbClr val="505670"/>
                </a:solidFill>
                <a:latin typeface="Varela Round"/>
                <a:ea typeface="Varela Round"/>
                <a:cs typeface="Varela Round"/>
                <a:sym typeface="Varela Round"/>
              </a:defRPr>
            </a:lvl1pPr>
            <a:lvl2pPr>
              <a:spcBef>
                <a:spcPts val="480"/>
              </a:spcBef>
              <a:buClr>
                <a:srgbClr val="505670"/>
              </a:buClr>
              <a:buSzPct val="100000"/>
              <a:buFont typeface="Varela Round"/>
              <a:defRPr sz="2000">
                <a:solidFill>
                  <a:srgbClr val="505670"/>
                </a:solidFill>
                <a:latin typeface="Varela Round"/>
                <a:ea typeface="Varela Round"/>
                <a:cs typeface="Varela Round"/>
                <a:sym typeface="Varela Round"/>
              </a:defRPr>
            </a:lvl2pPr>
            <a:lvl3pPr>
              <a:spcBef>
                <a:spcPts val="480"/>
              </a:spcBef>
              <a:buClr>
                <a:srgbClr val="505670"/>
              </a:buClr>
              <a:buSzPct val="100000"/>
              <a:buFont typeface="Varela Round"/>
              <a:defRPr sz="2000">
                <a:solidFill>
                  <a:srgbClr val="505670"/>
                </a:solidFill>
                <a:latin typeface="Varela Round"/>
                <a:ea typeface="Varela Round"/>
                <a:cs typeface="Varela Round"/>
                <a:sym typeface="Varela Round"/>
              </a:defRPr>
            </a:lvl3pPr>
            <a:lvl4pPr>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4pPr>
            <a:lvl5pPr>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5pPr>
            <a:lvl6pPr>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6pPr>
            <a:lvl7pPr>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7pPr>
            <a:lvl8pPr>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8pPr>
            <a:lvl9pPr>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1">
            <a:alphaModFix/>
          </a:blip>
          <a:stretch>
            <a:fillRect/>
          </a:stretch>
        </a:blipFill>
      </p:bgPr>
    </p:bg>
    <p:spTree>
      <p:nvGrpSpPr>
        <p:cNvPr id="56" name="Shape 56"/>
        <p:cNvGrpSpPr/>
        <p:nvPr/>
      </p:nvGrpSpPr>
      <p:grpSpPr>
        <a:xfrm>
          <a:off x="0" y="0"/>
          <a:ext cx="0" cy="0"/>
          <a:chOff x="0" y="0"/>
          <a:chExt cx="0" cy="0"/>
        </a:xfrm>
      </p:grpSpPr>
      <p:sp>
        <p:nvSpPr>
          <p:cNvPr id="57" name="Shape 57"/>
          <p:cNvSpPr txBox="1"/>
          <p:nvPr>
            <p:ph type="title"/>
          </p:nvPr>
        </p:nvSpPr>
        <p:spPr>
          <a:xfrm>
            <a:off x="824550" y="517331"/>
            <a:ext cx="7547699" cy="682799"/>
          </a:xfrm>
          <a:prstGeom prst="rect">
            <a:avLst/>
          </a:prstGeom>
          <a:noFill/>
          <a:ln>
            <a:noFill/>
          </a:ln>
        </p:spPr>
        <p:txBody>
          <a:bodyPr anchorCtr="0" anchor="b" bIns="91425" lIns="91425" rIns="91425" tIns="91425"/>
          <a:lstStyle>
            <a:lvl1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1pPr>
            <a:lvl2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2pPr>
            <a:lvl3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3pPr>
            <a:lvl4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4pPr>
            <a:lvl5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5pPr>
            <a:lvl6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6pPr>
            <a:lvl7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7pPr>
            <a:lvl8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8pPr>
            <a:lvl9pPr rtl="0" algn="ctr">
              <a:spcBef>
                <a:spcPts val="0"/>
              </a:spcBef>
              <a:buClr>
                <a:srgbClr val="505670"/>
              </a:buClr>
              <a:buSzPct val="100000"/>
              <a:buFont typeface="Shadows Into Light"/>
              <a:buNone/>
              <a:defRPr sz="3000">
                <a:solidFill>
                  <a:srgbClr val="505670"/>
                </a:solidFill>
                <a:latin typeface="Shadows Into Light"/>
                <a:ea typeface="Shadows Into Light"/>
                <a:cs typeface="Shadows Into Light"/>
                <a:sym typeface="Shadows Into Light"/>
              </a:defRPr>
            </a:lvl9pPr>
          </a:lstStyle>
          <a:p/>
        </p:txBody>
      </p:sp>
      <p:sp>
        <p:nvSpPr>
          <p:cNvPr id="58" name="Shape 58"/>
          <p:cNvSpPr txBox="1"/>
          <p:nvPr>
            <p:ph idx="1" type="body"/>
          </p:nvPr>
        </p:nvSpPr>
        <p:spPr>
          <a:xfrm>
            <a:off x="1070325" y="1438987"/>
            <a:ext cx="7056299" cy="3062399"/>
          </a:xfrm>
          <a:prstGeom prst="rect">
            <a:avLst/>
          </a:prstGeom>
          <a:noFill/>
          <a:ln>
            <a:noFill/>
          </a:ln>
        </p:spPr>
        <p:txBody>
          <a:bodyPr anchorCtr="0" anchor="t" bIns="91425" lIns="91425" rIns="91425" tIns="91425"/>
          <a:lstStyle>
            <a:lvl1pPr rtl="0">
              <a:spcBef>
                <a:spcPts val="600"/>
              </a:spcBef>
              <a:buClr>
                <a:srgbClr val="505670"/>
              </a:buClr>
              <a:buSzPct val="100000"/>
              <a:buFont typeface="Varela Round"/>
              <a:buChar char="▧"/>
              <a:defRPr sz="2400">
                <a:solidFill>
                  <a:srgbClr val="505670"/>
                </a:solidFill>
                <a:latin typeface="Varela Round"/>
                <a:ea typeface="Varela Round"/>
                <a:cs typeface="Varela Round"/>
                <a:sym typeface="Varela Round"/>
              </a:defRPr>
            </a:lvl1pPr>
            <a:lvl2pPr rtl="0">
              <a:spcBef>
                <a:spcPts val="480"/>
              </a:spcBef>
              <a:buClr>
                <a:srgbClr val="505670"/>
              </a:buClr>
              <a:buSzPct val="100000"/>
              <a:buFont typeface="Varela Round"/>
              <a:defRPr sz="2000">
                <a:solidFill>
                  <a:srgbClr val="505670"/>
                </a:solidFill>
                <a:latin typeface="Varela Round"/>
                <a:ea typeface="Varela Round"/>
                <a:cs typeface="Varela Round"/>
                <a:sym typeface="Varela Round"/>
              </a:defRPr>
            </a:lvl2pPr>
            <a:lvl3pPr rtl="0">
              <a:spcBef>
                <a:spcPts val="480"/>
              </a:spcBef>
              <a:buClr>
                <a:srgbClr val="505670"/>
              </a:buClr>
              <a:buSzPct val="100000"/>
              <a:buFont typeface="Varela Round"/>
              <a:defRPr sz="2000">
                <a:solidFill>
                  <a:srgbClr val="505670"/>
                </a:solidFill>
                <a:latin typeface="Varela Round"/>
                <a:ea typeface="Varela Round"/>
                <a:cs typeface="Varela Round"/>
                <a:sym typeface="Varela Round"/>
              </a:defRPr>
            </a:lvl3pPr>
            <a:lvl4pPr rtl="0">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4pPr>
            <a:lvl5pPr rtl="0">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5pPr>
            <a:lvl6pPr rtl="0">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6pPr>
            <a:lvl7pPr rtl="0">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7pPr>
            <a:lvl8pPr rtl="0">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8pPr>
            <a:lvl9pPr rtl="0">
              <a:spcBef>
                <a:spcPts val="360"/>
              </a:spcBef>
              <a:buClr>
                <a:srgbClr val="505670"/>
              </a:buClr>
              <a:buSzPct val="100000"/>
              <a:buFont typeface="Varela Round"/>
              <a:defRPr sz="1600">
                <a:solidFill>
                  <a:srgbClr val="505670"/>
                </a:solidFill>
                <a:latin typeface="Varela Round"/>
                <a:ea typeface="Varela Round"/>
                <a:cs typeface="Varela Round"/>
                <a:sym typeface="Varela Round"/>
              </a:defRPr>
            </a:lvl9pPr>
          </a:lstStyle>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 Id="rId3" Type="http://schemas.openxmlformats.org/officeDocument/2006/relationships/image" Target="../media/image10.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2.png"/><Relationship Id="rId3" Type="http://schemas.openxmlformats.org/officeDocument/2006/relationships/image" Target="../media/image27.png"/><Relationship Id="rId6" Type="http://schemas.openxmlformats.org/officeDocument/2006/relationships/image" Target="../media/image36.png"/><Relationship Id="rId5"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hyperlink" Target="http://youtube.com/v/lSiHYskbaUk" TargetMode="External"/><Relationship Id="rId5" Type="http://schemas.openxmlformats.org/officeDocument/2006/relationships/image" Target="../media/image3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 Id="rId3" Type="http://schemas.openxmlformats.org/officeDocument/2006/relationships/image" Target="../media/image41.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37.jpg"/><Relationship Id="rId3" Type="http://schemas.openxmlformats.org/officeDocument/2006/relationships/image" Target="../media/image35.jpg"/><Relationship Id="rId6" Type="http://schemas.openxmlformats.org/officeDocument/2006/relationships/image" Target="../media/image45.jpg"/><Relationship Id="rId5" Type="http://schemas.openxmlformats.org/officeDocument/2006/relationships/image" Target="../media/image3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42.jpg"/><Relationship Id="rId3" Type="http://schemas.openxmlformats.org/officeDocument/2006/relationships/image" Target="../media/image4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47.png"/><Relationship Id="rId3"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9.png"/><Relationship Id="rId3" Type="http://schemas.openxmlformats.org/officeDocument/2006/relationships/image" Target="../media/image18.png"/><Relationship Id="rId9" Type="http://schemas.openxmlformats.org/officeDocument/2006/relationships/image" Target="../media/image28.png"/><Relationship Id="rId6" Type="http://schemas.openxmlformats.org/officeDocument/2006/relationships/image" Target="../media/image44.png"/><Relationship Id="rId5" Type="http://schemas.openxmlformats.org/officeDocument/2006/relationships/image" Target="../media/image22.jpg"/><Relationship Id="rId8" Type="http://schemas.openxmlformats.org/officeDocument/2006/relationships/image" Target="../media/image24.png"/><Relationship Id="rId7"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6.jpg"/><Relationship Id="rId3" Type="http://schemas.openxmlformats.org/officeDocument/2006/relationships/image" Target="../media/image25.jpg"/><Relationship Id="rId5" Type="http://schemas.openxmlformats.org/officeDocument/2006/relationships/image" Target="../media/image30.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 Id="rId3"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 name="Shape 104"/>
        <p:cNvGrpSpPr/>
        <p:nvPr/>
      </p:nvGrpSpPr>
      <p:grpSpPr>
        <a:xfrm>
          <a:off x="0" y="0"/>
          <a:ext cx="0" cy="0"/>
          <a:chOff x="0" y="0"/>
          <a:chExt cx="0" cy="0"/>
        </a:xfrm>
      </p:grpSpPr>
      <p:sp>
        <p:nvSpPr>
          <p:cNvPr id="105" name="Shape 105"/>
          <p:cNvSpPr txBox="1"/>
          <p:nvPr>
            <p:ph type="ctrTitle"/>
          </p:nvPr>
        </p:nvSpPr>
        <p:spPr>
          <a:xfrm>
            <a:off x="1650450" y="2781707"/>
            <a:ext cx="5843100" cy="1159799"/>
          </a:xfrm>
          <a:prstGeom prst="rect">
            <a:avLst/>
          </a:prstGeom>
          <a:ln>
            <a:noFill/>
          </a:ln>
        </p:spPr>
        <p:txBody>
          <a:bodyPr anchorCtr="0" anchor="b" bIns="91425" lIns="91425" rIns="91425" tIns="91425">
            <a:noAutofit/>
          </a:bodyPr>
          <a:lstStyle/>
          <a:p>
            <a:pPr rtl="0">
              <a:spcBef>
                <a:spcPts val="0"/>
              </a:spcBef>
              <a:buNone/>
            </a:pPr>
            <a:r>
              <a:rPr lang="en" sz="3600">
                <a:solidFill>
                  <a:srgbClr val="3D85C6"/>
                </a:solidFill>
              </a:rPr>
              <a:t>Helping you save California</a:t>
            </a:r>
          </a:p>
          <a:p>
            <a:pPr lvl="0" rtl="0">
              <a:spcBef>
                <a:spcPts val="0"/>
              </a:spcBef>
              <a:buNone/>
            </a:pPr>
            <a:r>
              <a:rPr lang="en" sz="3600">
                <a:solidFill>
                  <a:srgbClr val="3D85C6"/>
                </a:solidFill>
              </a:rPr>
              <a:t>one drop at a time</a:t>
            </a:r>
          </a:p>
        </p:txBody>
      </p:sp>
      <p:sp>
        <p:nvSpPr>
          <p:cNvPr id="106" name="Shape 106"/>
          <p:cNvSpPr txBox="1"/>
          <p:nvPr/>
        </p:nvSpPr>
        <p:spPr>
          <a:xfrm>
            <a:off x="2024975" y="4067737"/>
            <a:ext cx="5281200" cy="4071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3D85C6"/>
                </a:solidFill>
                <a:latin typeface="Shadows Into Light"/>
                <a:ea typeface="Shadows Into Light"/>
                <a:cs typeface="Shadows Into Light"/>
                <a:sym typeface="Shadows Into Light"/>
              </a:rPr>
              <a:t>Mizuki Iwakura, Divya Konda, Kelsey Piper</a:t>
            </a:r>
          </a:p>
        </p:txBody>
      </p:sp>
      <p:sp>
        <p:nvSpPr>
          <p:cNvPr id="107" name="Shape 107"/>
          <p:cNvSpPr txBox="1"/>
          <p:nvPr/>
        </p:nvSpPr>
        <p:spPr>
          <a:xfrm>
            <a:off x="847050" y="567000"/>
            <a:ext cx="1666499" cy="586800"/>
          </a:xfrm>
          <a:prstGeom prst="rect">
            <a:avLst/>
          </a:prstGeom>
          <a:noFill/>
          <a:ln>
            <a:noFill/>
          </a:ln>
        </p:spPr>
        <p:txBody>
          <a:bodyPr anchorCtr="0" anchor="t" bIns="91425" lIns="91425" rIns="91425" tIns="91425">
            <a:noAutofit/>
          </a:bodyPr>
          <a:lstStyle/>
          <a:p>
            <a:pPr rtl="0">
              <a:spcBef>
                <a:spcPts val="0"/>
              </a:spcBef>
              <a:buNone/>
            </a:pPr>
            <a:r>
              <a:rPr b="1" lang="en">
                <a:solidFill>
                  <a:srgbClr val="3D85C6"/>
                </a:solidFill>
                <a:latin typeface="Shadows Into Light"/>
                <a:ea typeface="Shadows Into Light"/>
                <a:cs typeface="Shadows Into Light"/>
                <a:sym typeface="Shadows Into Light"/>
              </a:rPr>
              <a:t>Thursday, June 2nd</a:t>
            </a:r>
          </a:p>
          <a:p>
            <a:pPr>
              <a:spcBef>
                <a:spcPts val="0"/>
              </a:spcBef>
              <a:buNone/>
            </a:pPr>
            <a:r>
              <a:rPr b="1" lang="en">
                <a:solidFill>
                  <a:srgbClr val="3D85C6"/>
                </a:solidFill>
                <a:latin typeface="Shadows Into Light"/>
                <a:ea typeface="Shadows Into Light"/>
                <a:cs typeface="Shadows Into Light"/>
                <a:sym typeface="Shadows Into Light"/>
              </a:rPr>
              <a:t>CS377E - Spring ’15</a:t>
            </a:r>
          </a:p>
        </p:txBody>
      </p:sp>
      <p:sp>
        <p:nvSpPr>
          <p:cNvPr id="108" name="Shape 108"/>
          <p:cNvSpPr txBox="1"/>
          <p:nvPr/>
        </p:nvSpPr>
        <p:spPr>
          <a:xfrm>
            <a:off x="4493375" y="1086300"/>
            <a:ext cx="4740300" cy="552900"/>
          </a:xfrm>
          <a:prstGeom prst="rect">
            <a:avLst/>
          </a:prstGeom>
          <a:noFill/>
          <a:ln>
            <a:noFill/>
          </a:ln>
        </p:spPr>
        <p:txBody>
          <a:bodyPr anchorCtr="0" anchor="t" bIns="91425" lIns="91425" rIns="91425" tIns="91425">
            <a:noAutofit/>
          </a:bodyPr>
          <a:lstStyle/>
          <a:p>
            <a:pPr>
              <a:spcBef>
                <a:spcPts val="0"/>
              </a:spcBef>
              <a:buNone/>
            </a:pPr>
            <a:r>
              <a:rPr lang="en" sz="7200">
                <a:latin typeface="Shadows Into Light"/>
                <a:ea typeface="Shadows Into Light"/>
                <a:cs typeface="Shadows Into Light"/>
                <a:sym typeface="Shadows Into Light"/>
              </a:rPr>
              <a:t>Drop</a:t>
            </a:r>
          </a:p>
        </p:txBody>
      </p:sp>
      <p:pic>
        <p:nvPicPr>
          <p:cNvPr id="109" name="Shape 109"/>
          <p:cNvPicPr preferRelativeResize="0"/>
          <p:nvPr/>
        </p:nvPicPr>
        <p:blipFill>
          <a:blip r:embed="rId3">
            <a:alphaModFix/>
          </a:blip>
          <a:stretch>
            <a:fillRect/>
          </a:stretch>
        </p:blipFill>
        <p:spPr>
          <a:xfrm>
            <a:off x="2945925" y="1029675"/>
            <a:ext cx="1547449" cy="154744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 name="Shape 179"/>
        <p:cNvGrpSpPr/>
        <p:nvPr/>
      </p:nvGrpSpPr>
      <p:grpSpPr>
        <a:xfrm>
          <a:off x="0" y="0"/>
          <a:ext cx="0" cy="0"/>
          <a:chOff x="0" y="0"/>
          <a:chExt cx="0" cy="0"/>
        </a:xfrm>
      </p:grpSpPr>
      <p:sp>
        <p:nvSpPr>
          <p:cNvPr id="180" name="Shape 180"/>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Solution</a:t>
            </a:r>
          </a:p>
        </p:txBody>
      </p:sp>
      <p:sp>
        <p:nvSpPr>
          <p:cNvPr id="181" name="Shape 181"/>
          <p:cNvSpPr txBox="1"/>
          <p:nvPr>
            <p:ph idx="1" type="body"/>
          </p:nvPr>
        </p:nvSpPr>
        <p:spPr>
          <a:xfrm>
            <a:off x="1070325" y="1286587"/>
            <a:ext cx="7056299" cy="3062399"/>
          </a:xfrm>
          <a:prstGeom prst="rect">
            <a:avLst/>
          </a:prstGeom>
        </p:spPr>
        <p:txBody>
          <a:bodyPr anchorCtr="0" anchor="t" bIns="91425" lIns="91425" rIns="91425" tIns="91425">
            <a:noAutofit/>
          </a:bodyPr>
          <a:lstStyle/>
          <a:p>
            <a:pPr indent="457200" marL="457200" rtl="0" algn="l">
              <a:spcBef>
                <a:spcPts val="0"/>
              </a:spcBef>
              <a:buNone/>
            </a:pPr>
            <a:r>
              <a:rPr lang="en" sz="1800"/>
              <a:t>DROP will help you save California, one drop at a time. </a:t>
            </a:r>
          </a:p>
          <a:p>
            <a:pPr lvl="0" rtl="0" algn="ctr">
              <a:spcBef>
                <a:spcPts val="0"/>
              </a:spcBef>
              <a:buNone/>
            </a:pPr>
            <a:r>
              <a:rPr lang="en" sz="1800"/>
              <a:t>You learn about the water crisis, live water usage and your personal progress every time you use water.</a:t>
            </a:r>
          </a:p>
        </p:txBody>
      </p:sp>
      <p:pic>
        <p:nvPicPr>
          <p:cNvPr id="182" name="Shape 182"/>
          <p:cNvPicPr preferRelativeResize="0"/>
          <p:nvPr/>
        </p:nvPicPr>
        <p:blipFill rotWithShape="1">
          <a:blip r:embed="rId3">
            <a:alphaModFix/>
          </a:blip>
          <a:srcRect b="45067" l="0" r="1864" t="0"/>
          <a:stretch/>
        </p:blipFill>
        <p:spPr>
          <a:xfrm>
            <a:off x="561837" y="15095762"/>
            <a:ext cx="5105830" cy="3793349"/>
          </a:xfrm>
          <a:prstGeom prst="rect">
            <a:avLst/>
          </a:prstGeom>
          <a:noFill/>
          <a:ln cap="flat" cmpd="sng" w="9525">
            <a:solidFill>
              <a:srgbClr val="000000"/>
            </a:solidFill>
            <a:prstDash val="solid"/>
            <a:round/>
            <a:headEnd len="med" w="med" type="none"/>
            <a:tailEnd len="med" w="med" type="none"/>
          </a:ln>
        </p:spPr>
      </p:pic>
      <p:pic>
        <p:nvPicPr>
          <p:cNvPr id="183" name="Shape 183"/>
          <p:cNvPicPr preferRelativeResize="0"/>
          <p:nvPr/>
        </p:nvPicPr>
        <p:blipFill rotWithShape="1">
          <a:blip r:embed="rId3">
            <a:alphaModFix/>
          </a:blip>
          <a:srcRect b="0" l="0" r="0" t="54730"/>
          <a:stretch/>
        </p:blipFill>
        <p:spPr>
          <a:xfrm>
            <a:off x="12024950" y="15109225"/>
            <a:ext cx="5623825" cy="3669700"/>
          </a:xfrm>
          <a:prstGeom prst="rect">
            <a:avLst/>
          </a:prstGeom>
          <a:noFill/>
          <a:ln cap="flat" cmpd="sng" w="9525">
            <a:solidFill>
              <a:srgbClr val="000000"/>
            </a:solidFill>
            <a:prstDash val="solid"/>
            <a:round/>
            <a:headEnd len="med" w="med" type="none"/>
            <a:tailEnd len="med" w="med" type="none"/>
          </a:ln>
        </p:spPr>
      </p:pic>
      <p:pic>
        <p:nvPicPr>
          <p:cNvPr id="184" name="Shape 184"/>
          <p:cNvPicPr preferRelativeResize="0"/>
          <p:nvPr/>
        </p:nvPicPr>
        <p:blipFill rotWithShape="1">
          <a:blip r:embed="rId3">
            <a:alphaModFix/>
          </a:blip>
          <a:srcRect b="45067" l="0" r="1864" t="0"/>
          <a:stretch/>
        </p:blipFill>
        <p:spPr>
          <a:xfrm>
            <a:off x="714237" y="15248162"/>
            <a:ext cx="5105830" cy="3793349"/>
          </a:xfrm>
          <a:prstGeom prst="rect">
            <a:avLst/>
          </a:prstGeom>
          <a:noFill/>
          <a:ln cap="flat" cmpd="sng" w="9525">
            <a:solidFill>
              <a:srgbClr val="000000"/>
            </a:solidFill>
            <a:prstDash val="solid"/>
            <a:round/>
            <a:headEnd len="med" w="med" type="none"/>
            <a:tailEnd len="med" w="med" type="none"/>
          </a:ln>
        </p:spPr>
      </p:pic>
      <p:pic>
        <p:nvPicPr>
          <p:cNvPr id="185" name="Shape 185"/>
          <p:cNvPicPr preferRelativeResize="0"/>
          <p:nvPr/>
        </p:nvPicPr>
        <p:blipFill rotWithShape="1">
          <a:blip r:embed="rId3">
            <a:alphaModFix/>
          </a:blip>
          <a:srcRect b="0" l="0" r="0" t="54730"/>
          <a:stretch/>
        </p:blipFill>
        <p:spPr>
          <a:xfrm>
            <a:off x="12177350" y="15261625"/>
            <a:ext cx="5623825" cy="3669700"/>
          </a:xfrm>
          <a:prstGeom prst="rect">
            <a:avLst/>
          </a:prstGeom>
          <a:noFill/>
          <a:ln cap="flat" cmpd="sng" w="9525">
            <a:solidFill>
              <a:srgbClr val="000000"/>
            </a:solidFill>
            <a:prstDash val="solid"/>
            <a:round/>
            <a:headEnd len="med" w="med" type="none"/>
            <a:tailEnd len="med" w="med" type="none"/>
          </a:ln>
        </p:spPr>
      </p:pic>
      <p:pic>
        <p:nvPicPr>
          <p:cNvPr id="186" name="Shape 186"/>
          <p:cNvPicPr preferRelativeResize="0"/>
          <p:nvPr/>
        </p:nvPicPr>
        <p:blipFill rotWithShape="1">
          <a:blip r:embed="rId3">
            <a:alphaModFix/>
          </a:blip>
          <a:srcRect b="45067" l="0" r="1864" t="0"/>
          <a:stretch/>
        </p:blipFill>
        <p:spPr>
          <a:xfrm>
            <a:off x="561837" y="15095762"/>
            <a:ext cx="5105830" cy="3793349"/>
          </a:xfrm>
          <a:prstGeom prst="rect">
            <a:avLst/>
          </a:prstGeom>
          <a:noFill/>
          <a:ln cap="flat" cmpd="sng" w="9525">
            <a:solidFill>
              <a:srgbClr val="000000"/>
            </a:solidFill>
            <a:prstDash val="solid"/>
            <a:round/>
            <a:headEnd len="med" w="med" type="none"/>
            <a:tailEnd len="med" w="med" type="none"/>
          </a:ln>
        </p:spPr>
      </p:pic>
      <p:pic>
        <p:nvPicPr>
          <p:cNvPr id="187" name="Shape 187"/>
          <p:cNvPicPr preferRelativeResize="0"/>
          <p:nvPr/>
        </p:nvPicPr>
        <p:blipFill>
          <a:blip r:embed="rId4">
            <a:alphaModFix/>
          </a:blip>
          <a:stretch>
            <a:fillRect/>
          </a:stretch>
        </p:blipFill>
        <p:spPr>
          <a:xfrm>
            <a:off x="1117000" y="2734042"/>
            <a:ext cx="2204349" cy="1669007"/>
          </a:xfrm>
          <a:prstGeom prst="rect">
            <a:avLst/>
          </a:prstGeom>
          <a:noFill/>
          <a:ln>
            <a:noFill/>
          </a:ln>
        </p:spPr>
      </p:pic>
      <p:pic>
        <p:nvPicPr>
          <p:cNvPr id="188" name="Shape 188"/>
          <p:cNvPicPr preferRelativeResize="0"/>
          <p:nvPr/>
        </p:nvPicPr>
        <p:blipFill>
          <a:blip r:embed="rId5">
            <a:alphaModFix/>
          </a:blip>
          <a:stretch>
            <a:fillRect/>
          </a:stretch>
        </p:blipFill>
        <p:spPr>
          <a:xfrm>
            <a:off x="3542962" y="2812300"/>
            <a:ext cx="2111029" cy="1512499"/>
          </a:xfrm>
          <a:prstGeom prst="rect">
            <a:avLst/>
          </a:prstGeom>
          <a:noFill/>
          <a:ln>
            <a:noFill/>
          </a:ln>
        </p:spPr>
      </p:pic>
      <p:pic>
        <p:nvPicPr>
          <p:cNvPr id="189" name="Shape 189"/>
          <p:cNvPicPr preferRelativeResize="0"/>
          <p:nvPr/>
        </p:nvPicPr>
        <p:blipFill>
          <a:blip r:embed="rId6">
            <a:alphaModFix/>
          </a:blip>
          <a:stretch>
            <a:fillRect/>
          </a:stretch>
        </p:blipFill>
        <p:spPr>
          <a:xfrm>
            <a:off x="5964675" y="2812308"/>
            <a:ext cx="2306550" cy="1512492"/>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3" name="Shape 193"/>
        <p:cNvGrpSpPr/>
        <p:nvPr/>
      </p:nvGrpSpPr>
      <p:grpSpPr>
        <a:xfrm>
          <a:off x="0" y="0"/>
          <a:ext cx="0" cy="0"/>
          <a:chOff x="0" y="0"/>
          <a:chExt cx="0" cy="0"/>
        </a:xfrm>
      </p:grpSpPr>
      <p:sp>
        <p:nvSpPr>
          <p:cNvPr id="194" name="Shape 194"/>
          <p:cNvSpPr txBox="1"/>
          <p:nvPr/>
        </p:nvSpPr>
        <p:spPr>
          <a:xfrm>
            <a:off x="1444625" y="1778000"/>
            <a:ext cx="3095700" cy="1127099"/>
          </a:xfrm>
          <a:prstGeom prst="rect">
            <a:avLst/>
          </a:prstGeom>
          <a:noFill/>
          <a:ln>
            <a:noFill/>
          </a:ln>
        </p:spPr>
        <p:txBody>
          <a:bodyPr anchorCtr="0" anchor="t" bIns="91425" lIns="91425" rIns="91425" tIns="91425">
            <a:noAutofit/>
          </a:bodyPr>
          <a:lstStyle/>
          <a:p>
            <a:pPr>
              <a:spcBef>
                <a:spcPts val="0"/>
              </a:spcBef>
              <a:buNone/>
            </a:pPr>
            <a:r>
              <a:t/>
            </a:r>
            <a:endParaRPr/>
          </a:p>
        </p:txBody>
      </p:sp>
      <p:sp>
        <p:nvSpPr>
          <p:cNvPr id="195" name="Shape 195">
            <a:hlinkClick r:id="rId4"/>
          </p:cNvPr>
          <p:cNvSpPr/>
          <p:nvPr/>
        </p:nvSpPr>
        <p:spPr>
          <a:xfrm>
            <a:off x="396875" y="-485625"/>
            <a:ext cx="8429625" cy="6322224"/>
          </a:xfrm>
          <a:prstGeom prst="rect">
            <a:avLst/>
          </a:prstGeom>
          <a:blipFill>
            <a:blip r:embed="rId5">
              <a:alphaModFix/>
            </a:blip>
            <a:stretch>
              <a:fillRect/>
            </a:stretch>
          </a:blipFill>
          <a:ln>
            <a:noFill/>
          </a:ln>
        </p:spPr>
      </p:sp>
      <p:sp>
        <p:nvSpPr>
          <p:cNvPr id="196" name="Shape 196"/>
          <p:cNvSpPr txBox="1"/>
          <p:nvPr>
            <p:ph type="title"/>
          </p:nvPr>
        </p:nvSpPr>
        <p:spPr>
          <a:xfrm>
            <a:off x="1027950" y="-244668"/>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Concept Video</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0" name="Shape 200"/>
        <p:cNvGrpSpPr/>
        <p:nvPr/>
      </p:nvGrpSpPr>
      <p:grpSpPr>
        <a:xfrm>
          <a:off x="0" y="0"/>
          <a:ext cx="0" cy="0"/>
          <a:chOff x="0" y="0"/>
          <a:chExt cx="0" cy="0"/>
        </a:xfrm>
      </p:grpSpPr>
      <p:sp>
        <p:nvSpPr>
          <p:cNvPr id="201" name="Shape 201"/>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Initial Design - how it all started</a:t>
            </a:r>
          </a:p>
        </p:txBody>
      </p:sp>
      <p:pic>
        <p:nvPicPr>
          <p:cNvPr id="202" name="Shape 202"/>
          <p:cNvPicPr preferRelativeResize="0"/>
          <p:nvPr/>
        </p:nvPicPr>
        <p:blipFill>
          <a:blip r:embed="rId3">
            <a:alphaModFix/>
          </a:blip>
          <a:stretch>
            <a:fillRect/>
          </a:stretch>
        </p:blipFill>
        <p:spPr>
          <a:xfrm>
            <a:off x="1056425" y="1436625"/>
            <a:ext cx="3007574" cy="1981650"/>
          </a:xfrm>
          <a:prstGeom prst="rect">
            <a:avLst/>
          </a:prstGeom>
          <a:noFill/>
          <a:ln>
            <a:noFill/>
          </a:ln>
        </p:spPr>
      </p:pic>
      <p:sp>
        <p:nvSpPr>
          <p:cNvPr id="203" name="Shape 203"/>
          <p:cNvSpPr txBox="1"/>
          <p:nvPr/>
        </p:nvSpPr>
        <p:spPr>
          <a:xfrm>
            <a:off x="4029225" y="1387475"/>
            <a:ext cx="4416300" cy="2352600"/>
          </a:xfrm>
          <a:prstGeom prst="rect">
            <a:avLst/>
          </a:prstGeom>
          <a:noFill/>
          <a:ln>
            <a:noFill/>
          </a:ln>
        </p:spPr>
        <p:txBody>
          <a:bodyPr anchorCtr="0" anchor="t" bIns="91425" lIns="91425" rIns="91425" tIns="91425">
            <a:noAutofit/>
          </a:bodyPr>
          <a:lstStyle/>
          <a:p>
            <a:pPr indent="-355600" lvl="0" marL="457200" rtl="0">
              <a:spcBef>
                <a:spcPts val="0"/>
              </a:spcBef>
              <a:buClr>
                <a:srgbClr val="505670"/>
              </a:buClr>
              <a:buSzPct val="100000"/>
              <a:buFont typeface="Varela Round"/>
              <a:buChar char="●"/>
            </a:pPr>
            <a:r>
              <a:rPr lang="en" sz="2000">
                <a:solidFill>
                  <a:srgbClr val="505670"/>
                </a:solidFill>
                <a:latin typeface="Varela Round"/>
                <a:ea typeface="Varela Round"/>
                <a:cs typeface="Varela Round"/>
                <a:sym typeface="Varela Round"/>
              </a:rPr>
              <a:t>People quickly moved on from being shocked/surprised by the images.</a:t>
            </a:r>
          </a:p>
          <a:p>
            <a:pPr indent="-355600" lvl="0" marL="457200" rtl="0">
              <a:spcBef>
                <a:spcPts val="0"/>
              </a:spcBef>
              <a:buClr>
                <a:srgbClr val="505670"/>
              </a:buClr>
              <a:buSzPct val="100000"/>
              <a:buFont typeface="Varela Round"/>
              <a:buChar char="●"/>
            </a:pPr>
            <a:r>
              <a:rPr lang="en" sz="2000">
                <a:solidFill>
                  <a:srgbClr val="505670"/>
                </a:solidFill>
                <a:latin typeface="Varela Round"/>
                <a:ea typeface="Varela Round"/>
                <a:cs typeface="Varela Round"/>
                <a:sym typeface="Varela Round"/>
              </a:rPr>
              <a:t>The locations chosen were recognized by people.</a:t>
            </a:r>
          </a:p>
          <a:p>
            <a:pPr>
              <a:spcBef>
                <a:spcPts val="0"/>
              </a:spcBef>
              <a:buNone/>
            </a:pPr>
            <a:r>
              <a:t/>
            </a:r>
            <a:endParaRPr sz="2000">
              <a:solidFill>
                <a:srgbClr val="505670"/>
              </a:solidFill>
              <a:latin typeface="Varela Round"/>
              <a:ea typeface="Varela Round"/>
              <a:cs typeface="Varela Round"/>
              <a:sym typeface="Varela Round"/>
            </a:endParaRPr>
          </a:p>
        </p:txBody>
      </p:sp>
      <p:sp>
        <p:nvSpPr>
          <p:cNvPr id="204" name="Shape 204"/>
          <p:cNvSpPr txBox="1"/>
          <p:nvPr/>
        </p:nvSpPr>
        <p:spPr>
          <a:xfrm>
            <a:off x="1162050" y="3721100"/>
            <a:ext cx="7509000" cy="603300"/>
          </a:xfrm>
          <a:prstGeom prst="rect">
            <a:avLst/>
          </a:prstGeom>
          <a:noFill/>
          <a:ln>
            <a:noFill/>
          </a:ln>
        </p:spPr>
        <p:txBody>
          <a:bodyPr anchorCtr="0" anchor="t" bIns="91425" lIns="91425" rIns="91425" tIns="91425">
            <a:noAutofit/>
          </a:bodyPr>
          <a:lstStyle/>
          <a:p>
            <a:pPr>
              <a:spcBef>
                <a:spcPts val="0"/>
              </a:spcBef>
              <a:buNone/>
            </a:pPr>
            <a:r>
              <a:rPr lang="en" sz="2200">
                <a:solidFill>
                  <a:srgbClr val="EA3A68"/>
                </a:solidFill>
                <a:latin typeface="Varela Round"/>
                <a:ea typeface="Varela Round"/>
                <a:cs typeface="Varela Round"/>
                <a:sym typeface="Varela Round"/>
              </a:rPr>
              <a:t>However, seeing the drought </a:t>
            </a:r>
            <a:r>
              <a:rPr b="1" lang="en" sz="2200">
                <a:solidFill>
                  <a:srgbClr val="EA3A68"/>
                </a:solidFill>
                <a:latin typeface="Varela Round"/>
                <a:ea typeface="Varela Round"/>
                <a:cs typeface="Varela Round"/>
                <a:sym typeface="Varela Round"/>
              </a:rPr>
              <a:t>made them care</a:t>
            </a:r>
            <a:r>
              <a:rPr lang="en" sz="2200">
                <a:solidFill>
                  <a:srgbClr val="EA3A68"/>
                </a:solidFill>
                <a:latin typeface="Varela Round"/>
                <a:ea typeface="Varela Round"/>
                <a:cs typeface="Varela Round"/>
                <a:sym typeface="Varela Round"/>
              </a:rPr>
              <a:t> but </a:t>
            </a:r>
            <a:r>
              <a:rPr b="1" lang="en" sz="2200">
                <a:solidFill>
                  <a:srgbClr val="EA3A68"/>
                </a:solidFill>
                <a:latin typeface="Varela Round"/>
                <a:ea typeface="Varela Round"/>
                <a:cs typeface="Varela Round"/>
                <a:sym typeface="Varela Round"/>
              </a:rPr>
              <a:t>didn’t give them anything to do.</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 name="Shape 208"/>
        <p:cNvGrpSpPr/>
        <p:nvPr/>
      </p:nvGrpSpPr>
      <p:grpSpPr>
        <a:xfrm>
          <a:off x="0" y="0"/>
          <a:ext cx="0" cy="0"/>
          <a:chOff x="0" y="0"/>
          <a:chExt cx="0" cy="0"/>
        </a:xfrm>
      </p:grpSpPr>
      <p:sp>
        <p:nvSpPr>
          <p:cNvPr id="209" name="Shape 209"/>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Combining ideas</a:t>
            </a:r>
          </a:p>
        </p:txBody>
      </p:sp>
      <p:sp>
        <p:nvSpPr>
          <p:cNvPr id="210" name="Shape 210"/>
          <p:cNvSpPr txBox="1"/>
          <p:nvPr/>
        </p:nvSpPr>
        <p:spPr>
          <a:xfrm>
            <a:off x="4105425" y="1463675"/>
            <a:ext cx="4416300" cy="1898699"/>
          </a:xfrm>
          <a:prstGeom prst="rect">
            <a:avLst/>
          </a:prstGeom>
          <a:noFill/>
          <a:ln>
            <a:noFill/>
          </a:ln>
        </p:spPr>
        <p:txBody>
          <a:bodyPr anchorCtr="0" anchor="t" bIns="91425" lIns="91425" rIns="91425" tIns="91425">
            <a:noAutofit/>
          </a:bodyPr>
          <a:lstStyle/>
          <a:p>
            <a:pPr indent="-355600" lvl="0" marL="457200" rtl="0">
              <a:spcBef>
                <a:spcPts val="0"/>
              </a:spcBef>
              <a:buClr>
                <a:srgbClr val="505670"/>
              </a:buClr>
              <a:buSzPct val="100000"/>
              <a:buFont typeface="Varela Round"/>
              <a:buChar char="●"/>
            </a:pPr>
            <a:r>
              <a:rPr lang="en" sz="2000">
                <a:solidFill>
                  <a:srgbClr val="505670"/>
                </a:solidFill>
                <a:latin typeface="Varela Round"/>
                <a:ea typeface="Varela Round"/>
                <a:cs typeface="Varela Round"/>
                <a:sym typeface="Varela Round"/>
              </a:rPr>
              <a:t>Show users live water usage so that they make wiser decisions.</a:t>
            </a:r>
          </a:p>
          <a:p>
            <a:pPr indent="-355600" lvl="0" marL="457200" rtl="0">
              <a:spcBef>
                <a:spcPts val="0"/>
              </a:spcBef>
              <a:buClr>
                <a:srgbClr val="505670"/>
              </a:buClr>
              <a:buSzPct val="100000"/>
              <a:buFont typeface="Varela Round"/>
              <a:buChar char="●"/>
            </a:pPr>
            <a:r>
              <a:rPr lang="en" sz="2000">
                <a:solidFill>
                  <a:srgbClr val="505670"/>
                </a:solidFill>
                <a:latin typeface="Varela Round"/>
                <a:ea typeface="Varela Round"/>
                <a:cs typeface="Varela Round"/>
                <a:sym typeface="Varela Round"/>
              </a:rPr>
              <a:t>Show progress to motivate them</a:t>
            </a:r>
          </a:p>
          <a:p>
            <a:pPr rtl="0">
              <a:spcBef>
                <a:spcPts val="0"/>
              </a:spcBef>
              <a:buNone/>
            </a:pPr>
            <a:r>
              <a:t/>
            </a:r>
            <a:endParaRPr sz="2000">
              <a:solidFill>
                <a:srgbClr val="505670"/>
              </a:solidFill>
              <a:latin typeface="Varela Round"/>
              <a:ea typeface="Varela Round"/>
              <a:cs typeface="Varela Round"/>
              <a:sym typeface="Varela Round"/>
            </a:endParaRPr>
          </a:p>
          <a:p>
            <a:pPr lvl="0" rtl="0">
              <a:spcBef>
                <a:spcPts val="0"/>
              </a:spcBef>
              <a:buNone/>
            </a:pPr>
            <a:r>
              <a:t/>
            </a:r>
            <a:endParaRPr sz="2000">
              <a:solidFill>
                <a:srgbClr val="505670"/>
              </a:solidFill>
              <a:latin typeface="Varela Round"/>
              <a:ea typeface="Varela Round"/>
              <a:cs typeface="Varela Round"/>
              <a:sym typeface="Varela Round"/>
            </a:endParaRPr>
          </a:p>
          <a:p>
            <a:pPr lvl="0" rtl="0">
              <a:spcBef>
                <a:spcPts val="0"/>
              </a:spcBef>
              <a:buNone/>
            </a:pPr>
            <a:r>
              <a:t/>
            </a:r>
            <a:endParaRPr sz="2000">
              <a:solidFill>
                <a:srgbClr val="505670"/>
              </a:solidFill>
              <a:latin typeface="Varela Round"/>
              <a:ea typeface="Varela Round"/>
              <a:cs typeface="Varela Round"/>
              <a:sym typeface="Varela Round"/>
            </a:endParaRPr>
          </a:p>
        </p:txBody>
      </p:sp>
      <p:pic>
        <p:nvPicPr>
          <p:cNvPr id="211" name="Shape 211"/>
          <p:cNvPicPr preferRelativeResize="0"/>
          <p:nvPr/>
        </p:nvPicPr>
        <p:blipFill rotWithShape="1">
          <a:blip r:embed="rId3">
            <a:alphaModFix/>
          </a:blip>
          <a:srcRect b="7365" l="8428" r="11224" t="10343"/>
          <a:stretch/>
        </p:blipFill>
        <p:spPr>
          <a:xfrm>
            <a:off x="944675" y="1254749"/>
            <a:ext cx="1842672" cy="1415424"/>
          </a:xfrm>
          <a:prstGeom prst="rect">
            <a:avLst/>
          </a:prstGeom>
          <a:noFill/>
          <a:ln>
            <a:noFill/>
          </a:ln>
        </p:spPr>
      </p:pic>
      <p:pic>
        <p:nvPicPr>
          <p:cNvPr id="212" name="Shape 212"/>
          <p:cNvPicPr preferRelativeResize="0"/>
          <p:nvPr/>
        </p:nvPicPr>
        <p:blipFill rotWithShape="1">
          <a:blip r:embed="rId4">
            <a:alphaModFix/>
          </a:blip>
          <a:srcRect b="8878" l="7617" r="12203" t="10774"/>
          <a:stretch/>
        </p:blipFill>
        <p:spPr>
          <a:xfrm>
            <a:off x="917050" y="2680079"/>
            <a:ext cx="1588024" cy="1193425"/>
          </a:xfrm>
          <a:prstGeom prst="rect">
            <a:avLst/>
          </a:prstGeom>
          <a:noFill/>
          <a:ln>
            <a:noFill/>
          </a:ln>
        </p:spPr>
      </p:pic>
      <p:pic>
        <p:nvPicPr>
          <p:cNvPr id="213" name="Shape 213"/>
          <p:cNvPicPr preferRelativeResize="0"/>
          <p:nvPr/>
        </p:nvPicPr>
        <p:blipFill rotWithShape="1">
          <a:blip r:embed="rId5">
            <a:alphaModFix/>
          </a:blip>
          <a:srcRect b="6712" l="10855" r="7338" t="9486"/>
          <a:stretch/>
        </p:blipFill>
        <p:spPr>
          <a:xfrm>
            <a:off x="2339374" y="1325198"/>
            <a:ext cx="1842252" cy="1415424"/>
          </a:xfrm>
          <a:prstGeom prst="rect">
            <a:avLst/>
          </a:prstGeom>
          <a:noFill/>
          <a:ln>
            <a:noFill/>
          </a:ln>
        </p:spPr>
      </p:pic>
      <p:pic>
        <p:nvPicPr>
          <p:cNvPr id="214" name="Shape 214"/>
          <p:cNvPicPr preferRelativeResize="0"/>
          <p:nvPr/>
        </p:nvPicPr>
        <p:blipFill>
          <a:blip r:embed="rId6">
            <a:alphaModFix/>
          </a:blip>
          <a:stretch>
            <a:fillRect/>
          </a:stretch>
        </p:blipFill>
        <p:spPr>
          <a:xfrm>
            <a:off x="2505075" y="2740625"/>
            <a:ext cx="1676549" cy="1365949"/>
          </a:xfrm>
          <a:prstGeom prst="rect">
            <a:avLst/>
          </a:prstGeom>
          <a:noFill/>
          <a:ln>
            <a:noFill/>
          </a:ln>
        </p:spPr>
      </p:pic>
      <p:sp>
        <p:nvSpPr>
          <p:cNvPr id="215" name="Shape 215"/>
          <p:cNvSpPr txBox="1"/>
          <p:nvPr/>
        </p:nvSpPr>
        <p:spPr>
          <a:xfrm>
            <a:off x="4486425" y="3192900"/>
            <a:ext cx="3825600" cy="1415399"/>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EA3A68"/>
                </a:solidFill>
                <a:latin typeface="Varela Round"/>
                <a:ea typeface="Varela Round"/>
                <a:cs typeface="Varela Round"/>
                <a:sym typeface="Varela Round"/>
              </a:rPr>
              <a:t>We learned that a screen is not always the best solution/interface.</a:t>
            </a:r>
          </a:p>
          <a:p>
            <a:pPr lvl="0" rtl="0">
              <a:spcBef>
                <a:spcPts val="0"/>
              </a:spcBef>
              <a:buNone/>
            </a:pPr>
            <a:r>
              <a:t/>
            </a:r>
            <a:endParaRPr sz="2400">
              <a:solidFill>
                <a:srgbClr val="EA3A68"/>
              </a:solidFill>
              <a:latin typeface="Varela Round"/>
              <a:ea typeface="Varela Round"/>
              <a:cs typeface="Varela Round"/>
              <a:sym typeface="Varela Round"/>
            </a:endParaRPr>
          </a:p>
          <a:p>
            <a:pPr lvl="0" rtl="0">
              <a:spcBef>
                <a:spcPts val="0"/>
              </a:spcBef>
              <a:buNone/>
            </a:pPr>
            <a:r>
              <a:t/>
            </a:r>
            <a:endParaRPr sz="2400">
              <a:solidFill>
                <a:srgbClr val="EA3A68"/>
              </a:solidFill>
              <a:latin typeface="Varela Round"/>
              <a:ea typeface="Varela Round"/>
              <a:cs typeface="Varela Round"/>
              <a:sym typeface="Varela Round"/>
            </a:endParaRPr>
          </a:p>
          <a:p>
            <a:pPr lvl="0" rtl="0">
              <a:spcBef>
                <a:spcPts val="0"/>
              </a:spcBef>
              <a:buNone/>
            </a:pPr>
            <a:r>
              <a:t/>
            </a:r>
            <a:endParaRPr sz="2400">
              <a:solidFill>
                <a:srgbClr val="EA3A68"/>
              </a:solidFill>
              <a:latin typeface="Varela Round"/>
              <a:ea typeface="Varela Round"/>
              <a:cs typeface="Varela Round"/>
              <a:sym typeface="Varela Round"/>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9" name="Shape 219"/>
        <p:cNvGrpSpPr/>
        <p:nvPr/>
      </p:nvGrpSpPr>
      <p:grpSpPr>
        <a:xfrm>
          <a:off x="0" y="0"/>
          <a:ext cx="0" cy="0"/>
          <a:chOff x="0" y="0"/>
          <a:chExt cx="0" cy="0"/>
        </a:xfrm>
      </p:grpSpPr>
      <p:sp>
        <p:nvSpPr>
          <p:cNvPr id="220" name="Shape 220"/>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The talking faucet</a:t>
            </a:r>
          </a:p>
        </p:txBody>
      </p:sp>
      <p:sp>
        <p:nvSpPr>
          <p:cNvPr id="221" name="Shape 221"/>
          <p:cNvSpPr txBox="1"/>
          <p:nvPr/>
        </p:nvSpPr>
        <p:spPr>
          <a:xfrm>
            <a:off x="4029225" y="1463675"/>
            <a:ext cx="4416300" cy="2352600"/>
          </a:xfrm>
          <a:prstGeom prst="rect">
            <a:avLst/>
          </a:prstGeom>
          <a:noFill/>
          <a:ln>
            <a:noFill/>
          </a:ln>
        </p:spPr>
        <p:txBody>
          <a:bodyPr anchorCtr="0" anchor="t" bIns="91425" lIns="91425" rIns="91425" tIns="91425">
            <a:noAutofit/>
          </a:bodyPr>
          <a:lstStyle/>
          <a:p>
            <a:pPr indent="-355600" lvl="0" marL="457200" rtl="0">
              <a:spcBef>
                <a:spcPts val="0"/>
              </a:spcBef>
              <a:buClr>
                <a:srgbClr val="505670"/>
              </a:buClr>
              <a:buSzPct val="100000"/>
              <a:buFont typeface="Varela Round"/>
              <a:buChar char="●"/>
            </a:pPr>
            <a:r>
              <a:rPr lang="en" sz="2000">
                <a:solidFill>
                  <a:srgbClr val="505670"/>
                </a:solidFill>
                <a:latin typeface="Varela Round"/>
                <a:ea typeface="Varela Round"/>
                <a:cs typeface="Varela Round"/>
                <a:sym typeface="Varela Round"/>
              </a:rPr>
              <a:t>Introduced the talking faucet.</a:t>
            </a:r>
          </a:p>
          <a:p>
            <a:pPr indent="-355600" lvl="0" marL="457200" rtl="0">
              <a:spcBef>
                <a:spcPts val="0"/>
              </a:spcBef>
              <a:buClr>
                <a:srgbClr val="505670"/>
              </a:buClr>
              <a:buSzPct val="100000"/>
              <a:buFont typeface="Varela Round"/>
              <a:buChar char="●"/>
            </a:pPr>
            <a:r>
              <a:rPr lang="en" sz="2000">
                <a:solidFill>
                  <a:srgbClr val="505670"/>
                </a:solidFill>
                <a:latin typeface="Varela Round"/>
                <a:ea typeface="Varela Round"/>
                <a:cs typeface="Varela Round"/>
                <a:sym typeface="Varela Round"/>
              </a:rPr>
              <a:t>Wasn’t as creepy as we thought.</a:t>
            </a:r>
          </a:p>
          <a:p>
            <a:pPr lvl="0" rtl="0">
              <a:spcBef>
                <a:spcPts val="0"/>
              </a:spcBef>
              <a:buNone/>
            </a:pPr>
            <a:r>
              <a:t/>
            </a:r>
            <a:endParaRPr sz="2000">
              <a:solidFill>
                <a:srgbClr val="505670"/>
              </a:solidFill>
              <a:latin typeface="Varela Round"/>
              <a:ea typeface="Varela Round"/>
              <a:cs typeface="Varela Round"/>
              <a:sym typeface="Varela Round"/>
            </a:endParaRPr>
          </a:p>
        </p:txBody>
      </p:sp>
      <p:sp>
        <p:nvSpPr>
          <p:cNvPr id="222" name="Shape 222"/>
          <p:cNvSpPr txBox="1"/>
          <p:nvPr/>
        </p:nvSpPr>
        <p:spPr>
          <a:xfrm>
            <a:off x="1085850" y="3644900"/>
            <a:ext cx="7509000" cy="603300"/>
          </a:xfrm>
          <a:prstGeom prst="rect">
            <a:avLst/>
          </a:prstGeom>
          <a:noFill/>
          <a:ln>
            <a:noFill/>
          </a:ln>
        </p:spPr>
        <p:txBody>
          <a:bodyPr anchorCtr="0" anchor="t" bIns="91425" lIns="91425" rIns="91425" tIns="91425">
            <a:noAutofit/>
          </a:bodyPr>
          <a:lstStyle/>
          <a:p>
            <a:pPr lvl="0" rtl="0">
              <a:spcBef>
                <a:spcPts val="0"/>
              </a:spcBef>
              <a:buNone/>
            </a:pPr>
            <a:r>
              <a:rPr lang="en" sz="2200">
                <a:solidFill>
                  <a:srgbClr val="EA3A68"/>
                </a:solidFill>
                <a:latin typeface="Varela Round"/>
                <a:ea typeface="Varela Round"/>
                <a:cs typeface="Varela Round"/>
                <a:sym typeface="Varela Round"/>
              </a:rPr>
              <a:t>What should the faucet should alert about - time? amount of water? crisis alerts? </a:t>
            </a:r>
          </a:p>
        </p:txBody>
      </p:sp>
      <p:pic>
        <p:nvPicPr>
          <p:cNvPr id="223" name="Shape 223"/>
          <p:cNvPicPr preferRelativeResize="0"/>
          <p:nvPr/>
        </p:nvPicPr>
        <p:blipFill rotWithShape="1">
          <a:blip r:embed="rId3">
            <a:alphaModFix/>
          </a:blip>
          <a:srcRect b="0" l="14821" r="0" t="0"/>
          <a:stretch/>
        </p:blipFill>
        <p:spPr>
          <a:xfrm>
            <a:off x="1027950" y="1638025"/>
            <a:ext cx="2794151" cy="1721387"/>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x="0" y="0"/>
          <a:ext cx="0" cy="0"/>
          <a:chOff x="0" y="0"/>
          <a:chExt cx="0" cy="0"/>
        </a:xfrm>
      </p:grpSpPr>
      <p:sp>
        <p:nvSpPr>
          <p:cNvPr id="228" name="Shape 228"/>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More surprises</a:t>
            </a:r>
          </a:p>
        </p:txBody>
      </p:sp>
      <p:sp>
        <p:nvSpPr>
          <p:cNvPr id="229" name="Shape 229"/>
          <p:cNvSpPr txBox="1"/>
          <p:nvPr/>
        </p:nvSpPr>
        <p:spPr>
          <a:xfrm>
            <a:off x="2581425" y="1235075"/>
            <a:ext cx="3460499" cy="1343099"/>
          </a:xfrm>
          <a:prstGeom prst="rect">
            <a:avLst/>
          </a:prstGeom>
          <a:noFill/>
          <a:ln>
            <a:noFill/>
          </a:ln>
        </p:spPr>
        <p:txBody>
          <a:bodyPr anchorCtr="0" anchor="t" bIns="91425" lIns="91425" rIns="91425" tIns="91425">
            <a:noAutofit/>
          </a:bodyPr>
          <a:lstStyle/>
          <a:p>
            <a:pPr lvl="0" rtl="0" algn="ctr">
              <a:spcBef>
                <a:spcPts val="0"/>
              </a:spcBef>
              <a:buNone/>
            </a:pPr>
            <a:r>
              <a:rPr lang="en" sz="2500">
                <a:solidFill>
                  <a:srgbClr val="19BBD5"/>
                </a:solidFill>
                <a:latin typeface="Shadows Into Light"/>
                <a:ea typeface="Shadows Into Light"/>
                <a:cs typeface="Shadows Into Light"/>
                <a:sym typeface="Shadows Into Light"/>
              </a:rPr>
              <a:t>“I thought I could finish shower faster by increasing the water flow.”</a:t>
            </a:r>
          </a:p>
          <a:p>
            <a:pPr lvl="0" rtl="0">
              <a:spcBef>
                <a:spcPts val="0"/>
              </a:spcBef>
              <a:buNone/>
            </a:pPr>
            <a:r>
              <a:t/>
            </a:r>
            <a:endParaRPr sz="2500">
              <a:solidFill>
                <a:srgbClr val="19BBD5"/>
              </a:solidFill>
              <a:latin typeface="Varela Round"/>
              <a:ea typeface="Varela Round"/>
              <a:cs typeface="Varela Round"/>
              <a:sym typeface="Varela Round"/>
            </a:endParaRPr>
          </a:p>
          <a:p>
            <a:pPr lvl="0" rtl="0">
              <a:spcBef>
                <a:spcPts val="0"/>
              </a:spcBef>
              <a:buNone/>
            </a:pPr>
            <a:r>
              <a:t/>
            </a:r>
            <a:endParaRPr sz="2500">
              <a:solidFill>
                <a:srgbClr val="19BBD5"/>
              </a:solidFill>
              <a:latin typeface="Varela Round"/>
              <a:ea typeface="Varela Round"/>
              <a:cs typeface="Varela Round"/>
              <a:sym typeface="Varela Round"/>
            </a:endParaRPr>
          </a:p>
        </p:txBody>
      </p:sp>
      <p:sp>
        <p:nvSpPr>
          <p:cNvPr id="230" name="Shape 230"/>
          <p:cNvSpPr txBox="1"/>
          <p:nvPr/>
        </p:nvSpPr>
        <p:spPr>
          <a:xfrm>
            <a:off x="1543050" y="3492500"/>
            <a:ext cx="7509000" cy="603300"/>
          </a:xfrm>
          <a:prstGeom prst="rect">
            <a:avLst/>
          </a:prstGeom>
          <a:noFill/>
          <a:ln>
            <a:noFill/>
          </a:ln>
        </p:spPr>
        <p:txBody>
          <a:bodyPr anchorCtr="0" anchor="t" bIns="91425" lIns="91425" rIns="91425" tIns="91425">
            <a:noAutofit/>
          </a:bodyPr>
          <a:lstStyle/>
          <a:p>
            <a:pPr indent="-368300" lvl="0" marL="457200" rtl="0">
              <a:spcBef>
                <a:spcPts val="0"/>
              </a:spcBef>
              <a:buClr>
                <a:srgbClr val="EA3A68"/>
              </a:buClr>
              <a:buSzPct val="100000"/>
              <a:buFont typeface="Varela Round"/>
              <a:buChar char="●"/>
            </a:pPr>
            <a:r>
              <a:rPr lang="en" sz="2200">
                <a:solidFill>
                  <a:srgbClr val="EA3A68"/>
                </a:solidFill>
                <a:latin typeface="Varela Round"/>
                <a:ea typeface="Varela Round"/>
                <a:cs typeface="Varela Round"/>
                <a:sym typeface="Varela Round"/>
              </a:rPr>
              <a:t>Alert about the amount of water used, and comparing to the average. </a:t>
            </a:r>
          </a:p>
          <a:p>
            <a:pPr indent="-368300" lvl="0" marL="457200" rtl="0">
              <a:spcBef>
                <a:spcPts val="0"/>
              </a:spcBef>
              <a:buClr>
                <a:srgbClr val="EA3A68"/>
              </a:buClr>
              <a:buSzPct val="100000"/>
              <a:buFont typeface="Varela Round"/>
              <a:buChar char="●"/>
            </a:pPr>
            <a:r>
              <a:rPr lang="en" sz="2200">
                <a:solidFill>
                  <a:srgbClr val="EA3A68"/>
                </a:solidFill>
                <a:latin typeface="Varela Round"/>
                <a:ea typeface="Varela Round"/>
                <a:cs typeface="Varela Round"/>
                <a:sym typeface="Varela Round"/>
              </a:rPr>
              <a:t>Introduced music with the alerts.</a:t>
            </a:r>
          </a:p>
        </p:txBody>
      </p:sp>
      <p:pic>
        <p:nvPicPr>
          <p:cNvPr id="231" name="Shape 231"/>
          <p:cNvPicPr preferRelativeResize="0"/>
          <p:nvPr/>
        </p:nvPicPr>
        <p:blipFill>
          <a:blip r:embed="rId3">
            <a:alphaModFix/>
          </a:blip>
          <a:stretch>
            <a:fillRect/>
          </a:stretch>
        </p:blipFill>
        <p:spPr>
          <a:xfrm>
            <a:off x="612312" y="1428712"/>
            <a:ext cx="1938623" cy="1938623"/>
          </a:xfrm>
          <a:prstGeom prst="rect">
            <a:avLst/>
          </a:prstGeom>
          <a:noFill/>
          <a:ln>
            <a:noFill/>
          </a:ln>
        </p:spPr>
      </p:pic>
      <p:pic>
        <p:nvPicPr>
          <p:cNvPr id="232" name="Shape 232"/>
          <p:cNvPicPr preferRelativeResize="0"/>
          <p:nvPr/>
        </p:nvPicPr>
        <p:blipFill rotWithShape="1">
          <a:blip r:embed="rId4">
            <a:alphaModFix/>
          </a:blip>
          <a:srcRect b="22275" l="0" r="0" t="0"/>
          <a:stretch/>
        </p:blipFill>
        <p:spPr>
          <a:xfrm>
            <a:off x="6687809" y="1865625"/>
            <a:ext cx="2151390" cy="1672100"/>
          </a:xfrm>
          <a:prstGeom prst="rect">
            <a:avLst/>
          </a:prstGeom>
          <a:noFill/>
          <a:ln>
            <a:noFill/>
          </a:ln>
        </p:spPr>
      </p:pic>
      <p:sp>
        <p:nvSpPr>
          <p:cNvPr id="233" name="Shape 233"/>
          <p:cNvSpPr txBox="1"/>
          <p:nvPr/>
        </p:nvSpPr>
        <p:spPr>
          <a:xfrm>
            <a:off x="3898900" y="2643650"/>
            <a:ext cx="2730599" cy="536400"/>
          </a:xfrm>
          <a:prstGeom prst="rect">
            <a:avLst/>
          </a:prstGeom>
          <a:noFill/>
          <a:ln>
            <a:noFill/>
          </a:ln>
        </p:spPr>
        <p:txBody>
          <a:bodyPr anchorCtr="0" anchor="t" bIns="91425" lIns="91425" rIns="91425" tIns="91425">
            <a:noAutofit/>
          </a:bodyPr>
          <a:lstStyle/>
          <a:p>
            <a:pPr rtl="0">
              <a:spcBef>
                <a:spcPts val="0"/>
              </a:spcBef>
              <a:buNone/>
            </a:pPr>
            <a:r>
              <a:rPr lang="en" sz="2500">
                <a:solidFill>
                  <a:srgbClr val="19BBD5"/>
                </a:solidFill>
                <a:latin typeface="Shadows Into Light"/>
                <a:ea typeface="Shadows Into Light"/>
                <a:cs typeface="Shadows Into Light"/>
                <a:sym typeface="Shadows Into Light"/>
              </a:rPr>
              <a:t>“I really like my music </a:t>
            </a:r>
          </a:p>
          <a:p>
            <a:pPr lvl="0" rtl="0">
              <a:spcBef>
                <a:spcPts val="0"/>
              </a:spcBef>
              <a:buNone/>
            </a:pPr>
            <a:r>
              <a:rPr lang="en" sz="2500">
                <a:solidFill>
                  <a:srgbClr val="19BBD5"/>
                </a:solidFill>
                <a:latin typeface="Shadows Into Light"/>
                <a:ea typeface="Shadows Into Light"/>
                <a:cs typeface="Shadows Into Light"/>
                <a:sym typeface="Shadows Into Light"/>
              </a:rPr>
              <a:t>while I shower”</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1000">
                <a:solidFill>
                  <a:srgbClr val="505670"/>
                </a:solidFill>
                <a:latin typeface="Varela Round"/>
                <a:ea typeface="Varela Round"/>
                <a:cs typeface="Varela Round"/>
                <a:sym typeface="Varela Round"/>
              </a:rPr>
              <a:t> </a:t>
            </a:r>
            <a:r>
              <a:rPr lang="en" sz="3600">
                <a:solidFill>
                  <a:srgbClr val="EA3A68"/>
                </a:solidFill>
              </a:rPr>
              <a:t>Final Design</a:t>
            </a:r>
          </a:p>
        </p:txBody>
      </p:sp>
      <p:sp>
        <p:nvSpPr>
          <p:cNvPr id="239" name="Shape 239"/>
          <p:cNvSpPr txBox="1"/>
          <p:nvPr>
            <p:ph idx="1" type="body"/>
          </p:nvPr>
        </p:nvSpPr>
        <p:spPr>
          <a:xfrm>
            <a:off x="1043850" y="1167660"/>
            <a:ext cx="7056299" cy="570600"/>
          </a:xfrm>
          <a:prstGeom prst="rect">
            <a:avLst/>
          </a:prstGeom>
        </p:spPr>
        <p:txBody>
          <a:bodyPr anchorCtr="0" anchor="t" bIns="91425" lIns="91425" rIns="91425" tIns="91425">
            <a:noAutofit/>
          </a:bodyPr>
          <a:lstStyle/>
          <a:p>
            <a:pPr indent="-355600" lvl="0" marL="457200" rtl="0">
              <a:spcBef>
                <a:spcPts val="0"/>
              </a:spcBef>
              <a:buClr>
                <a:srgbClr val="505670"/>
              </a:buClr>
              <a:buSzPct val="100000"/>
              <a:buFont typeface="Varela Round"/>
              <a:buAutoNum type="arabicPeriod"/>
            </a:pPr>
            <a:r>
              <a:rPr lang="en" sz="2000"/>
              <a:t>Learn about water crisis</a:t>
            </a:r>
          </a:p>
        </p:txBody>
      </p:sp>
      <p:sp>
        <p:nvSpPr>
          <p:cNvPr id="240" name="Shape 240"/>
          <p:cNvSpPr/>
          <p:nvPr/>
        </p:nvSpPr>
        <p:spPr>
          <a:xfrm>
            <a:off x="304800" y="136707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41" name="Shape 241"/>
          <p:cNvSpPr txBox="1"/>
          <p:nvPr/>
        </p:nvSpPr>
        <p:spPr>
          <a:xfrm>
            <a:off x="1714500" y="135636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42" name="Shape 242"/>
          <p:cNvSpPr/>
          <p:nvPr/>
        </p:nvSpPr>
        <p:spPr>
          <a:xfrm>
            <a:off x="457200" y="138231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43" name="Shape 243"/>
          <p:cNvSpPr txBox="1"/>
          <p:nvPr/>
        </p:nvSpPr>
        <p:spPr>
          <a:xfrm>
            <a:off x="1866900" y="137160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44" name="Shape 244"/>
          <p:cNvSpPr/>
          <p:nvPr/>
        </p:nvSpPr>
        <p:spPr>
          <a:xfrm>
            <a:off x="609600" y="139755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45" name="Shape 245"/>
          <p:cNvSpPr txBox="1"/>
          <p:nvPr/>
        </p:nvSpPr>
        <p:spPr>
          <a:xfrm>
            <a:off x="2019300" y="138684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46" name="Shape 246"/>
          <p:cNvSpPr/>
          <p:nvPr/>
        </p:nvSpPr>
        <p:spPr>
          <a:xfrm>
            <a:off x="762000" y="141279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47" name="Shape 247"/>
          <p:cNvSpPr txBox="1"/>
          <p:nvPr/>
        </p:nvSpPr>
        <p:spPr>
          <a:xfrm>
            <a:off x="2171700" y="140208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48" name="Shape 248"/>
          <p:cNvSpPr/>
          <p:nvPr/>
        </p:nvSpPr>
        <p:spPr>
          <a:xfrm>
            <a:off x="914400" y="142803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49" name="Shape 249"/>
          <p:cNvSpPr txBox="1"/>
          <p:nvPr/>
        </p:nvSpPr>
        <p:spPr>
          <a:xfrm>
            <a:off x="2324100" y="141732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50" name="Shape 250"/>
          <p:cNvSpPr/>
          <p:nvPr/>
        </p:nvSpPr>
        <p:spPr>
          <a:xfrm>
            <a:off x="304800" y="136707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pic>
        <p:nvPicPr>
          <p:cNvPr id="251" name="Shape 251"/>
          <p:cNvPicPr preferRelativeResize="0"/>
          <p:nvPr/>
        </p:nvPicPr>
        <p:blipFill>
          <a:blip r:embed="rId3">
            <a:alphaModFix/>
          </a:blip>
          <a:stretch>
            <a:fillRect/>
          </a:stretch>
        </p:blipFill>
        <p:spPr>
          <a:xfrm>
            <a:off x="4657200" y="1771175"/>
            <a:ext cx="3506579" cy="2595674"/>
          </a:xfrm>
          <a:prstGeom prst="rect">
            <a:avLst/>
          </a:prstGeom>
          <a:noFill/>
          <a:ln cap="flat" cmpd="sng" w="9525">
            <a:solidFill>
              <a:srgbClr val="000000"/>
            </a:solidFill>
            <a:prstDash val="solid"/>
            <a:round/>
            <a:headEnd len="med" w="med" type="none"/>
            <a:tailEnd len="med" w="med" type="none"/>
          </a:ln>
        </p:spPr>
      </p:pic>
      <p:pic>
        <p:nvPicPr>
          <p:cNvPr id="252" name="Shape 252"/>
          <p:cNvPicPr preferRelativeResize="0"/>
          <p:nvPr/>
        </p:nvPicPr>
        <p:blipFill>
          <a:blip r:embed="rId4">
            <a:alphaModFix/>
          </a:blip>
          <a:stretch>
            <a:fillRect/>
          </a:stretch>
        </p:blipFill>
        <p:spPr>
          <a:xfrm>
            <a:off x="975300" y="1786225"/>
            <a:ext cx="3506574" cy="2565583"/>
          </a:xfrm>
          <a:prstGeom prst="rect">
            <a:avLst/>
          </a:prstGeom>
          <a:noFill/>
          <a:ln cap="flat" cmpd="sng" w="9525">
            <a:solidFill>
              <a:srgbClr val="000000"/>
            </a:solidFill>
            <a:prstDash val="solid"/>
            <a:round/>
            <a:headEnd len="med" w="med" type="none"/>
            <a:tailEnd len="med" w="med" type="none"/>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1000">
                <a:solidFill>
                  <a:srgbClr val="505670"/>
                </a:solidFill>
                <a:latin typeface="Varela Round"/>
                <a:ea typeface="Varela Round"/>
                <a:cs typeface="Varela Round"/>
                <a:sym typeface="Varela Round"/>
              </a:rPr>
              <a:t> </a:t>
            </a:r>
            <a:r>
              <a:rPr lang="en" sz="3600">
                <a:solidFill>
                  <a:srgbClr val="EA3A68"/>
                </a:solidFill>
              </a:rPr>
              <a:t>Final Design</a:t>
            </a:r>
          </a:p>
        </p:txBody>
      </p:sp>
      <p:sp>
        <p:nvSpPr>
          <p:cNvPr id="258" name="Shape 258"/>
          <p:cNvSpPr txBox="1"/>
          <p:nvPr>
            <p:ph idx="1" type="body"/>
          </p:nvPr>
        </p:nvSpPr>
        <p:spPr>
          <a:xfrm>
            <a:off x="1070325" y="1286589"/>
            <a:ext cx="7056299" cy="576000"/>
          </a:xfrm>
          <a:prstGeom prst="rect">
            <a:avLst/>
          </a:prstGeom>
        </p:spPr>
        <p:txBody>
          <a:bodyPr anchorCtr="0" anchor="t" bIns="91425" lIns="91425" rIns="91425" tIns="91425">
            <a:noAutofit/>
          </a:bodyPr>
          <a:lstStyle/>
          <a:p>
            <a:pPr lvl="0" rtl="0">
              <a:spcBef>
                <a:spcPts val="0"/>
              </a:spcBef>
              <a:buNone/>
            </a:pPr>
            <a:r>
              <a:rPr lang="en" sz="2000"/>
              <a:t>2. Learn about live water usage by sound alert</a:t>
            </a:r>
          </a:p>
        </p:txBody>
      </p:sp>
      <p:sp>
        <p:nvSpPr>
          <p:cNvPr id="259" name="Shape 259"/>
          <p:cNvSpPr/>
          <p:nvPr/>
        </p:nvSpPr>
        <p:spPr>
          <a:xfrm>
            <a:off x="304800" y="136707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60" name="Shape 260"/>
          <p:cNvSpPr txBox="1"/>
          <p:nvPr/>
        </p:nvSpPr>
        <p:spPr>
          <a:xfrm>
            <a:off x="1714500" y="135636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61" name="Shape 261"/>
          <p:cNvSpPr/>
          <p:nvPr/>
        </p:nvSpPr>
        <p:spPr>
          <a:xfrm>
            <a:off x="457200" y="138231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62" name="Shape 262"/>
          <p:cNvSpPr txBox="1"/>
          <p:nvPr/>
        </p:nvSpPr>
        <p:spPr>
          <a:xfrm>
            <a:off x="1866900" y="137160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63" name="Shape 263"/>
          <p:cNvSpPr/>
          <p:nvPr/>
        </p:nvSpPr>
        <p:spPr>
          <a:xfrm>
            <a:off x="609600" y="139755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64" name="Shape 264"/>
          <p:cNvSpPr txBox="1"/>
          <p:nvPr/>
        </p:nvSpPr>
        <p:spPr>
          <a:xfrm>
            <a:off x="2019300" y="138684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65" name="Shape 265"/>
          <p:cNvSpPr/>
          <p:nvPr/>
        </p:nvSpPr>
        <p:spPr>
          <a:xfrm>
            <a:off x="762000" y="141279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66" name="Shape 266"/>
          <p:cNvSpPr txBox="1"/>
          <p:nvPr/>
        </p:nvSpPr>
        <p:spPr>
          <a:xfrm>
            <a:off x="2171700" y="140208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67" name="Shape 267"/>
          <p:cNvSpPr/>
          <p:nvPr/>
        </p:nvSpPr>
        <p:spPr>
          <a:xfrm>
            <a:off x="914400" y="142803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68" name="Shape 268"/>
          <p:cNvSpPr txBox="1"/>
          <p:nvPr/>
        </p:nvSpPr>
        <p:spPr>
          <a:xfrm>
            <a:off x="2324100" y="141732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69" name="Shape 269"/>
          <p:cNvSpPr/>
          <p:nvPr/>
        </p:nvSpPr>
        <p:spPr>
          <a:xfrm>
            <a:off x="304800" y="136707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pic>
        <p:nvPicPr>
          <p:cNvPr id="270" name="Shape 270"/>
          <p:cNvPicPr preferRelativeResize="0"/>
          <p:nvPr/>
        </p:nvPicPr>
        <p:blipFill>
          <a:blip r:embed="rId3">
            <a:alphaModFix/>
          </a:blip>
          <a:stretch>
            <a:fillRect/>
          </a:stretch>
        </p:blipFill>
        <p:spPr>
          <a:xfrm>
            <a:off x="2927473" y="1968725"/>
            <a:ext cx="3238524" cy="2462125"/>
          </a:xfrm>
          <a:prstGeom prst="rect">
            <a:avLst/>
          </a:prstGeom>
          <a:noFill/>
          <a:ln>
            <a:noFill/>
          </a:ln>
        </p:spPr>
      </p:pic>
      <p:sp>
        <p:nvSpPr>
          <p:cNvPr id="271" name="Shape 271"/>
          <p:cNvSpPr txBox="1"/>
          <p:nvPr/>
        </p:nvSpPr>
        <p:spPr>
          <a:xfrm rot="-1227318">
            <a:off x="3150083" y="2470754"/>
            <a:ext cx="379424" cy="694102"/>
          </a:xfrm>
          <a:prstGeom prst="rect">
            <a:avLst/>
          </a:prstGeom>
          <a:noFill/>
          <a:ln>
            <a:noFill/>
          </a:ln>
        </p:spPr>
        <p:txBody>
          <a:bodyPr anchorCtr="0" anchor="t" bIns="91425" lIns="91425" rIns="91425" tIns="91425">
            <a:noAutofit/>
          </a:bodyPr>
          <a:lstStyle/>
          <a:p>
            <a:pPr>
              <a:spcBef>
                <a:spcPts val="0"/>
              </a:spcBef>
              <a:buNone/>
            </a:pPr>
            <a:r>
              <a:rPr lang="en" sz="3600"/>
              <a:t>♪</a:t>
            </a:r>
          </a:p>
        </p:txBody>
      </p:sp>
      <p:sp>
        <p:nvSpPr>
          <p:cNvPr id="272" name="Shape 272"/>
          <p:cNvSpPr txBox="1"/>
          <p:nvPr/>
        </p:nvSpPr>
        <p:spPr>
          <a:xfrm rot="1233362">
            <a:off x="4408787" y="1970233"/>
            <a:ext cx="379353" cy="693960"/>
          </a:xfrm>
          <a:prstGeom prst="rect">
            <a:avLst/>
          </a:prstGeom>
          <a:noFill/>
          <a:ln>
            <a:noFill/>
          </a:ln>
        </p:spPr>
        <p:txBody>
          <a:bodyPr anchorCtr="0" anchor="t" bIns="91425" lIns="91425" rIns="91425" tIns="91425">
            <a:noAutofit/>
          </a:bodyPr>
          <a:lstStyle/>
          <a:p>
            <a:pPr lvl="0" rtl="0">
              <a:spcBef>
                <a:spcPts val="0"/>
              </a:spcBef>
              <a:buNone/>
            </a:pPr>
            <a:r>
              <a:rPr lang="en" sz="3600"/>
              <a:t>♪</a:t>
            </a:r>
          </a:p>
        </p:txBody>
      </p:sp>
      <p:sp>
        <p:nvSpPr>
          <p:cNvPr id="273" name="Shape 273"/>
          <p:cNvSpPr txBox="1"/>
          <p:nvPr/>
        </p:nvSpPr>
        <p:spPr>
          <a:xfrm rot="1014972">
            <a:off x="5608545" y="2748913"/>
            <a:ext cx="379416" cy="693921"/>
          </a:xfrm>
          <a:prstGeom prst="rect">
            <a:avLst/>
          </a:prstGeom>
          <a:noFill/>
          <a:ln>
            <a:noFill/>
          </a:ln>
        </p:spPr>
        <p:txBody>
          <a:bodyPr anchorCtr="0" anchor="t" bIns="91425" lIns="91425" rIns="91425" tIns="91425">
            <a:noAutofit/>
          </a:bodyPr>
          <a:lstStyle/>
          <a:p>
            <a:pPr lvl="0" rtl="0">
              <a:spcBef>
                <a:spcPts val="0"/>
              </a:spcBef>
              <a:buNone/>
            </a:pPr>
            <a:r>
              <a:rPr lang="en" sz="3600"/>
              <a:t>♪</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1000">
                <a:solidFill>
                  <a:srgbClr val="505670"/>
                </a:solidFill>
                <a:latin typeface="Varela Round"/>
                <a:ea typeface="Varela Round"/>
                <a:cs typeface="Varela Round"/>
                <a:sym typeface="Varela Round"/>
              </a:rPr>
              <a:t> </a:t>
            </a:r>
            <a:r>
              <a:rPr lang="en" sz="3600">
                <a:solidFill>
                  <a:srgbClr val="EA3A68"/>
                </a:solidFill>
              </a:rPr>
              <a:t>Final Design</a:t>
            </a:r>
          </a:p>
        </p:txBody>
      </p:sp>
      <p:sp>
        <p:nvSpPr>
          <p:cNvPr id="279" name="Shape 279"/>
          <p:cNvSpPr txBox="1"/>
          <p:nvPr>
            <p:ph idx="1" type="body"/>
          </p:nvPr>
        </p:nvSpPr>
        <p:spPr>
          <a:xfrm>
            <a:off x="1070325" y="1134200"/>
            <a:ext cx="7518000" cy="514199"/>
          </a:xfrm>
          <a:prstGeom prst="rect">
            <a:avLst/>
          </a:prstGeom>
        </p:spPr>
        <p:txBody>
          <a:bodyPr anchorCtr="0" anchor="t" bIns="91425" lIns="91425" rIns="91425" tIns="91425">
            <a:noAutofit/>
          </a:bodyPr>
          <a:lstStyle/>
          <a:p>
            <a:pPr lvl="0" rtl="0">
              <a:spcBef>
                <a:spcPts val="0"/>
              </a:spcBef>
              <a:buNone/>
            </a:pPr>
            <a:r>
              <a:rPr lang="en" sz="2000"/>
              <a:t>3. Learn about personal water usage progress comparing with the past.</a:t>
            </a:r>
          </a:p>
        </p:txBody>
      </p:sp>
      <p:sp>
        <p:nvSpPr>
          <p:cNvPr id="280" name="Shape 280"/>
          <p:cNvSpPr/>
          <p:nvPr/>
        </p:nvSpPr>
        <p:spPr>
          <a:xfrm>
            <a:off x="304800" y="136707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81" name="Shape 281"/>
          <p:cNvSpPr txBox="1"/>
          <p:nvPr/>
        </p:nvSpPr>
        <p:spPr>
          <a:xfrm>
            <a:off x="1714500" y="135636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82" name="Shape 282"/>
          <p:cNvSpPr/>
          <p:nvPr/>
        </p:nvSpPr>
        <p:spPr>
          <a:xfrm>
            <a:off x="457200" y="138231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83" name="Shape 283"/>
          <p:cNvSpPr txBox="1"/>
          <p:nvPr/>
        </p:nvSpPr>
        <p:spPr>
          <a:xfrm>
            <a:off x="1866900" y="137160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84" name="Shape 284"/>
          <p:cNvSpPr/>
          <p:nvPr/>
        </p:nvSpPr>
        <p:spPr>
          <a:xfrm>
            <a:off x="609600" y="139755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85" name="Shape 285"/>
          <p:cNvSpPr txBox="1"/>
          <p:nvPr/>
        </p:nvSpPr>
        <p:spPr>
          <a:xfrm>
            <a:off x="2019300" y="138684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86" name="Shape 286"/>
          <p:cNvSpPr/>
          <p:nvPr/>
        </p:nvSpPr>
        <p:spPr>
          <a:xfrm>
            <a:off x="762000" y="141279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87" name="Shape 287"/>
          <p:cNvSpPr txBox="1"/>
          <p:nvPr/>
        </p:nvSpPr>
        <p:spPr>
          <a:xfrm>
            <a:off x="2171700" y="140208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88" name="Shape 288"/>
          <p:cNvSpPr/>
          <p:nvPr/>
        </p:nvSpPr>
        <p:spPr>
          <a:xfrm>
            <a:off x="914400" y="142803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sp>
        <p:nvSpPr>
          <p:cNvPr id="289" name="Shape 289"/>
          <p:cNvSpPr txBox="1"/>
          <p:nvPr/>
        </p:nvSpPr>
        <p:spPr>
          <a:xfrm>
            <a:off x="2324100" y="14173200"/>
            <a:ext cx="4061400" cy="1280099"/>
          </a:xfrm>
          <a:prstGeom prst="rect">
            <a:avLst/>
          </a:prstGeom>
          <a:noFill/>
          <a:ln>
            <a:noFill/>
          </a:ln>
        </p:spPr>
        <p:txBody>
          <a:bodyPr anchorCtr="0" anchor="t" bIns="91425" lIns="91425" rIns="91425" tIns="91425">
            <a:noAutofit/>
          </a:bodyPr>
          <a:lstStyle/>
          <a:p>
            <a:pPr lvl="0" rtl="0">
              <a:spcBef>
                <a:spcPts val="0"/>
              </a:spcBef>
              <a:buNone/>
            </a:pPr>
            <a:r>
              <a:rPr lang="en" sz="4000">
                <a:solidFill>
                  <a:srgbClr val="000000"/>
                </a:solidFill>
                <a:latin typeface="Galdeano"/>
                <a:ea typeface="Galdeano"/>
                <a:cs typeface="Galdeano"/>
                <a:sym typeface="Galdeano"/>
              </a:rPr>
              <a:t>Learn about the water crisis</a:t>
            </a:r>
          </a:p>
        </p:txBody>
      </p:sp>
      <p:sp>
        <p:nvSpPr>
          <p:cNvPr id="290" name="Shape 290"/>
          <p:cNvSpPr/>
          <p:nvPr/>
        </p:nvSpPr>
        <p:spPr>
          <a:xfrm>
            <a:off x="304800" y="13670775"/>
            <a:ext cx="1120200" cy="1120200"/>
          </a:xfrm>
          <a:prstGeom prst="ellipse">
            <a:avLst/>
          </a:prstGeom>
          <a:solidFill>
            <a:srgbClr val="3D85C6"/>
          </a:solidFill>
          <a:ln>
            <a:noFill/>
          </a:ln>
        </p:spPr>
        <p:txBody>
          <a:bodyPr anchorCtr="0" anchor="ctr" bIns="91425" lIns="91425" rIns="91425" tIns="91425">
            <a:noAutofit/>
          </a:bodyPr>
          <a:lstStyle/>
          <a:p>
            <a:pPr lvl="0" rtl="0" algn="ctr">
              <a:spcBef>
                <a:spcPts val="0"/>
              </a:spcBef>
              <a:buNone/>
            </a:pPr>
            <a:r>
              <a:rPr lang="en" sz="7200">
                <a:solidFill>
                  <a:srgbClr val="FFFFFF"/>
                </a:solidFill>
                <a:latin typeface="Galdeano"/>
                <a:ea typeface="Galdeano"/>
                <a:cs typeface="Galdeano"/>
                <a:sym typeface="Galdeano"/>
              </a:rPr>
              <a:t>1</a:t>
            </a:r>
          </a:p>
        </p:txBody>
      </p:sp>
      <p:pic>
        <p:nvPicPr>
          <p:cNvPr id="291" name="Shape 291"/>
          <p:cNvPicPr preferRelativeResize="0"/>
          <p:nvPr/>
        </p:nvPicPr>
        <p:blipFill>
          <a:blip r:embed="rId3">
            <a:alphaModFix/>
          </a:blip>
          <a:stretch>
            <a:fillRect/>
          </a:stretch>
        </p:blipFill>
        <p:spPr>
          <a:xfrm>
            <a:off x="3117562" y="1800675"/>
            <a:ext cx="4638224" cy="2782924"/>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 name="Shape 295"/>
        <p:cNvGrpSpPr/>
        <p:nvPr/>
      </p:nvGrpSpPr>
      <p:grpSpPr>
        <a:xfrm>
          <a:off x="0" y="0"/>
          <a:ext cx="0" cy="0"/>
          <a:chOff x="0" y="0"/>
          <a:chExt cx="0" cy="0"/>
        </a:xfrm>
      </p:grpSpPr>
      <p:sp>
        <p:nvSpPr>
          <p:cNvPr id="296" name="Shape 296"/>
          <p:cNvSpPr txBox="1"/>
          <p:nvPr>
            <p:ph type="title"/>
          </p:nvPr>
        </p:nvSpPr>
        <p:spPr>
          <a:xfrm>
            <a:off x="1027950" y="5173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Tools used</a:t>
            </a:r>
          </a:p>
        </p:txBody>
      </p:sp>
      <p:sp>
        <p:nvSpPr>
          <p:cNvPr id="297" name="Shape 297"/>
          <p:cNvSpPr txBox="1"/>
          <p:nvPr>
            <p:ph idx="1" type="body"/>
          </p:nvPr>
        </p:nvSpPr>
        <p:spPr>
          <a:xfrm>
            <a:off x="1146525" y="1515202"/>
            <a:ext cx="7056299" cy="2702700"/>
          </a:xfrm>
          <a:prstGeom prst="rect">
            <a:avLst/>
          </a:prstGeom>
        </p:spPr>
        <p:txBody>
          <a:bodyPr anchorCtr="0" anchor="t" bIns="91425" lIns="91425" rIns="91425" tIns="91425">
            <a:noAutofit/>
          </a:bodyPr>
          <a:lstStyle/>
          <a:p>
            <a:pPr indent="-355600" lvl="0" marL="457200" rtl="0">
              <a:spcBef>
                <a:spcPts val="0"/>
              </a:spcBef>
              <a:buClr>
                <a:srgbClr val="505670"/>
              </a:buClr>
              <a:buSzPct val="100000"/>
              <a:buFont typeface="Varela Round"/>
              <a:buChar char="●"/>
            </a:pPr>
            <a:r>
              <a:rPr lang="en" sz="2000"/>
              <a:t>Quicktime Player - easy to record.</a:t>
            </a:r>
          </a:p>
          <a:p>
            <a:pPr indent="-355600" lvl="0" marL="457200" rtl="0">
              <a:spcBef>
                <a:spcPts val="0"/>
              </a:spcBef>
              <a:buClr>
                <a:srgbClr val="505670"/>
              </a:buClr>
              <a:buSzPct val="100000"/>
              <a:buFont typeface="Varela Round"/>
              <a:buChar char="●"/>
            </a:pPr>
            <a:r>
              <a:rPr lang="en" sz="2000"/>
              <a:t>iMovie - easy to edit.</a:t>
            </a:r>
          </a:p>
          <a:p>
            <a:pPr indent="-355600" lvl="0" marL="457200" rtl="0">
              <a:spcBef>
                <a:spcPts val="0"/>
              </a:spcBef>
              <a:buClr>
                <a:srgbClr val="505670"/>
              </a:buClr>
              <a:buSzPct val="100000"/>
              <a:buFont typeface="Varela Round"/>
              <a:buChar char="●"/>
            </a:pPr>
            <a:r>
              <a:rPr lang="en" sz="2000"/>
              <a:t>Google slides - familiar to prototype, but had no way to import audio.</a:t>
            </a:r>
          </a:p>
          <a:p>
            <a:pPr indent="-355600" lvl="0" marL="457200" rtl="0">
              <a:spcBef>
                <a:spcPts val="0"/>
              </a:spcBef>
              <a:buClr>
                <a:srgbClr val="505670"/>
              </a:buClr>
              <a:buSzPct val="100000"/>
              <a:buFont typeface="Varela Round"/>
              <a:buChar char="●"/>
            </a:pPr>
            <a:r>
              <a:rPr lang="en" sz="2000"/>
              <a:t>Wizard of Oz techniques - for the data.</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 name="Shape 113"/>
        <p:cNvGrpSpPr/>
        <p:nvPr/>
      </p:nvGrpSpPr>
      <p:grpSpPr>
        <a:xfrm>
          <a:off x="0" y="0"/>
          <a:ext cx="0" cy="0"/>
          <a:chOff x="0" y="0"/>
          <a:chExt cx="0" cy="0"/>
        </a:xfrm>
      </p:grpSpPr>
      <p:sp>
        <p:nvSpPr>
          <p:cNvPr id="114" name="Shape 114"/>
          <p:cNvSpPr txBox="1"/>
          <p:nvPr>
            <p:ph type="title"/>
          </p:nvPr>
        </p:nvSpPr>
        <p:spPr>
          <a:xfrm>
            <a:off x="1027950" y="5173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Outline</a:t>
            </a:r>
          </a:p>
        </p:txBody>
      </p:sp>
      <p:sp>
        <p:nvSpPr>
          <p:cNvPr id="115" name="Shape 115"/>
          <p:cNvSpPr txBox="1"/>
          <p:nvPr>
            <p:ph idx="1" type="body"/>
          </p:nvPr>
        </p:nvSpPr>
        <p:spPr>
          <a:xfrm>
            <a:off x="1600900" y="1210400"/>
            <a:ext cx="6525599" cy="3062399"/>
          </a:xfrm>
          <a:prstGeom prst="rect">
            <a:avLst/>
          </a:prstGeom>
        </p:spPr>
        <p:txBody>
          <a:bodyPr anchorCtr="0" anchor="t" bIns="91425" lIns="91425" rIns="91425" tIns="91425">
            <a:noAutofit/>
          </a:bodyPr>
          <a:lstStyle/>
          <a:p>
            <a:pPr lvl="0" rtl="0">
              <a:spcBef>
                <a:spcPts val="0"/>
              </a:spcBef>
              <a:buNone/>
            </a:pPr>
            <a:r>
              <a:rPr lang="en" sz="1800"/>
              <a:t>Problem</a:t>
            </a:r>
          </a:p>
          <a:p>
            <a:pPr indent="-342900" lvl="0" marL="914400" rtl="0">
              <a:spcBef>
                <a:spcPts val="0"/>
              </a:spcBef>
              <a:buClr>
                <a:srgbClr val="505670"/>
              </a:buClr>
              <a:buSzPct val="100000"/>
              <a:buFont typeface="Varela Round"/>
              <a:buChar char="-"/>
            </a:pPr>
            <a:r>
              <a:rPr lang="en" sz="1800"/>
              <a:t>Needfinding</a:t>
            </a:r>
          </a:p>
          <a:p>
            <a:pPr indent="-342900" lvl="0" marL="914400" rtl="0">
              <a:spcBef>
                <a:spcPts val="0"/>
              </a:spcBef>
              <a:buClr>
                <a:srgbClr val="505670"/>
              </a:buClr>
              <a:buSzPct val="100000"/>
              <a:buFont typeface="Varela Round"/>
              <a:buChar char="-"/>
            </a:pPr>
            <a:r>
              <a:rPr lang="en" sz="1800"/>
              <a:t>Parallel Prototypes</a:t>
            </a:r>
          </a:p>
          <a:p>
            <a:pPr indent="-342900" lvl="0" marL="914400" rtl="0">
              <a:spcBef>
                <a:spcPts val="0"/>
              </a:spcBef>
              <a:buClr>
                <a:srgbClr val="505670"/>
              </a:buClr>
              <a:buSzPct val="100000"/>
              <a:buFont typeface="Varela Round"/>
              <a:buChar char="-"/>
            </a:pPr>
            <a:r>
              <a:rPr lang="en" sz="1800"/>
              <a:t>POV</a:t>
            </a:r>
          </a:p>
          <a:p>
            <a:pPr lvl="0" rtl="0">
              <a:spcBef>
                <a:spcPts val="0"/>
              </a:spcBef>
              <a:buNone/>
            </a:pPr>
            <a:r>
              <a:rPr lang="en" sz="1800"/>
              <a:t>Our Solution</a:t>
            </a:r>
          </a:p>
          <a:p>
            <a:pPr indent="-342900" lvl="0" marL="914400" rtl="0">
              <a:spcBef>
                <a:spcPts val="0"/>
              </a:spcBef>
              <a:buClr>
                <a:srgbClr val="505670"/>
              </a:buClr>
              <a:buSzPct val="100000"/>
              <a:buFont typeface="Varela Round"/>
              <a:buChar char="-"/>
            </a:pPr>
            <a:r>
              <a:rPr lang="en" sz="1800"/>
              <a:t>Overview</a:t>
            </a:r>
          </a:p>
          <a:p>
            <a:pPr indent="-342900" lvl="0" marL="914400" rtl="0">
              <a:spcBef>
                <a:spcPts val="0"/>
              </a:spcBef>
              <a:buClr>
                <a:srgbClr val="505670"/>
              </a:buClr>
              <a:buSzPct val="100000"/>
              <a:buFont typeface="Varela Round"/>
              <a:buChar char="-"/>
            </a:pPr>
            <a:r>
              <a:rPr lang="en" sz="1800"/>
              <a:t>Video presentation</a:t>
            </a:r>
          </a:p>
          <a:p>
            <a:pPr indent="-342900" lvl="0" marL="914400" rtl="0">
              <a:spcBef>
                <a:spcPts val="0"/>
              </a:spcBef>
              <a:buClr>
                <a:srgbClr val="505670"/>
              </a:buClr>
              <a:buSzPct val="100000"/>
              <a:buFont typeface="Varela Round"/>
              <a:buChar char="-"/>
            </a:pPr>
            <a:r>
              <a:rPr lang="en" sz="1800"/>
              <a:t>Design evolution</a:t>
            </a:r>
          </a:p>
          <a:p>
            <a:pPr indent="-342900" lvl="0" marL="914400" rtl="0">
              <a:spcBef>
                <a:spcPts val="0"/>
              </a:spcBef>
              <a:buClr>
                <a:srgbClr val="505670"/>
              </a:buClr>
              <a:buSzPct val="100000"/>
              <a:buFont typeface="Varela Round"/>
              <a:buChar char="-"/>
            </a:pPr>
            <a:r>
              <a:rPr lang="en" sz="1800"/>
              <a:t>Final design</a:t>
            </a:r>
          </a:p>
          <a:p>
            <a:pPr indent="-342900" lvl="0" marL="914400" rtl="0">
              <a:spcBef>
                <a:spcPts val="0"/>
              </a:spcBef>
              <a:buClr>
                <a:srgbClr val="505670"/>
              </a:buClr>
              <a:buSzPct val="100000"/>
              <a:buFont typeface="Varela Round"/>
              <a:buChar char="-"/>
            </a:pPr>
            <a:r>
              <a:rPr lang="en" sz="1800"/>
              <a:t>Expansion idea</a:t>
            </a:r>
          </a:p>
          <a:p>
            <a:pPr lvl="0" rtl="0">
              <a:spcBef>
                <a:spcPts val="1000"/>
              </a:spcBef>
              <a:buNone/>
            </a:pPr>
            <a:r>
              <a:rPr lang="en" sz="1800"/>
              <a:t>Summary</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x="0" y="0"/>
          <a:ext cx="0" cy="0"/>
          <a:chOff x="0" y="0"/>
          <a:chExt cx="0" cy="0"/>
        </a:xfrm>
      </p:grpSpPr>
      <p:sp>
        <p:nvSpPr>
          <p:cNvPr id="302" name="Shape 302"/>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 Expansions </a:t>
            </a:r>
          </a:p>
        </p:txBody>
      </p:sp>
      <p:sp>
        <p:nvSpPr>
          <p:cNvPr id="303" name="Shape 303"/>
          <p:cNvSpPr txBox="1"/>
          <p:nvPr>
            <p:ph idx="1" type="body"/>
          </p:nvPr>
        </p:nvSpPr>
        <p:spPr>
          <a:xfrm>
            <a:off x="1070325" y="1286587"/>
            <a:ext cx="7056299" cy="3062399"/>
          </a:xfrm>
          <a:prstGeom prst="rect">
            <a:avLst/>
          </a:prstGeom>
        </p:spPr>
        <p:txBody>
          <a:bodyPr anchorCtr="0" anchor="t" bIns="91425" lIns="91425" rIns="91425" tIns="91425">
            <a:noAutofit/>
          </a:bodyPr>
          <a:lstStyle/>
          <a:p>
            <a:pPr indent="-355600" lvl="0" marL="457200" rtl="0">
              <a:spcBef>
                <a:spcPts val="0"/>
              </a:spcBef>
              <a:buClr>
                <a:srgbClr val="505670"/>
              </a:buClr>
              <a:buSzPct val="100000"/>
              <a:buFont typeface="Varela Round"/>
              <a:buChar char="●"/>
            </a:pPr>
            <a:r>
              <a:rPr lang="en" sz="2000"/>
              <a:t>Food and sustainable purchases and their effect on water use.</a:t>
            </a:r>
          </a:p>
          <a:p>
            <a:pPr lvl="0" rtl="0">
              <a:spcBef>
                <a:spcPts val="0"/>
              </a:spcBef>
              <a:buNone/>
            </a:pPr>
            <a:r>
              <a:t/>
            </a:r>
            <a:endParaRPr sz="2000"/>
          </a:p>
          <a:p>
            <a:pPr indent="-355600" lvl="0" marL="457200" rtl="0">
              <a:spcBef>
                <a:spcPts val="0"/>
              </a:spcBef>
              <a:buClr>
                <a:srgbClr val="505670"/>
              </a:buClr>
              <a:buSzPct val="100000"/>
              <a:buFont typeface="Varela Round"/>
              <a:buChar char="●"/>
            </a:pPr>
            <a:r>
              <a:rPr lang="en" sz="2000"/>
              <a:t>Advice on reducing your water use based on other users who’ve successfully reduced water use (e.g. “your neighbor cut water use by thirty percent by setting their default shower time lower!”)</a:t>
            </a:r>
          </a:p>
          <a:p>
            <a:pPr lvl="0" rtl="0">
              <a:lnSpc>
                <a:spcPct val="150000"/>
              </a:lnSpc>
              <a:spcBef>
                <a:spcPts val="0"/>
              </a:spcBef>
              <a:buNone/>
            </a:pPr>
            <a:r>
              <a:t/>
            </a:r>
            <a:endParaRPr sz="2000"/>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7" name="Shape 307"/>
        <p:cNvGrpSpPr/>
        <p:nvPr/>
      </p:nvGrpSpPr>
      <p:grpSpPr>
        <a:xfrm>
          <a:off x="0" y="0"/>
          <a:ext cx="0" cy="0"/>
          <a:chOff x="0" y="0"/>
          <a:chExt cx="0" cy="0"/>
        </a:xfrm>
      </p:grpSpPr>
      <p:sp>
        <p:nvSpPr>
          <p:cNvPr id="308" name="Shape 308"/>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Summary</a:t>
            </a:r>
          </a:p>
        </p:txBody>
      </p:sp>
      <p:sp>
        <p:nvSpPr>
          <p:cNvPr id="309" name="Shape 309"/>
          <p:cNvSpPr txBox="1"/>
          <p:nvPr>
            <p:ph idx="1" type="body"/>
          </p:nvPr>
        </p:nvSpPr>
        <p:spPr>
          <a:xfrm>
            <a:off x="940300" y="1030825"/>
            <a:ext cx="7381799" cy="3703200"/>
          </a:xfrm>
          <a:prstGeom prst="rect">
            <a:avLst/>
          </a:prstGeom>
        </p:spPr>
        <p:txBody>
          <a:bodyPr anchorCtr="0" anchor="t" bIns="91425" lIns="91425" rIns="91425" tIns="91425">
            <a:noAutofit/>
          </a:bodyPr>
          <a:lstStyle/>
          <a:p>
            <a:pPr lvl="0" rtl="0">
              <a:spcBef>
                <a:spcPts val="0"/>
              </a:spcBef>
              <a:buNone/>
            </a:pPr>
            <a:r>
              <a:rPr lang="en" sz="3000">
                <a:solidFill>
                  <a:srgbClr val="EA3A68"/>
                </a:solidFill>
                <a:latin typeface="Shadows Into Light"/>
                <a:ea typeface="Shadows Into Light"/>
                <a:cs typeface="Shadows Into Light"/>
                <a:sym typeface="Shadows Into Light"/>
              </a:rPr>
              <a:t>Our key innovation</a:t>
            </a:r>
            <a:r>
              <a:rPr lang="en" sz="3000"/>
              <a:t> </a:t>
            </a:r>
          </a:p>
          <a:p>
            <a:pPr indent="-355600" lvl="0" marL="457200" rtl="0">
              <a:spcBef>
                <a:spcPts val="0"/>
              </a:spcBef>
              <a:buClr>
                <a:srgbClr val="505670"/>
              </a:buClr>
              <a:buSzPct val="100000"/>
              <a:buFont typeface="Varela Round"/>
              <a:buChar char="●"/>
            </a:pPr>
            <a:r>
              <a:rPr lang="en" sz="2000"/>
              <a:t>The talking faucet ^_^</a:t>
            </a:r>
          </a:p>
          <a:p>
            <a:pPr indent="-355600" lvl="0" marL="457200" rtl="0">
              <a:spcBef>
                <a:spcPts val="0"/>
              </a:spcBef>
              <a:buClr>
                <a:srgbClr val="505670"/>
              </a:buClr>
              <a:buSzPct val="100000"/>
              <a:buFont typeface="Varela Round"/>
              <a:buChar char="●"/>
            </a:pPr>
            <a:r>
              <a:rPr lang="en" sz="2000"/>
              <a:t>We focused on the moment people are using water</a:t>
            </a:r>
          </a:p>
          <a:p>
            <a:pPr lvl="0" rtl="0">
              <a:spcBef>
                <a:spcPts val="0"/>
              </a:spcBef>
              <a:buNone/>
            </a:pPr>
            <a:r>
              <a:t/>
            </a:r>
            <a:endParaRPr sz="1800"/>
          </a:p>
          <a:p>
            <a:pPr lvl="0" rtl="0">
              <a:spcBef>
                <a:spcPts val="0"/>
              </a:spcBef>
              <a:buNone/>
            </a:pPr>
            <a:r>
              <a:rPr lang="en" sz="3000">
                <a:solidFill>
                  <a:srgbClr val="EA3A68"/>
                </a:solidFill>
                <a:latin typeface="Shadows Into Light"/>
                <a:ea typeface="Shadows Into Light"/>
                <a:cs typeface="Shadows Into Light"/>
                <a:sym typeface="Shadows Into Light"/>
              </a:rPr>
              <a:t>Our key impact on the world</a:t>
            </a:r>
            <a:r>
              <a:rPr lang="en" sz="3000"/>
              <a:t> </a:t>
            </a:r>
          </a:p>
          <a:p>
            <a:pPr indent="-355600" lvl="0" marL="457200" rtl="0">
              <a:spcBef>
                <a:spcPts val="0"/>
              </a:spcBef>
              <a:buClr>
                <a:srgbClr val="505670"/>
              </a:buClr>
              <a:buSzPct val="100000"/>
              <a:buFont typeface="Varela Round"/>
              <a:buChar char="●"/>
            </a:pPr>
            <a:r>
              <a:rPr lang="en" sz="2000"/>
              <a:t>We expect that people using Drop will reduce their residential water usage substantially and will save California! </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3" name="Shape 313"/>
        <p:cNvGrpSpPr/>
        <p:nvPr/>
      </p:nvGrpSpPr>
      <p:grpSpPr>
        <a:xfrm>
          <a:off x="0" y="0"/>
          <a:ext cx="0" cy="0"/>
          <a:chOff x="0" y="0"/>
          <a:chExt cx="0" cy="0"/>
        </a:xfrm>
      </p:grpSpPr>
      <p:sp>
        <p:nvSpPr>
          <p:cNvPr id="314" name="Shape 314"/>
          <p:cNvSpPr txBox="1"/>
          <p:nvPr>
            <p:ph type="ctrTitle"/>
          </p:nvPr>
        </p:nvSpPr>
        <p:spPr>
          <a:xfrm>
            <a:off x="1669950" y="999525"/>
            <a:ext cx="5804100" cy="550799"/>
          </a:xfrm>
          <a:prstGeom prst="rect">
            <a:avLst/>
          </a:prstGeom>
          <a:noFill/>
          <a:ln>
            <a:noFill/>
          </a:ln>
        </p:spPr>
        <p:txBody>
          <a:bodyPr anchorCtr="0" anchor="b" bIns="91425" lIns="91425" rIns="91425" tIns="91425">
            <a:noAutofit/>
          </a:bodyPr>
          <a:lstStyle/>
          <a:p>
            <a:pPr lvl="0" rtl="0">
              <a:spcBef>
                <a:spcPts val="0"/>
              </a:spcBef>
              <a:buNone/>
            </a:pPr>
            <a:r>
              <a:rPr lang="en" sz="4800">
                <a:solidFill>
                  <a:srgbClr val="EA3A68"/>
                </a:solidFill>
              </a:rPr>
              <a:t>Thanks!</a:t>
            </a:r>
          </a:p>
        </p:txBody>
      </p:sp>
      <p:sp>
        <p:nvSpPr>
          <p:cNvPr id="315" name="Shape 315"/>
          <p:cNvSpPr txBox="1"/>
          <p:nvPr>
            <p:ph idx="1" type="subTitle"/>
          </p:nvPr>
        </p:nvSpPr>
        <p:spPr>
          <a:xfrm>
            <a:off x="1177800" y="2211440"/>
            <a:ext cx="6788399" cy="784799"/>
          </a:xfrm>
          <a:prstGeom prst="rect">
            <a:avLst/>
          </a:prstGeom>
          <a:noFill/>
          <a:ln>
            <a:noFill/>
          </a:ln>
        </p:spPr>
        <p:txBody>
          <a:bodyPr anchorCtr="0" anchor="t" bIns="91425" lIns="91425" rIns="91425" tIns="91425">
            <a:noAutofit/>
          </a:bodyPr>
          <a:lstStyle/>
          <a:p>
            <a:pPr lvl="0" rtl="0" algn="ctr">
              <a:spcBef>
                <a:spcPts val="0"/>
              </a:spcBef>
              <a:buNone/>
            </a:pPr>
            <a:r>
              <a:rPr b="1" lang="en" sz="3600"/>
              <a:t>Any questions?</a:t>
            </a:r>
          </a:p>
        </p:txBody>
      </p:sp>
      <p:sp>
        <p:nvSpPr>
          <p:cNvPr id="316" name="Shape 316"/>
          <p:cNvSpPr/>
          <p:nvPr/>
        </p:nvSpPr>
        <p:spPr>
          <a:xfrm>
            <a:off x="2076850" y="1842168"/>
            <a:ext cx="4748538" cy="1422374"/>
          </a:xfrm>
          <a:custGeom>
            <a:pathLst>
              <a:path extrusionOk="0" h="66288" w="163180">
                <a:moveTo>
                  <a:pt x="90243" y="4462"/>
                </a:moveTo>
                <a:cubicBezTo>
                  <a:pt x="83153" y="411"/>
                  <a:pt x="74073" y="1064"/>
                  <a:pt x="65923" y="1544"/>
                </a:cubicBezTo>
                <a:cubicBezTo>
                  <a:pt x="51317" y="2403"/>
                  <a:pt x="36068" y="4456"/>
                  <a:pt x="23122" y="11271"/>
                </a:cubicBezTo>
                <a:cubicBezTo>
                  <a:pt x="13017" y="16589"/>
                  <a:pt x="6735" y="34519"/>
                  <a:pt x="13070" y="44021"/>
                </a:cubicBezTo>
                <a:cubicBezTo>
                  <a:pt x="21835" y="57167"/>
                  <a:pt x="41794" y="58763"/>
                  <a:pt x="57493" y="60558"/>
                </a:cubicBezTo>
                <a:cubicBezTo>
                  <a:pt x="73278" y="62362"/>
                  <a:pt x="89298" y="61843"/>
                  <a:pt x="105158" y="60882"/>
                </a:cubicBezTo>
                <a:cubicBezTo>
                  <a:pt x="125659" y="59638"/>
                  <a:pt x="157481" y="50275"/>
                  <a:pt x="158336" y="29754"/>
                </a:cubicBezTo>
                <a:cubicBezTo>
                  <a:pt x="158619" y="22933"/>
                  <a:pt x="156399" y="13869"/>
                  <a:pt x="150230" y="10947"/>
                </a:cubicBezTo>
                <a:cubicBezTo>
                  <a:pt x="140016" y="6108"/>
                  <a:pt x="128254" y="5622"/>
                  <a:pt x="117156" y="3489"/>
                </a:cubicBezTo>
                <a:cubicBezTo>
                  <a:pt x="107058" y="1547"/>
                  <a:pt x="96605" y="2637"/>
                  <a:pt x="86352" y="1868"/>
                </a:cubicBezTo>
                <a:cubicBezTo>
                  <a:pt x="69537" y="606"/>
                  <a:pt x="52188" y="-1639"/>
                  <a:pt x="35768" y="2192"/>
                </a:cubicBezTo>
                <a:cubicBezTo>
                  <a:pt x="28377" y="3916"/>
                  <a:pt x="20506" y="5025"/>
                  <a:pt x="14043" y="9002"/>
                </a:cubicBezTo>
                <a:cubicBezTo>
                  <a:pt x="5849" y="14043"/>
                  <a:pt x="-2454" y="25546"/>
                  <a:pt x="748" y="34618"/>
                </a:cubicBezTo>
                <a:cubicBezTo>
                  <a:pt x="8217" y="55774"/>
                  <a:pt x="39445" y="60369"/>
                  <a:pt x="61708" y="63152"/>
                </a:cubicBezTo>
                <a:cubicBezTo>
                  <a:pt x="92043" y="66943"/>
                  <a:pt x="130197" y="71091"/>
                  <a:pt x="152500" y="50182"/>
                </a:cubicBezTo>
                <a:cubicBezTo>
                  <a:pt x="161822" y="41441"/>
                  <a:pt x="168060" y="20138"/>
                  <a:pt x="158012" y="12244"/>
                </a:cubicBezTo>
                <a:cubicBezTo>
                  <a:pt x="155373" y="10170"/>
                  <a:pt x="151539" y="10463"/>
                  <a:pt x="148284" y="9650"/>
                </a:cubicBezTo>
                <a:cubicBezTo>
                  <a:pt x="134410" y="6181"/>
                  <a:pt x="119783" y="6732"/>
                  <a:pt x="105483" y="6732"/>
                </a:cubicBezTo>
              </a:path>
            </a:pathLst>
          </a:custGeom>
          <a:noFill/>
          <a:ln cap="flat" cmpd="sng" w="9525">
            <a:solidFill>
              <a:srgbClr val="979CB8"/>
            </a:solidFill>
            <a:prstDash val="solid"/>
            <a:round/>
            <a:headEnd len="lg" w="lg" type="none"/>
            <a:tailEnd len="lg" w="lg" type="none"/>
          </a:ln>
        </p:spPr>
      </p:sp>
      <p:cxnSp>
        <p:nvCxnSpPr>
          <p:cNvPr id="317" name="Shape 317"/>
          <p:cNvCxnSpPr/>
          <p:nvPr/>
        </p:nvCxnSpPr>
        <p:spPr>
          <a:xfrm flipH="1">
            <a:off x="6023074" y="1690181"/>
            <a:ext cx="810600" cy="528900"/>
          </a:xfrm>
          <a:prstGeom prst="straightConnector1">
            <a:avLst/>
          </a:prstGeom>
          <a:noFill/>
          <a:ln cap="flat" cmpd="sng" w="9525">
            <a:solidFill>
              <a:srgbClr val="979CB8"/>
            </a:solidFill>
            <a:prstDash val="dash"/>
            <a:round/>
            <a:headEnd len="lg" w="lg" type="none"/>
            <a:tailEnd len="lg" w="lg" type="triangle"/>
          </a:ln>
        </p:spPr>
      </p:cxnSp>
      <p:cxnSp>
        <p:nvCxnSpPr>
          <p:cNvPr id="318" name="Shape 318"/>
          <p:cNvCxnSpPr/>
          <p:nvPr/>
        </p:nvCxnSpPr>
        <p:spPr>
          <a:xfrm>
            <a:off x="3380350" y="1726668"/>
            <a:ext cx="218999" cy="419399"/>
          </a:xfrm>
          <a:prstGeom prst="straightConnector1">
            <a:avLst/>
          </a:prstGeom>
          <a:noFill/>
          <a:ln cap="flat" cmpd="sng" w="9525">
            <a:solidFill>
              <a:srgbClr val="979CB8"/>
            </a:solidFill>
            <a:prstDash val="dash"/>
            <a:round/>
            <a:headEnd len="lg" w="lg" type="none"/>
            <a:tailEnd len="lg" w="lg" type="triangle"/>
          </a:ln>
        </p:spPr>
      </p:cxnSp>
      <p:cxnSp>
        <p:nvCxnSpPr>
          <p:cNvPr id="319" name="Shape 319"/>
          <p:cNvCxnSpPr/>
          <p:nvPr/>
        </p:nvCxnSpPr>
        <p:spPr>
          <a:xfrm flipH="1" rot="10800000">
            <a:off x="2350850" y="2893762"/>
            <a:ext cx="826799" cy="486600"/>
          </a:xfrm>
          <a:prstGeom prst="straightConnector1">
            <a:avLst/>
          </a:prstGeom>
          <a:noFill/>
          <a:ln cap="flat" cmpd="sng" w="9525">
            <a:solidFill>
              <a:srgbClr val="979CB8"/>
            </a:solidFill>
            <a:prstDash val="dash"/>
            <a:round/>
            <a:headEnd len="lg" w="lg" type="none"/>
            <a:tailEnd len="lg" w="lg" type="triangle"/>
          </a:ln>
        </p:spPr>
      </p:cxnSp>
      <p:cxnSp>
        <p:nvCxnSpPr>
          <p:cNvPr id="320" name="Shape 320"/>
          <p:cNvCxnSpPr/>
          <p:nvPr/>
        </p:nvCxnSpPr>
        <p:spPr>
          <a:xfrm rot="10800000">
            <a:off x="5406799" y="2887725"/>
            <a:ext cx="178500" cy="535199"/>
          </a:xfrm>
          <a:prstGeom prst="straightConnector1">
            <a:avLst/>
          </a:prstGeom>
          <a:noFill/>
          <a:ln cap="flat" cmpd="sng" w="9525">
            <a:solidFill>
              <a:srgbClr val="979CB8"/>
            </a:solidFill>
            <a:prstDash val="dash"/>
            <a:round/>
            <a:headEnd len="lg" w="lg" type="none"/>
            <a:tailEnd len="lg" w="lg" type="triangle"/>
          </a:ln>
        </p:spPr>
      </p:cxnSp>
      <p:cxnSp>
        <p:nvCxnSpPr>
          <p:cNvPr id="321" name="Shape 321"/>
          <p:cNvCxnSpPr/>
          <p:nvPr/>
        </p:nvCxnSpPr>
        <p:spPr>
          <a:xfrm rot="10800000">
            <a:off x="5707049" y="2845218"/>
            <a:ext cx="186300" cy="127799"/>
          </a:xfrm>
          <a:prstGeom prst="straightConnector1">
            <a:avLst/>
          </a:prstGeom>
          <a:noFill/>
          <a:ln cap="flat" cmpd="sng" w="9525">
            <a:solidFill>
              <a:srgbClr val="979CB8"/>
            </a:solidFill>
            <a:prstDash val="dash"/>
            <a:round/>
            <a:headEnd len="lg" w="lg" type="none"/>
            <a:tailEnd len="lg" w="lg" type="triangle"/>
          </a:ln>
        </p:spPr>
      </p:cxn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 name="Shape 119"/>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0" y="-708487"/>
            <a:ext cx="10287000" cy="6836487"/>
          </a:xfrm>
          <a:prstGeom prst="rect">
            <a:avLst/>
          </a:prstGeom>
          <a:noFill/>
          <a:ln>
            <a:noFill/>
          </a:ln>
        </p:spPr>
      </p:pic>
      <p:sp>
        <p:nvSpPr>
          <p:cNvPr id="121" name="Shape 121"/>
          <p:cNvSpPr/>
          <p:nvPr/>
        </p:nvSpPr>
        <p:spPr>
          <a:xfrm>
            <a:off x="42625" y="1374450"/>
            <a:ext cx="4223699" cy="3521700"/>
          </a:xfrm>
          <a:prstGeom prst="wedgeEllipseCallout">
            <a:avLst>
              <a:gd fmla="val 0" name="adj1"/>
              <a:gd fmla="val 59798" name="adj2"/>
            </a:avLst>
          </a:prstGeom>
          <a:solidFill>
            <a:srgbClr val="FFFFFF">
              <a:alpha val="79230"/>
            </a:srgbClr>
          </a:solidFill>
          <a:ln cap="flat" cmpd="sng" w="9525">
            <a:solidFill>
              <a:srgbClr val="FFFFFF"/>
            </a:solidFill>
            <a:prstDash val="dash"/>
            <a:round/>
            <a:headEnd len="med" w="med" type="none"/>
            <a:tailEnd len="med" w="med" type="none"/>
          </a:ln>
        </p:spPr>
        <p:txBody>
          <a:bodyPr anchorCtr="0" anchor="ctr" bIns="91425" lIns="91425" rIns="91425" tIns="91425">
            <a:noAutofit/>
          </a:bodyPr>
          <a:lstStyle/>
          <a:p>
            <a:pPr lvl="0" rtl="0" algn="ctr">
              <a:spcBef>
                <a:spcPts val="0"/>
              </a:spcBef>
              <a:buNone/>
            </a:pPr>
            <a:r>
              <a:rPr lang="en" sz="4800">
                <a:latin typeface="Shadows Into Light"/>
                <a:ea typeface="Shadows Into Light"/>
                <a:cs typeface="Shadows Into Light"/>
                <a:sym typeface="Shadows Into Light"/>
              </a:rPr>
              <a:t>Problem and Need finding </a:t>
            </a:r>
          </a:p>
          <a:p>
            <a:pPr lvl="0" rtl="0">
              <a:spcBef>
                <a:spcPts val="0"/>
              </a:spcBef>
              <a:buNone/>
            </a:pPr>
            <a:r>
              <a:t/>
            </a: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 name="Shape 125"/>
        <p:cNvGrpSpPr/>
        <p:nvPr/>
      </p:nvGrpSpPr>
      <p:grpSpPr>
        <a:xfrm>
          <a:off x="0" y="0"/>
          <a:ext cx="0" cy="0"/>
          <a:chOff x="0" y="0"/>
          <a:chExt cx="0" cy="0"/>
        </a:xfrm>
      </p:grpSpPr>
      <p:sp>
        <p:nvSpPr>
          <p:cNvPr id="126" name="Shape 126"/>
          <p:cNvSpPr txBox="1"/>
          <p:nvPr>
            <p:ph type="title"/>
          </p:nvPr>
        </p:nvSpPr>
        <p:spPr>
          <a:xfrm>
            <a:off x="1027950" y="5935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Problem</a:t>
            </a:r>
          </a:p>
        </p:txBody>
      </p:sp>
      <p:sp>
        <p:nvSpPr>
          <p:cNvPr id="127" name="Shape 127"/>
          <p:cNvSpPr txBox="1"/>
          <p:nvPr/>
        </p:nvSpPr>
        <p:spPr>
          <a:xfrm>
            <a:off x="4884650" y="1634100"/>
            <a:ext cx="3347700" cy="784799"/>
          </a:xfrm>
          <a:prstGeom prst="rect">
            <a:avLst/>
          </a:prstGeom>
          <a:noFill/>
          <a:ln>
            <a:noFill/>
          </a:ln>
        </p:spPr>
        <p:txBody>
          <a:bodyPr anchorCtr="0" anchor="t" bIns="91425" lIns="91425" rIns="91425" tIns="91425">
            <a:noAutofit/>
          </a:bodyPr>
          <a:lstStyle/>
          <a:p>
            <a:pPr lvl="0" rtl="0" algn="ctr">
              <a:spcBef>
                <a:spcPts val="0"/>
              </a:spcBef>
              <a:buNone/>
            </a:pPr>
            <a:r>
              <a:rPr lang="en" sz="2000">
                <a:latin typeface="Varela Round"/>
                <a:ea typeface="Varela Round"/>
                <a:cs typeface="Varela Round"/>
                <a:sym typeface="Varela Round"/>
              </a:rPr>
              <a:t>Students care about the water crisis, but they’re busy and thinking about many things. Saving water doesn’t come to mind when they’re at home and using it. </a:t>
            </a:r>
          </a:p>
        </p:txBody>
      </p:sp>
      <p:pic>
        <p:nvPicPr>
          <p:cNvPr id="128" name="Shape 128"/>
          <p:cNvPicPr preferRelativeResize="0"/>
          <p:nvPr/>
        </p:nvPicPr>
        <p:blipFill rotWithShape="1">
          <a:blip r:embed="rId3">
            <a:alphaModFix/>
          </a:blip>
          <a:srcRect b="0" l="9582" r="5166" t="0"/>
          <a:stretch/>
        </p:blipFill>
        <p:spPr>
          <a:xfrm>
            <a:off x="1179650" y="1793025"/>
            <a:ext cx="3347699" cy="2514540"/>
          </a:xfrm>
          <a:prstGeom prst="rect">
            <a:avLst/>
          </a:prstGeom>
          <a:noFill/>
          <a:ln>
            <a:noFill/>
          </a:ln>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txBox="1"/>
          <p:nvPr>
            <p:ph type="title"/>
          </p:nvPr>
        </p:nvSpPr>
        <p:spPr>
          <a:xfrm>
            <a:off x="1027950" y="5173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Needfinding </a:t>
            </a:r>
          </a:p>
        </p:txBody>
      </p:sp>
      <p:sp>
        <p:nvSpPr>
          <p:cNvPr id="134" name="Shape 134"/>
          <p:cNvSpPr txBox="1"/>
          <p:nvPr>
            <p:ph idx="1" type="body"/>
          </p:nvPr>
        </p:nvSpPr>
        <p:spPr>
          <a:xfrm>
            <a:off x="875275" y="1251700"/>
            <a:ext cx="3763200" cy="3062399"/>
          </a:xfrm>
          <a:prstGeom prst="rect">
            <a:avLst/>
          </a:prstGeom>
        </p:spPr>
        <p:txBody>
          <a:bodyPr anchorCtr="0" anchor="t" bIns="91425" lIns="91425" rIns="91425" tIns="91425">
            <a:noAutofit/>
          </a:bodyPr>
          <a:lstStyle/>
          <a:p>
            <a:pPr lvl="0" rtl="0">
              <a:spcBef>
                <a:spcPts val="0"/>
              </a:spcBef>
              <a:buNone/>
            </a:pPr>
            <a:r>
              <a:rPr lang="en" sz="1700"/>
              <a:t>Interview with </a:t>
            </a:r>
          </a:p>
          <a:p>
            <a:pPr indent="-336550" lvl="0" marL="457200" rtl="0">
              <a:spcBef>
                <a:spcPts val="0"/>
              </a:spcBef>
              <a:buClr>
                <a:srgbClr val="505670"/>
              </a:buClr>
              <a:buSzPct val="100000"/>
              <a:buFont typeface="Varela Round"/>
              <a:buChar char="-"/>
            </a:pPr>
            <a:r>
              <a:rPr lang="en" sz="1700"/>
              <a:t>People involved with Stanford Sustainability</a:t>
            </a:r>
          </a:p>
          <a:p>
            <a:pPr indent="-336550" lvl="0" marL="457200" rtl="0">
              <a:spcBef>
                <a:spcPts val="0"/>
              </a:spcBef>
              <a:buClr>
                <a:srgbClr val="505670"/>
              </a:buClr>
              <a:buSzPct val="100000"/>
              <a:buFont typeface="Varela Round"/>
              <a:buChar char="-"/>
            </a:pPr>
            <a:r>
              <a:rPr lang="en" sz="1700"/>
              <a:t>Stanford students</a:t>
            </a:r>
          </a:p>
          <a:p>
            <a:pPr lvl="0" rtl="0">
              <a:spcBef>
                <a:spcPts val="0"/>
              </a:spcBef>
              <a:buClr>
                <a:schemeClr val="dk1"/>
              </a:buClr>
              <a:buFont typeface="Arial"/>
              <a:buNone/>
            </a:pPr>
            <a:r>
              <a:t/>
            </a:r>
            <a:endParaRPr sz="1700"/>
          </a:p>
          <a:p>
            <a:pPr lvl="0" rtl="0">
              <a:spcBef>
                <a:spcPts val="0"/>
              </a:spcBef>
              <a:buClr>
                <a:schemeClr val="dk1"/>
              </a:buClr>
              <a:buSzPct val="64705"/>
              <a:buFont typeface="Arial"/>
              <a:buNone/>
            </a:pPr>
            <a:r>
              <a:rPr lang="en" sz="1700"/>
              <a:t>Surprise</a:t>
            </a:r>
          </a:p>
          <a:p>
            <a:pPr indent="-336550" lvl="0" marL="457200" rtl="0">
              <a:spcBef>
                <a:spcPts val="0"/>
              </a:spcBef>
              <a:buClr>
                <a:srgbClr val="505670"/>
              </a:buClr>
              <a:buSzPct val="100000"/>
              <a:buFont typeface="Varela Round"/>
              <a:buChar char="-"/>
            </a:pPr>
            <a:r>
              <a:rPr lang="en" sz="1700"/>
              <a:t>There are people who don’t think about saving water</a:t>
            </a:r>
          </a:p>
          <a:p>
            <a:pPr indent="-336550" lvl="0" marL="457200" rtl="0">
              <a:spcBef>
                <a:spcPts val="0"/>
              </a:spcBef>
              <a:buClr>
                <a:srgbClr val="505670"/>
              </a:buClr>
              <a:buSzPct val="100000"/>
              <a:buFont typeface="Varela Round"/>
              <a:buChar char="-"/>
            </a:pPr>
            <a:r>
              <a:rPr lang="en" sz="1700"/>
              <a:t>even if they do, they don’t think of it at the moment of use</a:t>
            </a:r>
          </a:p>
          <a:p>
            <a:pPr lvl="0" rtl="0">
              <a:spcBef>
                <a:spcPts val="0"/>
              </a:spcBef>
              <a:buNone/>
            </a:pPr>
            <a:r>
              <a:t/>
            </a:r>
            <a:endParaRPr sz="1700"/>
          </a:p>
        </p:txBody>
      </p:sp>
      <p:pic>
        <p:nvPicPr>
          <p:cNvPr id="135" name="Shape 135"/>
          <p:cNvPicPr preferRelativeResize="0"/>
          <p:nvPr/>
        </p:nvPicPr>
        <p:blipFill>
          <a:blip r:embed="rId3">
            <a:alphaModFix/>
          </a:blip>
          <a:stretch>
            <a:fillRect/>
          </a:stretch>
        </p:blipFill>
        <p:spPr>
          <a:xfrm>
            <a:off x="4638475" y="1462200"/>
            <a:ext cx="845849" cy="947550"/>
          </a:xfrm>
          <a:prstGeom prst="rect">
            <a:avLst/>
          </a:prstGeom>
          <a:noFill/>
          <a:ln>
            <a:noFill/>
          </a:ln>
        </p:spPr>
      </p:pic>
      <p:pic>
        <p:nvPicPr>
          <p:cNvPr id="136" name="Shape 136"/>
          <p:cNvPicPr preferRelativeResize="0"/>
          <p:nvPr/>
        </p:nvPicPr>
        <p:blipFill>
          <a:blip r:embed="rId4">
            <a:alphaModFix/>
          </a:blip>
          <a:stretch>
            <a:fillRect/>
          </a:stretch>
        </p:blipFill>
        <p:spPr>
          <a:xfrm>
            <a:off x="4867063" y="2333550"/>
            <a:ext cx="1418586" cy="947549"/>
          </a:xfrm>
          <a:prstGeom prst="rect">
            <a:avLst/>
          </a:prstGeom>
          <a:noFill/>
          <a:ln>
            <a:noFill/>
          </a:ln>
        </p:spPr>
      </p:pic>
      <p:pic>
        <p:nvPicPr>
          <p:cNvPr id="137" name="Shape 137"/>
          <p:cNvPicPr preferRelativeResize="0"/>
          <p:nvPr/>
        </p:nvPicPr>
        <p:blipFill rotWithShape="1">
          <a:blip r:embed="rId5">
            <a:alphaModFix/>
          </a:blip>
          <a:srcRect b="42436" l="24165" r="24165" t="14194"/>
          <a:stretch/>
        </p:blipFill>
        <p:spPr>
          <a:xfrm>
            <a:off x="6020550" y="1462202"/>
            <a:ext cx="1156550" cy="1292974"/>
          </a:xfrm>
          <a:prstGeom prst="rect">
            <a:avLst/>
          </a:prstGeom>
          <a:noFill/>
          <a:ln>
            <a:noFill/>
          </a:ln>
        </p:spPr>
      </p:pic>
      <p:pic>
        <p:nvPicPr>
          <p:cNvPr id="138" name="Shape 138"/>
          <p:cNvPicPr preferRelativeResize="0"/>
          <p:nvPr/>
        </p:nvPicPr>
        <p:blipFill rotWithShape="1">
          <a:blip r:embed="rId6">
            <a:alphaModFix/>
          </a:blip>
          <a:srcRect b="33056" l="23372" r="13251" t="8938"/>
          <a:stretch/>
        </p:blipFill>
        <p:spPr>
          <a:xfrm>
            <a:off x="7098600" y="3081050"/>
            <a:ext cx="1156550" cy="1409840"/>
          </a:xfrm>
          <a:prstGeom prst="rect">
            <a:avLst/>
          </a:prstGeom>
          <a:noFill/>
          <a:ln>
            <a:noFill/>
          </a:ln>
        </p:spPr>
      </p:pic>
      <p:pic>
        <p:nvPicPr>
          <p:cNvPr id="139" name="Shape 139"/>
          <p:cNvPicPr preferRelativeResize="0"/>
          <p:nvPr/>
        </p:nvPicPr>
        <p:blipFill rotWithShape="1">
          <a:blip r:embed="rId7">
            <a:alphaModFix/>
          </a:blip>
          <a:srcRect b="0" l="0" r="18626" t="9033"/>
          <a:stretch/>
        </p:blipFill>
        <p:spPr>
          <a:xfrm>
            <a:off x="6020550" y="2893125"/>
            <a:ext cx="1156525" cy="1292974"/>
          </a:xfrm>
          <a:prstGeom prst="rect">
            <a:avLst/>
          </a:prstGeom>
          <a:noFill/>
          <a:ln>
            <a:noFill/>
          </a:ln>
        </p:spPr>
      </p:pic>
      <p:pic>
        <p:nvPicPr>
          <p:cNvPr id="140" name="Shape 140"/>
          <p:cNvPicPr preferRelativeResize="0"/>
          <p:nvPr/>
        </p:nvPicPr>
        <p:blipFill>
          <a:blip r:embed="rId8">
            <a:alphaModFix/>
          </a:blip>
          <a:stretch>
            <a:fillRect/>
          </a:stretch>
        </p:blipFill>
        <p:spPr>
          <a:xfrm>
            <a:off x="7315050" y="1910420"/>
            <a:ext cx="940100" cy="996304"/>
          </a:xfrm>
          <a:prstGeom prst="rect">
            <a:avLst/>
          </a:prstGeom>
          <a:noFill/>
          <a:ln>
            <a:noFill/>
          </a:ln>
        </p:spPr>
      </p:pic>
      <p:pic>
        <p:nvPicPr>
          <p:cNvPr id="141" name="Shape 141"/>
          <p:cNvPicPr preferRelativeResize="0"/>
          <p:nvPr/>
        </p:nvPicPr>
        <p:blipFill rotWithShape="1">
          <a:blip r:embed="rId9">
            <a:alphaModFix/>
          </a:blip>
          <a:srcRect b="23877" l="0" r="42239" t="25683"/>
          <a:stretch/>
        </p:blipFill>
        <p:spPr>
          <a:xfrm>
            <a:off x="4782600" y="3422677"/>
            <a:ext cx="1156550" cy="1009920"/>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 name="Shape 145"/>
        <p:cNvGrpSpPr/>
        <p:nvPr/>
      </p:nvGrpSpPr>
      <p:grpSpPr>
        <a:xfrm>
          <a:off x="0" y="0"/>
          <a:ext cx="0" cy="0"/>
          <a:chOff x="0" y="0"/>
          <a:chExt cx="0" cy="0"/>
        </a:xfrm>
      </p:grpSpPr>
      <p:sp>
        <p:nvSpPr>
          <p:cNvPr id="146" name="Shape 146"/>
          <p:cNvSpPr txBox="1"/>
          <p:nvPr>
            <p:ph type="title"/>
          </p:nvPr>
        </p:nvSpPr>
        <p:spPr>
          <a:xfrm>
            <a:off x="1027950" y="517331"/>
            <a:ext cx="7088099" cy="682799"/>
          </a:xfrm>
          <a:prstGeom prst="rect">
            <a:avLst/>
          </a:prstGeom>
        </p:spPr>
        <p:txBody>
          <a:bodyPr anchorCtr="0" anchor="b" bIns="91425" lIns="91425" rIns="91425" tIns="91425">
            <a:noAutofit/>
          </a:bodyPr>
          <a:lstStyle/>
          <a:p>
            <a:pPr lvl="0" rtl="0">
              <a:spcBef>
                <a:spcPts val="0"/>
              </a:spcBef>
              <a:buNone/>
            </a:pPr>
            <a:r>
              <a:rPr lang="en" sz="3600">
                <a:solidFill>
                  <a:srgbClr val="EA3A68"/>
                </a:solidFill>
              </a:rPr>
              <a:t>Parallel Prototypes</a:t>
            </a:r>
          </a:p>
        </p:txBody>
      </p:sp>
      <p:pic>
        <p:nvPicPr>
          <p:cNvPr id="147" name="Shape 147"/>
          <p:cNvPicPr preferRelativeResize="0"/>
          <p:nvPr/>
        </p:nvPicPr>
        <p:blipFill>
          <a:blip r:embed="rId3">
            <a:alphaModFix/>
          </a:blip>
          <a:stretch>
            <a:fillRect/>
          </a:stretch>
        </p:blipFill>
        <p:spPr>
          <a:xfrm>
            <a:off x="931074" y="1557800"/>
            <a:ext cx="2459100" cy="1844325"/>
          </a:xfrm>
          <a:prstGeom prst="rect">
            <a:avLst/>
          </a:prstGeom>
          <a:noFill/>
          <a:ln>
            <a:noFill/>
          </a:ln>
        </p:spPr>
      </p:pic>
      <p:pic>
        <p:nvPicPr>
          <p:cNvPr id="148" name="Shape 148"/>
          <p:cNvPicPr preferRelativeResize="0"/>
          <p:nvPr/>
        </p:nvPicPr>
        <p:blipFill>
          <a:blip r:embed="rId4">
            <a:alphaModFix/>
          </a:blip>
          <a:stretch>
            <a:fillRect/>
          </a:stretch>
        </p:blipFill>
        <p:spPr>
          <a:xfrm>
            <a:off x="3816175" y="1250825"/>
            <a:ext cx="1596084" cy="2151301"/>
          </a:xfrm>
          <a:prstGeom prst="rect">
            <a:avLst/>
          </a:prstGeom>
          <a:noFill/>
          <a:ln>
            <a:noFill/>
          </a:ln>
        </p:spPr>
      </p:pic>
      <p:pic>
        <p:nvPicPr>
          <p:cNvPr id="149" name="Shape 149"/>
          <p:cNvPicPr preferRelativeResize="0"/>
          <p:nvPr/>
        </p:nvPicPr>
        <p:blipFill>
          <a:blip r:embed="rId5">
            <a:alphaModFix/>
          </a:blip>
          <a:stretch>
            <a:fillRect/>
          </a:stretch>
        </p:blipFill>
        <p:spPr>
          <a:xfrm>
            <a:off x="5643275" y="1570125"/>
            <a:ext cx="2637098" cy="1694774"/>
          </a:xfrm>
          <a:prstGeom prst="rect">
            <a:avLst/>
          </a:prstGeom>
          <a:noFill/>
          <a:ln>
            <a:noFill/>
          </a:ln>
        </p:spPr>
      </p:pic>
      <p:sp>
        <p:nvSpPr>
          <p:cNvPr id="150" name="Shape 150"/>
          <p:cNvSpPr txBox="1"/>
          <p:nvPr/>
        </p:nvSpPr>
        <p:spPr>
          <a:xfrm>
            <a:off x="1329850" y="3478325"/>
            <a:ext cx="2111699" cy="608999"/>
          </a:xfrm>
          <a:prstGeom prst="rect">
            <a:avLst/>
          </a:prstGeom>
          <a:noFill/>
          <a:ln>
            <a:noFill/>
          </a:ln>
        </p:spPr>
        <p:txBody>
          <a:bodyPr anchorCtr="0" anchor="t" bIns="91425" lIns="91425" rIns="91425" tIns="91425">
            <a:noAutofit/>
          </a:bodyPr>
          <a:lstStyle/>
          <a:p>
            <a:pPr>
              <a:spcBef>
                <a:spcPts val="0"/>
              </a:spcBef>
              <a:buNone/>
            </a:pPr>
            <a:r>
              <a:rPr lang="en" sz="2400">
                <a:latin typeface="Shadows Into Light"/>
                <a:ea typeface="Shadows Into Light"/>
                <a:cs typeface="Shadows Into Light"/>
                <a:sym typeface="Shadows Into Light"/>
              </a:rPr>
              <a:t>Smart Laundry</a:t>
            </a:r>
          </a:p>
        </p:txBody>
      </p:sp>
      <p:sp>
        <p:nvSpPr>
          <p:cNvPr id="151" name="Shape 151"/>
          <p:cNvSpPr txBox="1"/>
          <p:nvPr/>
        </p:nvSpPr>
        <p:spPr>
          <a:xfrm>
            <a:off x="3692050" y="3402125"/>
            <a:ext cx="2111699" cy="608999"/>
          </a:xfrm>
          <a:prstGeom prst="rect">
            <a:avLst/>
          </a:prstGeom>
          <a:noFill/>
          <a:ln>
            <a:noFill/>
          </a:ln>
        </p:spPr>
        <p:txBody>
          <a:bodyPr anchorCtr="0" anchor="t" bIns="91425" lIns="91425" rIns="91425" tIns="91425">
            <a:noAutofit/>
          </a:bodyPr>
          <a:lstStyle/>
          <a:p>
            <a:pPr lvl="0" rtl="0">
              <a:spcBef>
                <a:spcPts val="0"/>
              </a:spcBef>
              <a:buNone/>
            </a:pPr>
            <a:r>
              <a:rPr lang="en" sz="2400">
                <a:latin typeface="Shadows Into Light"/>
                <a:ea typeface="Shadows Into Light"/>
                <a:cs typeface="Shadows Into Light"/>
                <a:sym typeface="Shadows Into Light"/>
              </a:rPr>
              <a:t>Water collector</a:t>
            </a:r>
          </a:p>
        </p:txBody>
      </p:sp>
      <p:sp>
        <p:nvSpPr>
          <p:cNvPr id="152" name="Shape 152"/>
          <p:cNvSpPr txBox="1"/>
          <p:nvPr/>
        </p:nvSpPr>
        <p:spPr>
          <a:xfrm>
            <a:off x="6054250" y="3402125"/>
            <a:ext cx="2111699" cy="608999"/>
          </a:xfrm>
          <a:prstGeom prst="rect">
            <a:avLst/>
          </a:prstGeom>
          <a:noFill/>
          <a:ln>
            <a:noFill/>
          </a:ln>
        </p:spPr>
        <p:txBody>
          <a:bodyPr anchorCtr="0" anchor="t" bIns="91425" lIns="91425" rIns="91425" tIns="91425">
            <a:noAutofit/>
          </a:bodyPr>
          <a:lstStyle/>
          <a:p>
            <a:pPr lvl="0" rtl="0">
              <a:spcBef>
                <a:spcPts val="0"/>
              </a:spcBef>
              <a:buNone/>
            </a:pPr>
            <a:r>
              <a:rPr lang="en" sz="2400">
                <a:latin typeface="Shadows Into Light"/>
                <a:ea typeface="Shadows Into Light"/>
                <a:cs typeface="Shadows Into Light"/>
                <a:sym typeface="Shadows Into Light"/>
              </a:rPr>
              <a:t>Crisis around you</a:t>
            </a:r>
          </a:p>
        </p:txBody>
      </p:sp>
      <p:sp>
        <p:nvSpPr>
          <p:cNvPr id="153" name="Shape 153"/>
          <p:cNvSpPr txBox="1"/>
          <p:nvPr/>
        </p:nvSpPr>
        <p:spPr>
          <a:xfrm>
            <a:off x="1028050" y="3977100"/>
            <a:ext cx="7252199" cy="443700"/>
          </a:xfrm>
          <a:prstGeom prst="rect">
            <a:avLst/>
          </a:prstGeom>
          <a:noFill/>
          <a:ln>
            <a:noFill/>
          </a:ln>
        </p:spPr>
        <p:txBody>
          <a:bodyPr anchorCtr="0" anchor="t" bIns="91425" lIns="91425" rIns="91425" tIns="91425">
            <a:noAutofit/>
          </a:bodyPr>
          <a:lstStyle/>
          <a:p>
            <a:pPr algn="ctr">
              <a:spcBef>
                <a:spcPts val="0"/>
              </a:spcBef>
              <a:buNone/>
            </a:pPr>
            <a:r>
              <a:rPr lang="en" sz="2000">
                <a:solidFill>
                  <a:srgbClr val="EA3A68"/>
                </a:solidFill>
              </a:rPr>
              <a:t>Looking for a solution that doesn’t take much of the user’s time.</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ph type="ctrTitle"/>
          </p:nvPr>
        </p:nvSpPr>
        <p:spPr>
          <a:xfrm>
            <a:off x="762000" y="440342"/>
            <a:ext cx="7772400" cy="1159799"/>
          </a:xfrm>
          <a:prstGeom prst="rect">
            <a:avLst/>
          </a:prstGeom>
          <a:noFill/>
          <a:ln>
            <a:noFill/>
          </a:ln>
        </p:spPr>
        <p:txBody>
          <a:bodyPr anchorCtr="0" anchor="b" bIns="91425" lIns="91425" rIns="91425" tIns="91425">
            <a:noAutofit/>
          </a:bodyPr>
          <a:lstStyle/>
          <a:p>
            <a:pPr indent="457200" lvl="0" marL="2743200" rtl="0" algn="l">
              <a:spcBef>
                <a:spcPts val="0"/>
              </a:spcBef>
              <a:buNone/>
            </a:pPr>
            <a:r>
              <a:rPr b="1" lang="en" sz="6000">
                <a:solidFill>
                  <a:srgbClr val="EA3A68"/>
                </a:solidFill>
              </a:rPr>
              <a:t> POV</a:t>
            </a:r>
          </a:p>
        </p:txBody>
      </p:sp>
      <p:sp>
        <p:nvSpPr>
          <p:cNvPr id="159" name="Shape 159"/>
          <p:cNvSpPr txBox="1"/>
          <p:nvPr>
            <p:ph idx="1" type="subTitle"/>
          </p:nvPr>
        </p:nvSpPr>
        <p:spPr>
          <a:xfrm>
            <a:off x="1566900" y="1523954"/>
            <a:ext cx="6315000" cy="2596200"/>
          </a:xfrm>
          <a:prstGeom prst="rect">
            <a:avLst/>
          </a:prstGeom>
          <a:noFill/>
          <a:ln>
            <a:noFill/>
          </a:ln>
        </p:spPr>
        <p:txBody>
          <a:bodyPr anchorCtr="0" anchor="t" bIns="91425" lIns="91425" rIns="91425" tIns="91425">
            <a:noAutofit/>
          </a:bodyPr>
          <a:lstStyle/>
          <a:p>
            <a:pPr lvl="0" rtl="0" algn="just">
              <a:spcBef>
                <a:spcPts val="0"/>
              </a:spcBef>
              <a:buNone/>
            </a:pPr>
            <a:r>
              <a:rPr b="1" lang="en" sz="1800"/>
              <a:t>We met</a:t>
            </a:r>
            <a:r>
              <a:rPr lang="en" sz="1800"/>
              <a:t> Claire, </a:t>
            </a:r>
            <a:r>
              <a:rPr lang="en" sz="1800">
                <a:solidFill>
                  <a:srgbClr val="EA3A68"/>
                </a:solidFill>
              </a:rPr>
              <a:t>a busy Stanford student</a:t>
            </a:r>
          </a:p>
          <a:p>
            <a:pPr lvl="0" rtl="0" algn="just">
              <a:spcBef>
                <a:spcPts val="0"/>
              </a:spcBef>
              <a:buNone/>
            </a:pPr>
            <a:r>
              <a:t/>
            </a:r>
            <a:endParaRPr sz="600">
              <a:solidFill>
                <a:srgbClr val="EA3A68"/>
              </a:solidFill>
            </a:endParaRPr>
          </a:p>
          <a:p>
            <a:pPr lvl="0" rtl="0" algn="just">
              <a:spcBef>
                <a:spcPts val="0"/>
              </a:spcBef>
              <a:buNone/>
            </a:pPr>
            <a:r>
              <a:rPr b="1" lang="en" sz="1800"/>
              <a:t>Who needs</a:t>
            </a:r>
            <a:r>
              <a:rPr lang="en" sz="1800"/>
              <a:t> to </a:t>
            </a:r>
            <a:r>
              <a:rPr lang="en" sz="1800">
                <a:solidFill>
                  <a:srgbClr val="EA3A68"/>
                </a:solidFill>
              </a:rPr>
              <a:t>be reminded of the significance of  her choices and be prompted to make environmentally friendly decisions at the right moment</a:t>
            </a:r>
          </a:p>
          <a:p>
            <a:pPr lvl="0" rtl="0" algn="just">
              <a:spcBef>
                <a:spcPts val="0"/>
              </a:spcBef>
              <a:buNone/>
            </a:pPr>
            <a:r>
              <a:t/>
            </a:r>
            <a:endParaRPr sz="600"/>
          </a:p>
          <a:p>
            <a:pPr lvl="0" rtl="0" algn="just">
              <a:spcBef>
                <a:spcPts val="0"/>
              </a:spcBef>
              <a:buNone/>
            </a:pPr>
            <a:r>
              <a:rPr b="1" lang="en" sz="1800"/>
              <a:t>Because</a:t>
            </a:r>
            <a:r>
              <a:rPr lang="en" sz="1800"/>
              <a:t> </a:t>
            </a:r>
            <a:r>
              <a:rPr lang="en" sz="1800">
                <a:solidFill>
                  <a:srgbClr val="EA3A68"/>
                </a:solidFill>
              </a:rPr>
              <a:t>she is busy and has other priorities and doesn’t think about water when it would actually make a difference</a:t>
            </a:r>
          </a:p>
        </p:txBody>
      </p:sp>
      <p:sp>
        <p:nvSpPr>
          <p:cNvPr id="160" name="Shape 160"/>
          <p:cNvSpPr/>
          <p:nvPr/>
        </p:nvSpPr>
        <p:spPr>
          <a:xfrm>
            <a:off x="2955850" y="628462"/>
            <a:ext cx="1169400" cy="845099"/>
          </a:xfrm>
          <a:prstGeom prst="wedgeEllipseCallout">
            <a:avLst>
              <a:gd fmla="val 463" name="adj1"/>
              <a:gd fmla="val 63799" name="adj2"/>
            </a:avLst>
          </a:prstGeom>
          <a:solidFill>
            <a:srgbClr val="EA3A68"/>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61" name="Shape 161"/>
          <p:cNvSpPr/>
          <p:nvPr/>
        </p:nvSpPr>
        <p:spPr>
          <a:xfrm>
            <a:off x="3241650" y="735425"/>
            <a:ext cx="597797" cy="631175"/>
          </a:xfrm>
          <a:custGeom>
            <a:pathLst>
              <a:path extrusionOk="0" h="16668" w="16449">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sp>
        <p:nvSpPr>
          <p:cNvPr id="166" name="Shape 166"/>
          <p:cNvSpPr txBox="1"/>
          <p:nvPr>
            <p:ph type="ctrTitle"/>
          </p:nvPr>
        </p:nvSpPr>
        <p:spPr>
          <a:xfrm>
            <a:off x="2183850" y="686782"/>
            <a:ext cx="5843100" cy="1159799"/>
          </a:xfrm>
          <a:prstGeom prst="rect">
            <a:avLst/>
          </a:prstGeom>
        </p:spPr>
        <p:txBody>
          <a:bodyPr anchorCtr="0" anchor="b" bIns="91425" lIns="91425" rIns="91425" tIns="91425">
            <a:noAutofit/>
          </a:bodyPr>
          <a:lstStyle/>
          <a:p>
            <a:pPr indent="457200" lvl="0" marL="914400" rtl="0" algn="l">
              <a:spcBef>
                <a:spcPts val="0"/>
              </a:spcBef>
              <a:buNone/>
            </a:pPr>
            <a:r>
              <a:rPr b="1" lang="en" sz="6000">
                <a:solidFill>
                  <a:srgbClr val="EA3A68"/>
                </a:solidFill>
              </a:rPr>
              <a:t> HMW</a:t>
            </a:r>
          </a:p>
        </p:txBody>
      </p:sp>
      <p:sp>
        <p:nvSpPr>
          <p:cNvPr id="167" name="Shape 167"/>
          <p:cNvSpPr txBox="1"/>
          <p:nvPr>
            <p:ph idx="1" type="subTitle"/>
          </p:nvPr>
        </p:nvSpPr>
        <p:spPr>
          <a:xfrm>
            <a:off x="1650450" y="1867293"/>
            <a:ext cx="5843100" cy="784799"/>
          </a:xfrm>
          <a:prstGeom prst="rect">
            <a:avLst/>
          </a:prstGeom>
        </p:spPr>
        <p:txBody>
          <a:bodyPr anchorCtr="0" anchor="t" bIns="91425" lIns="91425" rIns="91425" tIns="91425">
            <a:noAutofit/>
          </a:bodyPr>
          <a:lstStyle/>
          <a:p>
            <a:pPr lvl="0" rtl="0">
              <a:spcBef>
                <a:spcPts val="0"/>
              </a:spcBef>
              <a:buNone/>
            </a:pPr>
            <a:r>
              <a:rPr lang="en" sz="2000">
                <a:solidFill>
                  <a:schemeClr val="dk1"/>
                </a:solidFill>
              </a:rPr>
              <a:t>How might we prompt students to think about their water choices at the moment of making a decision that affects water use, while meeting their need for tools that are unconscious and not distracting?</a:t>
            </a:r>
          </a:p>
        </p:txBody>
      </p:sp>
      <p:sp>
        <p:nvSpPr>
          <p:cNvPr id="168" name="Shape 168"/>
          <p:cNvSpPr/>
          <p:nvPr/>
        </p:nvSpPr>
        <p:spPr>
          <a:xfrm>
            <a:off x="2457650" y="767925"/>
            <a:ext cx="1169400" cy="845099"/>
          </a:xfrm>
          <a:prstGeom prst="wedgeEllipseCallout">
            <a:avLst>
              <a:gd fmla="val 463" name="adj1"/>
              <a:gd fmla="val 63799" name="adj2"/>
            </a:avLst>
          </a:prstGeom>
          <a:solidFill>
            <a:srgbClr val="EA3A68"/>
          </a:solidFill>
          <a:ln cap="flat" cmpd="sng" w="9525">
            <a:solidFill>
              <a:srgbClr val="FFFFFF"/>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169" name="Shape 169"/>
          <p:cNvPicPr preferRelativeResize="0"/>
          <p:nvPr/>
        </p:nvPicPr>
        <p:blipFill>
          <a:blip r:embed="rId3">
            <a:alphaModFix/>
          </a:blip>
          <a:stretch>
            <a:fillRect/>
          </a:stretch>
        </p:blipFill>
        <p:spPr>
          <a:xfrm>
            <a:off x="2649950" y="798069"/>
            <a:ext cx="784799" cy="7847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pic>
        <p:nvPicPr>
          <p:cNvPr id="174" name="Shape 174"/>
          <p:cNvPicPr preferRelativeResize="0"/>
          <p:nvPr/>
        </p:nvPicPr>
        <p:blipFill>
          <a:blip r:embed="rId3">
            <a:alphaModFix/>
          </a:blip>
          <a:stretch>
            <a:fillRect/>
          </a:stretch>
        </p:blipFill>
        <p:spPr>
          <a:xfrm>
            <a:off x="0" y="0"/>
            <a:ext cx="9143999" cy="5143499"/>
          </a:xfrm>
          <a:prstGeom prst="rect">
            <a:avLst/>
          </a:prstGeom>
          <a:noFill/>
          <a:ln>
            <a:noFill/>
          </a:ln>
        </p:spPr>
      </p:pic>
      <p:sp>
        <p:nvSpPr>
          <p:cNvPr id="175" name="Shape 175"/>
          <p:cNvSpPr/>
          <p:nvPr/>
        </p:nvSpPr>
        <p:spPr>
          <a:xfrm>
            <a:off x="2633425" y="536250"/>
            <a:ext cx="4223699" cy="3521700"/>
          </a:xfrm>
          <a:prstGeom prst="wedgeEllipseCallout">
            <a:avLst>
              <a:gd fmla="val 0" name="adj1"/>
              <a:gd fmla="val 59798" name="adj2"/>
            </a:avLst>
          </a:prstGeom>
          <a:solidFill>
            <a:srgbClr val="FFFFFF">
              <a:alpha val="79230"/>
            </a:srgbClr>
          </a:solidFill>
          <a:ln cap="flat" cmpd="sng" w="9525">
            <a:solidFill>
              <a:srgbClr val="FFFFFF"/>
            </a:solidFill>
            <a:prstDash val="dash"/>
            <a:round/>
            <a:headEnd len="med" w="med" type="none"/>
            <a:tailEnd len="med" w="med" type="none"/>
          </a:ln>
        </p:spPr>
        <p:txBody>
          <a:bodyPr anchorCtr="0" anchor="ctr" bIns="91425" lIns="91425" rIns="91425" tIns="91425">
            <a:noAutofit/>
          </a:bodyPr>
          <a:lstStyle/>
          <a:p>
            <a:pPr lvl="0" rtl="0" algn="ctr">
              <a:spcBef>
                <a:spcPts val="0"/>
              </a:spcBef>
              <a:buNone/>
            </a:pPr>
            <a:r>
              <a:rPr lang="en" sz="4800">
                <a:latin typeface="Shadows Into Light"/>
                <a:ea typeface="Shadows Into Light"/>
                <a:cs typeface="Shadows Into Light"/>
                <a:sym typeface="Shadows Into Light"/>
              </a:rPr>
              <a:t>The Solution</a:t>
            </a:r>
          </a:p>
          <a:p>
            <a:pPr lvl="0" rtl="0">
              <a:spcBef>
                <a:spcPts val="0"/>
              </a:spcBef>
              <a:buNone/>
            </a:pPr>
            <a:r>
              <a:t/>
            </a:r>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Trincul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4.xml><?xml version="1.0" encoding="utf-8"?>
<a:theme xmlns:a="http://schemas.openxmlformats.org/drawingml/2006/main" xmlns:r="http://schemas.openxmlformats.org/officeDocument/2006/relationships" name="Trincul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