
<file path=[Content_Types].xml><?xml version="1.0" encoding="utf-8"?>
<Types xmlns="http://schemas.openxmlformats.org/package/2006/content-types">
  <Default ContentType="image/jpeg" Extension="jpg"/>
  <Default ContentType="application/vnd.openxmlformats-package.relationships+xml" Extension="rels"/>
  <Default ContentType="image/png" Extension="png"/>
  <Default ContentType="application/xml" Extension="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3.xml"/>
  <Override ContentType="application/vnd.openxmlformats-officedocument.theme+xml" PartName="/ppt/theme/theme2.xml"/>
  <Override ContentType="application/vnd.openxmlformats-officedocument.theme+xml" PartName="/ppt/theme/theme4.xml"/>
  <Override ContentType="application/vnd.openxmlformats-officedocument.theme+xml" PartName="/ppt/theme/theme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tableStyles+xml" PartName="/ppt/tableStyle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65" r:id="rId4"/>
    <p:sldMasterId id="2147483666" r:id="rId5"/>
  </p:sldMasterIdLst>
  <p:notesMasterIdLst>
    <p:notesMasterId r:id="rId6"/>
  </p:notesMasterIdLst>
  <p:sldIdLst>
    <p:sldId id="256" r:id="rId7"/>
    <p:sldId id="257" r:id="rId8"/>
    <p:sldId id="258" r:id="rId9"/>
  </p:sldIdLst>
  <p:sldSz cy="25603200" cx="18288000"/>
  <p:notesSz cx="6858000" cy="9144000"/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2" Type="http://schemas.openxmlformats.org/officeDocument/2006/relationships/presProps" Target="presProps.xml"/><Relationship Id="rId1" Type="http://schemas.openxmlformats.org/officeDocument/2006/relationships/theme" Target="theme/theme4.xml"/><Relationship Id="rId4" Type="http://schemas.openxmlformats.org/officeDocument/2006/relationships/slideMaster" Target="slideMasters/slideMaster1.xml"/><Relationship Id="rId3" Type="http://schemas.openxmlformats.org/officeDocument/2006/relationships/tableStyles" Target="tableStyles.xml"/><Relationship Id="rId9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8" Type="http://schemas.openxmlformats.org/officeDocument/2006/relationships/slide" Target="slides/slide2.xml"/><Relationship Id="rId7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2204665" y="685800"/>
            <a:ext cx="24491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/>
        </p:nvSpPr>
        <p:spPr>
          <a:xfrm>
            <a:off x="3884550" y="8685312"/>
            <a:ext cx="2971902" cy="457292"/>
          </a:xfrm>
          <a:prstGeom prst="rect">
            <a:avLst/>
          </a:prstGeom>
          <a:noFill/>
          <a:ln>
            <a:noFill/>
          </a:ln>
        </p:spPr>
        <p:txBody>
          <a:bodyPr anchorCtr="0" anchor="b" bIns="14350" lIns="28700" rIns="28700" tIns="1435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 Black"/>
              <a:buNone/>
            </a:pPr>
            <a:fld id="{00000000-1234-1234-1234-123412341234}" type="slidenum">
              <a:rPr b="0" baseline="0" i="0" lang="en" sz="400" u="none" cap="none" strike="noStrik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‹#›</a:t>
            </a:fld>
          </a:p>
        </p:txBody>
      </p:sp>
      <p:sp>
        <p:nvSpPr>
          <p:cNvPr id="142" name="Shape 142"/>
          <p:cNvSpPr/>
          <p:nvPr>
            <p:ph idx="2" type="sldImg"/>
          </p:nvPr>
        </p:nvSpPr>
        <p:spPr>
          <a:xfrm>
            <a:off x="2071312" y="685939"/>
            <a:ext cx="2715600" cy="34286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685902" y="4343353"/>
            <a:ext cx="5486193" cy="4114707"/>
          </a:xfrm>
          <a:prstGeom prst="rect">
            <a:avLst/>
          </a:prstGeom>
          <a:noFill/>
          <a:ln>
            <a:noFill/>
          </a:ln>
        </p:spPr>
        <p:txBody>
          <a:bodyPr anchorCtr="0" anchor="t" bIns="14350" lIns="28700" rIns="28700" tIns="1435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/>
          <p:nvPr/>
        </p:nvSpPr>
        <p:spPr>
          <a:xfrm>
            <a:off x="3884550" y="8685312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14350" lIns="28700" rIns="28700" tIns="1435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 Black"/>
              <a:buNone/>
            </a:pPr>
            <a:fld id="{00000000-1234-1234-1234-123412341234}" type="slidenum">
              <a:rPr b="0" baseline="0" i="0" lang="en" sz="400" u="none" cap="none" strike="noStrik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‹#›</a:t>
            </a:fld>
          </a:p>
        </p:txBody>
      </p:sp>
      <p:sp>
        <p:nvSpPr>
          <p:cNvPr id="179" name="Shape 179"/>
          <p:cNvSpPr/>
          <p:nvPr>
            <p:ph idx="2" type="sldImg"/>
          </p:nvPr>
        </p:nvSpPr>
        <p:spPr>
          <a:xfrm>
            <a:off x="2071312" y="685939"/>
            <a:ext cx="2715600" cy="34286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0" name="Shape 180"/>
          <p:cNvSpPr txBox="1"/>
          <p:nvPr>
            <p:ph idx="1" type="body"/>
          </p:nvPr>
        </p:nvSpPr>
        <p:spPr>
          <a:xfrm>
            <a:off x="685902" y="4343353"/>
            <a:ext cx="54860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14350" lIns="28700" rIns="28700" tIns="1435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/>
          <p:nvPr>
            <p:ph idx="2" type="sldImg"/>
          </p:nvPr>
        </p:nvSpPr>
        <p:spPr>
          <a:xfrm>
            <a:off x="2204665" y="685800"/>
            <a:ext cx="24491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6" name="Shape 18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/>
          <p:nvPr>
            <p:ph type="ctrTitle"/>
          </p:nvPr>
        </p:nvSpPr>
        <p:spPr>
          <a:xfrm>
            <a:off x="1371600" y="7881525"/>
            <a:ext cx="15544800" cy="5773199"/>
          </a:xfrm>
          <a:prstGeom prst="rect">
            <a:avLst/>
          </a:prstGeom>
        </p:spPr>
        <p:txBody>
          <a:bodyPr anchorCtr="0" anchor="b" bIns="279025" lIns="279025" rIns="279025" tIns="279025"/>
          <a:lstStyle>
            <a:lvl1pPr algn="ctr">
              <a:spcBef>
                <a:spcPts val="0"/>
              </a:spcBef>
              <a:buSzPct val="100000"/>
              <a:defRPr sz="14600"/>
            </a:lvl1pPr>
            <a:lvl2pPr algn="ctr">
              <a:spcBef>
                <a:spcPts val="0"/>
              </a:spcBef>
              <a:buSzPct val="100000"/>
              <a:defRPr sz="14600"/>
            </a:lvl2pPr>
            <a:lvl3pPr algn="ctr">
              <a:spcBef>
                <a:spcPts val="0"/>
              </a:spcBef>
              <a:buSzPct val="100000"/>
              <a:defRPr sz="14600"/>
            </a:lvl3pPr>
            <a:lvl4pPr algn="ctr">
              <a:spcBef>
                <a:spcPts val="0"/>
              </a:spcBef>
              <a:buSzPct val="100000"/>
              <a:defRPr sz="14600"/>
            </a:lvl4pPr>
            <a:lvl5pPr algn="ctr">
              <a:spcBef>
                <a:spcPts val="0"/>
              </a:spcBef>
              <a:buSzPct val="100000"/>
              <a:defRPr sz="14600"/>
            </a:lvl5pPr>
            <a:lvl6pPr algn="ctr">
              <a:spcBef>
                <a:spcPts val="0"/>
              </a:spcBef>
              <a:buSzPct val="100000"/>
              <a:defRPr sz="14600"/>
            </a:lvl6pPr>
            <a:lvl7pPr algn="ctr">
              <a:spcBef>
                <a:spcPts val="0"/>
              </a:spcBef>
              <a:buSzPct val="100000"/>
              <a:defRPr sz="14600"/>
            </a:lvl7pPr>
            <a:lvl8pPr algn="ctr">
              <a:spcBef>
                <a:spcPts val="0"/>
              </a:spcBef>
              <a:buSzPct val="100000"/>
              <a:defRPr sz="14600"/>
            </a:lvl8pPr>
            <a:lvl9pPr algn="ctr">
              <a:spcBef>
                <a:spcPts val="0"/>
              </a:spcBef>
              <a:buSzPct val="100000"/>
              <a:defRPr sz="14600"/>
            </a:lvl9pPr>
          </a:lstStyle>
          <a:p/>
        </p:txBody>
      </p:sp>
      <p:sp>
        <p:nvSpPr>
          <p:cNvPr id="10" name="Shape 10"/>
          <p:cNvSpPr txBox="1"/>
          <p:nvPr>
            <p:ph idx="1" type="subTitle"/>
          </p:nvPr>
        </p:nvSpPr>
        <p:spPr>
          <a:xfrm>
            <a:off x="1371600" y="14137154"/>
            <a:ext cx="15544800" cy="3906299"/>
          </a:xfrm>
          <a:prstGeom prst="rect">
            <a:avLst/>
          </a:prstGeom>
        </p:spPr>
        <p:txBody>
          <a:bodyPr anchorCtr="0" anchor="t" bIns="279025" lIns="279025" rIns="279025" tIns="279025"/>
          <a:lstStyle>
            <a:lvl1pPr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9200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9200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9200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9200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9200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9200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9200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9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2" type="sldNum"/>
          </p:nvPr>
        </p:nvSpPr>
        <p:spPr>
          <a:xfrm>
            <a:off x="17113582" y="23643701"/>
            <a:ext cx="1097399" cy="1958999"/>
          </a:xfrm>
          <a:prstGeom prst="rect">
            <a:avLst/>
          </a:prstGeom>
        </p:spPr>
        <p:txBody>
          <a:bodyPr anchorCtr="0" anchor="ctr" bIns="279025" lIns="279025" rIns="279025" tIns="2790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title"/>
          </p:nvPr>
        </p:nvSpPr>
        <p:spPr>
          <a:xfrm>
            <a:off x="3584773" y="17922240"/>
            <a:ext cx="10972500" cy="2115899"/>
          </a:xfrm>
          <a:prstGeom prst="rect">
            <a:avLst/>
          </a:prstGeom>
          <a:noFill/>
          <a:ln>
            <a:noFill/>
          </a:ln>
        </p:spPr>
        <p:txBody>
          <a:bodyPr anchorCtr="0" anchor="b" bIns="110475" lIns="110475" rIns="110475" tIns="110475"/>
          <a:lstStyle>
            <a:lvl1pPr rtl="0" algn="l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55" name="Shape 55"/>
          <p:cNvSpPr/>
          <p:nvPr>
            <p:ph idx="2" type="pic"/>
          </p:nvPr>
        </p:nvSpPr>
        <p:spPr>
          <a:xfrm>
            <a:off x="3584773" y="2288063"/>
            <a:ext cx="10972500" cy="15361800"/>
          </a:xfrm>
          <a:prstGeom prst="rect">
            <a:avLst/>
          </a:prstGeom>
          <a:noFill/>
          <a:ln>
            <a:noFill/>
          </a:ln>
        </p:spPr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3584773" y="20038059"/>
            <a:ext cx="10972500" cy="30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110475" lIns="110475" rIns="110475" tIns="110475"/>
          <a:lstStyle>
            <a:lvl1pPr indent="0" marL="0" rtl="0">
              <a:spcBef>
                <a:spcPts val="0"/>
              </a:spcBef>
              <a:buFont typeface="Times New Roman"/>
              <a:buNone/>
              <a:defRPr/>
            </a:lvl1pPr>
            <a:lvl2pPr indent="0" marL="393700" rtl="0">
              <a:spcBef>
                <a:spcPts val="0"/>
              </a:spcBef>
              <a:buFont typeface="Times New Roman"/>
              <a:buNone/>
              <a:defRPr/>
            </a:lvl2pPr>
            <a:lvl3pPr indent="-38100" marL="774700" rtl="0">
              <a:spcBef>
                <a:spcPts val="0"/>
              </a:spcBef>
              <a:buFont typeface="Times New Roman"/>
              <a:buNone/>
              <a:defRPr/>
            </a:lvl3pPr>
            <a:lvl4pPr indent="-38100" marL="1168400" rtl="0">
              <a:spcBef>
                <a:spcPts val="0"/>
              </a:spcBef>
              <a:buFont typeface="Times New Roman"/>
              <a:buNone/>
              <a:defRPr/>
            </a:lvl4pPr>
            <a:lvl5pPr indent="-38100" marL="1549400" rtl="0">
              <a:spcBef>
                <a:spcPts val="0"/>
              </a:spcBef>
              <a:buFont typeface="Times New Roman"/>
              <a:buNone/>
              <a:defRPr/>
            </a:lvl5pPr>
            <a:lvl6pPr indent="0" marL="1905000" rtl="0">
              <a:spcBef>
                <a:spcPts val="0"/>
              </a:spcBef>
              <a:buFont typeface="Times New Roman"/>
              <a:buNone/>
              <a:defRPr/>
            </a:lvl6pPr>
            <a:lvl7pPr indent="0" marL="2286000" rtl="0">
              <a:spcBef>
                <a:spcPts val="0"/>
              </a:spcBef>
              <a:buFont typeface="Times New Roman"/>
              <a:buNone/>
              <a:defRPr/>
            </a:lvl7pPr>
            <a:lvl8pPr indent="0" marL="2679700" rtl="0">
              <a:spcBef>
                <a:spcPts val="0"/>
              </a:spcBef>
              <a:buFont typeface="Times New Roman"/>
              <a:buNone/>
              <a:defRPr/>
            </a:lvl8pPr>
            <a:lvl9pPr indent="0" marL="3060700" rtl="0">
              <a:spcBef>
                <a:spcPts val="0"/>
              </a:spcBef>
              <a:buFont typeface="Times New Roman"/>
              <a:buNone/>
              <a:defRPr/>
            </a:lvl9pPr>
          </a:lstStyle>
          <a:p/>
        </p:txBody>
      </p:sp>
      <p:sp>
        <p:nvSpPr>
          <p:cNvPr id="57" name="Shape 57"/>
          <p:cNvSpPr txBox="1"/>
          <p:nvPr>
            <p:ph idx="10" type="dt"/>
          </p:nvPr>
        </p:nvSpPr>
        <p:spPr>
          <a:xfrm>
            <a:off x="1371600" y="23327359"/>
            <a:ext cx="3809999" cy="170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10475" lIns="110475" rIns="110475" tIns="110475"/>
          <a:lstStyle>
            <a:lvl1pPr indent="0" marL="0" marR="0" rtl="0" algn="l">
              <a:spcBef>
                <a:spcPts val="0"/>
              </a:spcBef>
              <a:defRPr/>
            </a:lvl1pPr>
            <a:lvl2pPr indent="0" marL="393700" marR="0" rtl="0" algn="l">
              <a:spcBef>
                <a:spcPts val="0"/>
              </a:spcBef>
              <a:defRPr/>
            </a:lvl2pPr>
            <a:lvl3pPr indent="-38100" marL="774700" marR="0" rtl="0" algn="l">
              <a:spcBef>
                <a:spcPts val="0"/>
              </a:spcBef>
              <a:defRPr/>
            </a:lvl3pPr>
            <a:lvl4pPr indent="-38100" marL="1168400" marR="0" rtl="0" algn="l">
              <a:spcBef>
                <a:spcPts val="0"/>
              </a:spcBef>
              <a:defRPr/>
            </a:lvl4pPr>
            <a:lvl5pPr indent="-38100" marL="1549400" marR="0" rtl="0" algn="l">
              <a:spcBef>
                <a:spcPts val="0"/>
              </a:spcBef>
              <a:defRPr/>
            </a:lvl5pPr>
            <a:lvl6pPr indent="0" marL="1905000" marR="0" rtl="0" algn="l">
              <a:spcBef>
                <a:spcPts val="0"/>
              </a:spcBef>
              <a:defRPr/>
            </a:lvl6pPr>
            <a:lvl7pPr indent="0" marL="2286000" marR="0" rtl="0" algn="l">
              <a:spcBef>
                <a:spcPts val="0"/>
              </a:spcBef>
              <a:defRPr/>
            </a:lvl7pPr>
            <a:lvl8pPr indent="0" marL="2679700" marR="0" rtl="0" algn="l">
              <a:spcBef>
                <a:spcPts val="0"/>
              </a:spcBef>
              <a:defRPr/>
            </a:lvl8pPr>
            <a:lvl9pPr indent="0" marL="30607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8" name="Shape 58"/>
          <p:cNvSpPr txBox="1"/>
          <p:nvPr>
            <p:ph idx="11" type="ftr"/>
          </p:nvPr>
        </p:nvSpPr>
        <p:spPr>
          <a:xfrm>
            <a:off x="6248400" y="23327359"/>
            <a:ext cx="5791200" cy="170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10475" lIns="110475" rIns="110475" tIns="110475"/>
          <a:lstStyle>
            <a:lvl1pPr indent="0" marL="0" marR="0" rtl="0" algn="l">
              <a:spcBef>
                <a:spcPts val="0"/>
              </a:spcBef>
              <a:defRPr/>
            </a:lvl1pPr>
            <a:lvl2pPr indent="0" marL="393700" marR="0" rtl="0" algn="l">
              <a:spcBef>
                <a:spcPts val="0"/>
              </a:spcBef>
              <a:defRPr/>
            </a:lvl2pPr>
            <a:lvl3pPr indent="-38100" marL="774700" marR="0" rtl="0" algn="l">
              <a:spcBef>
                <a:spcPts val="0"/>
              </a:spcBef>
              <a:defRPr/>
            </a:lvl3pPr>
            <a:lvl4pPr indent="-38100" marL="1168400" marR="0" rtl="0" algn="l">
              <a:spcBef>
                <a:spcPts val="0"/>
              </a:spcBef>
              <a:defRPr/>
            </a:lvl4pPr>
            <a:lvl5pPr indent="-38100" marL="1549400" marR="0" rtl="0" algn="l">
              <a:spcBef>
                <a:spcPts val="0"/>
              </a:spcBef>
              <a:defRPr/>
            </a:lvl5pPr>
            <a:lvl6pPr indent="0" marL="1905000" marR="0" rtl="0" algn="l">
              <a:spcBef>
                <a:spcPts val="0"/>
              </a:spcBef>
              <a:defRPr/>
            </a:lvl6pPr>
            <a:lvl7pPr indent="0" marL="2286000" marR="0" rtl="0" algn="l">
              <a:spcBef>
                <a:spcPts val="0"/>
              </a:spcBef>
              <a:defRPr/>
            </a:lvl7pPr>
            <a:lvl8pPr indent="0" marL="2679700" marR="0" rtl="0" algn="l">
              <a:spcBef>
                <a:spcPts val="0"/>
              </a:spcBef>
              <a:defRPr/>
            </a:lvl8pPr>
            <a:lvl9pPr indent="0" marL="30607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9" name="Shape 59"/>
          <p:cNvSpPr txBox="1"/>
          <p:nvPr>
            <p:ph idx="12" type="sldNum"/>
          </p:nvPr>
        </p:nvSpPr>
        <p:spPr>
          <a:xfrm>
            <a:off x="13106400" y="23327359"/>
            <a:ext cx="3809999" cy="170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57775" lIns="315550" rIns="315550" tIns="157775">
            <a:noAutofit/>
          </a:bodyPr>
          <a:lstStyle>
            <a:lvl1pPr indent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baseline="0" i="0" sz="4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indent="0" lvl="0" marL="0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type="title"/>
          </p:nvPr>
        </p:nvSpPr>
        <p:spPr>
          <a:xfrm>
            <a:off x="914796" y="1019017"/>
            <a:ext cx="6016799" cy="4338299"/>
          </a:xfrm>
          <a:prstGeom prst="rect">
            <a:avLst/>
          </a:prstGeom>
          <a:noFill/>
          <a:ln>
            <a:noFill/>
          </a:ln>
        </p:spPr>
        <p:txBody>
          <a:bodyPr anchorCtr="0" anchor="b" bIns="110475" lIns="110475" rIns="110475" tIns="110475"/>
          <a:lstStyle>
            <a:lvl1pPr rtl="0" algn="l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7149703" y="1019017"/>
            <a:ext cx="10223700" cy="21851699"/>
          </a:xfrm>
          <a:prstGeom prst="rect">
            <a:avLst/>
          </a:prstGeom>
          <a:noFill/>
          <a:ln>
            <a:noFill/>
          </a:ln>
        </p:spPr>
        <p:txBody>
          <a:bodyPr anchorCtr="0" anchor="t" bIns="110475" lIns="110475" rIns="110475" tIns="11047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63" name="Shape 63"/>
          <p:cNvSpPr txBox="1"/>
          <p:nvPr>
            <p:ph idx="2" type="body"/>
          </p:nvPr>
        </p:nvSpPr>
        <p:spPr>
          <a:xfrm>
            <a:off x="914796" y="5357337"/>
            <a:ext cx="6016799" cy="17513099"/>
          </a:xfrm>
          <a:prstGeom prst="rect">
            <a:avLst/>
          </a:prstGeom>
          <a:noFill/>
          <a:ln>
            <a:noFill/>
          </a:ln>
        </p:spPr>
        <p:txBody>
          <a:bodyPr anchorCtr="0" anchor="t" bIns="110475" lIns="110475" rIns="110475" tIns="110475"/>
          <a:lstStyle>
            <a:lvl1pPr indent="0" marL="0" rtl="0">
              <a:spcBef>
                <a:spcPts val="0"/>
              </a:spcBef>
              <a:buFont typeface="Times New Roman"/>
              <a:buNone/>
              <a:defRPr/>
            </a:lvl1pPr>
            <a:lvl2pPr indent="0" marL="393700" rtl="0">
              <a:spcBef>
                <a:spcPts val="0"/>
              </a:spcBef>
              <a:buFont typeface="Times New Roman"/>
              <a:buNone/>
              <a:defRPr/>
            </a:lvl2pPr>
            <a:lvl3pPr indent="-38100" marL="774700" rtl="0">
              <a:spcBef>
                <a:spcPts val="0"/>
              </a:spcBef>
              <a:buFont typeface="Times New Roman"/>
              <a:buNone/>
              <a:defRPr/>
            </a:lvl3pPr>
            <a:lvl4pPr indent="-38100" marL="1168400" rtl="0">
              <a:spcBef>
                <a:spcPts val="0"/>
              </a:spcBef>
              <a:buFont typeface="Times New Roman"/>
              <a:buNone/>
              <a:defRPr/>
            </a:lvl4pPr>
            <a:lvl5pPr indent="-38100" marL="1549400" rtl="0">
              <a:spcBef>
                <a:spcPts val="0"/>
              </a:spcBef>
              <a:buFont typeface="Times New Roman"/>
              <a:buNone/>
              <a:defRPr/>
            </a:lvl5pPr>
            <a:lvl6pPr indent="0" marL="1905000" rtl="0">
              <a:spcBef>
                <a:spcPts val="0"/>
              </a:spcBef>
              <a:buFont typeface="Times New Roman"/>
              <a:buNone/>
              <a:defRPr/>
            </a:lvl6pPr>
            <a:lvl7pPr indent="0" marL="2286000" rtl="0">
              <a:spcBef>
                <a:spcPts val="0"/>
              </a:spcBef>
              <a:buFont typeface="Times New Roman"/>
              <a:buNone/>
              <a:defRPr/>
            </a:lvl7pPr>
            <a:lvl8pPr indent="0" marL="2679700" rtl="0">
              <a:spcBef>
                <a:spcPts val="0"/>
              </a:spcBef>
              <a:buFont typeface="Times New Roman"/>
              <a:buNone/>
              <a:defRPr/>
            </a:lvl8pPr>
            <a:lvl9pPr indent="0" marL="3060700" rtl="0">
              <a:spcBef>
                <a:spcPts val="0"/>
              </a:spcBef>
              <a:buFont typeface="Times New Roman"/>
              <a:buNone/>
              <a:defRPr/>
            </a:lvl9pPr>
          </a:lstStyle>
          <a:p/>
        </p:txBody>
      </p:sp>
      <p:sp>
        <p:nvSpPr>
          <p:cNvPr id="64" name="Shape 64"/>
          <p:cNvSpPr txBox="1"/>
          <p:nvPr>
            <p:ph idx="10" type="dt"/>
          </p:nvPr>
        </p:nvSpPr>
        <p:spPr>
          <a:xfrm>
            <a:off x="1371600" y="23327359"/>
            <a:ext cx="3809999" cy="170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10475" lIns="110475" rIns="110475" tIns="110475"/>
          <a:lstStyle>
            <a:lvl1pPr indent="0" marL="0" marR="0" rtl="0" algn="l">
              <a:spcBef>
                <a:spcPts val="0"/>
              </a:spcBef>
              <a:defRPr/>
            </a:lvl1pPr>
            <a:lvl2pPr indent="0" marL="393700" marR="0" rtl="0" algn="l">
              <a:spcBef>
                <a:spcPts val="0"/>
              </a:spcBef>
              <a:defRPr/>
            </a:lvl2pPr>
            <a:lvl3pPr indent="-38100" marL="774700" marR="0" rtl="0" algn="l">
              <a:spcBef>
                <a:spcPts val="0"/>
              </a:spcBef>
              <a:defRPr/>
            </a:lvl3pPr>
            <a:lvl4pPr indent="-38100" marL="1168400" marR="0" rtl="0" algn="l">
              <a:spcBef>
                <a:spcPts val="0"/>
              </a:spcBef>
              <a:defRPr/>
            </a:lvl4pPr>
            <a:lvl5pPr indent="-38100" marL="1549400" marR="0" rtl="0" algn="l">
              <a:spcBef>
                <a:spcPts val="0"/>
              </a:spcBef>
              <a:defRPr/>
            </a:lvl5pPr>
            <a:lvl6pPr indent="0" marL="1905000" marR="0" rtl="0" algn="l">
              <a:spcBef>
                <a:spcPts val="0"/>
              </a:spcBef>
              <a:defRPr/>
            </a:lvl6pPr>
            <a:lvl7pPr indent="0" marL="2286000" marR="0" rtl="0" algn="l">
              <a:spcBef>
                <a:spcPts val="0"/>
              </a:spcBef>
              <a:defRPr/>
            </a:lvl7pPr>
            <a:lvl8pPr indent="0" marL="2679700" marR="0" rtl="0" algn="l">
              <a:spcBef>
                <a:spcPts val="0"/>
              </a:spcBef>
              <a:defRPr/>
            </a:lvl8pPr>
            <a:lvl9pPr indent="0" marL="30607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5" name="Shape 65"/>
          <p:cNvSpPr txBox="1"/>
          <p:nvPr>
            <p:ph idx="11" type="ftr"/>
          </p:nvPr>
        </p:nvSpPr>
        <p:spPr>
          <a:xfrm>
            <a:off x="6248400" y="23327359"/>
            <a:ext cx="5791200" cy="170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10475" lIns="110475" rIns="110475" tIns="110475"/>
          <a:lstStyle>
            <a:lvl1pPr indent="0" marL="0" marR="0" rtl="0" algn="l">
              <a:spcBef>
                <a:spcPts val="0"/>
              </a:spcBef>
              <a:defRPr/>
            </a:lvl1pPr>
            <a:lvl2pPr indent="0" marL="393700" marR="0" rtl="0" algn="l">
              <a:spcBef>
                <a:spcPts val="0"/>
              </a:spcBef>
              <a:defRPr/>
            </a:lvl2pPr>
            <a:lvl3pPr indent="-38100" marL="774700" marR="0" rtl="0" algn="l">
              <a:spcBef>
                <a:spcPts val="0"/>
              </a:spcBef>
              <a:defRPr/>
            </a:lvl3pPr>
            <a:lvl4pPr indent="-38100" marL="1168400" marR="0" rtl="0" algn="l">
              <a:spcBef>
                <a:spcPts val="0"/>
              </a:spcBef>
              <a:defRPr/>
            </a:lvl4pPr>
            <a:lvl5pPr indent="-38100" marL="1549400" marR="0" rtl="0" algn="l">
              <a:spcBef>
                <a:spcPts val="0"/>
              </a:spcBef>
              <a:defRPr/>
            </a:lvl5pPr>
            <a:lvl6pPr indent="0" marL="1905000" marR="0" rtl="0" algn="l">
              <a:spcBef>
                <a:spcPts val="0"/>
              </a:spcBef>
              <a:defRPr/>
            </a:lvl6pPr>
            <a:lvl7pPr indent="0" marL="2286000" marR="0" rtl="0" algn="l">
              <a:spcBef>
                <a:spcPts val="0"/>
              </a:spcBef>
              <a:defRPr/>
            </a:lvl7pPr>
            <a:lvl8pPr indent="0" marL="2679700" marR="0" rtl="0" algn="l">
              <a:spcBef>
                <a:spcPts val="0"/>
              </a:spcBef>
              <a:defRPr/>
            </a:lvl8pPr>
            <a:lvl9pPr indent="0" marL="30607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6" name="Shape 66"/>
          <p:cNvSpPr txBox="1"/>
          <p:nvPr>
            <p:ph idx="12" type="sldNum"/>
          </p:nvPr>
        </p:nvSpPr>
        <p:spPr>
          <a:xfrm>
            <a:off x="13106400" y="23327359"/>
            <a:ext cx="3809999" cy="170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57775" lIns="315550" rIns="315550" tIns="157775">
            <a:noAutofit/>
          </a:bodyPr>
          <a:lstStyle>
            <a:lvl1pPr indent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baseline="0" i="0" sz="4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indent="0" lvl="0" marL="0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idx="10" type="dt"/>
          </p:nvPr>
        </p:nvSpPr>
        <p:spPr>
          <a:xfrm>
            <a:off x="1371600" y="23327359"/>
            <a:ext cx="3809999" cy="170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10475" lIns="110475" rIns="110475" tIns="110475"/>
          <a:lstStyle>
            <a:lvl1pPr indent="0" marL="0" marR="0" rtl="0" algn="l">
              <a:spcBef>
                <a:spcPts val="0"/>
              </a:spcBef>
              <a:defRPr/>
            </a:lvl1pPr>
            <a:lvl2pPr indent="0" marL="393700" marR="0" rtl="0" algn="l">
              <a:spcBef>
                <a:spcPts val="0"/>
              </a:spcBef>
              <a:defRPr/>
            </a:lvl2pPr>
            <a:lvl3pPr indent="-38100" marL="774700" marR="0" rtl="0" algn="l">
              <a:spcBef>
                <a:spcPts val="0"/>
              </a:spcBef>
              <a:defRPr/>
            </a:lvl3pPr>
            <a:lvl4pPr indent="-38100" marL="1168400" marR="0" rtl="0" algn="l">
              <a:spcBef>
                <a:spcPts val="0"/>
              </a:spcBef>
              <a:defRPr/>
            </a:lvl4pPr>
            <a:lvl5pPr indent="-38100" marL="1549400" marR="0" rtl="0" algn="l">
              <a:spcBef>
                <a:spcPts val="0"/>
              </a:spcBef>
              <a:defRPr/>
            </a:lvl5pPr>
            <a:lvl6pPr indent="0" marL="1905000" marR="0" rtl="0" algn="l">
              <a:spcBef>
                <a:spcPts val="0"/>
              </a:spcBef>
              <a:defRPr/>
            </a:lvl6pPr>
            <a:lvl7pPr indent="0" marL="2286000" marR="0" rtl="0" algn="l">
              <a:spcBef>
                <a:spcPts val="0"/>
              </a:spcBef>
              <a:defRPr/>
            </a:lvl7pPr>
            <a:lvl8pPr indent="0" marL="2679700" marR="0" rtl="0" algn="l">
              <a:spcBef>
                <a:spcPts val="0"/>
              </a:spcBef>
              <a:defRPr/>
            </a:lvl8pPr>
            <a:lvl9pPr indent="0" marL="30607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9" name="Shape 69"/>
          <p:cNvSpPr txBox="1"/>
          <p:nvPr>
            <p:ph idx="11" type="ftr"/>
          </p:nvPr>
        </p:nvSpPr>
        <p:spPr>
          <a:xfrm>
            <a:off x="6248400" y="23327359"/>
            <a:ext cx="5791200" cy="170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10475" lIns="110475" rIns="110475" tIns="110475"/>
          <a:lstStyle>
            <a:lvl1pPr indent="0" marL="0" marR="0" rtl="0" algn="l">
              <a:spcBef>
                <a:spcPts val="0"/>
              </a:spcBef>
              <a:defRPr/>
            </a:lvl1pPr>
            <a:lvl2pPr indent="0" marL="393700" marR="0" rtl="0" algn="l">
              <a:spcBef>
                <a:spcPts val="0"/>
              </a:spcBef>
              <a:defRPr/>
            </a:lvl2pPr>
            <a:lvl3pPr indent="-38100" marL="774700" marR="0" rtl="0" algn="l">
              <a:spcBef>
                <a:spcPts val="0"/>
              </a:spcBef>
              <a:defRPr/>
            </a:lvl3pPr>
            <a:lvl4pPr indent="-38100" marL="1168400" marR="0" rtl="0" algn="l">
              <a:spcBef>
                <a:spcPts val="0"/>
              </a:spcBef>
              <a:defRPr/>
            </a:lvl4pPr>
            <a:lvl5pPr indent="-38100" marL="1549400" marR="0" rtl="0" algn="l">
              <a:spcBef>
                <a:spcPts val="0"/>
              </a:spcBef>
              <a:defRPr/>
            </a:lvl5pPr>
            <a:lvl6pPr indent="0" marL="1905000" marR="0" rtl="0" algn="l">
              <a:spcBef>
                <a:spcPts val="0"/>
              </a:spcBef>
              <a:defRPr/>
            </a:lvl6pPr>
            <a:lvl7pPr indent="0" marL="2286000" marR="0" rtl="0" algn="l">
              <a:spcBef>
                <a:spcPts val="0"/>
              </a:spcBef>
              <a:defRPr/>
            </a:lvl7pPr>
            <a:lvl8pPr indent="0" marL="2679700" marR="0" rtl="0" algn="l">
              <a:spcBef>
                <a:spcPts val="0"/>
              </a:spcBef>
              <a:defRPr/>
            </a:lvl8pPr>
            <a:lvl9pPr indent="0" marL="30607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0" name="Shape 70"/>
          <p:cNvSpPr txBox="1"/>
          <p:nvPr>
            <p:ph idx="12" type="sldNum"/>
          </p:nvPr>
        </p:nvSpPr>
        <p:spPr>
          <a:xfrm>
            <a:off x="13106400" y="23327359"/>
            <a:ext cx="3809999" cy="170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57775" lIns="315550" rIns="315550" tIns="157775">
            <a:noAutofit/>
          </a:bodyPr>
          <a:lstStyle>
            <a:lvl1pPr indent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baseline="0" i="0" sz="4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indent="0" lvl="0" marL="0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type="title"/>
          </p:nvPr>
        </p:nvSpPr>
        <p:spPr>
          <a:xfrm>
            <a:off x="1371600" y="2275840"/>
            <a:ext cx="15544800" cy="4267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110475" lIns="110475" rIns="110475" tIns="110475"/>
          <a:lstStyle>
            <a:lvl1pPr rtl="0" algn="ctr">
              <a:spcBef>
                <a:spcPts val="0"/>
              </a:spcBef>
              <a:spcAft>
                <a:spcPts val="0"/>
              </a:spcAft>
              <a:defRPr/>
            </a:lvl1pPr>
            <a:lvl2pPr rtl="0" algn="ctr">
              <a:spcBef>
                <a:spcPts val="0"/>
              </a:spcBef>
              <a:spcAft>
                <a:spcPts val="0"/>
              </a:spcAft>
              <a:defRPr/>
            </a:lvl2pPr>
            <a:lvl3pPr rtl="0" algn="ctr">
              <a:spcBef>
                <a:spcPts val="0"/>
              </a:spcBef>
              <a:spcAft>
                <a:spcPts val="0"/>
              </a:spcAft>
              <a:defRPr/>
            </a:lvl3pPr>
            <a:lvl4pPr rtl="0" algn="ctr">
              <a:spcBef>
                <a:spcPts val="0"/>
              </a:spcBef>
              <a:spcAft>
                <a:spcPts val="0"/>
              </a:spcAft>
              <a:defRPr/>
            </a:lvl4pPr>
            <a:lvl5pPr rtl="0" algn="ctr">
              <a:spcBef>
                <a:spcPts val="0"/>
              </a:spcBef>
              <a:spcAft>
                <a:spcPts val="0"/>
              </a:spcAft>
              <a:defRPr/>
            </a:lvl5pPr>
            <a:lvl6pPr marL="393700" rtl="0" algn="ctr">
              <a:spcBef>
                <a:spcPts val="0"/>
              </a:spcBef>
              <a:spcAft>
                <a:spcPts val="0"/>
              </a:spcAft>
              <a:defRPr/>
            </a:lvl6pPr>
            <a:lvl7pPr marL="774700" rtl="0" algn="ctr">
              <a:spcBef>
                <a:spcPts val="0"/>
              </a:spcBef>
              <a:spcAft>
                <a:spcPts val="0"/>
              </a:spcAft>
              <a:defRPr/>
            </a:lvl7pPr>
            <a:lvl8pPr marL="1168400" rtl="0" algn="ctr">
              <a:spcBef>
                <a:spcPts val="0"/>
              </a:spcBef>
              <a:spcAft>
                <a:spcPts val="0"/>
              </a:spcAft>
              <a:defRPr/>
            </a:lvl8pPr>
            <a:lvl9pPr marL="154940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73" name="Shape 73"/>
          <p:cNvSpPr txBox="1"/>
          <p:nvPr>
            <p:ph idx="10" type="dt"/>
          </p:nvPr>
        </p:nvSpPr>
        <p:spPr>
          <a:xfrm>
            <a:off x="1371600" y="23327359"/>
            <a:ext cx="3809999" cy="170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10475" lIns="110475" rIns="110475" tIns="110475"/>
          <a:lstStyle>
            <a:lvl1pPr indent="0" marL="0" marR="0" rtl="0" algn="l">
              <a:spcBef>
                <a:spcPts val="0"/>
              </a:spcBef>
              <a:defRPr/>
            </a:lvl1pPr>
            <a:lvl2pPr indent="0" marL="393700" marR="0" rtl="0" algn="l">
              <a:spcBef>
                <a:spcPts val="0"/>
              </a:spcBef>
              <a:defRPr/>
            </a:lvl2pPr>
            <a:lvl3pPr indent="-38100" marL="774700" marR="0" rtl="0" algn="l">
              <a:spcBef>
                <a:spcPts val="0"/>
              </a:spcBef>
              <a:defRPr/>
            </a:lvl3pPr>
            <a:lvl4pPr indent="-38100" marL="1168400" marR="0" rtl="0" algn="l">
              <a:spcBef>
                <a:spcPts val="0"/>
              </a:spcBef>
              <a:defRPr/>
            </a:lvl4pPr>
            <a:lvl5pPr indent="-38100" marL="1549400" marR="0" rtl="0" algn="l">
              <a:spcBef>
                <a:spcPts val="0"/>
              </a:spcBef>
              <a:defRPr/>
            </a:lvl5pPr>
            <a:lvl6pPr indent="0" marL="1905000" marR="0" rtl="0" algn="l">
              <a:spcBef>
                <a:spcPts val="0"/>
              </a:spcBef>
              <a:defRPr/>
            </a:lvl6pPr>
            <a:lvl7pPr indent="0" marL="2286000" marR="0" rtl="0" algn="l">
              <a:spcBef>
                <a:spcPts val="0"/>
              </a:spcBef>
              <a:defRPr/>
            </a:lvl7pPr>
            <a:lvl8pPr indent="0" marL="2679700" marR="0" rtl="0" algn="l">
              <a:spcBef>
                <a:spcPts val="0"/>
              </a:spcBef>
              <a:defRPr/>
            </a:lvl8pPr>
            <a:lvl9pPr indent="0" marL="30607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4" name="Shape 74"/>
          <p:cNvSpPr txBox="1"/>
          <p:nvPr>
            <p:ph idx="11" type="ftr"/>
          </p:nvPr>
        </p:nvSpPr>
        <p:spPr>
          <a:xfrm>
            <a:off x="6248400" y="23327359"/>
            <a:ext cx="5791200" cy="170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10475" lIns="110475" rIns="110475" tIns="110475"/>
          <a:lstStyle>
            <a:lvl1pPr indent="0" marL="0" marR="0" rtl="0" algn="l">
              <a:spcBef>
                <a:spcPts val="0"/>
              </a:spcBef>
              <a:defRPr/>
            </a:lvl1pPr>
            <a:lvl2pPr indent="0" marL="393700" marR="0" rtl="0" algn="l">
              <a:spcBef>
                <a:spcPts val="0"/>
              </a:spcBef>
              <a:defRPr/>
            </a:lvl2pPr>
            <a:lvl3pPr indent="-38100" marL="774700" marR="0" rtl="0" algn="l">
              <a:spcBef>
                <a:spcPts val="0"/>
              </a:spcBef>
              <a:defRPr/>
            </a:lvl3pPr>
            <a:lvl4pPr indent="-38100" marL="1168400" marR="0" rtl="0" algn="l">
              <a:spcBef>
                <a:spcPts val="0"/>
              </a:spcBef>
              <a:defRPr/>
            </a:lvl4pPr>
            <a:lvl5pPr indent="-38100" marL="1549400" marR="0" rtl="0" algn="l">
              <a:spcBef>
                <a:spcPts val="0"/>
              </a:spcBef>
              <a:defRPr/>
            </a:lvl5pPr>
            <a:lvl6pPr indent="0" marL="1905000" marR="0" rtl="0" algn="l">
              <a:spcBef>
                <a:spcPts val="0"/>
              </a:spcBef>
              <a:defRPr/>
            </a:lvl6pPr>
            <a:lvl7pPr indent="0" marL="2286000" marR="0" rtl="0" algn="l">
              <a:spcBef>
                <a:spcPts val="0"/>
              </a:spcBef>
              <a:defRPr/>
            </a:lvl7pPr>
            <a:lvl8pPr indent="0" marL="2679700" marR="0" rtl="0" algn="l">
              <a:spcBef>
                <a:spcPts val="0"/>
              </a:spcBef>
              <a:defRPr/>
            </a:lvl8pPr>
            <a:lvl9pPr indent="0" marL="30607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5" name="Shape 75"/>
          <p:cNvSpPr txBox="1"/>
          <p:nvPr>
            <p:ph idx="12" type="sldNum"/>
          </p:nvPr>
        </p:nvSpPr>
        <p:spPr>
          <a:xfrm>
            <a:off x="13106400" y="23327359"/>
            <a:ext cx="3809999" cy="170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57775" lIns="315550" rIns="315550" tIns="157775">
            <a:noAutofit/>
          </a:bodyPr>
          <a:lstStyle>
            <a:lvl1pPr indent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baseline="0" i="0" sz="4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indent="0" lvl="0" marL="0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>
            <p:ph type="title"/>
          </p:nvPr>
        </p:nvSpPr>
        <p:spPr>
          <a:xfrm>
            <a:off x="914796" y="1025683"/>
            <a:ext cx="16458300" cy="4267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110475" lIns="110475" rIns="110475" tIns="11047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914796" y="5730716"/>
            <a:ext cx="8080199" cy="2389500"/>
          </a:xfrm>
          <a:prstGeom prst="rect">
            <a:avLst/>
          </a:prstGeom>
          <a:noFill/>
          <a:ln>
            <a:noFill/>
          </a:ln>
        </p:spPr>
        <p:txBody>
          <a:bodyPr anchorCtr="0" anchor="b" bIns="110475" lIns="110475" rIns="110475" tIns="110475"/>
          <a:lstStyle>
            <a:lvl1pPr indent="0" marL="0" rtl="0">
              <a:spcBef>
                <a:spcPts val="0"/>
              </a:spcBef>
              <a:buFont typeface="Times New Roman"/>
              <a:buNone/>
              <a:defRPr/>
            </a:lvl1pPr>
            <a:lvl2pPr indent="0" marL="393700" rtl="0">
              <a:spcBef>
                <a:spcPts val="0"/>
              </a:spcBef>
              <a:buFont typeface="Times New Roman"/>
              <a:buNone/>
              <a:defRPr/>
            </a:lvl2pPr>
            <a:lvl3pPr indent="-38100" marL="774700" rtl="0">
              <a:spcBef>
                <a:spcPts val="0"/>
              </a:spcBef>
              <a:buFont typeface="Times New Roman"/>
              <a:buNone/>
              <a:defRPr/>
            </a:lvl3pPr>
            <a:lvl4pPr indent="-38100" marL="1168400" rtl="0">
              <a:spcBef>
                <a:spcPts val="0"/>
              </a:spcBef>
              <a:buFont typeface="Times New Roman"/>
              <a:buNone/>
              <a:defRPr/>
            </a:lvl4pPr>
            <a:lvl5pPr indent="-38100" marL="1549400" rtl="0">
              <a:spcBef>
                <a:spcPts val="0"/>
              </a:spcBef>
              <a:buFont typeface="Times New Roman"/>
              <a:buNone/>
              <a:defRPr/>
            </a:lvl5pPr>
            <a:lvl6pPr indent="0" marL="1905000" rtl="0">
              <a:spcBef>
                <a:spcPts val="0"/>
              </a:spcBef>
              <a:buFont typeface="Times New Roman"/>
              <a:buNone/>
              <a:defRPr/>
            </a:lvl6pPr>
            <a:lvl7pPr indent="0" marL="2286000" rtl="0">
              <a:spcBef>
                <a:spcPts val="0"/>
              </a:spcBef>
              <a:buFont typeface="Times New Roman"/>
              <a:buNone/>
              <a:defRPr/>
            </a:lvl7pPr>
            <a:lvl8pPr indent="0" marL="2679700" rtl="0">
              <a:spcBef>
                <a:spcPts val="0"/>
              </a:spcBef>
              <a:buFont typeface="Times New Roman"/>
              <a:buNone/>
              <a:defRPr/>
            </a:lvl8pPr>
            <a:lvl9pPr indent="0" marL="3060700" rtl="0">
              <a:spcBef>
                <a:spcPts val="0"/>
              </a:spcBef>
              <a:buFont typeface="Times New Roman"/>
              <a:buNone/>
              <a:defRPr/>
            </a:lvl9pPr>
          </a:lstStyle>
          <a:p/>
        </p:txBody>
      </p:sp>
      <p:sp>
        <p:nvSpPr>
          <p:cNvPr id="79" name="Shape 79"/>
          <p:cNvSpPr txBox="1"/>
          <p:nvPr>
            <p:ph idx="2" type="body"/>
          </p:nvPr>
        </p:nvSpPr>
        <p:spPr>
          <a:xfrm>
            <a:off x="914796" y="8119904"/>
            <a:ext cx="8080199" cy="14750700"/>
          </a:xfrm>
          <a:prstGeom prst="rect">
            <a:avLst/>
          </a:prstGeom>
          <a:noFill/>
          <a:ln>
            <a:noFill/>
          </a:ln>
        </p:spPr>
        <p:txBody>
          <a:bodyPr anchorCtr="0" anchor="t" bIns="110475" lIns="110475" rIns="110475" tIns="11047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80" name="Shape 80"/>
          <p:cNvSpPr txBox="1"/>
          <p:nvPr>
            <p:ph idx="3" type="body"/>
          </p:nvPr>
        </p:nvSpPr>
        <p:spPr>
          <a:xfrm>
            <a:off x="9289852" y="5730716"/>
            <a:ext cx="8083200" cy="2389500"/>
          </a:xfrm>
          <a:prstGeom prst="rect">
            <a:avLst/>
          </a:prstGeom>
          <a:noFill/>
          <a:ln>
            <a:noFill/>
          </a:ln>
        </p:spPr>
        <p:txBody>
          <a:bodyPr anchorCtr="0" anchor="b" bIns="110475" lIns="110475" rIns="110475" tIns="110475"/>
          <a:lstStyle>
            <a:lvl1pPr indent="0" marL="0" rtl="0">
              <a:spcBef>
                <a:spcPts val="0"/>
              </a:spcBef>
              <a:buFont typeface="Times New Roman"/>
              <a:buNone/>
              <a:defRPr/>
            </a:lvl1pPr>
            <a:lvl2pPr indent="0" marL="393700" rtl="0">
              <a:spcBef>
                <a:spcPts val="0"/>
              </a:spcBef>
              <a:buFont typeface="Times New Roman"/>
              <a:buNone/>
              <a:defRPr/>
            </a:lvl2pPr>
            <a:lvl3pPr indent="-38100" marL="774700" rtl="0">
              <a:spcBef>
                <a:spcPts val="0"/>
              </a:spcBef>
              <a:buFont typeface="Times New Roman"/>
              <a:buNone/>
              <a:defRPr/>
            </a:lvl3pPr>
            <a:lvl4pPr indent="-38100" marL="1168400" rtl="0">
              <a:spcBef>
                <a:spcPts val="0"/>
              </a:spcBef>
              <a:buFont typeface="Times New Roman"/>
              <a:buNone/>
              <a:defRPr/>
            </a:lvl4pPr>
            <a:lvl5pPr indent="-38100" marL="1549400" rtl="0">
              <a:spcBef>
                <a:spcPts val="0"/>
              </a:spcBef>
              <a:buFont typeface="Times New Roman"/>
              <a:buNone/>
              <a:defRPr/>
            </a:lvl5pPr>
            <a:lvl6pPr indent="0" marL="1905000" rtl="0">
              <a:spcBef>
                <a:spcPts val="0"/>
              </a:spcBef>
              <a:buFont typeface="Times New Roman"/>
              <a:buNone/>
              <a:defRPr/>
            </a:lvl6pPr>
            <a:lvl7pPr indent="0" marL="2286000" rtl="0">
              <a:spcBef>
                <a:spcPts val="0"/>
              </a:spcBef>
              <a:buFont typeface="Times New Roman"/>
              <a:buNone/>
              <a:defRPr/>
            </a:lvl7pPr>
            <a:lvl8pPr indent="0" marL="2679700" rtl="0">
              <a:spcBef>
                <a:spcPts val="0"/>
              </a:spcBef>
              <a:buFont typeface="Times New Roman"/>
              <a:buNone/>
              <a:defRPr/>
            </a:lvl8pPr>
            <a:lvl9pPr indent="0" marL="3060700" rtl="0">
              <a:spcBef>
                <a:spcPts val="0"/>
              </a:spcBef>
              <a:buFont typeface="Times New Roman"/>
              <a:buNone/>
              <a:defRPr/>
            </a:lvl9pPr>
          </a:lstStyle>
          <a:p/>
        </p:txBody>
      </p:sp>
      <p:sp>
        <p:nvSpPr>
          <p:cNvPr id="81" name="Shape 81"/>
          <p:cNvSpPr txBox="1"/>
          <p:nvPr>
            <p:ph idx="4" type="body"/>
          </p:nvPr>
        </p:nvSpPr>
        <p:spPr>
          <a:xfrm>
            <a:off x="9289852" y="8119904"/>
            <a:ext cx="8083200" cy="14750700"/>
          </a:xfrm>
          <a:prstGeom prst="rect">
            <a:avLst/>
          </a:prstGeom>
          <a:noFill/>
          <a:ln>
            <a:noFill/>
          </a:ln>
        </p:spPr>
        <p:txBody>
          <a:bodyPr anchorCtr="0" anchor="t" bIns="110475" lIns="110475" rIns="110475" tIns="11047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82" name="Shape 82"/>
          <p:cNvSpPr txBox="1"/>
          <p:nvPr>
            <p:ph idx="10" type="dt"/>
          </p:nvPr>
        </p:nvSpPr>
        <p:spPr>
          <a:xfrm>
            <a:off x="1371600" y="23327359"/>
            <a:ext cx="3809999" cy="170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10475" lIns="110475" rIns="110475" tIns="110475"/>
          <a:lstStyle>
            <a:lvl1pPr indent="0" marL="0" marR="0" rtl="0" algn="l">
              <a:spcBef>
                <a:spcPts val="0"/>
              </a:spcBef>
              <a:defRPr/>
            </a:lvl1pPr>
            <a:lvl2pPr indent="0" marL="393700" marR="0" rtl="0" algn="l">
              <a:spcBef>
                <a:spcPts val="0"/>
              </a:spcBef>
              <a:defRPr/>
            </a:lvl2pPr>
            <a:lvl3pPr indent="-38100" marL="774700" marR="0" rtl="0" algn="l">
              <a:spcBef>
                <a:spcPts val="0"/>
              </a:spcBef>
              <a:defRPr/>
            </a:lvl3pPr>
            <a:lvl4pPr indent="-38100" marL="1168400" marR="0" rtl="0" algn="l">
              <a:spcBef>
                <a:spcPts val="0"/>
              </a:spcBef>
              <a:defRPr/>
            </a:lvl4pPr>
            <a:lvl5pPr indent="-38100" marL="1549400" marR="0" rtl="0" algn="l">
              <a:spcBef>
                <a:spcPts val="0"/>
              </a:spcBef>
              <a:defRPr/>
            </a:lvl5pPr>
            <a:lvl6pPr indent="0" marL="1905000" marR="0" rtl="0" algn="l">
              <a:spcBef>
                <a:spcPts val="0"/>
              </a:spcBef>
              <a:defRPr/>
            </a:lvl6pPr>
            <a:lvl7pPr indent="0" marL="2286000" marR="0" rtl="0" algn="l">
              <a:spcBef>
                <a:spcPts val="0"/>
              </a:spcBef>
              <a:defRPr/>
            </a:lvl7pPr>
            <a:lvl8pPr indent="0" marL="2679700" marR="0" rtl="0" algn="l">
              <a:spcBef>
                <a:spcPts val="0"/>
              </a:spcBef>
              <a:defRPr/>
            </a:lvl8pPr>
            <a:lvl9pPr indent="0" marL="30607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83" name="Shape 83"/>
          <p:cNvSpPr txBox="1"/>
          <p:nvPr>
            <p:ph idx="11" type="ftr"/>
          </p:nvPr>
        </p:nvSpPr>
        <p:spPr>
          <a:xfrm>
            <a:off x="6248400" y="23327359"/>
            <a:ext cx="5791200" cy="170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10475" lIns="110475" rIns="110475" tIns="110475"/>
          <a:lstStyle>
            <a:lvl1pPr indent="0" marL="0" marR="0" rtl="0" algn="l">
              <a:spcBef>
                <a:spcPts val="0"/>
              </a:spcBef>
              <a:defRPr/>
            </a:lvl1pPr>
            <a:lvl2pPr indent="0" marL="393700" marR="0" rtl="0" algn="l">
              <a:spcBef>
                <a:spcPts val="0"/>
              </a:spcBef>
              <a:defRPr/>
            </a:lvl2pPr>
            <a:lvl3pPr indent="-38100" marL="774700" marR="0" rtl="0" algn="l">
              <a:spcBef>
                <a:spcPts val="0"/>
              </a:spcBef>
              <a:defRPr/>
            </a:lvl3pPr>
            <a:lvl4pPr indent="-38100" marL="1168400" marR="0" rtl="0" algn="l">
              <a:spcBef>
                <a:spcPts val="0"/>
              </a:spcBef>
              <a:defRPr/>
            </a:lvl4pPr>
            <a:lvl5pPr indent="-38100" marL="1549400" marR="0" rtl="0" algn="l">
              <a:spcBef>
                <a:spcPts val="0"/>
              </a:spcBef>
              <a:defRPr/>
            </a:lvl5pPr>
            <a:lvl6pPr indent="0" marL="1905000" marR="0" rtl="0" algn="l">
              <a:spcBef>
                <a:spcPts val="0"/>
              </a:spcBef>
              <a:defRPr/>
            </a:lvl6pPr>
            <a:lvl7pPr indent="0" marL="2286000" marR="0" rtl="0" algn="l">
              <a:spcBef>
                <a:spcPts val="0"/>
              </a:spcBef>
              <a:defRPr/>
            </a:lvl7pPr>
            <a:lvl8pPr indent="0" marL="2679700" marR="0" rtl="0" algn="l">
              <a:spcBef>
                <a:spcPts val="0"/>
              </a:spcBef>
              <a:defRPr/>
            </a:lvl8pPr>
            <a:lvl9pPr indent="0" marL="30607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84" name="Shape 84"/>
          <p:cNvSpPr txBox="1"/>
          <p:nvPr>
            <p:ph idx="12" type="sldNum"/>
          </p:nvPr>
        </p:nvSpPr>
        <p:spPr>
          <a:xfrm>
            <a:off x="13106400" y="23327359"/>
            <a:ext cx="3809999" cy="170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57775" lIns="315550" rIns="315550" tIns="157775">
            <a:noAutofit/>
          </a:bodyPr>
          <a:lstStyle>
            <a:lvl1pPr indent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baseline="0" i="0" sz="4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indent="0" lvl="0" marL="0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type="title"/>
          </p:nvPr>
        </p:nvSpPr>
        <p:spPr>
          <a:xfrm>
            <a:off x="1371600" y="2275840"/>
            <a:ext cx="15544800" cy="4267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110475" lIns="110475" rIns="110475" tIns="110475"/>
          <a:lstStyle>
            <a:lvl1pPr rtl="0" algn="ctr">
              <a:spcBef>
                <a:spcPts val="0"/>
              </a:spcBef>
              <a:spcAft>
                <a:spcPts val="0"/>
              </a:spcAft>
              <a:defRPr/>
            </a:lvl1pPr>
            <a:lvl2pPr rtl="0" algn="ctr">
              <a:spcBef>
                <a:spcPts val="0"/>
              </a:spcBef>
              <a:spcAft>
                <a:spcPts val="0"/>
              </a:spcAft>
              <a:defRPr/>
            </a:lvl2pPr>
            <a:lvl3pPr rtl="0" algn="ctr">
              <a:spcBef>
                <a:spcPts val="0"/>
              </a:spcBef>
              <a:spcAft>
                <a:spcPts val="0"/>
              </a:spcAft>
              <a:defRPr/>
            </a:lvl3pPr>
            <a:lvl4pPr rtl="0" algn="ctr">
              <a:spcBef>
                <a:spcPts val="0"/>
              </a:spcBef>
              <a:spcAft>
                <a:spcPts val="0"/>
              </a:spcAft>
              <a:defRPr/>
            </a:lvl4pPr>
            <a:lvl5pPr rtl="0" algn="ctr">
              <a:spcBef>
                <a:spcPts val="0"/>
              </a:spcBef>
              <a:spcAft>
                <a:spcPts val="0"/>
              </a:spcAft>
              <a:defRPr/>
            </a:lvl5pPr>
            <a:lvl6pPr marL="393700" rtl="0" algn="ctr">
              <a:spcBef>
                <a:spcPts val="0"/>
              </a:spcBef>
              <a:spcAft>
                <a:spcPts val="0"/>
              </a:spcAft>
              <a:defRPr/>
            </a:lvl6pPr>
            <a:lvl7pPr marL="774700" rtl="0" algn="ctr">
              <a:spcBef>
                <a:spcPts val="0"/>
              </a:spcBef>
              <a:spcAft>
                <a:spcPts val="0"/>
              </a:spcAft>
              <a:defRPr/>
            </a:lvl7pPr>
            <a:lvl8pPr marL="1168400" rtl="0" algn="ctr">
              <a:spcBef>
                <a:spcPts val="0"/>
              </a:spcBef>
              <a:spcAft>
                <a:spcPts val="0"/>
              </a:spcAft>
              <a:defRPr/>
            </a:lvl8pPr>
            <a:lvl9pPr marL="154940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1372195" y="7396479"/>
            <a:ext cx="7724100" cy="153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10475" lIns="110475" rIns="110475" tIns="11047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88" name="Shape 88"/>
          <p:cNvSpPr txBox="1"/>
          <p:nvPr>
            <p:ph idx="2" type="body"/>
          </p:nvPr>
        </p:nvSpPr>
        <p:spPr>
          <a:xfrm>
            <a:off x="9191625" y="7396479"/>
            <a:ext cx="7724100" cy="153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10475" lIns="110475" rIns="110475" tIns="11047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89" name="Shape 89"/>
          <p:cNvSpPr txBox="1"/>
          <p:nvPr>
            <p:ph idx="10" type="dt"/>
          </p:nvPr>
        </p:nvSpPr>
        <p:spPr>
          <a:xfrm>
            <a:off x="1371600" y="23327359"/>
            <a:ext cx="3809999" cy="170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10475" lIns="110475" rIns="110475" tIns="110475"/>
          <a:lstStyle>
            <a:lvl1pPr indent="0" marL="0" marR="0" rtl="0" algn="l">
              <a:spcBef>
                <a:spcPts val="0"/>
              </a:spcBef>
              <a:defRPr/>
            </a:lvl1pPr>
            <a:lvl2pPr indent="0" marL="393700" marR="0" rtl="0" algn="l">
              <a:spcBef>
                <a:spcPts val="0"/>
              </a:spcBef>
              <a:defRPr/>
            </a:lvl2pPr>
            <a:lvl3pPr indent="-38100" marL="774700" marR="0" rtl="0" algn="l">
              <a:spcBef>
                <a:spcPts val="0"/>
              </a:spcBef>
              <a:defRPr/>
            </a:lvl3pPr>
            <a:lvl4pPr indent="-38100" marL="1168400" marR="0" rtl="0" algn="l">
              <a:spcBef>
                <a:spcPts val="0"/>
              </a:spcBef>
              <a:defRPr/>
            </a:lvl4pPr>
            <a:lvl5pPr indent="-38100" marL="1549400" marR="0" rtl="0" algn="l">
              <a:spcBef>
                <a:spcPts val="0"/>
              </a:spcBef>
              <a:defRPr/>
            </a:lvl5pPr>
            <a:lvl6pPr indent="0" marL="1905000" marR="0" rtl="0" algn="l">
              <a:spcBef>
                <a:spcPts val="0"/>
              </a:spcBef>
              <a:defRPr/>
            </a:lvl6pPr>
            <a:lvl7pPr indent="0" marL="2286000" marR="0" rtl="0" algn="l">
              <a:spcBef>
                <a:spcPts val="0"/>
              </a:spcBef>
              <a:defRPr/>
            </a:lvl7pPr>
            <a:lvl8pPr indent="0" marL="2679700" marR="0" rtl="0" algn="l">
              <a:spcBef>
                <a:spcPts val="0"/>
              </a:spcBef>
              <a:defRPr/>
            </a:lvl8pPr>
            <a:lvl9pPr indent="0" marL="30607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90" name="Shape 90"/>
          <p:cNvSpPr txBox="1"/>
          <p:nvPr>
            <p:ph idx="11" type="ftr"/>
          </p:nvPr>
        </p:nvSpPr>
        <p:spPr>
          <a:xfrm>
            <a:off x="6248400" y="23327359"/>
            <a:ext cx="5791200" cy="170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10475" lIns="110475" rIns="110475" tIns="110475"/>
          <a:lstStyle>
            <a:lvl1pPr indent="0" marL="0" marR="0" rtl="0" algn="l">
              <a:spcBef>
                <a:spcPts val="0"/>
              </a:spcBef>
              <a:defRPr/>
            </a:lvl1pPr>
            <a:lvl2pPr indent="0" marL="393700" marR="0" rtl="0" algn="l">
              <a:spcBef>
                <a:spcPts val="0"/>
              </a:spcBef>
              <a:defRPr/>
            </a:lvl2pPr>
            <a:lvl3pPr indent="-38100" marL="774700" marR="0" rtl="0" algn="l">
              <a:spcBef>
                <a:spcPts val="0"/>
              </a:spcBef>
              <a:defRPr/>
            </a:lvl3pPr>
            <a:lvl4pPr indent="-38100" marL="1168400" marR="0" rtl="0" algn="l">
              <a:spcBef>
                <a:spcPts val="0"/>
              </a:spcBef>
              <a:defRPr/>
            </a:lvl4pPr>
            <a:lvl5pPr indent="-38100" marL="1549400" marR="0" rtl="0" algn="l">
              <a:spcBef>
                <a:spcPts val="0"/>
              </a:spcBef>
              <a:defRPr/>
            </a:lvl5pPr>
            <a:lvl6pPr indent="0" marL="1905000" marR="0" rtl="0" algn="l">
              <a:spcBef>
                <a:spcPts val="0"/>
              </a:spcBef>
              <a:defRPr/>
            </a:lvl6pPr>
            <a:lvl7pPr indent="0" marL="2286000" marR="0" rtl="0" algn="l">
              <a:spcBef>
                <a:spcPts val="0"/>
              </a:spcBef>
              <a:defRPr/>
            </a:lvl7pPr>
            <a:lvl8pPr indent="0" marL="2679700" marR="0" rtl="0" algn="l">
              <a:spcBef>
                <a:spcPts val="0"/>
              </a:spcBef>
              <a:defRPr/>
            </a:lvl8pPr>
            <a:lvl9pPr indent="0" marL="30607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91" name="Shape 91"/>
          <p:cNvSpPr txBox="1"/>
          <p:nvPr>
            <p:ph idx="12" type="sldNum"/>
          </p:nvPr>
        </p:nvSpPr>
        <p:spPr>
          <a:xfrm>
            <a:off x="13106400" y="23327359"/>
            <a:ext cx="3809999" cy="170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57775" lIns="315550" rIns="315550" tIns="157775">
            <a:noAutofit/>
          </a:bodyPr>
          <a:lstStyle>
            <a:lvl1pPr indent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baseline="0" i="0" sz="4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indent="0" lvl="0" marL="0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type="title"/>
          </p:nvPr>
        </p:nvSpPr>
        <p:spPr>
          <a:xfrm>
            <a:off x="1444625" y="16452057"/>
            <a:ext cx="15544499" cy="50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110475" lIns="110475" rIns="110475" tIns="110475"/>
          <a:lstStyle>
            <a:lvl1pPr rtl="0" algn="l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1444625" y="10851357"/>
            <a:ext cx="15544499" cy="5600699"/>
          </a:xfrm>
          <a:prstGeom prst="rect">
            <a:avLst/>
          </a:prstGeom>
          <a:noFill/>
          <a:ln>
            <a:noFill/>
          </a:ln>
        </p:spPr>
        <p:txBody>
          <a:bodyPr anchorCtr="0" anchor="b" bIns="110475" lIns="110475" rIns="110475" tIns="110475"/>
          <a:lstStyle>
            <a:lvl1pPr indent="0" marL="0" rtl="0">
              <a:spcBef>
                <a:spcPts val="0"/>
              </a:spcBef>
              <a:buFont typeface="Times New Roman"/>
              <a:buNone/>
              <a:defRPr/>
            </a:lvl1pPr>
            <a:lvl2pPr indent="0" marL="393700" rtl="0">
              <a:spcBef>
                <a:spcPts val="0"/>
              </a:spcBef>
              <a:buFont typeface="Times New Roman"/>
              <a:buNone/>
              <a:defRPr/>
            </a:lvl2pPr>
            <a:lvl3pPr indent="-38100" marL="774700" rtl="0">
              <a:spcBef>
                <a:spcPts val="0"/>
              </a:spcBef>
              <a:buFont typeface="Times New Roman"/>
              <a:buNone/>
              <a:defRPr/>
            </a:lvl3pPr>
            <a:lvl4pPr indent="-38100" marL="1168400" rtl="0">
              <a:spcBef>
                <a:spcPts val="0"/>
              </a:spcBef>
              <a:buFont typeface="Times New Roman"/>
              <a:buNone/>
              <a:defRPr/>
            </a:lvl4pPr>
            <a:lvl5pPr indent="-38100" marL="1549400" rtl="0">
              <a:spcBef>
                <a:spcPts val="0"/>
              </a:spcBef>
              <a:buFont typeface="Times New Roman"/>
              <a:buNone/>
              <a:defRPr/>
            </a:lvl5pPr>
            <a:lvl6pPr indent="0" marL="1905000" rtl="0">
              <a:spcBef>
                <a:spcPts val="0"/>
              </a:spcBef>
              <a:buFont typeface="Times New Roman"/>
              <a:buNone/>
              <a:defRPr/>
            </a:lvl6pPr>
            <a:lvl7pPr indent="0" marL="2286000" rtl="0">
              <a:spcBef>
                <a:spcPts val="0"/>
              </a:spcBef>
              <a:buFont typeface="Times New Roman"/>
              <a:buNone/>
              <a:defRPr/>
            </a:lvl7pPr>
            <a:lvl8pPr indent="0" marL="2679700" rtl="0">
              <a:spcBef>
                <a:spcPts val="0"/>
              </a:spcBef>
              <a:buFont typeface="Times New Roman"/>
              <a:buNone/>
              <a:defRPr/>
            </a:lvl8pPr>
            <a:lvl9pPr indent="0" marL="3060700" rtl="0">
              <a:spcBef>
                <a:spcPts val="0"/>
              </a:spcBef>
              <a:buFont typeface="Times New Roman"/>
              <a:buNone/>
              <a:defRPr/>
            </a:lvl9pPr>
          </a:lstStyle>
          <a:p/>
        </p:txBody>
      </p:sp>
      <p:sp>
        <p:nvSpPr>
          <p:cNvPr id="95" name="Shape 95"/>
          <p:cNvSpPr txBox="1"/>
          <p:nvPr>
            <p:ph idx="10" type="dt"/>
          </p:nvPr>
        </p:nvSpPr>
        <p:spPr>
          <a:xfrm>
            <a:off x="1371600" y="23327359"/>
            <a:ext cx="3809999" cy="170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10475" lIns="110475" rIns="110475" tIns="110475"/>
          <a:lstStyle>
            <a:lvl1pPr indent="0" marL="0" marR="0" rtl="0" algn="l">
              <a:spcBef>
                <a:spcPts val="0"/>
              </a:spcBef>
              <a:defRPr/>
            </a:lvl1pPr>
            <a:lvl2pPr indent="0" marL="393700" marR="0" rtl="0" algn="l">
              <a:spcBef>
                <a:spcPts val="0"/>
              </a:spcBef>
              <a:defRPr/>
            </a:lvl2pPr>
            <a:lvl3pPr indent="-38100" marL="774700" marR="0" rtl="0" algn="l">
              <a:spcBef>
                <a:spcPts val="0"/>
              </a:spcBef>
              <a:defRPr/>
            </a:lvl3pPr>
            <a:lvl4pPr indent="-38100" marL="1168400" marR="0" rtl="0" algn="l">
              <a:spcBef>
                <a:spcPts val="0"/>
              </a:spcBef>
              <a:defRPr/>
            </a:lvl4pPr>
            <a:lvl5pPr indent="-38100" marL="1549400" marR="0" rtl="0" algn="l">
              <a:spcBef>
                <a:spcPts val="0"/>
              </a:spcBef>
              <a:defRPr/>
            </a:lvl5pPr>
            <a:lvl6pPr indent="0" marL="1905000" marR="0" rtl="0" algn="l">
              <a:spcBef>
                <a:spcPts val="0"/>
              </a:spcBef>
              <a:defRPr/>
            </a:lvl6pPr>
            <a:lvl7pPr indent="0" marL="2286000" marR="0" rtl="0" algn="l">
              <a:spcBef>
                <a:spcPts val="0"/>
              </a:spcBef>
              <a:defRPr/>
            </a:lvl7pPr>
            <a:lvl8pPr indent="0" marL="2679700" marR="0" rtl="0" algn="l">
              <a:spcBef>
                <a:spcPts val="0"/>
              </a:spcBef>
              <a:defRPr/>
            </a:lvl8pPr>
            <a:lvl9pPr indent="0" marL="30607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96" name="Shape 96"/>
          <p:cNvSpPr txBox="1"/>
          <p:nvPr>
            <p:ph idx="11" type="ftr"/>
          </p:nvPr>
        </p:nvSpPr>
        <p:spPr>
          <a:xfrm>
            <a:off x="6248400" y="23327359"/>
            <a:ext cx="5791200" cy="170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10475" lIns="110475" rIns="110475" tIns="110475"/>
          <a:lstStyle>
            <a:lvl1pPr indent="0" marL="0" marR="0" rtl="0" algn="l">
              <a:spcBef>
                <a:spcPts val="0"/>
              </a:spcBef>
              <a:defRPr/>
            </a:lvl1pPr>
            <a:lvl2pPr indent="0" marL="393700" marR="0" rtl="0" algn="l">
              <a:spcBef>
                <a:spcPts val="0"/>
              </a:spcBef>
              <a:defRPr/>
            </a:lvl2pPr>
            <a:lvl3pPr indent="-38100" marL="774700" marR="0" rtl="0" algn="l">
              <a:spcBef>
                <a:spcPts val="0"/>
              </a:spcBef>
              <a:defRPr/>
            </a:lvl3pPr>
            <a:lvl4pPr indent="-38100" marL="1168400" marR="0" rtl="0" algn="l">
              <a:spcBef>
                <a:spcPts val="0"/>
              </a:spcBef>
              <a:defRPr/>
            </a:lvl4pPr>
            <a:lvl5pPr indent="-38100" marL="1549400" marR="0" rtl="0" algn="l">
              <a:spcBef>
                <a:spcPts val="0"/>
              </a:spcBef>
              <a:defRPr/>
            </a:lvl5pPr>
            <a:lvl6pPr indent="0" marL="1905000" marR="0" rtl="0" algn="l">
              <a:spcBef>
                <a:spcPts val="0"/>
              </a:spcBef>
              <a:defRPr/>
            </a:lvl6pPr>
            <a:lvl7pPr indent="0" marL="2286000" marR="0" rtl="0" algn="l">
              <a:spcBef>
                <a:spcPts val="0"/>
              </a:spcBef>
              <a:defRPr/>
            </a:lvl7pPr>
            <a:lvl8pPr indent="0" marL="2679700" marR="0" rtl="0" algn="l">
              <a:spcBef>
                <a:spcPts val="0"/>
              </a:spcBef>
              <a:defRPr/>
            </a:lvl8pPr>
            <a:lvl9pPr indent="0" marL="30607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97" name="Shape 97"/>
          <p:cNvSpPr txBox="1"/>
          <p:nvPr>
            <p:ph idx="12" type="sldNum"/>
          </p:nvPr>
        </p:nvSpPr>
        <p:spPr>
          <a:xfrm>
            <a:off x="13106400" y="23327359"/>
            <a:ext cx="3809999" cy="170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57775" lIns="315550" rIns="315550" tIns="157775">
            <a:noAutofit/>
          </a:bodyPr>
          <a:lstStyle>
            <a:lvl1pPr indent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baseline="0" i="0" sz="4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indent="0" lvl="0" marL="0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type="title"/>
          </p:nvPr>
        </p:nvSpPr>
        <p:spPr>
          <a:xfrm>
            <a:off x="1371600" y="2275840"/>
            <a:ext cx="15544800" cy="4267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110475" lIns="110475" rIns="110475" tIns="110475"/>
          <a:lstStyle>
            <a:lvl1pPr rtl="0" algn="ctr">
              <a:spcBef>
                <a:spcPts val="0"/>
              </a:spcBef>
              <a:spcAft>
                <a:spcPts val="0"/>
              </a:spcAft>
              <a:defRPr/>
            </a:lvl1pPr>
            <a:lvl2pPr rtl="0" algn="ctr">
              <a:spcBef>
                <a:spcPts val="0"/>
              </a:spcBef>
              <a:spcAft>
                <a:spcPts val="0"/>
              </a:spcAft>
              <a:defRPr/>
            </a:lvl2pPr>
            <a:lvl3pPr rtl="0" algn="ctr">
              <a:spcBef>
                <a:spcPts val="0"/>
              </a:spcBef>
              <a:spcAft>
                <a:spcPts val="0"/>
              </a:spcAft>
              <a:defRPr/>
            </a:lvl3pPr>
            <a:lvl4pPr rtl="0" algn="ctr">
              <a:spcBef>
                <a:spcPts val="0"/>
              </a:spcBef>
              <a:spcAft>
                <a:spcPts val="0"/>
              </a:spcAft>
              <a:defRPr/>
            </a:lvl4pPr>
            <a:lvl5pPr rtl="0" algn="ctr">
              <a:spcBef>
                <a:spcPts val="0"/>
              </a:spcBef>
              <a:spcAft>
                <a:spcPts val="0"/>
              </a:spcAft>
              <a:defRPr/>
            </a:lvl5pPr>
            <a:lvl6pPr marL="393700" rtl="0" algn="ctr">
              <a:spcBef>
                <a:spcPts val="0"/>
              </a:spcBef>
              <a:spcAft>
                <a:spcPts val="0"/>
              </a:spcAft>
              <a:defRPr/>
            </a:lvl6pPr>
            <a:lvl7pPr marL="774700" rtl="0" algn="ctr">
              <a:spcBef>
                <a:spcPts val="0"/>
              </a:spcBef>
              <a:spcAft>
                <a:spcPts val="0"/>
              </a:spcAft>
              <a:defRPr/>
            </a:lvl7pPr>
            <a:lvl8pPr marL="1168400" rtl="0" algn="ctr">
              <a:spcBef>
                <a:spcPts val="0"/>
              </a:spcBef>
              <a:spcAft>
                <a:spcPts val="0"/>
              </a:spcAft>
              <a:defRPr/>
            </a:lvl8pPr>
            <a:lvl9pPr marL="154940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1371600" y="7396479"/>
            <a:ext cx="15544800" cy="153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10475" lIns="110475" rIns="110475" tIns="110475"/>
          <a:lstStyle>
            <a:lvl1pPr indent="-508000" marL="1206500" rtl="0" algn="l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1pPr>
            <a:lvl2pPr indent="-381000" marL="255270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/>
            </a:lvl2pPr>
            <a:lvl3pPr indent="-266700" marL="3949700" rtl="0" algn="l"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3pPr>
            <a:lvl4pPr indent="-342900" marL="5499100" rtl="0" algn="l"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/>
            </a:lvl4pPr>
            <a:lvl5pPr indent="-342900" marL="7086600" rtl="0" algn="l"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5pPr>
            <a:lvl6pPr indent="-342900" marL="7480300" rtl="0" algn="l"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6pPr>
            <a:lvl7pPr indent="-355600" marL="7874000" rtl="0" algn="l"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7pPr>
            <a:lvl8pPr indent="-342900" marL="8255000" rtl="0" algn="l"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8pPr>
            <a:lvl9pPr indent="-355600" marL="8648700" rtl="0" algn="l"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9pPr>
          </a:lstStyle>
          <a:p/>
        </p:txBody>
      </p:sp>
      <p:sp>
        <p:nvSpPr>
          <p:cNvPr id="101" name="Shape 101"/>
          <p:cNvSpPr txBox="1"/>
          <p:nvPr>
            <p:ph idx="10" type="dt"/>
          </p:nvPr>
        </p:nvSpPr>
        <p:spPr>
          <a:xfrm>
            <a:off x="1371600" y="23327359"/>
            <a:ext cx="3809999" cy="170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10475" lIns="110475" rIns="110475" tIns="110475"/>
          <a:lstStyle>
            <a:lvl1pPr indent="0" marL="0" marR="0" rtl="0" algn="l">
              <a:spcBef>
                <a:spcPts val="0"/>
              </a:spcBef>
              <a:defRPr/>
            </a:lvl1pPr>
            <a:lvl2pPr indent="0" marL="393700" marR="0" rtl="0" algn="l">
              <a:spcBef>
                <a:spcPts val="0"/>
              </a:spcBef>
              <a:defRPr/>
            </a:lvl2pPr>
            <a:lvl3pPr indent="-38100" marL="774700" marR="0" rtl="0" algn="l">
              <a:spcBef>
                <a:spcPts val="0"/>
              </a:spcBef>
              <a:defRPr/>
            </a:lvl3pPr>
            <a:lvl4pPr indent="-38100" marL="1168400" marR="0" rtl="0" algn="l">
              <a:spcBef>
                <a:spcPts val="0"/>
              </a:spcBef>
              <a:defRPr/>
            </a:lvl4pPr>
            <a:lvl5pPr indent="-38100" marL="1549400" marR="0" rtl="0" algn="l">
              <a:spcBef>
                <a:spcPts val="0"/>
              </a:spcBef>
              <a:defRPr/>
            </a:lvl5pPr>
            <a:lvl6pPr indent="0" marL="1905000" marR="0" rtl="0" algn="l">
              <a:spcBef>
                <a:spcPts val="0"/>
              </a:spcBef>
              <a:defRPr/>
            </a:lvl6pPr>
            <a:lvl7pPr indent="0" marL="2286000" marR="0" rtl="0" algn="l">
              <a:spcBef>
                <a:spcPts val="0"/>
              </a:spcBef>
              <a:defRPr/>
            </a:lvl7pPr>
            <a:lvl8pPr indent="0" marL="2679700" marR="0" rtl="0" algn="l">
              <a:spcBef>
                <a:spcPts val="0"/>
              </a:spcBef>
              <a:defRPr/>
            </a:lvl8pPr>
            <a:lvl9pPr indent="0" marL="30607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02" name="Shape 102"/>
          <p:cNvSpPr txBox="1"/>
          <p:nvPr>
            <p:ph idx="11" type="ftr"/>
          </p:nvPr>
        </p:nvSpPr>
        <p:spPr>
          <a:xfrm>
            <a:off x="6248400" y="23327359"/>
            <a:ext cx="5791200" cy="170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10475" lIns="110475" rIns="110475" tIns="110475"/>
          <a:lstStyle>
            <a:lvl1pPr indent="0" marL="0" marR="0" rtl="0" algn="l">
              <a:spcBef>
                <a:spcPts val="0"/>
              </a:spcBef>
              <a:defRPr/>
            </a:lvl1pPr>
            <a:lvl2pPr indent="0" marL="393700" marR="0" rtl="0" algn="l">
              <a:spcBef>
                <a:spcPts val="0"/>
              </a:spcBef>
              <a:defRPr/>
            </a:lvl2pPr>
            <a:lvl3pPr indent="-38100" marL="774700" marR="0" rtl="0" algn="l">
              <a:spcBef>
                <a:spcPts val="0"/>
              </a:spcBef>
              <a:defRPr/>
            </a:lvl3pPr>
            <a:lvl4pPr indent="-38100" marL="1168400" marR="0" rtl="0" algn="l">
              <a:spcBef>
                <a:spcPts val="0"/>
              </a:spcBef>
              <a:defRPr/>
            </a:lvl4pPr>
            <a:lvl5pPr indent="-38100" marL="1549400" marR="0" rtl="0" algn="l">
              <a:spcBef>
                <a:spcPts val="0"/>
              </a:spcBef>
              <a:defRPr/>
            </a:lvl5pPr>
            <a:lvl6pPr indent="0" marL="1905000" marR="0" rtl="0" algn="l">
              <a:spcBef>
                <a:spcPts val="0"/>
              </a:spcBef>
              <a:defRPr/>
            </a:lvl6pPr>
            <a:lvl7pPr indent="0" marL="2286000" marR="0" rtl="0" algn="l">
              <a:spcBef>
                <a:spcPts val="0"/>
              </a:spcBef>
              <a:defRPr/>
            </a:lvl7pPr>
            <a:lvl8pPr indent="0" marL="2679700" marR="0" rtl="0" algn="l">
              <a:spcBef>
                <a:spcPts val="0"/>
              </a:spcBef>
              <a:defRPr/>
            </a:lvl8pPr>
            <a:lvl9pPr indent="0" marL="30607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03" name="Shape 103"/>
          <p:cNvSpPr txBox="1"/>
          <p:nvPr>
            <p:ph idx="12" type="sldNum"/>
          </p:nvPr>
        </p:nvSpPr>
        <p:spPr>
          <a:xfrm>
            <a:off x="13106400" y="23327359"/>
            <a:ext cx="3809999" cy="170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57775" lIns="315550" rIns="315550" tIns="157775">
            <a:noAutofit/>
          </a:bodyPr>
          <a:lstStyle>
            <a:lvl1pPr indent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baseline="0" i="0" sz="4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indent="0" lvl="0" marL="0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/>
          <p:nvPr>
            <p:ph type="title"/>
          </p:nvPr>
        </p:nvSpPr>
        <p:spPr>
          <a:xfrm>
            <a:off x="914400" y="1025315"/>
            <a:ext cx="16459200" cy="4267199"/>
          </a:xfrm>
          <a:prstGeom prst="rect">
            <a:avLst/>
          </a:prstGeom>
        </p:spPr>
        <p:txBody>
          <a:bodyPr anchorCtr="0" anchor="b" bIns="279025" lIns="279025" rIns="279025" tIns="2790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4" name="Shape 14"/>
          <p:cNvSpPr txBox="1"/>
          <p:nvPr>
            <p:ph idx="1" type="body"/>
          </p:nvPr>
        </p:nvSpPr>
        <p:spPr>
          <a:xfrm>
            <a:off x="914400" y="5974080"/>
            <a:ext cx="16459200" cy="18545399"/>
          </a:xfrm>
          <a:prstGeom prst="rect">
            <a:avLst/>
          </a:prstGeom>
        </p:spPr>
        <p:txBody>
          <a:bodyPr anchorCtr="0" anchor="t" bIns="279025" lIns="279025" rIns="279025" tIns="2790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17113582" y="23643701"/>
            <a:ext cx="1097399" cy="1958999"/>
          </a:xfrm>
          <a:prstGeom prst="rect">
            <a:avLst/>
          </a:prstGeom>
        </p:spPr>
        <p:txBody>
          <a:bodyPr anchorCtr="0" anchor="ctr" bIns="279025" lIns="279025" rIns="279025" tIns="2790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914400" y="1025315"/>
            <a:ext cx="16459200" cy="4267199"/>
          </a:xfrm>
          <a:prstGeom prst="rect">
            <a:avLst/>
          </a:prstGeom>
        </p:spPr>
        <p:txBody>
          <a:bodyPr anchorCtr="0" anchor="b" bIns="279025" lIns="279025" rIns="279025" tIns="2790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914400" y="5974080"/>
            <a:ext cx="7989000" cy="18545399"/>
          </a:xfrm>
          <a:prstGeom prst="rect">
            <a:avLst/>
          </a:prstGeom>
        </p:spPr>
        <p:txBody>
          <a:bodyPr anchorCtr="0" anchor="t" bIns="279025" lIns="279025" rIns="279025" tIns="2790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2" type="body"/>
          </p:nvPr>
        </p:nvSpPr>
        <p:spPr>
          <a:xfrm>
            <a:off x="9384547" y="5974080"/>
            <a:ext cx="7989000" cy="18545399"/>
          </a:xfrm>
          <a:prstGeom prst="rect">
            <a:avLst/>
          </a:prstGeom>
        </p:spPr>
        <p:txBody>
          <a:bodyPr anchorCtr="0" anchor="t" bIns="279025" lIns="279025" rIns="279025" tIns="2790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17113582" y="23643701"/>
            <a:ext cx="1097399" cy="1958999"/>
          </a:xfrm>
          <a:prstGeom prst="rect">
            <a:avLst/>
          </a:prstGeom>
        </p:spPr>
        <p:txBody>
          <a:bodyPr anchorCtr="0" anchor="ctr" bIns="279025" lIns="279025" rIns="279025" tIns="2790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914400" y="1025315"/>
            <a:ext cx="16459200" cy="4267199"/>
          </a:xfrm>
          <a:prstGeom prst="rect">
            <a:avLst/>
          </a:prstGeom>
        </p:spPr>
        <p:txBody>
          <a:bodyPr anchorCtr="0" anchor="b" bIns="279025" lIns="279025" rIns="279025" tIns="2790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17113582" y="23643701"/>
            <a:ext cx="1097399" cy="1958999"/>
          </a:xfrm>
          <a:prstGeom prst="rect">
            <a:avLst/>
          </a:prstGeom>
        </p:spPr>
        <p:txBody>
          <a:bodyPr anchorCtr="0" anchor="ctr" bIns="279025" lIns="279025" rIns="279025" tIns="2790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idx="1" type="body"/>
          </p:nvPr>
        </p:nvSpPr>
        <p:spPr>
          <a:xfrm>
            <a:off x="914400" y="21933628"/>
            <a:ext cx="16459200" cy="2585999"/>
          </a:xfrm>
          <a:prstGeom prst="rect">
            <a:avLst/>
          </a:prstGeom>
        </p:spPr>
        <p:txBody>
          <a:bodyPr anchorCtr="0" anchor="t" bIns="279025" lIns="279025" rIns="279025" tIns="279025"/>
          <a:lstStyle>
            <a:lvl1pPr algn="ctr">
              <a:spcBef>
                <a:spcPts val="1100"/>
              </a:spcBef>
              <a:buSzPct val="100000"/>
              <a:buNone/>
              <a:defRPr sz="5500"/>
            </a:lvl1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17113582" y="23643701"/>
            <a:ext cx="1097399" cy="1958999"/>
          </a:xfrm>
          <a:prstGeom prst="rect">
            <a:avLst/>
          </a:prstGeom>
        </p:spPr>
        <p:txBody>
          <a:bodyPr anchorCtr="0" anchor="ctr" bIns="279025" lIns="279025" rIns="279025" tIns="2790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idx="12" type="sldNum"/>
          </p:nvPr>
        </p:nvSpPr>
        <p:spPr>
          <a:xfrm>
            <a:off x="17113582" y="23643701"/>
            <a:ext cx="1097399" cy="1958999"/>
          </a:xfrm>
          <a:prstGeom prst="rect">
            <a:avLst/>
          </a:prstGeom>
        </p:spPr>
        <p:txBody>
          <a:bodyPr anchorCtr="0" anchor="ctr" bIns="279025" lIns="279025" rIns="279025" tIns="2790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ctrTitle"/>
          </p:nvPr>
        </p:nvSpPr>
        <p:spPr>
          <a:xfrm>
            <a:off x="1371203" y="7953216"/>
            <a:ext cx="15545700" cy="5488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110475" lIns="110475" rIns="110475" tIns="110475"/>
          <a:lstStyle>
            <a:lvl1pPr indent="0" marL="0" marR="0" rtl="0" algn="ctr">
              <a:spcBef>
                <a:spcPts val="0"/>
              </a:spcBef>
              <a:spcAft>
                <a:spcPts val="0"/>
              </a:spcAft>
              <a:defRPr/>
            </a:lvl1pPr>
            <a:lvl2pPr indent="0" marL="0" marR="0" rtl="0" algn="ctr">
              <a:spcBef>
                <a:spcPts val="0"/>
              </a:spcBef>
              <a:spcAft>
                <a:spcPts val="0"/>
              </a:spcAft>
              <a:defRPr/>
            </a:lvl2pPr>
            <a:lvl3pPr indent="0" marL="0" marR="0" rtl="0" algn="ctr">
              <a:spcBef>
                <a:spcPts val="0"/>
              </a:spcBef>
              <a:spcAft>
                <a:spcPts val="0"/>
              </a:spcAft>
              <a:defRPr/>
            </a:lvl3pPr>
            <a:lvl4pPr indent="0" marL="0" marR="0" rtl="0" algn="ctr">
              <a:spcBef>
                <a:spcPts val="0"/>
              </a:spcBef>
              <a:spcAft>
                <a:spcPts val="0"/>
              </a:spcAft>
              <a:defRPr/>
            </a:lvl4pPr>
            <a:lvl5pPr indent="0" marL="0" marR="0" rtl="0" algn="ctr">
              <a:spcBef>
                <a:spcPts val="0"/>
              </a:spcBef>
              <a:spcAft>
                <a:spcPts val="0"/>
              </a:spcAft>
              <a:defRPr/>
            </a:lvl5pPr>
            <a:lvl6pPr indent="0" marL="393700" marR="0" rtl="0" algn="ctr">
              <a:spcBef>
                <a:spcPts val="0"/>
              </a:spcBef>
              <a:spcAft>
                <a:spcPts val="0"/>
              </a:spcAft>
              <a:defRPr/>
            </a:lvl6pPr>
            <a:lvl7pPr indent="-38100" marL="774700" marR="0" rtl="0" algn="ctr">
              <a:spcBef>
                <a:spcPts val="0"/>
              </a:spcBef>
              <a:spcAft>
                <a:spcPts val="0"/>
              </a:spcAft>
              <a:defRPr/>
            </a:lvl7pPr>
            <a:lvl8pPr indent="-38100" marL="1168400" marR="0" rtl="0" algn="ctr">
              <a:spcBef>
                <a:spcPts val="0"/>
              </a:spcBef>
              <a:spcAft>
                <a:spcPts val="0"/>
              </a:spcAft>
              <a:defRPr/>
            </a:lvl8pPr>
            <a:lvl9pPr indent="-38100" marL="1549400" marR="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37" name="Shape 37"/>
          <p:cNvSpPr txBox="1"/>
          <p:nvPr>
            <p:ph idx="1" type="subTitle"/>
          </p:nvPr>
        </p:nvSpPr>
        <p:spPr>
          <a:xfrm>
            <a:off x="2743399" y="14508479"/>
            <a:ext cx="12801299" cy="6543299"/>
          </a:xfrm>
          <a:prstGeom prst="rect">
            <a:avLst/>
          </a:prstGeom>
          <a:noFill/>
          <a:ln>
            <a:noFill/>
          </a:ln>
        </p:spPr>
        <p:txBody>
          <a:bodyPr anchorCtr="0" anchor="t" bIns="110475" lIns="110475" rIns="110475" tIns="110475"/>
          <a:lstStyle>
            <a:lvl1pPr indent="0" marL="0" marR="0" rtl="0" algn="ctr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/>
            </a:lvl1pPr>
            <a:lvl2pPr indent="0" marL="393700" marR="0" rtl="0" algn="ctr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/>
            </a:lvl2pPr>
            <a:lvl3pPr indent="-38100" marL="774700" marR="0" rtl="0" algn="ctr"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/>
            </a:lvl3pPr>
            <a:lvl4pPr indent="-38100" marL="1168400" marR="0" rtl="0" algn="ctr"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/>
            </a:lvl4pPr>
            <a:lvl5pPr indent="-38100" marL="1549400" marR="0" rtl="0" algn="ctr"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/>
            </a:lvl5pPr>
            <a:lvl6pPr indent="0" marL="1905000" marR="0" rtl="0" algn="ctr"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/>
            </a:lvl6pPr>
            <a:lvl7pPr indent="0" marL="2286000" marR="0" rtl="0" algn="ctr"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/>
            </a:lvl7pPr>
            <a:lvl8pPr indent="0" marL="2679700" marR="0" rtl="0" algn="ctr"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/>
            </a:lvl8pPr>
            <a:lvl9pPr indent="0" marL="3060700" marR="0" rtl="0" algn="ctr"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/>
            </a:lvl9pPr>
          </a:lstStyle>
          <a:p/>
        </p:txBody>
      </p:sp>
      <p:sp>
        <p:nvSpPr>
          <p:cNvPr id="38" name="Shape 38"/>
          <p:cNvSpPr txBox="1"/>
          <p:nvPr>
            <p:ph idx="10" type="dt"/>
          </p:nvPr>
        </p:nvSpPr>
        <p:spPr>
          <a:xfrm>
            <a:off x="1371600" y="23327359"/>
            <a:ext cx="3809999" cy="170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10475" lIns="110475" rIns="110475" tIns="110475"/>
          <a:lstStyle>
            <a:lvl1pPr indent="0" marL="0" marR="0" rtl="0" algn="l">
              <a:spcBef>
                <a:spcPts val="0"/>
              </a:spcBef>
              <a:defRPr/>
            </a:lvl1pPr>
            <a:lvl2pPr indent="0" marL="393700" marR="0" rtl="0" algn="l">
              <a:spcBef>
                <a:spcPts val="0"/>
              </a:spcBef>
              <a:defRPr/>
            </a:lvl2pPr>
            <a:lvl3pPr indent="-38100" marL="774700" marR="0" rtl="0" algn="l">
              <a:spcBef>
                <a:spcPts val="0"/>
              </a:spcBef>
              <a:defRPr/>
            </a:lvl3pPr>
            <a:lvl4pPr indent="-38100" marL="1168400" marR="0" rtl="0" algn="l">
              <a:spcBef>
                <a:spcPts val="0"/>
              </a:spcBef>
              <a:defRPr/>
            </a:lvl4pPr>
            <a:lvl5pPr indent="-38100" marL="1549400" marR="0" rtl="0" algn="l">
              <a:spcBef>
                <a:spcPts val="0"/>
              </a:spcBef>
              <a:defRPr/>
            </a:lvl5pPr>
            <a:lvl6pPr indent="0" marL="1905000" marR="0" rtl="0" algn="l">
              <a:spcBef>
                <a:spcPts val="0"/>
              </a:spcBef>
              <a:defRPr/>
            </a:lvl6pPr>
            <a:lvl7pPr indent="0" marL="2286000" marR="0" rtl="0" algn="l">
              <a:spcBef>
                <a:spcPts val="0"/>
              </a:spcBef>
              <a:defRPr/>
            </a:lvl7pPr>
            <a:lvl8pPr indent="0" marL="2679700" marR="0" rtl="0" algn="l">
              <a:spcBef>
                <a:spcPts val="0"/>
              </a:spcBef>
              <a:defRPr/>
            </a:lvl8pPr>
            <a:lvl9pPr indent="0" marL="30607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39" name="Shape 39"/>
          <p:cNvSpPr txBox="1"/>
          <p:nvPr>
            <p:ph idx="11" type="ftr"/>
          </p:nvPr>
        </p:nvSpPr>
        <p:spPr>
          <a:xfrm>
            <a:off x="6248400" y="23327359"/>
            <a:ext cx="5791200" cy="170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10475" lIns="110475" rIns="110475" tIns="110475"/>
          <a:lstStyle>
            <a:lvl1pPr indent="0" marL="0" marR="0" rtl="0" algn="l">
              <a:spcBef>
                <a:spcPts val="0"/>
              </a:spcBef>
              <a:defRPr/>
            </a:lvl1pPr>
            <a:lvl2pPr indent="0" marL="393700" marR="0" rtl="0" algn="l">
              <a:spcBef>
                <a:spcPts val="0"/>
              </a:spcBef>
              <a:defRPr/>
            </a:lvl2pPr>
            <a:lvl3pPr indent="-38100" marL="774700" marR="0" rtl="0" algn="l">
              <a:spcBef>
                <a:spcPts val="0"/>
              </a:spcBef>
              <a:defRPr/>
            </a:lvl3pPr>
            <a:lvl4pPr indent="-38100" marL="1168400" marR="0" rtl="0" algn="l">
              <a:spcBef>
                <a:spcPts val="0"/>
              </a:spcBef>
              <a:defRPr/>
            </a:lvl4pPr>
            <a:lvl5pPr indent="-38100" marL="1549400" marR="0" rtl="0" algn="l">
              <a:spcBef>
                <a:spcPts val="0"/>
              </a:spcBef>
              <a:defRPr/>
            </a:lvl5pPr>
            <a:lvl6pPr indent="0" marL="1905000" marR="0" rtl="0" algn="l">
              <a:spcBef>
                <a:spcPts val="0"/>
              </a:spcBef>
              <a:defRPr/>
            </a:lvl6pPr>
            <a:lvl7pPr indent="0" marL="2286000" marR="0" rtl="0" algn="l">
              <a:spcBef>
                <a:spcPts val="0"/>
              </a:spcBef>
              <a:defRPr/>
            </a:lvl7pPr>
            <a:lvl8pPr indent="0" marL="2679700" marR="0" rtl="0" algn="l">
              <a:spcBef>
                <a:spcPts val="0"/>
              </a:spcBef>
              <a:defRPr/>
            </a:lvl8pPr>
            <a:lvl9pPr indent="0" marL="30607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13106400" y="23327359"/>
            <a:ext cx="3809999" cy="170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57775" lIns="315550" rIns="315550" tIns="157775">
            <a:noAutofit/>
          </a:bodyPr>
          <a:lstStyle>
            <a:lvl1pPr indent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baseline="0" i="0" sz="4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indent="0" lvl="0" marL="0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type="title"/>
          </p:nvPr>
        </p:nvSpPr>
        <p:spPr>
          <a:xfrm rot="5400000">
            <a:off x="4731904" y="10574439"/>
            <a:ext cx="20482499" cy="3885299"/>
          </a:xfrm>
          <a:prstGeom prst="rect">
            <a:avLst/>
          </a:prstGeom>
          <a:noFill/>
          <a:ln>
            <a:noFill/>
          </a:ln>
        </p:spPr>
        <p:txBody>
          <a:bodyPr anchorCtr="0" anchor="ctr" bIns="110475" lIns="110475" rIns="110475" tIns="110475"/>
          <a:lstStyle>
            <a:lvl1pPr rtl="0" algn="ctr">
              <a:spcBef>
                <a:spcPts val="0"/>
              </a:spcBef>
              <a:spcAft>
                <a:spcPts val="0"/>
              </a:spcAft>
              <a:defRPr/>
            </a:lvl1pPr>
            <a:lvl2pPr rtl="0" algn="ctr">
              <a:spcBef>
                <a:spcPts val="0"/>
              </a:spcBef>
              <a:spcAft>
                <a:spcPts val="0"/>
              </a:spcAft>
              <a:defRPr/>
            </a:lvl2pPr>
            <a:lvl3pPr rtl="0" algn="ctr">
              <a:spcBef>
                <a:spcPts val="0"/>
              </a:spcBef>
              <a:spcAft>
                <a:spcPts val="0"/>
              </a:spcAft>
              <a:defRPr/>
            </a:lvl3pPr>
            <a:lvl4pPr rtl="0" algn="ctr">
              <a:spcBef>
                <a:spcPts val="0"/>
              </a:spcBef>
              <a:spcAft>
                <a:spcPts val="0"/>
              </a:spcAft>
              <a:defRPr/>
            </a:lvl4pPr>
            <a:lvl5pPr rtl="0" algn="ctr">
              <a:spcBef>
                <a:spcPts val="0"/>
              </a:spcBef>
              <a:spcAft>
                <a:spcPts val="0"/>
              </a:spcAft>
              <a:defRPr/>
            </a:lvl5pPr>
            <a:lvl6pPr marL="393700" rtl="0" algn="ctr">
              <a:spcBef>
                <a:spcPts val="0"/>
              </a:spcBef>
              <a:spcAft>
                <a:spcPts val="0"/>
              </a:spcAft>
              <a:defRPr/>
            </a:lvl6pPr>
            <a:lvl7pPr marL="774700" rtl="0" algn="ctr">
              <a:spcBef>
                <a:spcPts val="0"/>
              </a:spcBef>
              <a:spcAft>
                <a:spcPts val="0"/>
              </a:spcAft>
              <a:defRPr/>
            </a:lvl7pPr>
            <a:lvl8pPr marL="1168400" rtl="0" algn="ctr">
              <a:spcBef>
                <a:spcPts val="0"/>
              </a:spcBef>
              <a:spcAft>
                <a:spcPts val="0"/>
              </a:spcAft>
              <a:defRPr/>
            </a:lvl8pPr>
            <a:lvl9pPr marL="154940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43" name="Shape 43"/>
          <p:cNvSpPr txBox="1"/>
          <p:nvPr>
            <p:ph idx="1" type="body"/>
          </p:nvPr>
        </p:nvSpPr>
        <p:spPr>
          <a:xfrm rot="5400000">
            <a:off x="-3087550" y="6735639"/>
            <a:ext cx="20482499" cy="115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10475" lIns="110475" rIns="110475" tIns="110475"/>
          <a:lstStyle>
            <a:lvl1pPr indent="-508000" marL="1206500" rtl="0" algn="l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1pPr>
            <a:lvl2pPr indent="-381000" marL="255270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/>
            </a:lvl2pPr>
            <a:lvl3pPr indent="-266700" marL="3949700" rtl="0" algn="l"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3pPr>
            <a:lvl4pPr indent="-342900" marL="5499100" rtl="0" algn="l"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/>
            </a:lvl4pPr>
            <a:lvl5pPr indent="-342900" marL="7086600" rtl="0" algn="l"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5pPr>
            <a:lvl6pPr indent="-342900" marL="7480300" rtl="0" algn="l"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6pPr>
            <a:lvl7pPr indent="-355600" marL="7874000" rtl="0" algn="l"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7pPr>
            <a:lvl8pPr indent="-342900" marL="8255000" rtl="0" algn="l"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8pPr>
            <a:lvl9pPr indent="-355600" marL="8648700" rtl="0" algn="l"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9pPr>
          </a:lstStyle>
          <a:p/>
        </p:txBody>
      </p:sp>
      <p:sp>
        <p:nvSpPr>
          <p:cNvPr id="44" name="Shape 44"/>
          <p:cNvSpPr txBox="1"/>
          <p:nvPr>
            <p:ph idx="10" type="dt"/>
          </p:nvPr>
        </p:nvSpPr>
        <p:spPr>
          <a:xfrm>
            <a:off x="1371600" y="23327359"/>
            <a:ext cx="3809999" cy="170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10475" lIns="110475" rIns="110475" tIns="110475"/>
          <a:lstStyle>
            <a:lvl1pPr indent="0" marL="0" marR="0" rtl="0" algn="l">
              <a:spcBef>
                <a:spcPts val="0"/>
              </a:spcBef>
              <a:defRPr/>
            </a:lvl1pPr>
            <a:lvl2pPr indent="0" marL="393700" marR="0" rtl="0" algn="l">
              <a:spcBef>
                <a:spcPts val="0"/>
              </a:spcBef>
              <a:defRPr/>
            </a:lvl2pPr>
            <a:lvl3pPr indent="-38100" marL="774700" marR="0" rtl="0" algn="l">
              <a:spcBef>
                <a:spcPts val="0"/>
              </a:spcBef>
              <a:defRPr/>
            </a:lvl3pPr>
            <a:lvl4pPr indent="-38100" marL="1168400" marR="0" rtl="0" algn="l">
              <a:spcBef>
                <a:spcPts val="0"/>
              </a:spcBef>
              <a:defRPr/>
            </a:lvl4pPr>
            <a:lvl5pPr indent="-38100" marL="1549400" marR="0" rtl="0" algn="l">
              <a:spcBef>
                <a:spcPts val="0"/>
              </a:spcBef>
              <a:defRPr/>
            </a:lvl5pPr>
            <a:lvl6pPr indent="0" marL="1905000" marR="0" rtl="0" algn="l">
              <a:spcBef>
                <a:spcPts val="0"/>
              </a:spcBef>
              <a:defRPr/>
            </a:lvl6pPr>
            <a:lvl7pPr indent="0" marL="2286000" marR="0" rtl="0" algn="l">
              <a:spcBef>
                <a:spcPts val="0"/>
              </a:spcBef>
              <a:defRPr/>
            </a:lvl7pPr>
            <a:lvl8pPr indent="0" marL="2679700" marR="0" rtl="0" algn="l">
              <a:spcBef>
                <a:spcPts val="0"/>
              </a:spcBef>
              <a:defRPr/>
            </a:lvl8pPr>
            <a:lvl9pPr indent="0" marL="30607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5" name="Shape 45"/>
          <p:cNvSpPr txBox="1"/>
          <p:nvPr>
            <p:ph idx="11" type="ftr"/>
          </p:nvPr>
        </p:nvSpPr>
        <p:spPr>
          <a:xfrm>
            <a:off x="6248400" y="23327359"/>
            <a:ext cx="5791200" cy="170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10475" lIns="110475" rIns="110475" tIns="110475"/>
          <a:lstStyle>
            <a:lvl1pPr indent="0" marL="0" marR="0" rtl="0" algn="l">
              <a:spcBef>
                <a:spcPts val="0"/>
              </a:spcBef>
              <a:defRPr/>
            </a:lvl1pPr>
            <a:lvl2pPr indent="0" marL="393700" marR="0" rtl="0" algn="l">
              <a:spcBef>
                <a:spcPts val="0"/>
              </a:spcBef>
              <a:defRPr/>
            </a:lvl2pPr>
            <a:lvl3pPr indent="-38100" marL="774700" marR="0" rtl="0" algn="l">
              <a:spcBef>
                <a:spcPts val="0"/>
              </a:spcBef>
              <a:defRPr/>
            </a:lvl3pPr>
            <a:lvl4pPr indent="-38100" marL="1168400" marR="0" rtl="0" algn="l">
              <a:spcBef>
                <a:spcPts val="0"/>
              </a:spcBef>
              <a:defRPr/>
            </a:lvl4pPr>
            <a:lvl5pPr indent="-38100" marL="1549400" marR="0" rtl="0" algn="l">
              <a:spcBef>
                <a:spcPts val="0"/>
              </a:spcBef>
              <a:defRPr/>
            </a:lvl5pPr>
            <a:lvl6pPr indent="0" marL="1905000" marR="0" rtl="0" algn="l">
              <a:spcBef>
                <a:spcPts val="0"/>
              </a:spcBef>
              <a:defRPr/>
            </a:lvl6pPr>
            <a:lvl7pPr indent="0" marL="2286000" marR="0" rtl="0" algn="l">
              <a:spcBef>
                <a:spcPts val="0"/>
              </a:spcBef>
              <a:defRPr/>
            </a:lvl7pPr>
            <a:lvl8pPr indent="0" marL="2679700" marR="0" rtl="0" algn="l">
              <a:spcBef>
                <a:spcPts val="0"/>
              </a:spcBef>
              <a:defRPr/>
            </a:lvl8pPr>
            <a:lvl9pPr indent="0" marL="30607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6" name="Shape 46"/>
          <p:cNvSpPr txBox="1"/>
          <p:nvPr>
            <p:ph idx="12" type="sldNum"/>
          </p:nvPr>
        </p:nvSpPr>
        <p:spPr>
          <a:xfrm>
            <a:off x="13106400" y="23327359"/>
            <a:ext cx="3809999" cy="170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57775" lIns="315550" rIns="315550" tIns="157775">
            <a:noAutofit/>
          </a:bodyPr>
          <a:lstStyle>
            <a:lvl1pPr indent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baseline="0" i="0" sz="4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indent="0" lvl="0" marL="0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/>
          <p:nvPr>
            <p:ph type="title"/>
          </p:nvPr>
        </p:nvSpPr>
        <p:spPr>
          <a:xfrm>
            <a:off x="1371600" y="2275840"/>
            <a:ext cx="15544800" cy="4267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110475" lIns="110475" rIns="110475" tIns="110475"/>
          <a:lstStyle>
            <a:lvl1pPr rtl="0" algn="ctr">
              <a:spcBef>
                <a:spcPts val="0"/>
              </a:spcBef>
              <a:spcAft>
                <a:spcPts val="0"/>
              </a:spcAft>
              <a:defRPr/>
            </a:lvl1pPr>
            <a:lvl2pPr rtl="0" algn="ctr">
              <a:spcBef>
                <a:spcPts val="0"/>
              </a:spcBef>
              <a:spcAft>
                <a:spcPts val="0"/>
              </a:spcAft>
              <a:defRPr/>
            </a:lvl2pPr>
            <a:lvl3pPr rtl="0" algn="ctr">
              <a:spcBef>
                <a:spcPts val="0"/>
              </a:spcBef>
              <a:spcAft>
                <a:spcPts val="0"/>
              </a:spcAft>
              <a:defRPr/>
            </a:lvl3pPr>
            <a:lvl4pPr rtl="0" algn="ctr">
              <a:spcBef>
                <a:spcPts val="0"/>
              </a:spcBef>
              <a:spcAft>
                <a:spcPts val="0"/>
              </a:spcAft>
              <a:defRPr/>
            </a:lvl4pPr>
            <a:lvl5pPr rtl="0" algn="ctr">
              <a:spcBef>
                <a:spcPts val="0"/>
              </a:spcBef>
              <a:spcAft>
                <a:spcPts val="0"/>
              </a:spcAft>
              <a:defRPr/>
            </a:lvl5pPr>
            <a:lvl6pPr marL="393700" rtl="0" algn="ctr">
              <a:spcBef>
                <a:spcPts val="0"/>
              </a:spcBef>
              <a:spcAft>
                <a:spcPts val="0"/>
              </a:spcAft>
              <a:defRPr/>
            </a:lvl6pPr>
            <a:lvl7pPr marL="774700" rtl="0" algn="ctr">
              <a:spcBef>
                <a:spcPts val="0"/>
              </a:spcBef>
              <a:spcAft>
                <a:spcPts val="0"/>
              </a:spcAft>
              <a:defRPr/>
            </a:lvl7pPr>
            <a:lvl8pPr marL="1168400" rtl="0" algn="ctr">
              <a:spcBef>
                <a:spcPts val="0"/>
              </a:spcBef>
              <a:spcAft>
                <a:spcPts val="0"/>
              </a:spcAft>
              <a:defRPr/>
            </a:lvl8pPr>
            <a:lvl9pPr marL="154940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49" name="Shape 49"/>
          <p:cNvSpPr txBox="1"/>
          <p:nvPr>
            <p:ph idx="1" type="body"/>
          </p:nvPr>
        </p:nvSpPr>
        <p:spPr>
          <a:xfrm rot="5400000">
            <a:off x="1463099" y="7304979"/>
            <a:ext cx="15361800" cy="155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110475" lIns="110475" rIns="110475" tIns="110475"/>
          <a:lstStyle>
            <a:lvl1pPr indent="-508000" marL="1206500" rtl="0" algn="l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1pPr>
            <a:lvl2pPr indent="-381000" marL="255270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/>
            </a:lvl2pPr>
            <a:lvl3pPr indent="-266700" marL="3949700" rtl="0" algn="l"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3pPr>
            <a:lvl4pPr indent="-342900" marL="5499100" rtl="0" algn="l"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/>
            </a:lvl4pPr>
            <a:lvl5pPr indent="-342900" marL="7086600" rtl="0" algn="l"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5pPr>
            <a:lvl6pPr indent="-342900" marL="7480300" rtl="0" algn="l"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6pPr>
            <a:lvl7pPr indent="-355600" marL="7874000" rtl="0" algn="l"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7pPr>
            <a:lvl8pPr indent="-342900" marL="8255000" rtl="0" algn="l"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8pPr>
            <a:lvl9pPr indent="-355600" marL="8648700" rtl="0" algn="l"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9pPr>
          </a:lstStyle>
          <a:p/>
        </p:txBody>
      </p:sp>
      <p:sp>
        <p:nvSpPr>
          <p:cNvPr id="50" name="Shape 50"/>
          <p:cNvSpPr txBox="1"/>
          <p:nvPr>
            <p:ph idx="10" type="dt"/>
          </p:nvPr>
        </p:nvSpPr>
        <p:spPr>
          <a:xfrm>
            <a:off x="1371600" y="23327359"/>
            <a:ext cx="3809999" cy="170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10475" lIns="110475" rIns="110475" tIns="110475"/>
          <a:lstStyle>
            <a:lvl1pPr indent="0" marL="0" marR="0" rtl="0" algn="l">
              <a:spcBef>
                <a:spcPts val="0"/>
              </a:spcBef>
              <a:defRPr/>
            </a:lvl1pPr>
            <a:lvl2pPr indent="0" marL="393700" marR="0" rtl="0" algn="l">
              <a:spcBef>
                <a:spcPts val="0"/>
              </a:spcBef>
              <a:defRPr/>
            </a:lvl2pPr>
            <a:lvl3pPr indent="-38100" marL="774700" marR="0" rtl="0" algn="l">
              <a:spcBef>
                <a:spcPts val="0"/>
              </a:spcBef>
              <a:defRPr/>
            </a:lvl3pPr>
            <a:lvl4pPr indent="-38100" marL="1168400" marR="0" rtl="0" algn="l">
              <a:spcBef>
                <a:spcPts val="0"/>
              </a:spcBef>
              <a:defRPr/>
            </a:lvl4pPr>
            <a:lvl5pPr indent="-38100" marL="1549400" marR="0" rtl="0" algn="l">
              <a:spcBef>
                <a:spcPts val="0"/>
              </a:spcBef>
              <a:defRPr/>
            </a:lvl5pPr>
            <a:lvl6pPr indent="0" marL="1905000" marR="0" rtl="0" algn="l">
              <a:spcBef>
                <a:spcPts val="0"/>
              </a:spcBef>
              <a:defRPr/>
            </a:lvl6pPr>
            <a:lvl7pPr indent="0" marL="2286000" marR="0" rtl="0" algn="l">
              <a:spcBef>
                <a:spcPts val="0"/>
              </a:spcBef>
              <a:defRPr/>
            </a:lvl7pPr>
            <a:lvl8pPr indent="0" marL="2679700" marR="0" rtl="0" algn="l">
              <a:spcBef>
                <a:spcPts val="0"/>
              </a:spcBef>
              <a:defRPr/>
            </a:lvl8pPr>
            <a:lvl9pPr indent="0" marL="30607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1" name="Shape 51"/>
          <p:cNvSpPr txBox="1"/>
          <p:nvPr>
            <p:ph idx="11" type="ftr"/>
          </p:nvPr>
        </p:nvSpPr>
        <p:spPr>
          <a:xfrm>
            <a:off x="6248400" y="23327359"/>
            <a:ext cx="5791200" cy="170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10475" lIns="110475" rIns="110475" tIns="110475"/>
          <a:lstStyle>
            <a:lvl1pPr indent="0" marL="0" marR="0" rtl="0" algn="l">
              <a:spcBef>
                <a:spcPts val="0"/>
              </a:spcBef>
              <a:defRPr/>
            </a:lvl1pPr>
            <a:lvl2pPr indent="0" marL="393700" marR="0" rtl="0" algn="l">
              <a:spcBef>
                <a:spcPts val="0"/>
              </a:spcBef>
              <a:defRPr/>
            </a:lvl2pPr>
            <a:lvl3pPr indent="-38100" marL="774700" marR="0" rtl="0" algn="l">
              <a:spcBef>
                <a:spcPts val="0"/>
              </a:spcBef>
              <a:defRPr/>
            </a:lvl3pPr>
            <a:lvl4pPr indent="-38100" marL="1168400" marR="0" rtl="0" algn="l">
              <a:spcBef>
                <a:spcPts val="0"/>
              </a:spcBef>
              <a:defRPr/>
            </a:lvl4pPr>
            <a:lvl5pPr indent="-38100" marL="1549400" marR="0" rtl="0" algn="l">
              <a:spcBef>
                <a:spcPts val="0"/>
              </a:spcBef>
              <a:defRPr/>
            </a:lvl5pPr>
            <a:lvl6pPr indent="0" marL="1905000" marR="0" rtl="0" algn="l">
              <a:spcBef>
                <a:spcPts val="0"/>
              </a:spcBef>
              <a:defRPr/>
            </a:lvl6pPr>
            <a:lvl7pPr indent="0" marL="2286000" marR="0" rtl="0" algn="l">
              <a:spcBef>
                <a:spcPts val="0"/>
              </a:spcBef>
              <a:defRPr/>
            </a:lvl7pPr>
            <a:lvl8pPr indent="0" marL="2679700" marR="0" rtl="0" algn="l">
              <a:spcBef>
                <a:spcPts val="0"/>
              </a:spcBef>
              <a:defRPr/>
            </a:lvl8pPr>
            <a:lvl9pPr indent="0" marL="30607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13106400" y="23327359"/>
            <a:ext cx="3809999" cy="170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57775" lIns="315550" rIns="315550" tIns="157775">
            <a:noAutofit/>
          </a:bodyPr>
          <a:lstStyle>
            <a:lvl1pPr indent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baseline="0" i="0" sz="4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indent="0" lvl="0" marL="0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7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7.xml"/><Relationship Id="rId3" Type="http://schemas.openxmlformats.org/officeDocument/2006/relationships/slideLayout" Target="../slideLayouts/slideLayout9.xml"/><Relationship Id="rId9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8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914400" y="1025315"/>
            <a:ext cx="16459200" cy="4267199"/>
          </a:xfrm>
          <a:prstGeom prst="rect">
            <a:avLst/>
          </a:prstGeom>
          <a:noFill/>
          <a:ln>
            <a:noFill/>
          </a:ln>
        </p:spPr>
        <p:txBody>
          <a:bodyPr anchorCtr="0" anchor="b" bIns="279025" lIns="279025" rIns="279025" tIns="279025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11000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11000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11000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11000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11000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11000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11000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11000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1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914400" y="5974080"/>
            <a:ext cx="16459200" cy="18545399"/>
          </a:xfrm>
          <a:prstGeom prst="rect">
            <a:avLst/>
          </a:prstGeom>
          <a:noFill/>
          <a:ln>
            <a:noFill/>
          </a:ln>
        </p:spPr>
        <p:txBody>
          <a:bodyPr anchorCtr="0" anchor="t" bIns="279025" lIns="279025" rIns="279025" tIns="279025"/>
          <a:lstStyle>
            <a:lvl1pPr>
              <a:spcBef>
                <a:spcPts val="1800"/>
              </a:spcBef>
              <a:buClr>
                <a:schemeClr val="dk1"/>
              </a:buClr>
              <a:buSzPct val="100000"/>
              <a:defRPr sz="9200">
                <a:solidFill>
                  <a:schemeClr val="dk1"/>
                </a:solidFill>
              </a:defRPr>
            </a:lvl1pPr>
            <a:lvl2pPr>
              <a:spcBef>
                <a:spcPts val="1500"/>
              </a:spcBef>
              <a:buClr>
                <a:schemeClr val="dk1"/>
              </a:buClr>
              <a:buSzPct val="100000"/>
              <a:defRPr sz="7300">
                <a:solidFill>
                  <a:schemeClr val="dk1"/>
                </a:solidFill>
              </a:defRPr>
            </a:lvl2pPr>
            <a:lvl3pPr>
              <a:spcBef>
                <a:spcPts val="1500"/>
              </a:spcBef>
              <a:buClr>
                <a:schemeClr val="dk1"/>
              </a:buClr>
              <a:buSzPct val="100000"/>
              <a:defRPr sz="7300">
                <a:solidFill>
                  <a:schemeClr val="dk1"/>
                </a:solidFill>
              </a:defRPr>
            </a:lvl3pPr>
            <a:lvl4pPr>
              <a:spcBef>
                <a:spcPts val="1100"/>
              </a:spcBef>
              <a:buClr>
                <a:schemeClr val="dk1"/>
              </a:buClr>
              <a:buSzPct val="100000"/>
              <a:defRPr sz="5500">
                <a:solidFill>
                  <a:schemeClr val="dk1"/>
                </a:solidFill>
              </a:defRPr>
            </a:lvl4pPr>
            <a:lvl5pPr>
              <a:spcBef>
                <a:spcPts val="1100"/>
              </a:spcBef>
              <a:buClr>
                <a:schemeClr val="dk1"/>
              </a:buClr>
              <a:buSzPct val="100000"/>
              <a:defRPr sz="5500">
                <a:solidFill>
                  <a:schemeClr val="dk1"/>
                </a:solidFill>
              </a:defRPr>
            </a:lvl5pPr>
            <a:lvl6pPr>
              <a:spcBef>
                <a:spcPts val="1100"/>
              </a:spcBef>
              <a:buClr>
                <a:schemeClr val="dk1"/>
              </a:buClr>
              <a:buSzPct val="100000"/>
              <a:defRPr sz="5500">
                <a:solidFill>
                  <a:schemeClr val="dk1"/>
                </a:solidFill>
              </a:defRPr>
            </a:lvl6pPr>
            <a:lvl7pPr>
              <a:spcBef>
                <a:spcPts val="1100"/>
              </a:spcBef>
              <a:buClr>
                <a:schemeClr val="dk1"/>
              </a:buClr>
              <a:buSzPct val="100000"/>
              <a:defRPr sz="5500">
                <a:solidFill>
                  <a:schemeClr val="dk1"/>
                </a:solidFill>
              </a:defRPr>
            </a:lvl7pPr>
            <a:lvl8pPr>
              <a:spcBef>
                <a:spcPts val="1100"/>
              </a:spcBef>
              <a:buClr>
                <a:schemeClr val="dk1"/>
              </a:buClr>
              <a:buSzPct val="100000"/>
              <a:defRPr sz="5500">
                <a:solidFill>
                  <a:schemeClr val="dk1"/>
                </a:solidFill>
              </a:defRPr>
            </a:lvl8pPr>
            <a:lvl9pPr>
              <a:spcBef>
                <a:spcPts val="1100"/>
              </a:spcBef>
              <a:buClr>
                <a:schemeClr val="dk1"/>
              </a:buClr>
              <a:buSzPct val="100000"/>
              <a:defRPr sz="55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x="17113582" y="23643701"/>
            <a:ext cx="1097399" cy="1958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279025" lIns="279025" rIns="279025" tIns="279025">
            <a:noAutofit/>
          </a:bodyPr>
          <a:lstStyle>
            <a:lvl1pPr algn="r">
              <a:spcBef>
                <a:spcPts val="0"/>
              </a:spcBef>
              <a:buNone/>
              <a:defRPr sz="4000">
                <a:solidFill>
                  <a:schemeClr val="dk1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1371600" y="2275840"/>
            <a:ext cx="15544800" cy="4267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110475" lIns="110475" rIns="110475" tIns="110475"/>
          <a:lstStyle>
            <a:lvl1pPr indent="0" marL="0" marR="0" rtl="0" algn="ctr">
              <a:spcBef>
                <a:spcPts val="0"/>
              </a:spcBef>
              <a:spcAft>
                <a:spcPts val="0"/>
              </a:spcAft>
              <a:buSzPct val="100000"/>
              <a:defRPr sz="1800"/>
            </a:lvl1pPr>
            <a:lvl2pPr indent="0" marL="0" marR="0" rtl="0" algn="ctr">
              <a:spcBef>
                <a:spcPts val="0"/>
              </a:spcBef>
              <a:spcAft>
                <a:spcPts val="0"/>
              </a:spcAft>
              <a:buSzPct val="100000"/>
              <a:defRPr sz="1800"/>
            </a:lvl2pPr>
            <a:lvl3pPr indent="0" marL="0" marR="0" rtl="0" algn="ctr">
              <a:spcBef>
                <a:spcPts val="0"/>
              </a:spcBef>
              <a:spcAft>
                <a:spcPts val="0"/>
              </a:spcAft>
              <a:buSzPct val="100000"/>
              <a:defRPr sz="1800"/>
            </a:lvl3pPr>
            <a:lvl4pPr indent="0" marL="0" marR="0" rtl="0" algn="ctr">
              <a:spcBef>
                <a:spcPts val="0"/>
              </a:spcBef>
              <a:spcAft>
                <a:spcPts val="0"/>
              </a:spcAft>
              <a:buSzPct val="100000"/>
              <a:defRPr sz="1800"/>
            </a:lvl4pPr>
            <a:lvl5pPr indent="0" marL="0" marR="0" rtl="0" algn="ctr">
              <a:spcBef>
                <a:spcPts val="0"/>
              </a:spcBef>
              <a:spcAft>
                <a:spcPts val="0"/>
              </a:spcAft>
              <a:buSzPct val="100000"/>
              <a:defRPr sz="1800"/>
            </a:lvl5pPr>
            <a:lvl6pPr indent="0" marL="393700" marR="0" rtl="0" algn="ctr">
              <a:spcBef>
                <a:spcPts val="0"/>
              </a:spcBef>
              <a:spcAft>
                <a:spcPts val="0"/>
              </a:spcAft>
              <a:buSzPct val="100000"/>
              <a:defRPr sz="1800"/>
            </a:lvl6pPr>
            <a:lvl7pPr indent="-38100" marL="774700" marR="0" rtl="0" algn="ctr">
              <a:spcBef>
                <a:spcPts val="0"/>
              </a:spcBef>
              <a:spcAft>
                <a:spcPts val="0"/>
              </a:spcAft>
              <a:buSzPct val="100000"/>
              <a:defRPr sz="1800"/>
            </a:lvl7pPr>
            <a:lvl8pPr indent="-38100" marL="1168400" marR="0" rtl="0" algn="ctr">
              <a:spcBef>
                <a:spcPts val="0"/>
              </a:spcBef>
              <a:spcAft>
                <a:spcPts val="0"/>
              </a:spcAft>
              <a:buSzPct val="100000"/>
              <a:defRPr sz="1800"/>
            </a:lvl8pPr>
            <a:lvl9pPr indent="-38100" marL="1549400" marR="0" rtl="0" algn="ctr">
              <a:spcBef>
                <a:spcPts val="0"/>
              </a:spcBef>
              <a:spcAft>
                <a:spcPts val="0"/>
              </a:spcAft>
              <a:buSzPct val="100000"/>
              <a:defRPr sz="1800"/>
            </a:lvl9pPr>
          </a:lstStyle>
          <a:p/>
        </p:txBody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1371600" y="7396479"/>
            <a:ext cx="15544800" cy="153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10475" lIns="110475" rIns="110475" tIns="110475"/>
          <a:lstStyle>
            <a:lvl1pPr indent="-508000" marL="1206500" marR="0" rtl="0" algn="l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800"/>
            </a:lvl1pPr>
            <a:lvl2pPr indent="-381000" marL="2552700" marR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800"/>
            </a:lvl2pPr>
            <a:lvl3pPr indent="-266700" marL="3949700" marR="0" rtl="0" algn="l"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800"/>
            </a:lvl3pPr>
            <a:lvl4pPr indent="-342900" marL="5499100" marR="0" rtl="0" algn="l"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800"/>
            </a:lvl4pPr>
            <a:lvl5pPr indent="-342900" marL="7086600" marR="0" rtl="0" algn="l"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800"/>
            </a:lvl5pPr>
            <a:lvl6pPr indent="-342900" marL="7480300" marR="0" rtl="0" algn="l"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800"/>
            </a:lvl6pPr>
            <a:lvl7pPr indent="-355600" marL="7874000" marR="0" rtl="0" algn="l"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800"/>
            </a:lvl7pPr>
            <a:lvl8pPr indent="-342900" marL="8255000" marR="0" rtl="0" algn="l"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800"/>
            </a:lvl8pPr>
            <a:lvl9pPr indent="-355600" marL="8648700" marR="0" rtl="0" algn="l"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800"/>
            </a:lvl9pPr>
          </a:lstStyle>
          <a:p/>
        </p:txBody>
      </p:sp>
      <p:sp>
        <p:nvSpPr>
          <p:cNvPr id="32" name="Shape 32"/>
          <p:cNvSpPr txBox="1"/>
          <p:nvPr>
            <p:ph idx="10" type="dt"/>
          </p:nvPr>
        </p:nvSpPr>
        <p:spPr>
          <a:xfrm>
            <a:off x="1371600" y="23327359"/>
            <a:ext cx="3809999" cy="170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10475" lIns="110475" rIns="110475" tIns="110475"/>
          <a:lstStyle>
            <a:lvl1pPr indent="0" marL="0" marR="0" rtl="0" algn="l">
              <a:spcBef>
                <a:spcPts val="0"/>
              </a:spcBef>
              <a:buSzPct val="100000"/>
              <a:defRPr sz="1800"/>
            </a:lvl1pPr>
            <a:lvl2pPr indent="0" marL="393700" marR="0" rtl="0" algn="l">
              <a:spcBef>
                <a:spcPts val="0"/>
              </a:spcBef>
              <a:buSzPct val="100000"/>
              <a:defRPr sz="1800"/>
            </a:lvl2pPr>
            <a:lvl3pPr indent="-38100" marL="774700" marR="0" rtl="0" algn="l">
              <a:spcBef>
                <a:spcPts val="0"/>
              </a:spcBef>
              <a:buSzPct val="100000"/>
              <a:defRPr sz="1800"/>
            </a:lvl3pPr>
            <a:lvl4pPr indent="-38100" marL="1168400" marR="0" rtl="0" algn="l">
              <a:spcBef>
                <a:spcPts val="0"/>
              </a:spcBef>
              <a:buSzPct val="100000"/>
              <a:defRPr sz="1800"/>
            </a:lvl4pPr>
            <a:lvl5pPr indent="-38100" marL="1549400" marR="0" rtl="0" algn="l">
              <a:spcBef>
                <a:spcPts val="0"/>
              </a:spcBef>
              <a:buSzPct val="100000"/>
              <a:defRPr sz="1800"/>
            </a:lvl5pPr>
            <a:lvl6pPr indent="0" marL="1905000" marR="0" rtl="0" algn="l">
              <a:spcBef>
                <a:spcPts val="0"/>
              </a:spcBef>
              <a:buSzPct val="100000"/>
              <a:defRPr sz="1800"/>
            </a:lvl6pPr>
            <a:lvl7pPr indent="0" marL="2286000" marR="0" rtl="0" algn="l">
              <a:spcBef>
                <a:spcPts val="0"/>
              </a:spcBef>
              <a:buSzPct val="100000"/>
              <a:defRPr sz="1800"/>
            </a:lvl7pPr>
            <a:lvl8pPr indent="0" marL="2679700" marR="0" rtl="0" algn="l">
              <a:spcBef>
                <a:spcPts val="0"/>
              </a:spcBef>
              <a:buSzPct val="100000"/>
              <a:defRPr sz="1800"/>
            </a:lvl8pPr>
            <a:lvl9pPr indent="0" marL="3060700" marR="0" rtl="0" algn="l">
              <a:spcBef>
                <a:spcPts val="0"/>
              </a:spcBef>
              <a:buSzPct val="100000"/>
              <a:defRPr sz="1800"/>
            </a:lvl9pPr>
          </a:lstStyle>
          <a:p/>
        </p:txBody>
      </p:sp>
      <p:sp>
        <p:nvSpPr>
          <p:cNvPr id="33" name="Shape 33"/>
          <p:cNvSpPr txBox="1"/>
          <p:nvPr>
            <p:ph idx="11" type="ftr"/>
          </p:nvPr>
        </p:nvSpPr>
        <p:spPr>
          <a:xfrm>
            <a:off x="6248400" y="23327359"/>
            <a:ext cx="5791200" cy="170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10475" lIns="110475" rIns="110475" tIns="110475"/>
          <a:lstStyle>
            <a:lvl1pPr indent="0" marL="0" marR="0" rtl="0" algn="l">
              <a:spcBef>
                <a:spcPts val="0"/>
              </a:spcBef>
              <a:buSzPct val="100000"/>
              <a:defRPr sz="1800"/>
            </a:lvl1pPr>
            <a:lvl2pPr indent="0" marL="393700" marR="0" rtl="0" algn="l">
              <a:spcBef>
                <a:spcPts val="0"/>
              </a:spcBef>
              <a:buSzPct val="100000"/>
              <a:defRPr sz="1800"/>
            </a:lvl2pPr>
            <a:lvl3pPr indent="-38100" marL="774700" marR="0" rtl="0" algn="l">
              <a:spcBef>
                <a:spcPts val="0"/>
              </a:spcBef>
              <a:buSzPct val="100000"/>
              <a:defRPr sz="1800"/>
            </a:lvl3pPr>
            <a:lvl4pPr indent="-38100" marL="1168400" marR="0" rtl="0" algn="l">
              <a:spcBef>
                <a:spcPts val="0"/>
              </a:spcBef>
              <a:buSzPct val="100000"/>
              <a:defRPr sz="1800"/>
            </a:lvl4pPr>
            <a:lvl5pPr indent="-38100" marL="1549400" marR="0" rtl="0" algn="l">
              <a:spcBef>
                <a:spcPts val="0"/>
              </a:spcBef>
              <a:buSzPct val="100000"/>
              <a:defRPr sz="1800"/>
            </a:lvl5pPr>
            <a:lvl6pPr indent="0" marL="1905000" marR="0" rtl="0" algn="l">
              <a:spcBef>
                <a:spcPts val="0"/>
              </a:spcBef>
              <a:buSzPct val="100000"/>
              <a:defRPr sz="1800"/>
            </a:lvl6pPr>
            <a:lvl7pPr indent="0" marL="2286000" marR="0" rtl="0" algn="l">
              <a:spcBef>
                <a:spcPts val="0"/>
              </a:spcBef>
              <a:buSzPct val="100000"/>
              <a:defRPr sz="1800"/>
            </a:lvl7pPr>
            <a:lvl8pPr indent="0" marL="2679700" marR="0" rtl="0" algn="l">
              <a:spcBef>
                <a:spcPts val="0"/>
              </a:spcBef>
              <a:buSzPct val="100000"/>
              <a:defRPr sz="1800"/>
            </a:lvl8pPr>
            <a:lvl9pPr indent="0" marL="3060700" marR="0" rtl="0" algn="l">
              <a:spcBef>
                <a:spcPts val="0"/>
              </a:spcBef>
              <a:buSzPct val="100000"/>
              <a:defRPr sz="1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13106400" y="23327359"/>
            <a:ext cx="3809999" cy="170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57775" lIns="315550" rIns="315550" tIns="157775">
            <a:noAutofit/>
          </a:bodyPr>
          <a:lstStyle>
            <a:lvl1pPr indent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baseline="0" i="0" sz="4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indent="0" lvl="0" marL="0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7" Type="http://schemas.openxmlformats.org/officeDocument/2006/relationships/image" Target="../media/image13.jpg"/><Relationship Id="rId16" Type="http://schemas.openxmlformats.org/officeDocument/2006/relationships/image" Target="../media/image12.jpg"/><Relationship Id="rId15" Type="http://schemas.openxmlformats.org/officeDocument/2006/relationships/image" Target="../media/image14.jpg"/><Relationship Id="rId14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2" Type="http://schemas.openxmlformats.org/officeDocument/2006/relationships/image" Target="../media/image09.png"/><Relationship Id="rId13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03.png"/><Relationship Id="rId10" Type="http://schemas.openxmlformats.org/officeDocument/2006/relationships/image" Target="../media/image08.jpg"/><Relationship Id="rId3" Type="http://schemas.openxmlformats.org/officeDocument/2006/relationships/image" Target="../media/image02.jpg"/><Relationship Id="rId11" Type="http://schemas.openxmlformats.org/officeDocument/2006/relationships/image" Target="../media/image01.png"/><Relationship Id="rId9" Type="http://schemas.openxmlformats.org/officeDocument/2006/relationships/image" Target="../media/image06.jpg"/><Relationship Id="rId6" Type="http://schemas.openxmlformats.org/officeDocument/2006/relationships/image" Target="../media/image00.png"/><Relationship Id="rId5" Type="http://schemas.openxmlformats.org/officeDocument/2006/relationships/image" Target="../media/image04.png"/><Relationship Id="rId8" Type="http://schemas.openxmlformats.org/officeDocument/2006/relationships/image" Target="../media/image05.jpg"/><Relationship Id="rId7" Type="http://schemas.openxmlformats.org/officeDocument/2006/relationships/image" Target="../media/image07.png"/></Relationships>
</file>

<file path=ppt/slides/_rels/slide2.xml.rels><?xml version="1.0" encoding="UTF-8" standalone="yes"?><Relationships xmlns="http://schemas.openxmlformats.org/package/2006/relationships"><Relationship Id="rId14" Type="http://schemas.openxmlformats.org/officeDocument/2006/relationships/image" Target="../media/image11.png"/><Relationship Id="rId12" Type="http://schemas.openxmlformats.org/officeDocument/2006/relationships/image" Target="../media/image01.png"/><Relationship Id="rId2" Type="http://schemas.openxmlformats.org/officeDocument/2006/relationships/notesSlide" Target="../notesSlides/notesSlide2.xml"/><Relationship Id="rId13" Type="http://schemas.openxmlformats.org/officeDocument/2006/relationships/image" Target="../media/image09.pn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06.jpg"/><Relationship Id="rId4" Type="http://schemas.openxmlformats.org/officeDocument/2006/relationships/image" Target="../media/image04.png"/><Relationship Id="rId11" Type="http://schemas.openxmlformats.org/officeDocument/2006/relationships/image" Target="../media/image08.jpg"/><Relationship Id="rId3" Type="http://schemas.openxmlformats.org/officeDocument/2006/relationships/image" Target="../media/image03.png"/><Relationship Id="rId9" Type="http://schemas.openxmlformats.org/officeDocument/2006/relationships/image" Target="../media/image05.jpg"/><Relationship Id="rId6" Type="http://schemas.openxmlformats.org/officeDocument/2006/relationships/image" Target="../media/image10.png"/><Relationship Id="rId5" Type="http://schemas.openxmlformats.org/officeDocument/2006/relationships/image" Target="../media/image15.png"/><Relationship Id="rId8" Type="http://schemas.openxmlformats.org/officeDocument/2006/relationships/image" Target="../media/image07.png"/><Relationship Id="rId7" Type="http://schemas.openxmlformats.org/officeDocument/2006/relationships/image" Target="../media/image00.png"/></Relationships>
</file>

<file path=ppt/slides/_rels/slide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Shape 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13212784" y="4966916"/>
            <a:ext cx="4892923" cy="3669692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Shape 106"/>
          <p:cNvSpPr txBox="1"/>
          <p:nvPr/>
        </p:nvSpPr>
        <p:spPr>
          <a:xfrm>
            <a:off x="1101725" y="5346650"/>
            <a:ext cx="9381299" cy="71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00" lIns="92025" rIns="92025" tIns="46000">
            <a:noAutofit/>
          </a:bodyPr>
          <a:lstStyle/>
          <a:p>
            <a: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Galdeano"/>
              <a:buNone/>
            </a:pPr>
            <a:r>
              <a:rPr lang="en" sz="600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We care about the drought, but we’re busy with our lives. </a:t>
            </a:r>
          </a:p>
          <a:p>
            <a: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ldeano"/>
              <a:buNone/>
            </a:pPr>
            <a:r>
              <a:t/>
            </a:r>
            <a:endParaRPr sz="6000">
              <a:solidFill>
                <a:schemeClr val="dk1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Galdeano"/>
              <a:buNone/>
            </a:pPr>
            <a:r>
              <a:rPr b="0" baseline="0" i="0" lang="en" sz="60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When</a:t>
            </a:r>
            <a:r>
              <a:rPr lang="en" sz="600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 using</a:t>
            </a:r>
            <a:r>
              <a:rPr b="0" baseline="0" i="0" lang="en" sz="60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 water, we think about everything but saving it.</a:t>
            </a:r>
          </a:p>
          <a:p>
            <a: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ldeano"/>
              <a:buNone/>
            </a:pPr>
            <a:r>
              <a:t/>
            </a:r>
            <a:endParaRPr sz="6000">
              <a:solidFill>
                <a:schemeClr val="dk1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Galdeano"/>
              <a:buNone/>
            </a:pPr>
            <a:r>
              <a:rPr lang="en" sz="600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Drop is a personal assistant that helps you use less water.</a:t>
            </a:r>
          </a:p>
        </p:txBody>
      </p:sp>
      <p:sp>
        <p:nvSpPr>
          <p:cNvPr id="107" name="Shape 107"/>
          <p:cNvSpPr txBox="1"/>
          <p:nvPr/>
        </p:nvSpPr>
        <p:spPr>
          <a:xfrm>
            <a:off x="14916050" y="24056425"/>
            <a:ext cx="3371999" cy="1546800"/>
          </a:xfrm>
          <a:prstGeom prst="rect">
            <a:avLst/>
          </a:prstGeom>
          <a:solidFill>
            <a:srgbClr val="3D85C6"/>
          </a:solidFill>
          <a:ln cap="flat" cmpd="sng" w="9525">
            <a:solidFill>
              <a:srgbClr val="3D85C6">
                <a:alpha val="0"/>
              </a:srgbClr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6000" lIns="92025" rIns="92025" tIns="4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0" u="none" cap="none" strike="noStrik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08" name="Shape 108"/>
          <p:cNvSpPr txBox="1"/>
          <p:nvPr/>
        </p:nvSpPr>
        <p:spPr>
          <a:xfrm>
            <a:off x="0" y="24056350"/>
            <a:ext cx="11944499" cy="1546800"/>
          </a:xfrm>
          <a:prstGeom prst="rect">
            <a:avLst/>
          </a:prstGeom>
          <a:solidFill>
            <a:srgbClr val="3D85C6"/>
          </a:solidFill>
          <a:ln cap="flat" cmpd="sng" w="9525">
            <a:solidFill>
              <a:srgbClr val="3D85C6">
                <a:alpha val="0"/>
              </a:srgbClr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6000" lIns="92025" rIns="92025" tIns="4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ldeano"/>
              <a:buNone/>
            </a:pPr>
            <a:r>
              <a:t/>
            </a:r>
            <a:endParaRPr sz="4000">
              <a:solidFill>
                <a:schemeClr val="lt1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Galdeano"/>
              <a:buNone/>
            </a:pPr>
            <a:r>
              <a:rPr lang="en" sz="400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Divya Konda .  Kelsey Piper .  Mizuki Iwakura</a:t>
            </a:r>
          </a:p>
          <a:p>
            <a:pPr indent="457200" lvl="0" marL="914400" rtl="0" algn="l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chemeClr val="lt1"/>
                </a:solidFill>
              </a:rPr>
              <a:t>  http://hci.stanford.edu/courses/cs377e/2015/sp/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ldeano"/>
              <a:buNone/>
            </a:pPr>
            <a:r>
              <a:t/>
            </a:r>
            <a:endParaRPr sz="4000">
              <a:solidFill>
                <a:schemeClr val="lt1"/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  <p:sp>
        <p:nvSpPr>
          <p:cNvPr id="109" name="Shape 109"/>
          <p:cNvSpPr txBox="1"/>
          <p:nvPr/>
        </p:nvSpPr>
        <p:spPr>
          <a:xfrm>
            <a:off x="11620500" y="24056425"/>
            <a:ext cx="3295500" cy="1546800"/>
          </a:xfrm>
          <a:prstGeom prst="rect">
            <a:avLst/>
          </a:prstGeom>
          <a:solidFill>
            <a:srgbClr val="3D85C6"/>
          </a:solidFill>
          <a:ln cap="flat" cmpd="sng" w="9525">
            <a:solidFill>
              <a:srgbClr val="3D85C6">
                <a:alpha val="0"/>
              </a:srgbClr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6000" lIns="92025" rIns="92025" tIns="4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Galdeano"/>
              <a:buNone/>
            </a:pPr>
            <a:r>
              <a:rPr b="0" baseline="0" i="0" lang="en" sz="46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CS 377E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Galdeano"/>
              <a:buNone/>
            </a:pPr>
            <a:r>
              <a:rPr lang="en" sz="370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Spring</a:t>
            </a:r>
            <a:r>
              <a:rPr b="0" baseline="0" i="0" lang="en" sz="37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 201</a:t>
            </a:r>
            <a:r>
              <a:rPr lang="en" sz="370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5</a:t>
            </a:r>
          </a:p>
        </p:txBody>
      </p:sp>
      <p:pic>
        <p:nvPicPr>
          <p:cNvPr id="110" name="Shape 1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419400" y="24269725"/>
            <a:ext cx="2441699" cy="112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Shape 1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81900" y="71120"/>
            <a:ext cx="5772300" cy="327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Shape 112"/>
          <p:cNvPicPr preferRelativeResize="0"/>
          <p:nvPr/>
        </p:nvPicPr>
        <p:blipFill rotWithShape="1">
          <a:blip r:embed="rId6">
            <a:alphaModFix/>
          </a:blip>
          <a:srcRect b="0" l="0" r="0" t="54730"/>
          <a:stretch/>
        </p:blipFill>
        <p:spPr>
          <a:xfrm>
            <a:off x="12024950" y="15109225"/>
            <a:ext cx="5623825" cy="36697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id="113" name="Shape 113"/>
          <p:cNvPicPr preferRelativeResize="0"/>
          <p:nvPr/>
        </p:nvPicPr>
        <p:blipFill rotWithShape="1">
          <a:blip r:embed="rId7">
            <a:alphaModFix/>
          </a:blip>
          <a:srcRect b="0" l="14863" r="12488" t="0"/>
          <a:stretch/>
        </p:blipFill>
        <p:spPr>
          <a:xfrm>
            <a:off x="6217200" y="15107900"/>
            <a:ext cx="5105825" cy="3669703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Shape 114"/>
          <p:cNvSpPr txBox="1"/>
          <p:nvPr/>
        </p:nvSpPr>
        <p:spPr>
          <a:xfrm>
            <a:off x="304800" y="2849870"/>
            <a:ext cx="17684699" cy="2330699"/>
          </a:xfrm>
          <a:prstGeom prst="rect">
            <a:avLst/>
          </a:prstGeom>
          <a:noFill/>
          <a:ln>
            <a:noFill/>
          </a:ln>
        </p:spPr>
        <p:txBody>
          <a:bodyPr anchorCtr="0" anchor="t" bIns="55250" lIns="110475" rIns="110475" tIns="55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ct val="25000"/>
              <a:buFont typeface="Galdeano"/>
              <a:buNone/>
            </a:pPr>
            <a:r>
              <a:rPr b="0" baseline="0" i="0" lang="en" sz="7200" u="none" cap="none" strike="noStrike">
                <a:solidFill>
                  <a:srgbClr val="3D85C6"/>
                </a:solidFill>
                <a:latin typeface="Galdeano"/>
                <a:ea typeface="Galdeano"/>
                <a:cs typeface="Galdeano"/>
                <a:sym typeface="Galdeano"/>
              </a:rPr>
              <a:t>Helping you save California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ct val="25000"/>
              <a:buFont typeface="Galdeano"/>
              <a:buNone/>
            </a:pPr>
            <a:r>
              <a:rPr b="0" baseline="0" i="0" lang="en" sz="7200" u="none" cap="none" strike="noStrike">
                <a:solidFill>
                  <a:srgbClr val="3D85C6"/>
                </a:solidFill>
                <a:latin typeface="Galdeano"/>
                <a:ea typeface="Galdeano"/>
                <a:cs typeface="Galdeano"/>
                <a:sym typeface="Galdeano"/>
              </a:rPr>
              <a:t>one drop at a time</a:t>
            </a:r>
          </a:p>
        </p:txBody>
      </p:sp>
      <p:pic>
        <p:nvPicPr>
          <p:cNvPr id="115" name="Shape 115"/>
          <p:cNvPicPr preferRelativeResize="0"/>
          <p:nvPr/>
        </p:nvPicPr>
        <p:blipFill rotWithShape="1">
          <a:blip r:embed="rId6">
            <a:alphaModFix/>
          </a:blip>
          <a:srcRect b="45067" l="0" r="1864" t="0"/>
          <a:stretch/>
        </p:blipFill>
        <p:spPr>
          <a:xfrm>
            <a:off x="561837" y="15095762"/>
            <a:ext cx="5105830" cy="3793349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116" name="Shape 116"/>
          <p:cNvSpPr/>
          <p:nvPr/>
        </p:nvSpPr>
        <p:spPr>
          <a:xfrm>
            <a:off x="304800" y="13670775"/>
            <a:ext cx="1120200" cy="1120200"/>
          </a:xfrm>
          <a:prstGeom prst="ellipse">
            <a:avLst/>
          </a:prstGeom>
          <a:solidFill>
            <a:srgbClr val="3D85C6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7200">
                <a:solidFill>
                  <a:srgbClr val="FFFFFF"/>
                </a:solidFill>
                <a:latin typeface="Galdeano"/>
                <a:ea typeface="Galdeano"/>
                <a:cs typeface="Galdeano"/>
                <a:sym typeface="Galdeano"/>
              </a:rPr>
              <a:t>1</a:t>
            </a:r>
          </a:p>
        </p:txBody>
      </p:sp>
      <p:sp>
        <p:nvSpPr>
          <p:cNvPr id="117" name="Shape 117"/>
          <p:cNvSpPr/>
          <p:nvPr/>
        </p:nvSpPr>
        <p:spPr>
          <a:xfrm>
            <a:off x="6080700" y="13680400"/>
            <a:ext cx="1120200" cy="1120200"/>
          </a:xfrm>
          <a:prstGeom prst="ellipse">
            <a:avLst/>
          </a:prstGeom>
          <a:solidFill>
            <a:srgbClr val="3D85C6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7200">
                <a:solidFill>
                  <a:srgbClr val="FFFFFF"/>
                </a:solidFill>
                <a:latin typeface="Galdeano"/>
                <a:ea typeface="Galdeano"/>
                <a:cs typeface="Galdeano"/>
                <a:sym typeface="Galdeano"/>
              </a:rPr>
              <a:t>2</a:t>
            </a:r>
          </a:p>
        </p:txBody>
      </p:sp>
      <p:sp>
        <p:nvSpPr>
          <p:cNvPr id="118" name="Shape 118"/>
          <p:cNvSpPr/>
          <p:nvPr/>
        </p:nvSpPr>
        <p:spPr>
          <a:xfrm>
            <a:off x="11791950" y="13681050"/>
            <a:ext cx="1120200" cy="1120200"/>
          </a:xfrm>
          <a:prstGeom prst="ellipse">
            <a:avLst/>
          </a:prstGeom>
          <a:solidFill>
            <a:srgbClr val="3D85C6"/>
          </a:solidFill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lang="en" sz="7200">
                <a:solidFill>
                  <a:srgbClr val="FFFFFF"/>
                </a:solidFill>
                <a:latin typeface="Galdeano"/>
                <a:ea typeface="Galdeano"/>
                <a:cs typeface="Galdeano"/>
                <a:sym typeface="Galdeano"/>
              </a:rPr>
              <a:t>                 </a:t>
            </a:r>
          </a:p>
        </p:txBody>
      </p:sp>
      <p:pic>
        <p:nvPicPr>
          <p:cNvPr id="119" name="Shape 119"/>
          <p:cNvPicPr preferRelativeResize="0"/>
          <p:nvPr/>
        </p:nvPicPr>
        <p:blipFill rotWithShape="1">
          <a:blip r:embed="rId8">
            <a:alphaModFix/>
          </a:blip>
          <a:srcRect b="7365" l="8428" r="11224" t="10343"/>
          <a:stretch/>
        </p:blipFill>
        <p:spPr>
          <a:xfrm>
            <a:off x="937800" y="20643034"/>
            <a:ext cx="2388449" cy="1834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Shape 120"/>
          <p:cNvPicPr preferRelativeResize="0"/>
          <p:nvPr/>
        </p:nvPicPr>
        <p:blipFill rotWithShape="1">
          <a:blip r:embed="rId9">
            <a:alphaModFix/>
          </a:blip>
          <a:srcRect b="6712" l="10855" r="7338" t="9486"/>
          <a:stretch/>
        </p:blipFill>
        <p:spPr>
          <a:xfrm>
            <a:off x="3526424" y="20740482"/>
            <a:ext cx="2388449" cy="1835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Shape 121"/>
          <p:cNvPicPr preferRelativeResize="0"/>
          <p:nvPr/>
        </p:nvPicPr>
        <p:blipFill rotWithShape="1">
          <a:blip r:embed="rId10">
            <a:alphaModFix/>
          </a:blip>
          <a:srcRect b="7359" l="7773" r="10747" t="9487"/>
          <a:stretch/>
        </p:blipFill>
        <p:spPr>
          <a:xfrm>
            <a:off x="2019300" y="21338775"/>
            <a:ext cx="2388449" cy="182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Shape 12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9629325" y="19838409"/>
            <a:ext cx="2388449" cy="320239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pic>
      <p:cxnSp>
        <p:nvCxnSpPr>
          <p:cNvPr id="123" name="Shape 123"/>
          <p:cNvCxnSpPr/>
          <p:nvPr/>
        </p:nvCxnSpPr>
        <p:spPr>
          <a:xfrm>
            <a:off x="266700" y="13296900"/>
            <a:ext cx="17621399" cy="19199"/>
          </a:xfrm>
          <a:prstGeom prst="straightConnector1">
            <a:avLst/>
          </a:prstGeom>
          <a:noFill/>
          <a:ln cap="flat" cmpd="sng" w="9525">
            <a:solidFill>
              <a:srgbClr val="3D85C6"/>
            </a:solidFill>
            <a:prstDash val="solid"/>
            <a:round/>
            <a:headEnd len="lg" w="lg" type="none"/>
            <a:tailEnd len="lg" w="lg" type="none"/>
          </a:ln>
        </p:spPr>
      </p:cxnSp>
      <p:pic>
        <p:nvPicPr>
          <p:cNvPr id="124" name="Shape 124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2764225" y="19840150"/>
            <a:ext cx="2388450" cy="3214196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id="125" name="Shape 125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5290000" y="19832700"/>
            <a:ext cx="2388449" cy="3197349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126" name="Shape 126"/>
          <p:cNvSpPr txBox="1"/>
          <p:nvPr/>
        </p:nvSpPr>
        <p:spPr>
          <a:xfrm>
            <a:off x="1714500" y="13563600"/>
            <a:ext cx="4061400" cy="1280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400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Learn about the water crisis</a:t>
            </a:r>
          </a:p>
        </p:txBody>
      </p:sp>
      <p:sp>
        <p:nvSpPr>
          <p:cNvPr id="127" name="Shape 127"/>
          <p:cNvSpPr txBox="1"/>
          <p:nvPr/>
        </p:nvSpPr>
        <p:spPr>
          <a:xfrm>
            <a:off x="13106400" y="12725400"/>
            <a:ext cx="51057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00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See personal progress compared to the past.</a:t>
            </a:r>
          </a:p>
        </p:txBody>
      </p:sp>
      <p:sp>
        <p:nvSpPr>
          <p:cNvPr id="128" name="Shape 128"/>
          <p:cNvSpPr txBox="1"/>
          <p:nvPr/>
        </p:nvSpPr>
        <p:spPr>
          <a:xfrm>
            <a:off x="7261500" y="12801600"/>
            <a:ext cx="40614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00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Auditory feedback on live water usage</a:t>
            </a:r>
          </a:p>
        </p:txBody>
      </p:sp>
      <p:cxnSp>
        <p:nvCxnSpPr>
          <p:cNvPr id="129" name="Shape 129"/>
          <p:cNvCxnSpPr/>
          <p:nvPr/>
        </p:nvCxnSpPr>
        <p:spPr>
          <a:xfrm>
            <a:off x="266700" y="19240500"/>
            <a:ext cx="17621399" cy="19199"/>
          </a:xfrm>
          <a:prstGeom prst="straightConnector1">
            <a:avLst/>
          </a:prstGeom>
          <a:noFill/>
          <a:ln cap="flat" cmpd="sng" w="9525">
            <a:solidFill>
              <a:srgbClr val="3D85C6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30" name="Shape 130"/>
          <p:cNvSpPr txBox="1"/>
          <p:nvPr/>
        </p:nvSpPr>
        <p:spPr>
          <a:xfrm>
            <a:off x="266700" y="19169212"/>
            <a:ext cx="10972799" cy="1280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7200">
                <a:latin typeface="Galdeano"/>
                <a:ea typeface="Galdeano"/>
                <a:cs typeface="Galdeano"/>
                <a:sym typeface="Galdeano"/>
              </a:rPr>
              <a:t>Design Evolution</a:t>
            </a:r>
          </a:p>
        </p:txBody>
      </p:sp>
      <p:sp>
        <p:nvSpPr>
          <p:cNvPr id="131" name="Shape 131"/>
          <p:cNvSpPr txBox="1"/>
          <p:nvPr/>
        </p:nvSpPr>
        <p:spPr>
          <a:xfrm>
            <a:off x="2781300" y="23166512"/>
            <a:ext cx="1695599" cy="8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00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Lo-fi</a:t>
            </a:r>
          </a:p>
        </p:txBody>
      </p:sp>
      <p:sp>
        <p:nvSpPr>
          <p:cNvPr id="132" name="Shape 132"/>
          <p:cNvSpPr txBox="1"/>
          <p:nvPr/>
        </p:nvSpPr>
        <p:spPr>
          <a:xfrm>
            <a:off x="8036850" y="23155800"/>
            <a:ext cx="3295500" cy="10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00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Medium-fi #1</a:t>
            </a:r>
          </a:p>
        </p:txBody>
      </p:sp>
      <p:pic>
        <p:nvPicPr>
          <p:cNvPr id="133" name="Shape 133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7105250" y="19811671"/>
            <a:ext cx="2388450" cy="3192552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134" name="Shape 134"/>
          <p:cNvSpPr txBox="1"/>
          <p:nvPr/>
        </p:nvSpPr>
        <p:spPr>
          <a:xfrm>
            <a:off x="13522950" y="23155800"/>
            <a:ext cx="3371999" cy="10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00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Medium-fi #2</a:t>
            </a:r>
          </a:p>
        </p:txBody>
      </p:sp>
      <p:sp>
        <p:nvSpPr>
          <p:cNvPr id="135" name="Shape 135"/>
          <p:cNvSpPr txBox="1"/>
          <p:nvPr/>
        </p:nvSpPr>
        <p:spPr>
          <a:xfrm>
            <a:off x="12056475" y="13509300"/>
            <a:ext cx="24215701" cy="2825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7200">
                <a:solidFill>
                  <a:srgbClr val="FFFFFF"/>
                </a:solidFill>
                <a:latin typeface="Galdeano"/>
                <a:ea typeface="Galdeano"/>
                <a:cs typeface="Galdeano"/>
                <a:sym typeface="Galdeano"/>
              </a:rPr>
              <a:t>3</a:t>
            </a:r>
          </a:p>
        </p:txBody>
      </p:sp>
      <p:sp>
        <p:nvSpPr>
          <p:cNvPr id="136" name="Shape 136"/>
          <p:cNvSpPr txBox="1"/>
          <p:nvPr/>
        </p:nvSpPr>
        <p:spPr>
          <a:xfrm>
            <a:off x="10704300" y="11658700"/>
            <a:ext cx="2736899" cy="8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00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User Testing</a:t>
            </a:r>
          </a:p>
        </p:txBody>
      </p:sp>
      <p:pic>
        <p:nvPicPr>
          <p:cNvPr id="137" name="Shape 137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10869150" y="7656700"/>
            <a:ext cx="4892923" cy="3669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Shape 138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 flipH="1">
            <a:off x="13441387" y="9131900"/>
            <a:ext cx="4892923" cy="3669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Shape 139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5577150" y="337675"/>
            <a:ext cx="2441699" cy="2441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5" name="Shape 145"/>
          <p:cNvCxnSpPr/>
          <p:nvPr/>
        </p:nvCxnSpPr>
        <p:spPr>
          <a:xfrm>
            <a:off x="266700" y="13296900"/>
            <a:ext cx="17621399" cy="19199"/>
          </a:xfrm>
          <a:prstGeom prst="straightConnector1">
            <a:avLst/>
          </a:prstGeom>
          <a:noFill/>
          <a:ln cap="flat" cmpd="sng" w="9525">
            <a:solidFill>
              <a:srgbClr val="3D85C6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46" name="Shape 146"/>
          <p:cNvSpPr txBox="1"/>
          <p:nvPr/>
        </p:nvSpPr>
        <p:spPr>
          <a:xfrm>
            <a:off x="1101725" y="5422850"/>
            <a:ext cx="9381299" cy="71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00" lIns="92025" rIns="92025" tIns="46000">
            <a:noAutofit/>
          </a:bodyPr>
          <a:lstStyle/>
          <a:p>
            <a: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Galdeano"/>
              <a:buNone/>
            </a:pPr>
            <a:r>
              <a:rPr lang="en" sz="600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We care about the drought, but we’re busy with our lives.</a:t>
            </a:r>
          </a:p>
          <a:p>
            <a: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Galdeano"/>
              <a:buNone/>
            </a:pPr>
            <a:r>
              <a:rPr b="0" baseline="0" i="0" lang="en" sz="60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When we use water, we think about everything else but saving it.</a:t>
            </a:r>
          </a:p>
          <a:p>
            <a: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ldeano"/>
              <a:buNone/>
            </a:pPr>
            <a:r>
              <a:t/>
            </a:r>
            <a:endParaRPr sz="6000">
              <a:solidFill>
                <a:schemeClr val="dk1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Galdeano"/>
              <a:buNone/>
            </a:pPr>
            <a:r>
              <a:rPr lang="en" sz="600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Drop is a personal assistant that helps you use less water.</a:t>
            </a:r>
          </a:p>
        </p:txBody>
      </p:sp>
      <p:sp>
        <p:nvSpPr>
          <p:cNvPr id="147" name="Shape 147"/>
          <p:cNvSpPr txBox="1"/>
          <p:nvPr/>
        </p:nvSpPr>
        <p:spPr>
          <a:xfrm>
            <a:off x="14916050" y="24056425"/>
            <a:ext cx="3371999" cy="1546800"/>
          </a:xfrm>
          <a:prstGeom prst="rect">
            <a:avLst/>
          </a:prstGeom>
          <a:solidFill>
            <a:srgbClr val="3D85C6"/>
          </a:solidFill>
          <a:ln cap="flat" cmpd="sng" w="9525">
            <a:solidFill>
              <a:srgbClr val="3D85C6">
                <a:alpha val="0"/>
              </a:srgbClr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6000" lIns="92025" rIns="92025" tIns="4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0" u="none" cap="none" strike="noStrik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48" name="Shape 148"/>
          <p:cNvSpPr txBox="1"/>
          <p:nvPr/>
        </p:nvSpPr>
        <p:spPr>
          <a:xfrm>
            <a:off x="0" y="24056350"/>
            <a:ext cx="11944499" cy="1546800"/>
          </a:xfrm>
          <a:prstGeom prst="rect">
            <a:avLst/>
          </a:prstGeom>
          <a:solidFill>
            <a:srgbClr val="3D85C6"/>
          </a:solidFill>
          <a:ln cap="flat" cmpd="sng" w="9525">
            <a:solidFill>
              <a:srgbClr val="3D85C6">
                <a:alpha val="0"/>
              </a:srgbClr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6000" lIns="92025" rIns="92025" tIns="4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Galdeano"/>
              <a:buNone/>
            </a:pPr>
            <a:r>
              <a:rPr lang="en" sz="400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Divya Konda .  Kelsey Piper .  Mizuki Iwakura</a:t>
            </a:r>
          </a:p>
        </p:txBody>
      </p:sp>
      <p:sp>
        <p:nvSpPr>
          <p:cNvPr id="149" name="Shape 149"/>
          <p:cNvSpPr txBox="1"/>
          <p:nvPr/>
        </p:nvSpPr>
        <p:spPr>
          <a:xfrm>
            <a:off x="11620500" y="24056425"/>
            <a:ext cx="3295500" cy="1546800"/>
          </a:xfrm>
          <a:prstGeom prst="rect">
            <a:avLst/>
          </a:prstGeom>
          <a:solidFill>
            <a:srgbClr val="3D85C6"/>
          </a:solidFill>
          <a:ln cap="flat" cmpd="sng" w="9525">
            <a:solidFill>
              <a:srgbClr val="3D85C6">
                <a:alpha val="0"/>
              </a:srgbClr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6000" lIns="92025" rIns="92025" tIns="4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Galdeano"/>
              <a:buNone/>
            </a:pPr>
            <a:r>
              <a:rPr b="0" baseline="0" i="0" lang="en" sz="46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CS 377E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Galdeano"/>
              <a:buNone/>
            </a:pPr>
            <a:r>
              <a:rPr lang="en" sz="370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Spring</a:t>
            </a:r>
            <a:r>
              <a:rPr b="0" baseline="0" i="0" lang="en" sz="37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 201</a:t>
            </a:r>
            <a:r>
              <a:rPr lang="en" sz="370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5</a:t>
            </a:r>
          </a:p>
        </p:txBody>
      </p:sp>
      <p:pic>
        <p:nvPicPr>
          <p:cNvPr id="150" name="Shape 1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419400" y="24269725"/>
            <a:ext cx="2441699" cy="112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Shape 1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81900" y="71120"/>
            <a:ext cx="5772300" cy="327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Shape 15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411787" y="426720"/>
            <a:ext cx="2736899" cy="2330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Shape 15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521175" y="5346650"/>
            <a:ext cx="5623825" cy="7528449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id="154" name="Shape 154"/>
          <p:cNvPicPr preferRelativeResize="0"/>
          <p:nvPr/>
        </p:nvPicPr>
        <p:blipFill rotWithShape="1">
          <a:blip r:embed="rId7">
            <a:alphaModFix/>
          </a:blip>
          <a:srcRect b="0" l="0" r="0" t="54730"/>
          <a:stretch/>
        </p:blipFill>
        <p:spPr>
          <a:xfrm>
            <a:off x="12024950" y="15109225"/>
            <a:ext cx="5623825" cy="36697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id="155" name="Shape 155"/>
          <p:cNvPicPr preferRelativeResize="0"/>
          <p:nvPr/>
        </p:nvPicPr>
        <p:blipFill rotWithShape="1">
          <a:blip r:embed="rId8">
            <a:alphaModFix/>
          </a:blip>
          <a:srcRect b="0" l="14863" r="12488" t="0"/>
          <a:stretch/>
        </p:blipFill>
        <p:spPr>
          <a:xfrm>
            <a:off x="6217200" y="15107900"/>
            <a:ext cx="5105825" cy="3669703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Shape 156"/>
          <p:cNvSpPr txBox="1"/>
          <p:nvPr/>
        </p:nvSpPr>
        <p:spPr>
          <a:xfrm>
            <a:off x="304800" y="2849870"/>
            <a:ext cx="17684699" cy="2330699"/>
          </a:xfrm>
          <a:prstGeom prst="rect">
            <a:avLst/>
          </a:prstGeom>
          <a:noFill/>
          <a:ln>
            <a:noFill/>
          </a:ln>
        </p:spPr>
        <p:txBody>
          <a:bodyPr anchorCtr="0" anchor="t" bIns="55250" lIns="110475" rIns="110475" tIns="55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ct val="25000"/>
              <a:buFont typeface="Galdeano"/>
              <a:buNone/>
            </a:pPr>
            <a:r>
              <a:rPr b="0" baseline="0" i="0" lang="en" sz="7200" u="none" cap="none" strike="noStrike">
                <a:solidFill>
                  <a:srgbClr val="3D85C6"/>
                </a:solidFill>
                <a:latin typeface="Galdeano"/>
                <a:ea typeface="Galdeano"/>
                <a:cs typeface="Galdeano"/>
                <a:sym typeface="Galdeano"/>
              </a:rPr>
              <a:t>Helping you save California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ct val="25000"/>
              <a:buFont typeface="Galdeano"/>
              <a:buNone/>
            </a:pPr>
            <a:r>
              <a:rPr b="0" baseline="0" i="0" lang="en" sz="7200" u="none" cap="none" strike="noStrike">
                <a:solidFill>
                  <a:srgbClr val="3D85C6"/>
                </a:solidFill>
                <a:latin typeface="Galdeano"/>
                <a:ea typeface="Galdeano"/>
                <a:cs typeface="Galdeano"/>
                <a:sym typeface="Galdeano"/>
              </a:rPr>
              <a:t>one drop at a time</a:t>
            </a:r>
          </a:p>
        </p:txBody>
      </p:sp>
      <p:pic>
        <p:nvPicPr>
          <p:cNvPr id="157" name="Shape 157"/>
          <p:cNvPicPr preferRelativeResize="0"/>
          <p:nvPr/>
        </p:nvPicPr>
        <p:blipFill rotWithShape="1">
          <a:blip r:embed="rId7">
            <a:alphaModFix/>
          </a:blip>
          <a:srcRect b="45067" l="0" r="1864" t="0"/>
          <a:stretch/>
        </p:blipFill>
        <p:spPr>
          <a:xfrm>
            <a:off x="561837" y="15095762"/>
            <a:ext cx="5105830" cy="3793349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158" name="Shape 158"/>
          <p:cNvSpPr/>
          <p:nvPr/>
        </p:nvSpPr>
        <p:spPr>
          <a:xfrm>
            <a:off x="304800" y="13670775"/>
            <a:ext cx="1120200" cy="1120200"/>
          </a:xfrm>
          <a:prstGeom prst="ellipse">
            <a:avLst/>
          </a:prstGeom>
          <a:solidFill>
            <a:srgbClr val="3D85C6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7200">
                <a:solidFill>
                  <a:srgbClr val="FFFFFF"/>
                </a:solidFill>
                <a:latin typeface="Galdeano"/>
                <a:ea typeface="Galdeano"/>
                <a:cs typeface="Galdeano"/>
                <a:sym typeface="Galdeano"/>
              </a:rPr>
              <a:t>1</a:t>
            </a:r>
          </a:p>
        </p:txBody>
      </p:sp>
      <p:sp>
        <p:nvSpPr>
          <p:cNvPr id="159" name="Shape 159"/>
          <p:cNvSpPr/>
          <p:nvPr/>
        </p:nvSpPr>
        <p:spPr>
          <a:xfrm>
            <a:off x="6080700" y="13680400"/>
            <a:ext cx="1120200" cy="1120200"/>
          </a:xfrm>
          <a:prstGeom prst="ellipse">
            <a:avLst/>
          </a:prstGeom>
          <a:solidFill>
            <a:srgbClr val="3D85C6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7200">
                <a:solidFill>
                  <a:srgbClr val="FFFFFF"/>
                </a:solidFill>
                <a:latin typeface="Galdeano"/>
                <a:ea typeface="Galdeano"/>
                <a:cs typeface="Galdeano"/>
                <a:sym typeface="Galdeano"/>
              </a:rPr>
              <a:t>2</a:t>
            </a:r>
          </a:p>
        </p:txBody>
      </p:sp>
      <p:sp>
        <p:nvSpPr>
          <p:cNvPr id="160" name="Shape 160"/>
          <p:cNvSpPr/>
          <p:nvPr/>
        </p:nvSpPr>
        <p:spPr>
          <a:xfrm>
            <a:off x="11868150" y="13681050"/>
            <a:ext cx="1120200" cy="1120200"/>
          </a:xfrm>
          <a:prstGeom prst="ellipse">
            <a:avLst/>
          </a:prstGeom>
          <a:solidFill>
            <a:srgbClr val="3D85C6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 sz="7200">
              <a:solidFill>
                <a:srgbClr val="FFFFFF"/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  <p:pic>
        <p:nvPicPr>
          <p:cNvPr id="161" name="Shape 161"/>
          <p:cNvPicPr preferRelativeResize="0"/>
          <p:nvPr/>
        </p:nvPicPr>
        <p:blipFill rotWithShape="1">
          <a:blip r:embed="rId9">
            <a:alphaModFix/>
          </a:blip>
          <a:srcRect b="7365" l="8428" r="11224" t="10343"/>
          <a:stretch/>
        </p:blipFill>
        <p:spPr>
          <a:xfrm>
            <a:off x="937800" y="20643034"/>
            <a:ext cx="2388449" cy="1834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Shape 162"/>
          <p:cNvPicPr preferRelativeResize="0"/>
          <p:nvPr/>
        </p:nvPicPr>
        <p:blipFill rotWithShape="1">
          <a:blip r:embed="rId10">
            <a:alphaModFix/>
          </a:blip>
          <a:srcRect b="6712" l="10855" r="7338" t="9486"/>
          <a:stretch/>
        </p:blipFill>
        <p:spPr>
          <a:xfrm>
            <a:off x="3526424" y="20740482"/>
            <a:ext cx="2388449" cy="1835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Shape 163"/>
          <p:cNvPicPr preferRelativeResize="0"/>
          <p:nvPr/>
        </p:nvPicPr>
        <p:blipFill rotWithShape="1">
          <a:blip r:embed="rId11">
            <a:alphaModFix/>
          </a:blip>
          <a:srcRect b="7359" l="7773" r="10747" t="9487"/>
          <a:stretch/>
        </p:blipFill>
        <p:spPr>
          <a:xfrm>
            <a:off x="2019300" y="21338775"/>
            <a:ext cx="2388449" cy="182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Shape 164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9629325" y="19838409"/>
            <a:ext cx="2388449" cy="320239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id="165" name="Shape 165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2764225" y="19840150"/>
            <a:ext cx="2388450" cy="3214196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id="166" name="Shape 16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290000" y="19832700"/>
            <a:ext cx="2388449" cy="3197349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167" name="Shape 167"/>
          <p:cNvSpPr txBox="1"/>
          <p:nvPr/>
        </p:nvSpPr>
        <p:spPr>
          <a:xfrm>
            <a:off x="1714500" y="13563600"/>
            <a:ext cx="4061400" cy="1280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00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Learn about the water crisis</a:t>
            </a:r>
          </a:p>
        </p:txBody>
      </p:sp>
      <p:sp>
        <p:nvSpPr>
          <p:cNvPr id="168" name="Shape 168"/>
          <p:cNvSpPr txBox="1"/>
          <p:nvPr/>
        </p:nvSpPr>
        <p:spPr>
          <a:xfrm>
            <a:off x="13106400" y="12725400"/>
            <a:ext cx="51057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00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See personal progress compared to the past.</a:t>
            </a:r>
          </a:p>
        </p:txBody>
      </p:sp>
      <p:sp>
        <p:nvSpPr>
          <p:cNvPr id="169" name="Shape 169"/>
          <p:cNvSpPr txBox="1"/>
          <p:nvPr/>
        </p:nvSpPr>
        <p:spPr>
          <a:xfrm>
            <a:off x="7348800" y="12815550"/>
            <a:ext cx="43671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00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Auditory feedback on live water usage</a:t>
            </a:r>
          </a:p>
        </p:txBody>
      </p:sp>
      <p:cxnSp>
        <p:nvCxnSpPr>
          <p:cNvPr id="170" name="Shape 170"/>
          <p:cNvCxnSpPr/>
          <p:nvPr/>
        </p:nvCxnSpPr>
        <p:spPr>
          <a:xfrm>
            <a:off x="266700" y="19240500"/>
            <a:ext cx="17621399" cy="19199"/>
          </a:xfrm>
          <a:prstGeom prst="straightConnector1">
            <a:avLst/>
          </a:prstGeom>
          <a:noFill/>
          <a:ln cap="flat" cmpd="sng" w="9525">
            <a:solidFill>
              <a:srgbClr val="3D85C6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71" name="Shape 171"/>
          <p:cNvSpPr txBox="1"/>
          <p:nvPr/>
        </p:nvSpPr>
        <p:spPr>
          <a:xfrm>
            <a:off x="266700" y="19169212"/>
            <a:ext cx="10972799" cy="1280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7200">
                <a:latin typeface="Galdeano"/>
                <a:ea typeface="Galdeano"/>
                <a:cs typeface="Galdeano"/>
                <a:sym typeface="Galdeano"/>
              </a:rPr>
              <a:t>Design Evolution</a:t>
            </a:r>
          </a:p>
        </p:txBody>
      </p:sp>
      <p:sp>
        <p:nvSpPr>
          <p:cNvPr id="172" name="Shape 172"/>
          <p:cNvSpPr txBox="1"/>
          <p:nvPr/>
        </p:nvSpPr>
        <p:spPr>
          <a:xfrm>
            <a:off x="2781300" y="23166512"/>
            <a:ext cx="1695599" cy="8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00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Lo-fi</a:t>
            </a:r>
          </a:p>
        </p:txBody>
      </p:sp>
      <p:sp>
        <p:nvSpPr>
          <p:cNvPr id="173" name="Shape 173"/>
          <p:cNvSpPr txBox="1"/>
          <p:nvPr/>
        </p:nvSpPr>
        <p:spPr>
          <a:xfrm>
            <a:off x="8170050" y="23155800"/>
            <a:ext cx="3295500" cy="10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00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Medium-fi #1</a:t>
            </a:r>
          </a:p>
        </p:txBody>
      </p:sp>
      <p:pic>
        <p:nvPicPr>
          <p:cNvPr id="174" name="Shape 174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7105250" y="19811671"/>
            <a:ext cx="2388450" cy="3192552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175" name="Shape 175"/>
          <p:cNvSpPr txBox="1"/>
          <p:nvPr/>
        </p:nvSpPr>
        <p:spPr>
          <a:xfrm>
            <a:off x="14037450" y="23155800"/>
            <a:ext cx="3000000" cy="10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00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Medium-fi #2</a:t>
            </a:r>
          </a:p>
        </p:txBody>
      </p:sp>
      <p:sp>
        <p:nvSpPr>
          <p:cNvPr id="176" name="Shape 176"/>
          <p:cNvSpPr txBox="1"/>
          <p:nvPr/>
        </p:nvSpPr>
        <p:spPr>
          <a:xfrm>
            <a:off x="11748400" y="13579375"/>
            <a:ext cx="1120200" cy="1280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3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/>
          <p:nvPr>
            <p:ph type="ctrTitle"/>
          </p:nvPr>
        </p:nvSpPr>
        <p:spPr>
          <a:xfrm>
            <a:off x="1371203" y="7953216"/>
            <a:ext cx="15545700" cy="5488499"/>
          </a:xfrm>
          <a:prstGeom prst="rect">
            <a:avLst/>
          </a:prstGeom>
        </p:spPr>
        <p:txBody>
          <a:bodyPr anchorCtr="0" anchor="ctr" bIns="110475" lIns="110475" rIns="110475" tIns="11047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 sz="3600"/>
          </a:p>
        </p:txBody>
      </p:sp>
      <p:sp>
        <p:nvSpPr>
          <p:cNvPr id="183" name="Shape 183"/>
          <p:cNvSpPr txBox="1"/>
          <p:nvPr>
            <p:ph idx="1" type="subTitle"/>
          </p:nvPr>
        </p:nvSpPr>
        <p:spPr>
          <a:xfrm>
            <a:off x="2743399" y="14508479"/>
            <a:ext cx="12801299" cy="6543299"/>
          </a:xfrm>
          <a:prstGeom prst="rect">
            <a:avLst/>
          </a:prstGeom>
        </p:spPr>
        <p:txBody>
          <a:bodyPr anchorCtr="0" anchor="t" bIns="110475" lIns="110475" rIns="110475" tIns="11047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