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0116800" cy="25603200"/>
  <p:notesSz cx="9144000" cy="6858000"/>
  <p:defaultTextStyle>
    <a:defPPr>
      <a:defRPr lang="en-US"/>
    </a:defPPr>
    <a:lvl1pPr marL="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1pPr>
    <a:lvl2pPr marL="109728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2pPr>
    <a:lvl3pPr marL="219456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3pPr>
    <a:lvl4pPr marL="329184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4pPr>
    <a:lvl5pPr marL="438912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5pPr>
    <a:lvl6pPr marL="548640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6pPr>
    <a:lvl7pPr marL="658368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7pPr>
    <a:lvl8pPr marL="768096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8pPr>
    <a:lvl9pPr marL="8778240" algn="l" defTabSz="2194560" rtl="0" eaLnBrk="1" latinLnBrk="0" hangingPunct="1">
      <a:defRPr sz="43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5F"/>
    <a:srgbClr val="44FFFC"/>
    <a:srgbClr val="0095FB"/>
    <a:srgbClr val="FB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8"/>
    <p:restoredTop sz="94675"/>
  </p:normalViewPr>
  <p:slideViewPr>
    <p:cSldViewPr snapToGrid="0" snapToObjects="1">
      <p:cViewPr varScale="1">
        <p:scale>
          <a:sx n="20" d="100"/>
          <a:sy n="20" d="100"/>
        </p:scale>
        <p:origin x="254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760" y="4190155"/>
            <a:ext cx="17099280" cy="8913707"/>
          </a:xfrm>
        </p:spPr>
        <p:txBody>
          <a:bodyPr anchor="b"/>
          <a:lstStyle>
            <a:lvl1pPr algn="ctr">
              <a:defRPr sz="1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13447609"/>
            <a:ext cx="15087600" cy="6181511"/>
          </a:xfrm>
        </p:spPr>
        <p:txBody>
          <a:bodyPr/>
          <a:lstStyle>
            <a:lvl1pPr marL="0" indent="0" algn="ctr">
              <a:buNone/>
              <a:defRPr sz="5280"/>
            </a:lvl1pPr>
            <a:lvl2pPr marL="1005840" indent="0" algn="ctr">
              <a:buNone/>
              <a:defRPr sz="4400"/>
            </a:lvl2pPr>
            <a:lvl3pPr marL="2011680" indent="0" algn="ctr">
              <a:buNone/>
              <a:defRPr sz="3960"/>
            </a:lvl3pPr>
            <a:lvl4pPr marL="3017520" indent="0" algn="ctr">
              <a:buNone/>
              <a:defRPr sz="3520"/>
            </a:lvl4pPr>
            <a:lvl5pPr marL="4023360" indent="0" algn="ctr">
              <a:buNone/>
              <a:defRPr sz="3520"/>
            </a:lvl5pPr>
            <a:lvl6pPr marL="5029200" indent="0" algn="ctr">
              <a:buNone/>
              <a:defRPr sz="3520"/>
            </a:lvl6pPr>
            <a:lvl7pPr marL="6035040" indent="0" algn="ctr">
              <a:buNone/>
              <a:defRPr sz="3520"/>
            </a:lvl7pPr>
            <a:lvl8pPr marL="7040880" indent="0" algn="ctr">
              <a:buNone/>
              <a:defRPr sz="3520"/>
            </a:lvl8pPr>
            <a:lvl9pPr marL="8046720" indent="0" algn="ctr">
              <a:buNone/>
              <a:defRPr sz="35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5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9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96086" y="1363133"/>
            <a:ext cx="4337685" cy="216975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3031" y="1363133"/>
            <a:ext cx="12761595" cy="216975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5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4" y="6383028"/>
            <a:ext cx="17350740" cy="10650218"/>
          </a:xfrm>
        </p:spPr>
        <p:txBody>
          <a:bodyPr anchor="b"/>
          <a:lstStyle>
            <a:lvl1pPr>
              <a:defRPr sz="1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4" y="17134001"/>
            <a:ext cx="17350740" cy="5600698"/>
          </a:xfrm>
        </p:spPr>
        <p:txBody>
          <a:bodyPr/>
          <a:lstStyle>
            <a:lvl1pPr marL="0" indent="0">
              <a:buNone/>
              <a:defRPr sz="5280">
                <a:solidFill>
                  <a:schemeClr val="tx1"/>
                </a:solidFill>
              </a:defRPr>
            </a:lvl1pPr>
            <a:lvl2pPr marL="100584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2pPr>
            <a:lvl3pPr marL="2011680" indent="0">
              <a:buNone/>
              <a:defRPr sz="3960">
                <a:solidFill>
                  <a:schemeClr val="tx1">
                    <a:tint val="75000"/>
                  </a:schemeClr>
                </a:solidFill>
              </a:defRPr>
            </a:lvl3pPr>
            <a:lvl4pPr marL="301752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4pPr>
            <a:lvl5pPr marL="402336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5pPr>
            <a:lvl6pPr marL="502920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6pPr>
            <a:lvl7pPr marL="603504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7pPr>
            <a:lvl8pPr marL="704088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8pPr>
            <a:lvl9pPr marL="804672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8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6815667"/>
            <a:ext cx="8549640" cy="162449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6815667"/>
            <a:ext cx="8549640" cy="162449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1363139"/>
            <a:ext cx="17350740" cy="49487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652" y="6276342"/>
            <a:ext cx="8510348" cy="3075938"/>
          </a:xfrm>
        </p:spPr>
        <p:txBody>
          <a:bodyPr anchor="b"/>
          <a:lstStyle>
            <a:lvl1pPr marL="0" indent="0">
              <a:buNone/>
              <a:defRPr sz="5280" b="1"/>
            </a:lvl1pPr>
            <a:lvl2pPr marL="1005840" indent="0">
              <a:buNone/>
              <a:defRPr sz="4400" b="1"/>
            </a:lvl2pPr>
            <a:lvl3pPr marL="2011680" indent="0">
              <a:buNone/>
              <a:defRPr sz="3960" b="1"/>
            </a:lvl3pPr>
            <a:lvl4pPr marL="3017520" indent="0">
              <a:buNone/>
              <a:defRPr sz="3520" b="1"/>
            </a:lvl4pPr>
            <a:lvl5pPr marL="4023360" indent="0">
              <a:buNone/>
              <a:defRPr sz="3520" b="1"/>
            </a:lvl5pPr>
            <a:lvl6pPr marL="5029200" indent="0">
              <a:buNone/>
              <a:defRPr sz="3520" b="1"/>
            </a:lvl6pPr>
            <a:lvl7pPr marL="6035040" indent="0">
              <a:buNone/>
              <a:defRPr sz="3520" b="1"/>
            </a:lvl7pPr>
            <a:lvl8pPr marL="7040880" indent="0">
              <a:buNone/>
              <a:defRPr sz="3520" b="1"/>
            </a:lvl8pPr>
            <a:lvl9pPr marL="8046720" indent="0">
              <a:buNone/>
              <a:defRPr sz="35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5652" y="9352280"/>
            <a:ext cx="8510348" cy="13755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84131" y="6276342"/>
            <a:ext cx="8552260" cy="3075938"/>
          </a:xfrm>
        </p:spPr>
        <p:txBody>
          <a:bodyPr anchor="b"/>
          <a:lstStyle>
            <a:lvl1pPr marL="0" indent="0">
              <a:buNone/>
              <a:defRPr sz="5280" b="1"/>
            </a:lvl1pPr>
            <a:lvl2pPr marL="1005840" indent="0">
              <a:buNone/>
              <a:defRPr sz="4400" b="1"/>
            </a:lvl2pPr>
            <a:lvl3pPr marL="2011680" indent="0">
              <a:buNone/>
              <a:defRPr sz="3960" b="1"/>
            </a:lvl3pPr>
            <a:lvl4pPr marL="3017520" indent="0">
              <a:buNone/>
              <a:defRPr sz="3520" b="1"/>
            </a:lvl4pPr>
            <a:lvl5pPr marL="4023360" indent="0">
              <a:buNone/>
              <a:defRPr sz="3520" b="1"/>
            </a:lvl5pPr>
            <a:lvl6pPr marL="5029200" indent="0">
              <a:buNone/>
              <a:defRPr sz="3520" b="1"/>
            </a:lvl6pPr>
            <a:lvl7pPr marL="6035040" indent="0">
              <a:buNone/>
              <a:defRPr sz="3520" b="1"/>
            </a:lvl7pPr>
            <a:lvl8pPr marL="7040880" indent="0">
              <a:buNone/>
              <a:defRPr sz="3520" b="1"/>
            </a:lvl8pPr>
            <a:lvl9pPr marL="8046720" indent="0">
              <a:buNone/>
              <a:defRPr sz="35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84131" y="9352280"/>
            <a:ext cx="8552260" cy="13755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1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5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8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1706880"/>
            <a:ext cx="6488192" cy="5974080"/>
          </a:xfrm>
        </p:spPr>
        <p:txBody>
          <a:bodyPr anchor="b"/>
          <a:lstStyle>
            <a:lvl1pPr>
              <a:defRPr sz="7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2260" y="3686392"/>
            <a:ext cx="10184130" cy="18194867"/>
          </a:xfrm>
        </p:spPr>
        <p:txBody>
          <a:bodyPr/>
          <a:lstStyle>
            <a:lvl1pPr>
              <a:defRPr sz="7040"/>
            </a:lvl1pPr>
            <a:lvl2pPr>
              <a:defRPr sz="6160"/>
            </a:lvl2pPr>
            <a:lvl3pPr>
              <a:defRPr sz="528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650" y="7680960"/>
            <a:ext cx="6488192" cy="14229929"/>
          </a:xfrm>
        </p:spPr>
        <p:txBody>
          <a:bodyPr/>
          <a:lstStyle>
            <a:lvl1pPr marL="0" indent="0">
              <a:buNone/>
              <a:defRPr sz="3520"/>
            </a:lvl1pPr>
            <a:lvl2pPr marL="1005840" indent="0">
              <a:buNone/>
              <a:defRPr sz="3080"/>
            </a:lvl2pPr>
            <a:lvl3pPr marL="2011680" indent="0">
              <a:buNone/>
              <a:defRPr sz="2640"/>
            </a:lvl3pPr>
            <a:lvl4pPr marL="3017520" indent="0">
              <a:buNone/>
              <a:defRPr sz="2200"/>
            </a:lvl4pPr>
            <a:lvl5pPr marL="4023360" indent="0">
              <a:buNone/>
              <a:defRPr sz="2200"/>
            </a:lvl5pPr>
            <a:lvl6pPr marL="5029200" indent="0">
              <a:buNone/>
              <a:defRPr sz="2200"/>
            </a:lvl6pPr>
            <a:lvl7pPr marL="6035040" indent="0">
              <a:buNone/>
              <a:defRPr sz="2200"/>
            </a:lvl7pPr>
            <a:lvl8pPr marL="7040880" indent="0">
              <a:buNone/>
              <a:defRPr sz="2200"/>
            </a:lvl8pPr>
            <a:lvl9pPr marL="8046720" indent="0">
              <a:buNone/>
              <a:defRPr sz="2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1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1706880"/>
            <a:ext cx="6488192" cy="5974080"/>
          </a:xfrm>
        </p:spPr>
        <p:txBody>
          <a:bodyPr anchor="b"/>
          <a:lstStyle>
            <a:lvl1pPr>
              <a:defRPr sz="7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52260" y="3686392"/>
            <a:ext cx="10184130" cy="18194867"/>
          </a:xfrm>
        </p:spPr>
        <p:txBody>
          <a:bodyPr anchor="t"/>
          <a:lstStyle>
            <a:lvl1pPr marL="0" indent="0">
              <a:buNone/>
              <a:defRPr sz="7040"/>
            </a:lvl1pPr>
            <a:lvl2pPr marL="1005840" indent="0">
              <a:buNone/>
              <a:defRPr sz="6160"/>
            </a:lvl2pPr>
            <a:lvl3pPr marL="2011680" indent="0">
              <a:buNone/>
              <a:defRPr sz="5280"/>
            </a:lvl3pPr>
            <a:lvl4pPr marL="3017520" indent="0">
              <a:buNone/>
              <a:defRPr sz="4400"/>
            </a:lvl4pPr>
            <a:lvl5pPr marL="4023360" indent="0">
              <a:buNone/>
              <a:defRPr sz="4400"/>
            </a:lvl5pPr>
            <a:lvl6pPr marL="5029200" indent="0">
              <a:buNone/>
              <a:defRPr sz="4400"/>
            </a:lvl6pPr>
            <a:lvl7pPr marL="6035040" indent="0">
              <a:buNone/>
              <a:defRPr sz="4400"/>
            </a:lvl7pPr>
            <a:lvl8pPr marL="7040880" indent="0">
              <a:buNone/>
              <a:defRPr sz="4400"/>
            </a:lvl8pPr>
            <a:lvl9pPr marL="8046720" indent="0">
              <a:buNone/>
              <a:defRPr sz="4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650" y="7680960"/>
            <a:ext cx="6488192" cy="14229929"/>
          </a:xfrm>
        </p:spPr>
        <p:txBody>
          <a:bodyPr/>
          <a:lstStyle>
            <a:lvl1pPr marL="0" indent="0">
              <a:buNone/>
              <a:defRPr sz="3520"/>
            </a:lvl1pPr>
            <a:lvl2pPr marL="1005840" indent="0">
              <a:buNone/>
              <a:defRPr sz="3080"/>
            </a:lvl2pPr>
            <a:lvl3pPr marL="2011680" indent="0">
              <a:buNone/>
              <a:defRPr sz="2640"/>
            </a:lvl3pPr>
            <a:lvl4pPr marL="3017520" indent="0">
              <a:buNone/>
              <a:defRPr sz="2200"/>
            </a:lvl4pPr>
            <a:lvl5pPr marL="4023360" indent="0">
              <a:buNone/>
              <a:defRPr sz="2200"/>
            </a:lvl5pPr>
            <a:lvl6pPr marL="5029200" indent="0">
              <a:buNone/>
              <a:defRPr sz="2200"/>
            </a:lvl6pPr>
            <a:lvl7pPr marL="6035040" indent="0">
              <a:buNone/>
              <a:defRPr sz="2200"/>
            </a:lvl7pPr>
            <a:lvl8pPr marL="7040880" indent="0">
              <a:buNone/>
              <a:defRPr sz="2200"/>
            </a:lvl8pPr>
            <a:lvl9pPr marL="8046720" indent="0">
              <a:buNone/>
              <a:defRPr sz="2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3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1363139"/>
            <a:ext cx="17350740" cy="494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6815667"/>
            <a:ext cx="17350740" cy="1624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3030" y="23730379"/>
            <a:ext cx="452628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78962-216F-AC4C-B6B6-B84CCCDB107A}" type="datetimeFigureOut">
              <a:rPr lang="en-US" smtClean="0"/>
              <a:t>12/8/18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3690" y="23730379"/>
            <a:ext cx="678942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07490" y="23730379"/>
            <a:ext cx="452628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60B3A-B2FB-BB48-B2BC-539A5D55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011680" rtl="0" eaLnBrk="1" latinLnBrk="0" hangingPunct="1">
        <a:lnSpc>
          <a:spcPct val="90000"/>
        </a:lnSpc>
        <a:spcBef>
          <a:spcPct val="0"/>
        </a:spcBef>
        <a:buNone/>
        <a:defRPr sz="9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2920" indent="-502920" algn="l" defTabSz="201168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6160" kern="1200">
          <a:solidFill>
            <a:schemeClr val="tx1"/>
          </a:solidFill>
          <a:latin typeface="+mn-lt"/>
          <a:ea typeface="+mn-ea"/>
          <a:cs typeface="+mn-cs"/>
        </a:defRPr>
      </a:lvl1pPr>
      <a:lvl2pPr marL="150876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2pPr>
      <a:lvl3pPr marL="251460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52044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4pPr>
      <a:lvl5pPr marL="452628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5pPr>
      <a:lvl6pPr marL="553212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6pPr>
      <a:lvl7pPr marL="653796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7pPr>
      <a:lvl8pPr marL="754380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8pPr>
      <a:lvl9pPr marL="854964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1pPr>
      <a:lvl2pPr marL="100584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2pPr>
      <a:lvl3pPr marL="201168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3pPr>
      <a:lvl4pPr marL="301752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4pPr>
      <a:lvl5pPr marL="402336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6pPr>
      <a:lvl7pPr marL="603504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7pPr>
      <a:lvl8pPr marL="704088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8pPr>
      <a:lvl9pPr marL="804672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12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1996CA-5595-084F-B686-D8003A5CD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1" t="5735" r="55063" b="50000"/>
          <a:stretch/>
        </p:blipFill>
        <p:spPr>
          <a:xfrm rot="20545058">
            <a:off x="-109660" y="4465919"/>
            <a:ext cx="5513008" cy="51582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4CA6CE-2590-A34C-94E3-381541D69666}"/>
              </a:ext>
            </a:extLst>
          </p:cNvPr>
          <p:cNvGrpSpPr/>
          <p:nvPr/>
        </p:nvGrpSpPr>
        <p:grpSpPr>
          <a:xfrm rot="1079334">
            <a:off x="126614" y="9361891"/>
            <a:ext cx="5460782" cy="5148908"/>
            <a:chOff x="13484889" y="1986349"/>
            <a:chExt cx="5913472" cy="542860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970EC9-262E-2A4C-9337-D7F57F4055DB}"/>
                </a:ext>
              </a:extLst>
            </p:cNvPr>
            <p:cNvSpPr/>
            <p:nvPr/>
          </p:nvSpPr>
          <p:spPr>
            <a:xfrm>
              <a:off x="17700843" y="3726710"/>
              <a:ext cx="475846" cy="468351"/>
            </a:xfrm>
            <a:prstGeom prst="ellipse">
              <a:avLst/>
            </a:prstGeom>
            <a:solidFill>
              <a:srgbClr val="FBD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9E7D323-D01D-3645-8788-46A954458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82" t="46902" r="64865" b="10741"/>
            <a:stretch/>
          </p:blipFill>
          <p:spPr>
            <a:xfrm>
              <a:off x="13484889" y="1986349"/>
              <a:ext cx="5495737" cy="522504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59F850-E919-5143-9492-CFE8025C713C}"/>
                </a:ext>
              </a:extLst>
            </p:cNvPr>
            <p:cNvSpPr/>
            <p:nvPr/>
          </p:nvSpPr>
          <p:spPr>
            <a:xfrm>
              <a:off x="18980626" y="5757334"/>
              <a:ext cx="45719" cy="1185334"/>
            </a:xfrm>
            <a:prstGeom prst="rect">
              <a:avLst/>
            </a:prstGeom>
            <a:solidFill>
              <a:srgbClr val="FBD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42CCC5-A26D-7F49-91ED-B2CAB32D0FA2}"/>
                </a:ext>
              </a:extLst>
            </p:cNvPr>
            <p:cNvSpPr/>
            <p:nvPr/>
          </p:nvSpPr>
          <p:spPr>
            <a:xfrm>
              <a:off x="18421018" y="6258782"/>
              <a:ext cx="977343" cy="11561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75C5BB-2335-5543-955D-141B61556EB7}"/>
                </a:ext>
              </a:extLst>
            </p:cNvPr>
            <p:cNvSpPr/>
            <p:nvPr/>
          </p:nvSpPr>
          <p:spPr>
            <a:xfrm>
              <a:off x="18905046" y="5286114"/>
              <a:ext cx="312354" cy="604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F12295-65A0-C541-AF08-C34FC4F53A04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>
              <a:off x="18909673" y="5793589"/>
              <a:ext cx="116660" cy="556413"/>
            </a:xfrm>
            <a:prstGeom prst="line">
              <a:avLst/>
            </a:prstGeom>
            <a:ln>
              <a:solidFill>
                <a:srgbClr val="FBD1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FCB34A-4E32-0F48-A240-E77B8FA62859}"/>
                </a:ext>
              </a:extLst>
            </p:cNvPr>
            <p:cNvSpPr/>
            <p:nvPr/>
          </p:nvSpPr>
          <p:spPr>
            <a:xfrm rot="20677420">
              <a:off x="18857101" y="5512204"/>
              <a:ext cx="271956" cy="762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7F7D93-F939-B043-B350-6EECEDF537CD}"/>
                </a:ext>
              </a:extLst>
            </p:cNvPr>
            <p:cNvSpPr/>
            <p:nvPr/>
          </p:nvSpPr>
          <p:spPr>
            <a:xfrm rot="4160071">
              <a:off x="18718285" y="6053282"/>
              <a:ext cx="165742" cy="544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B7FF1B0-15BC-644B-85C1-89BC1E2B461F}"/>
              </a:ext>
            </a:extLst>
          </p:cNvPr>
          <p:cNvSpPr/>
          <p:nvPr/>
        </p:nvSpPr>
        <p:spPr>
          <a:xfrm>
            <a:off x="0" y="0"/>
            <a:ext cx="20116800" cy="3018938"/>
          </a:xfrm>
          <a:prstGeom prst="rect">
            <a:avLst/>
          </a:prstGeom>
          <a:solidFill>
            <a:srgbClr val="FBD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F652DD-8C1E-BD4E-9040-A7AD559F5C6C}"/>
              </a:ext>
            </a:extLst>
          </p:cNvPr>
          <p:cNvSpPr txBox="1"/>
          <p:nvPr/>
        </p:nvSpPr>
        <p:spPr>
          <a:xfrm>
            <a:off x="4451331" y="226200"/>
            <a:ext cx="14633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Thundr</a:t>
            </a:r>
            <a:endParaRPr lang="en-US" sz="11500" b="1" dirty="0">
              <a:solidFill>
                <a:schemeClr val="bg1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  <a:p>
            <a:r>
              <a:rPr lang="en-US" sz="6600" b="1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  Brainstorm with Sound…</a:t>
            </a:r>
            <a:endParaRPr lang="en-US" sz="2400" b="1" dirty="0">
              <a:solidFill>
                <a:schemeClr val="bg1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4C3C80E-F4AE-9A4D-9239-5B5AFA362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15" y="226200"/>
            <a:ext cx="2798630" cy="255313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570AA22-D068-284D-BFCC-A66D705E8160}"/>
              </a:ext>
            </a:extLst>
          </p:cNvPr>
          <p:cNvGrpSpPr/>
          <p:nvPr/>
        </p:nvGrpSpPr>
        <p:grpSpPr>
          <a:xfrm>
            <a:off x="-68979" y="14483109"/>
            <a:ext cx="20249025" cy="1470538"/>
            <a:chOff x="8720" y="15534387"/>
            <a:chExt cx="46540493" cy="156927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9F0C049-F1EC-534C-B9CD-A1F8C319435C}"/>
                </a:ext>
              </a:extLst>
            </p:cNvPr>
            <p:cNvSpPr/>
            <p:nvPr/>
          </p:nvSpPr>
          <p:spPr>
            <a:xfrm>
              <a:off x="8720" y="15555317"/>
              <a:ext cx="46540493" cy="1548347"/>
            </a:xfrm>
            <a:prstGeom prst="rect">
              <a:avLst/>
            </a:prstGeom>
            <a:solidFill>
              <a:srgbClr val="FBD15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1AFAB20-12C1-F84D-806F-6CD838BB69F6}"/>
                </a:ext>
              </a:extLst>
            </p:cNvPr>
            <p:cNvSpPr txBox="1"/>
            <p:nvPr/>
          </p:nvSpPr>
          <p:spPr>
            <a:xfrm>
              <a:off x="1853529" y="15534387"/>
              <a:ext cx="18952417" cy="1412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Key Features: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1E96B8B-3064-4841-8D11-FC698D74AC43}"/>
              </a:ext>
            </a:extLst>
          </p:cNvPr>
          <p:cNvSpPr txBox="1"/>
          <p:nvPr/>
        </p:nvSpPr>
        <p:spPr>
          <a:xfrm>
            <a:off x="12955607" y="0"/>
            <a:ext cx="716119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B604F4B-581F-F442-A2E3-A5B17BB62333}"/>
              </a:ext>
            </a:extLst>
          </p:cNvPr>
          <p:cNvGrpSpPr/>
          <p:nvPr/>
        </p:nvGrpSpPr>
        <p:grpSpPr>
          <a:xfrm>
            <a:off x="645761" y="16650164"/>
            <a:ext cx="19340055" cy="7603060"/>
            <a:chOff x="281518" y="18217222"/>
            <a:chExt cx="19197670" cy="7728464"/>
          </a:xfrm>
        </p:grpSpPr>
        <p:pic>
          <p:nvPicPr>
            <p:cNvPr id="1032" name="Picture 8" descr="https://lh4.googleusercontent.com/s-6-l22AYo-Hmxo46nj85bPCviwFOnb4hCmDrVYS6VsuVsZD3n8gYSilZGg2RlRSzpOpDIjavAiWs0AxImDSCUm1J5ZhRxqCFo7oZvC5XE04U_MON9-CtWLws9SHjRGmyLPUc1kWPwY">
              <a:extLst>
                <a:ext uri="{FF2B5EF4-FFF2-40B4-BE49-F238E27FC236}">
                  <a16:creationId xmlns:a16="http://schemas.microsoft.com/office/drawing/2014/main" id="{6B83B2FA-9402-E340-A5B9-580302B59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64" y="18217222"/>
              <a:ext cx="2905197" cy="513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lh4.googleusercontent.com/gZ0KhNaM8qurmzYuyaKHQbBZN8Aq8Mmw7HDk4mf4bsb6OwpqtRO_bIERz-vTY5fIPOzLnEEPGwiGaPemE4_xTPjqxYcPQVjOMPk3CdS_4EIyzmCEdU6Jg4oHZ66RX_mVUiC8HPotZj4">
              <a:extLst>
                <a:ext uri="{FF2B5EF4-FFF2-40B4-BE49-F238E27FC236}">
                  <a16:creationId xmlns:a16="http://schemas.microsoft.com/office/drawing/2014/main" id="{B5BEE854-4F18-1940-9175-AEA0670FF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005" y="18259770"/>
              <a:ext cx="3120963" cy="5261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E5347E5-5163-8E49-B38D-2FF84B4CFAF9}"/>
                </a:ext>
              </a:extLst>
            </p:cNvPr>
            <p:cNvSpPr txBox="1"/>
            <p:nvPr/>
          </p:nvSpPr>
          <p:spPr>
            <a:xfrm>
              <a:off x="281518" y="23974713"/>
              <a:ext cx="5435199" cy="13452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Access Previous Brainstorms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8E7650C-AF78-5042-B015-8F6F3D73B17B}"/>
                </a:ext>
              </a:extLst>
            </p:cNvPr>
            <p:cNvSpPr txBox="1"/>
            <p:nvPr/>
          </p:nvSpPr>
          <p:spPr>
            <a:xfrm>
              <a:off x="6503867" y="23843108"/>
              <a:ext cx="5307001" cy="197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Create New Ideas in Your Brainstorm Using Voice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7E448EE-AFDE-584F-BB94-344C1AF770D5}"/>
                </a:ext>
              </a:extLst>
            </p:cNvPr>
            <p:cNvSpPr txBox="1"/>
            <p:nvPr/>
          </p:nvSpPr>
          <p:spPr>
            <a:xfrm>
              <a:off x="13915197" y="23974713"/>
              <a:ext cx="5563991" cy="197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Grande" panose="020B0600040502020204" pitchFamily="34" charset="0"/>
                  <a:cs typeface="Lucida Grande" panose="020B0600040502020204" pitchFamily="34" charset="0"/>
                </a:rPr>
                <a:t>Highlight and Rank Favorite Ideas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070374C-2578-A544-B74E-92D6FBF7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04377" y="18292107"/>
              <a:ext cx="3768193" cy="305977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CF4164E-F348-E146-AE4E-5119397F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9226" y="18403282"/>
              <a:ext cx="1701186" cy="1954546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1A932BF-E7BE-8E44-AFF4-764C82E33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0412" y="18403282"/>
              <a:ext cx="1703783" cy="1954546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D6204E8-C02B-A44F-89C3-7C60250855E0}"/>
                </a:ext>
              </a:extLst>
            </p:cNvPr>
            <p:cNvSpPr/>
            <p:nvPr/>
          </p:nvSpPr>
          <p:spPr>
            <a:xfrm>
              <a:off x="9304377" y="20861518"/>
              <a:ext cx="923591" cy="490362"/>
            </a:xfrm>
            <a:prstGeom prst="rect">
              <a:avLst/>
            </a:prstGeom>
            <a:solidFill>
              <a:srgbClr val="FBD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3207846-3A1B-6546-A545-C1E63F8AF253}"/>
              </a:ext>
            </a:extLst>
          </p:cNvPr>
          <p:cNvSpPr/>
          <p:nvPr/>
        </p:nvSpPr>
        <p:spPr>
          <a:xfrm>
            <a:off x="0" y="24440167"/>
            <a:ext cx="20165413" cy="1163033"/>
          </a:xfrm>
          <a:prstGeom prst="rect">
            <a:avLst/>
          </a:prstGeom>
          <a:solidFill>
            <a:srgbClr val="FBD15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98AB99-5E5F-6946-867E-E0E42F0F2B28}"/>
              </a:ext>
            </a:extLst>
          </p:cNvPr>
          <p:cNvSpPr txBox="1"/>
          <p:nvPr/>
        </p:nvSpPr>
        <p:spPr>
          <a:xfrm>
            <a:off x="0" y="24485058"/>
            <a:ext cx="200649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Emma Alderton – Austin Jones - Caroline Willis - http://</a:t>
            </a:r>
            <a:r>
              <a:rPr lang="en-US" sz="320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hci.</a:t>
            </a:r>
            <a:r>
              <a:rPr lang="en-US" sz="3200" dirty="0" err="1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stanford.edu</a:t>
            </a:r>
            <a:r>
              <a:rPr lang="en-US" sz="3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/class/cs147/projects/Voice/</a:t>
            </a:r>
            <a:r>
              <a:rPr lang="en-US" sz="3200" dirty="0" err="1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Thundr</a:t>
            </a:r>
            <a:r>
              <a:rPr lang="en-US" sz="32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/</a:t>
            </a:r>
          </a:p>
          <a:p>
            <a:endParaRPr lang="en-US" sz="2800" dirty="0">
              <a:solidFill>
                <a:schemeClr val="bg1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F056F52-FC5C-6342-91F7-DD7FB0BA8F8A}"/>
              </a:ext>
            </a:extLst>
          </p:cNvPr>
          <p:cNvSpPr txBox="1"/>
          <p:nvPr/>
        </p:nvSpPr>
        <p:spPr>
          <a:xfrm>
            <a:off x="333046" y="3306940"/>
            <a:ext cx="6269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BD15F"/>
                </a:solidFill>
              </a:rPr>
              <a:t>Problem: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D737009-973F-6D45-8AF7-C4625A1C1BD3}"/>
              </a:ext>
            </a:extLst>
          </p:cNvPr>
          <p:cNvSpPr/>
          <p:nvPr/>
        </p:nvSpPr>
        <p:spPr>
          <a:xfrm>
            <a:off x="281544" y="9000643"/>
            <a:ext cx="4615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BD15F"/>
                </a:solidFill>
              </a:rPr>
              <a:t>Solution: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92C1B2-AD51-444C-8932-E2D420CB8351}"/>
              </a:ext>
            </a:extLst>
          </p:cNvPr>
          <p:cNvGrpSpPr/>
          <p:nvPr/>
        </p:nvGrpSpPr>
        <p:grpSpPr>
          <a:xfrm>
            <a:off x="6602737" y="3339497"/>
            <a:ext cx="12996980" cy="10860250"/>
            <a:chOff x="7384377" y="3300004"/>
            <a:chExt cx="11662260" cy="1086025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8137EF-72E6-5848-A01F-543538931B4D}"/>
                </a:ext>
              </a:extLst>
            </p:cNvPr>
            <p:cNvGrpSpPr/>
            <p:nvPr/>
          </p:nvGrpSpPr>
          <p:grpSpPr>
            <a:xfrm>
              <a:off x="13200063" y="10882959"/>
              <a:ext cx="5482895" cy="3277295"/>
              <a:chOff x="9360718" y="11655328"/>
              <a:chExt cx="7610738" cy="3899251"/>
            </a:xfrm>
          </p:grpSpPr>
          <p:pic>
            <p:nvPicPr>
              <p:cNvPr id="1057" name="Picture 33" descr="https://lh5.googleusercontent.com/09H6duRS7Iugdmm3m4Z1EJyem5QjCqIC0Q2coOqANiK9k5KaXMKzw2yJHYUIneskT8ureJXePUuLkTJhyJZpH1UNPxWTpG3_uwqcUI-A5L_IRcaW9IgCOg8DsFvUtsBYprO6LyDyATo">
                <a:extLst>
                  <a:ext uri="{FF2B5EF4-FFF2-40B4-BE49-F238E27FC236}">
                    <a16:creationId xmlns:a16="http://schemas.microsoft.com/office/drawing/2014/main" id="{E3E8A08C-AB5B-DE4B-A175-BB84AA7892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0718" y="11677622"/>
                <a:ext cx="2204728" cy="3760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35" descr="https://lh4.googleusercontent.com/9Di2oMhPjchvi-cUEQ7TkEwFVybjnkUWhgbBuUUfEZpdzs2zLC0FwayLoBqsL_9xKSLH6lO2G_aCdOnY7vaub5Rjj1FIVqm4ow81SIymJ6WFI6ntrM1vwjsazoRbytAM62Hgl9V-3Ek">
                <a:extLst>
                  <a:ext uri="{FF2B5EF4-FFF2-40B4-BE49-F238E27FC236}">
                    <a16:creationId xmlns:a16="http://schemas.microsoft.com/office/drawing/2014/main" id="{5D6D0AB8-37BE-084B-B5F2-F215F867F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64"/>
              <a:stretch/>
            </p:blipFill>
            <p:spPr bwMode="auto">
              <a:xfrm>
                <a:off x="11887576" y="11720716"/>
                <a:ext cx="2768896" cy="3788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37" descr="https://lh4.googleusercontent.com/T_DL7222TJYc0RlhsntFmCQMDoHGJfsdbhXNbUNR8-5L9xCnSAdifdnT0NZLYcvk3aSLiakm33lcI7GbGCbcj883Pxx8u7rD7qLlbIzeHFNDSC3aU7a0Ijd2DgtO0-y9Hr1DxbVQkLs">
                <a:extLst>
                  <a:ext uri="{FF2B5EF4-FFF2-40B4-BE49-F238E27FC236}">
                    <a16:creationId xmlns:a16="http://schemas.microsoft.com/office/drawing/2014/main" id="{4ABDE3E8-5C42-C54D-964D-4EC08C8FCB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07084" y="11655328"/>
                <a:ext cx="2464372" cy="3899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5" name="Picture 41" descr="https://lh4.googleusercontent.com/vGagnrrjjCh6xC_RPER5jkaKK0CgZLFo0Z5bRoNvm-7xZ6gpI7w1kK7Z_6gwTLe8YZkkQUv5bBtbqVw8pKI2M38krh7RdUxLnxAvFfcPxLE9ANgsBxrZz5zUEFvkPflJooWdsNouaOM">
              <a:extLst>
                <a:ext uri="{FF2B5EF4-FFF2-40B4-BE49-F238E27FC236}">
                  <a16:creationId xmlns:a16="http://schemas.microsoft.com/office/drawing/2014/main" id="{C3C8F307-454B-4643-A948-6542155C4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998" y="5957358"/>
              <a:ext cx="3000901" cy="400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AE5B2B-C08D-3241-B983-B51DAC69E754}"/>
                </a:ext>
              </a:extLst>
            </p:cNvPr>
            <p:cNvSpPr txBox="1"/>
            <p:nvPr/>
          </p:nvSpPr>
          <p:spPr>
            <a:xfrm>
              <a:off x="7384377" y="3300004"/>
              <a:ext cx="62696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BD15F"/>
                  </a:solidFill>
                </a:rPr>
                <a:t>Process:</a:t>
              </a:r>
              <a:endParaRPr lang="en-US" b="1" dirty="0">
                <a:solidFill>
                  <a:srgbClr val="FBD15F"/>
                </a:solidFill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642803D-771B-9E42-AEE5-E1EE74540EAA}"/>
                </a:ext>
              </a:extLst>
            </p:cNvPr>
            <p:cNvGrpSpPr/>
            <p:nvPr/>
          </p:nvGrpSpPr>
          <p:grpSpPr>
            <a:xfrm>
              <a:off x="13301645" y="6012829"/>
              <a:ext cx="5744992" cy="3945730"/>
              <a:chOff x="12477083" y="5856191"/>
              <a:chExt cx="5344863" cy="4099389"/>
            </a:xfrm>
          </p:grpSpPr>
          <p:pic>
            <p:nvPicPr>
              <p:cNvPr id="1063" name="Picture 39" descr="https://lh5.googleusercontent.com/5B0geo48g619baPA5GZX5oHhj3RyvPTqpxtWjV8Ry5Qdu2pxoWoNCuKe83JiBBGWZJmcKhjYIJxnKJi3g-AlCeXZhTIhOLb73q7pB5Lx5BsZL3D2VmJDgDqDPgCOc4tfwIim6DY49Gk">
                <a:extLst>
                  <a:ext uri="{FF2B5EF4-FFF2-40B4-BE49-F238E27FC236}">
                    <a16:creationId xmlns:a16="http://schemas.microsoft.com/office/drawing/2014/main" id="{DD3C8938-2A3A-D242-BDBB-61565EC08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7083" y="5856191"/>
                <a:ext cx="2766383" cy="4099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43" descr="https://lh4.googleusercontent.com/RDJE1qqG9fgLLrjn_1-8if-Wg2o9M-Hey12xKEVOs9aa6RBxCZKh4RdUNjO7FXiifdCmKOgYAQ6KyXHla6ytDYJx7r6sJg8fJwyJNBVqt6cUEUtDaYL_67MAXb3bAcSVmu7v0Dn5hd4">
                <a:extLst>
                  <a:ext uri="{FF2B5EF4-FFF2-40B4-BE49-F238E27FC236}">
                    <a16:creationId xmlns:a16="http://schemas.microsoft.com/office/drawing/2014/main" id="{550033F7-55BC-9145-9EED-9150678A52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4325" y="5860086"/>
                <a:ext cx="2587621" cy="4095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3802893-F230-DE4B-B78F-B963536B918B}"/>
                </a:ext>
              </a:extLst>
            </p:cNvPr>
            <p:cNvSpPr txBox="1"/>
            <p:nvPr/>
          </p:nvSpPr>
          <p:spPr>
            <a:xfrm>
              <a:off x="7733997" y="4977976"/>
              <a:ext cx="357662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Need-finding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668434F-6C30-C540-AFC6-EFECC742C490}"/>
                </a:ext>
              </a:extLst>
            </p:cNvPr>
            <p:cNvSpPr txBox="1"/>
            <p:nvPr/>
          </p:nvSpPr>
          <p:spPr>
            <a:xfrm>
              <a:off x="13301645" y="5047941"/>
              <a:ext cx="357662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Low-Fi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DF52650-9DF9-2244-BF82-CA0FD3011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0760" r="21412"/>
            <a:stretch/>
          </p:blipFill>
          <p:spPr>
            <a:xfrm>
              <a:off x="7588036" y="10992621"/>
              <a:ext cx="4334437" cy="2948611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E6D2C60-AB1F-714E-B1EC-3F6BDF21B7AF}"/>
                </a:ext>
              </a:extLst>
            </p:cNvPr>
            <p:cNvSpPr txBox="1"/>
            <p:nvPr/>
          </p:nvSpPr>
          <p:spPr>
            <a:xfrm>
              <a:off x="7733997" y="10125829"/>
              <a:ext cx="357662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Concept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579C12-45A3-F244-90CB-E54A0AA89002}"/>
                </a:ext>
              </a:extLst>
            </p:cNvPr>
            <p:cNvSpPr txBox="1"/>
            <p:nvPr/>
          </p:nvSpPr>
          <p:spPr>
            <a:xfrm>
              <a:off x="13301645" y="10051563"/>
              <a:ext cx="357662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Medium-Fi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A267004-63C8-9A4C-A344-5DCD34F48179}"/>
              </a:ext>
            </a:extLst>
          </p:cNvPr>
          <p:cNvSpPr txBox="1"/>
          <p:nvPr/>
        </p:nvSpPr>
        <p:spPr>
          <a:xfrm rot="21039632">
            <a:off x="1109070" y="5393147"/>
            <a:ext cx="34958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People want to use technology to increase productivity, but do not want to spend massive amounts of time learning how to use it.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44DF5FA-FF3A-CE47-8DBE-3EC577DD202F}"/>
              </a:ext>
            </a:extLst>
          </p:cNvPr>
          <p:cNvSpPr txBox="1"/>
          <p:nvPr/>
        </p:nvSpPr>
        <p:spPr>
          <a:xfrm>
            <a:off x="1227732" y="10661240"/>
            <a:ext cx="34958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Develop a tool that streamlines the brainstorming process using voice interaction, increasing both productivity and accessibility.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7541B-E706-C64C-8F8F-807266B311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26999" y="16695268"/>
            <a:ext cx="3046168" cy="51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3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2970</TotalTime>
  <Words>105</Words>
  <Application>Microsoft Macintosh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Lucida Grande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Willis</dc:creator>
  <cp:lastModifiedBy>Caroline Willis</cp:lastModifiedBy>
  <cp:revision>26</cp:revision>
  <cp:lastPrinted>2018-12-06T19:59:22Z</cp:lastPrinted>
  <dcterms:created xsi:type="dcterms:W3CDTF">2018-12-03T02:26:20Z</dcterms:created>
  <dcterms:modified xsi:type="dcterms:W3CDTF">2018-12-09T06:19:00Z</dcterms:modified>
</cp:coreProperties>
</file>