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Proxima Nova"/>
      <p:regular r:id="rId33"/>
      <p:bold r:id="rId34"/>
      <p:italic r:id="rId35"/>
      <p:boldItalic r:id="rId36"/>
    </p:embeddedFont>
    <p:embeddedFont>
      <p:font typeface="Proxima Nova Extrabold"/>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roximaNova-italic.fntdata"/><Relationship Id="rId12" Type="http://schemas.openxmlformats.org/officeDocument/2006/relationships/slide" Target="slides/slide7.xml"/><Relationship Id="rId34" Type="http://schemas.openxmlformats.org/officeDocument/2006/relationships/font" Target="fonts/ProximaNova-bold.fntdata"/><Relationship Id="rId15" Type="http://schemas.openxmlformats.org/officeDocument/2006/relationships/slide" Target="slides/slide10.xml"/><Relationship Id="rId37" Type="http://schemas.openxmlformats.org/officeDocument/2006/relationships/font" Target="fonts/ProximaNovaExtrabold-bold.fntdata"/><Relationship Id="rId14" Type="http://schemas.openxmlformats.org/officeDocument/2006/relationships/slide" Target="slides/slide9.xml"/><Relationship Id="rId36" Type="http://schemas.openxmlformats.org/officeDocument/2006/relationships/font" Target="fonts/ProximaNova-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4b48ca59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4b48ca59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Say “brainstorm with sound”, created an environment which establishes effective brainstorming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4b48ca59d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4b48ca59d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4b48ca59d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4b48ca59d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4b48ca59d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4b48ca59d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4b48ca59d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4b48ca59d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4b48ca59d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4b48ca59d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4b48ca59d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4b48ca59d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4b48ca59d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4b48ca59d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54b48ca59d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54b48ca59d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54b48ca59d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54b48ca59d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Better align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54b48ca59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54b48ca5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4b48ca59d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54b48ca59d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54b48ca59d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54b48ca59d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chage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54b48ca59d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4b48ca59d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4b48ca59d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4b48ca59d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54b48ca59d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4b48ca59d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54b48ca59d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54b48ca59d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this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54b48ca59d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54b48ca59d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54b48ca59d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54b48ca59d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4b48ca59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4b48ca59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we all agree on something…. Group projects are hard, getting people free at the same time, in the same place and actually working on the same thing! Its nearly impossible. But you know whats worst…. Group brainstorms… not only do you have the problems of any normal group project… but you have to be creative as well… and lets not forget about actually picking the best idea! You don’t want to offend anyone, you’re literally treading on eggshells… “thats a good idea but….its really not a good idea and its no where neaaarrr as good as mine….buuuut its still a really good idea because i dont want you to throw my grade under the bus with the peer review.</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54b48ca59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4b48ca59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4b48ca59d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4b48ca59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4b48ca59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4b48ca59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4b48ca59d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4b48ca59d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4b48ca59d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4b48ca59d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4b48ca59d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4b48ca59d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drive.google.com/file/d/1HID5kyuc2OQHae7FKAObBwdDrqAB79a7/view" TargetMode="Externa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9.jpg"/><Relationship Id="rId5"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gif"/><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gif"/><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19592" y="-5688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600">
                <a:solidFill>
                  <a:srgbClr val="454899"/>
                </a:solidFill>
                <a:latin typeface="Proxima Nova Extrabold"/>
                <a:ea typeface="Proxima Nova Extrabold"/>
                <a:cs typeface="Proxima Nova Extrabold"/>
                <a:sym typeface="Proxima Nova Extrabold"/>
              </a:rPr>
              <a:t>thundr</a:t>
            </a:r>
            <a:endParaRPr sz="9600">
              <a:solidFill>
                <a:srgbClr val="454899"/>
              </a:solidFill>
              <a:latin typeface="Proxima Nova Extrabold"/>
              <a:ea typeface="Proxima Nova Extrabold"/>
              <a:cs typeface="Proxima Nova Extrabold"/>
              <a:sym typeface="Proxima Nova Extrabold"/>
            </a:endParaRPr>
          </a:p>
        </p:txBody>
      </p:sp>
      <p:sp>
        <p:nvSpPr>
          <p:cNvPr id="55" name="Google Shape;55;p13"/>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 name="Google Shape;58;p13"/>
          <p:cNvPicPr preferRelativeResize="0"/>
          <p:nvPr/>
        </p:nvPicPr>
        <p:blipFill>
          <a:blip r:embed="rId3">
            <a:alphaModFix/>
          </a:blip>
          <a:stretch>
            <a:fillRect/>
          </a:stretch>
        </p:blipFill>
        <p:spPr>
          <a:xfrm>
            <a:off x="2498625" y="1285650"/>
            <a:ext cx="3084148" cy="2786100"/>
          </a:xfrm>
          <a:prstGeom prst="rect">
            <a:avLst/>
          </a:prstGeom>
          <a:noFill/>
          <a:ln>
            <a:noFill/>
          </a:ln>
        </p:spPr>
      </p:pic>
      <p:sp>
        <p:nvSpPr>
          <p:cNvPr id="59" name="Google Shape;59;p13"/>
          <p:cNvSpPr txBox="1"/>
          <p:nvPr/>
        </p:nvSpPr>
        <p:spPr>
          <a:xfrm>
            <a:off x="1629450" y="4172325"/>
            <a:ext cx="4822500" cy="7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999999"/>
                </a:solidFill>
              </a:rPr>
              <a:t>brainstorm with sound</a:t>
            </a:r>
            <a:endParaRPr sz="3600">
              <a:solidFill>
                <a:srgbClr val="99999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2"/>
          <p:cNvSpPr txBox="1"/>
          <p:nvPr>
            <p:ph type="ctrTitle"/>
          </p:nvPr>
        </p:nvSpPr>
        <p:spPr>
          <a:xfrm>
            <a:off x="-395267"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Solution - Thundr</a:t>
            </a:r>
            <a:endParaRPr>
              <a:solidFill>
                <a:srgbClr val="454899"/>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195" name="Google Shape;195;p22"/>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2"/>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2"/>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22"/>
          <p:cNvPicPr preferRelativeResize="0"/>
          <p:nvPr/>
        </p:nvPicPr>
        <p:blipFill>
          <a:blip r:embed="rId3">
            <a:alphaModFix/>
          </a:blip>
          <a:stretch>
            <a:fillRect/>
          </a:stretch>
        </p:blipFill>
        <p:spPr>
          <a:xfrm>
            <a:off x="913363" y="793500"/>
            <a:ext cx="5903328" cy="423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23" title="Thundr720.mp4">
            <a:hlinkClick r:id="rId3"/>
          </p:cNvPr>
          <p:cNvPicPr preferRelativeResize="0"/>
          <p:nvPr/>
        </p:nvPicPr>
        <p:blipFill>
          <a:blip r:embed="rId4">
            <a:alphaModFix/>
          </a:blip>
          <a:stretch>
            <a:fillRect/>
          </a:stretch>
        </p:blipFill>
        <p:spPr>
          <a:xfrm>
            <a:off x="0" y="-880275"/>
            <a:ext cx="9092800" cy="6819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4"/>
          <p:cNvSpPr txBox="1"/>
          <p:nvPr>
            <p:ph type="ctrTitle"/>
          </p:nvPr>
        </p:nvSpPr>
        <p:spPr>
          <a:xfrm>
            <a:off x="-395267"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Low-Fi</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09" name="Google Shape;209;p24"/>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4"/>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4"/>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24"/>
          <p:cNvPicPr preferRelativeResize="0"/>
          <p:nvPr/>
        </p:nvPicPr>
        <p:blipFill>
          <a:blip r:embed="rId3">
            <a:alphaModFix/>
          </a:blip>
          <a:stretch>
            <a:fillRect/>
          </a:stretch>
        </p:blipFill>
        <p:spPr>
          <a:xfrm>
            <a:off x="995650" y="1250400"/>
            <a:ext cx="2400231" cy="3191099"/>
          </a:xfrm>
          <a:prstGeom prst="rect">
            <a:avLst/>
          </a:prstGeom>
          <a:noFill/>
          <a:ln>
            <a:noFill/>
          </a:ln>
        </p:spPr>
      </p:pic>
      <p:pic>
        <p:nvPicPr>
          <p:cNvPr id="213" name="Google Shape;213;p24"/>
          <p:cNvPicPr preferRelativeResize="0"/>
          <p:nvPr/>
        </p:nvPicPr>
        <p:blipFill>
          <a:blip r:embed="rId4">
            <a:alphaModFix/>
          </a:blip>
          <a:stretch>
            <a:fillRect/>
          </a:stretch>
        </p:blipFill>
        <p:spPr>
          <a:xfrm>
            <a:off x="4284519" y="1250400"/>
            <a:ext cx="2383839" cy="31911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5"/>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Med-Fi</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19" name="Google Shape;219;p25"/>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5"/>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5"/>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2" name="Google Shape;222;p25"/>
          <p:cNvPicPr preferRelativeResize="0"/>
          <p:nvPr/>
        </p:nvPicPr>
        <p:blipFill>
          <a:blip r:embed="rId3">
            <a:alphaModFix/>
          </a:blip>
          <a:stretch>
            <a:fillRect/>
          </a:stretch>
        </p:blipFill>
        <p:spPr>
          <a:xfrm>
            <a:off x="220375" y="809063"/>
            <a:ext cx="2211101" cy="4073776"/>
          </a:xfrm>
          <a:prstGeom prst="rect">
            <a:avLst/>
          </a:prstGeom>
          <a:noFill/>
          <a:ln>
            <a:noFill/>
          </a:ln>
        </p:spPr>
      </p:pic>
      <p:pic>
        <p:nvPicPr>
          <p:cNvPr id="223" name="Google Shape;223;p25"/>
          <p:cNvPicPr preferRelativeResize="0"/>
          <p:nvPr/>
        </p:nvPicPr>
        <p:blipFill>
          <a:blip r:embed="rId4">
            <a:alphaModFix/>
          </a:blip>
          <a:stretch>
            <a:fillRect/>
          </a:stretch>
        </p:blipFill>
        <p:spPr>
          <a:xfrm>
            <a:off x="2684947" y="812252"/>
            <a:ext cx="2185676" cy="4067413"/>
          </a:xfrm>
          <a:prstGeom prst="rect">
            <a:avLst/>
          </a:prstGeom>
          <a:noFill/>
          <a:ln>
            <a:noFill/>
          </a:ln>
        </p:spPr>
      </p:pic>
      <p:pic>
        <p:nvPicPr>
          <p:cNvPr id="224" name="Google Shape;224;p25"/>
          <p:cNvPicPr preferRelativeResize="0"/>
          <p:nvPr/>
        </p:nvPicPr>
        <p:blipFill>
          <a:blip r:embed="rId5">
            <a:alphaModFix/>
          </a:blip>
          <a:stretch>
            <a:fillRect/>
          </a:stretch>
        </p:blipFill>
        <p:spPr>
          <a:xfrm>
            <a:off x="5007175" y="883435"/>
            <a:ext cx="2229676" cy="40637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6"/>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Hi-Fi#1</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30" name="Google Shape;230;p26"/>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6"/>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26"/>
          <p:cNvPicPr preferRelativeResize="0"/>
          <p:nvPr/>
        </p:nvPicPr>
        <p:blipFill>
          <a:blip r:embed="rId3">
            <a:alphaModFix/>
          </a:blip>
          <a:stretch>
            <a:fillRect/>
          </a:stretch>
        </p:blipFill>
        <p:spPr>
          <a:xfrm>
            <a:off x="1027250" y="986076"/>
            <a:ext cx="1893400" cy="3369900"/>
          </a:xfrm>
          <a:prstGeom prst="rect">
            <a:avLst/>
          </a:prstGeom>
          <a:noFill/>
          <a:ln>
            <a:noFill/>
          </a:ln>
        </p:spPr>
      </p:pic>
      <p:pic>
        <p:nvPicPr>
          <p:cNvPr id="234" name="Google Shape;234;p26"/>
          <p:cNvPicPr preferRelativeResize="0"/>
          <p:nvPr/>
        </p:nvPicPr>
        <p:blipFill>
          <a:blip r:embed="rId4">
            <a:alphaModFix/>
          </a:blip>
          <a:stretch>
            <a:fillRect/>
          </a:stretch>
        </p:blipFill>
        <p:spPr>
          <a:xfrm>
            <a:off x="3539202" y="990165"/>
            <a:ext cx="1893400" cy="3361710"/>
          </a:xfrm>
          <a:prstGeom prst="rect">
            <a:avLst/>
          </a:prstGeom>
          <a:noFill/>
          <a:ln>
            <a:noFill/>
          </a:ln>
        </p:spPr>
      </p:pic>
      <p:pic>
        <p:nvPicPr>
          <p:cNvPr id="235" name="Google Shape;235;p26"/>
          <p:cNvPicPr preferRelativeResize="0"/>
          <p:nvPr/>
        </p:nvPicPr>
        <p:blipFill>
          <a:blip r:embed="rId5">
            <a:alphaModFix/>
          </a:blip>
          <a:stretch>
            <a:fillRect/>
          </a:stretch>
        </p:blipFill>
        <p:spPr>
          <a:xfrm>
            <a:off x="5711975" y="990175"/>
            <a:ext cx="1802950" cy="33054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7"/>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Hi-Fi#1</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41" name="Google Shape;241;p27"/>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7"/>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7"/>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27"/>
          <p:cNvPicPr preferRelativeResize="0"/>
          <p:nvPr/>
        </p:nvPicPr>
        <p:blipFill>
          <a:blip r:embed="rId3">
            <a:alphaModFix/>
          </a:blip>
          <a:stretch>
            <a:fillRect/>
          </a:stretch>
        </p:blipFill>
        <p:spPr>
          <a:xfrm>
            <a:off x="4971175" y="932251"/>
            <a:ext cx="1893400" cy="3369900"/>
          </a:xfrm>
          <a:prstGeom prst="rect">
            <a:avLst/>
          </a:prstGeom>
          <a:noFill/>
          <a:ln>
            <a:noFill/>
          </a:ln>
        </p:spPr>
      </p:pic>
      <p:pic>
        <p:nvPicPr>
          <p:cNvPr id="245" name="Google Shape;245;p27"/>
          <p:cNvPicPr preferRelativeResize="0"/>
          <p:nvPr/>
        </p:nvPicPr>
        <p:blipFill>
          <a:blip r:embed="rId4">
            <a:alphaModFix/>
          </a:blip>
          <a:stretch>
            <a:fillRect/>
          </a:stretch>
        </p:blipFill>
        <p:spPr>
          <a:xfrm>
            <a:off x="1064275" y="993752"/>
            <a:ext cx="1893400" cy="3369898"/>
          </a:xfrm>
          <a:prstGeom prst="rect">
            <a:avLst/>
          </a:prstGeom>
          <a:noFill/>
          <a:ln>
            <a:noFill/>
          </a:ln>
        </p:spPr>
      </p:pic>
      <p:sp>
        <p:nvSpPr>
          <p:cNvPr id="246" name="Google Shape;246;p27"/>
          <p:cNvSpPr/>
          <p:nvPr/>
        </p:nvSpPr>
        <p:spPr>
          <a:xfrm>
            <a:off x="3785825" y="2143250"/>
            <a:ext cx="8346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8"/>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Hi-Fi#1</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52" name="Google Shape;252;p28"/>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8"/>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8"/>
          <p:cNvSpPr/>
          <p:nvPr/>
        </p:nvSpPr>
        <p:spPr>
          <a:xfrm>
            <a:off x="3785825" y="2143250"/>
            <a:ext cx="8346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28"/>
          <p:cNvPicPr preferRelativeResize="0"/>
          <p:nvPr/>
        </p:nvPicPr>
        <p:blipFill>
          <a:blip r:embed="rId3">
            <a:alphaModFix/>
          </a:blip>
          <a:stretch>
            <a:fillRect/>
          </a:stretch>
        </p:blipFill>
        <p:spPr>
          <a:xfrm>
            <a:off x="5448577" y="997840"/>
            <a:ext cx="1893400" cy="3361710"/>
          </a:xfrm>
          <a:prstGeom prst="rect">
            <a:avLst/>
          </a:prstGeom>
          <a:noFill/>
          <a:ln>
            <a:noFill/>
          </a:ln>
        </p:spPr>
      </p:pic>
      <p:pic>
        <p:nvPicPr>
          <p:cNvPr id="257" name="Google Shape;257;p28"/>
          <p:cNvPicPr preferRelativeResize="0"/>
          <p:nvPr/>
        </p:nvPicPr>
        <p:blipFill>
          <a:blip r:embed="rId4">
            <a:alphaModFix/>
          </a:blip>
          <a:stretch>
            <a:fillRect/>
          </a:stretch>
        </p:blipFill>
        <p:spPr>
          <a:xfrm>
            <a:off x="1064275" y="968850"/>
            <a:ext cx="1893400" cy="34197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9"/>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Hi-Fi#2</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63" name="Google Shape;263;p29"/>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9"/>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9"/>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29"/>
          <p:cNvPicPr preferRelativeResize="0"/>
          <p:nvPr/>
        </p:nvPicPr>
        <p:blipFill>
          <a:blip r:embed="rId3">
            <a:alphaModFix/>
          </a:blip>
          <a:stretch>
            <a:fillRect/>
          </a:stretch>
        </p:blipFill>
        <p:spPr>
          <a:xfrm>
            <a:off x="98988" y="994188"/>
            <a:ext cx="5390400" cy="3369000"/>
          </a:xfrm>
          <a:prstGeom prst="rect">
            <a:avLst/>
          </a:prstGeom>
          <a:noFill/>
          <a:ln>
            <a:noFill/>
          </a:ln>
        </p:spPr>
      </p:pic>
      <p:pic>
        <p:nvPicPr>
          <p:cNvPr id="267" name="Google Shape;267;p29"/>
          <p:cNvPicPr preferRelativeResize="0"/>
          <p:nvPr/>
        </p:nvPicPr>
        <p:blipFill>
          <a:blip r:embed="rId4">
            <a:alphaModFix/>
          </a:blip>
          <a:stretch>
            <a:fillRect/>
          </a:stretch>
        </p:blipFill>
        <p:spPr>
          <a:xfrm>
            <a:off x="5815304" y="1423714"/>
            <a:ext cx="1652948" cy="2939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0"/>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Hi-Fi#2</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73" name="Google Shape;273;p30"/>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0"/>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0"/>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30"/>
          <p:cNvPicPr preferRelativeResize="0"/>
          <p:nvPr/>
        </p:nvPicPr>
        <p:blipFill>
          <a:blip r:embed="rId3">
            <a:alphaModFix/>
          </a:blip>
          <a:stretch>
            <a:fillRect/>
          </a:stretch>
        </p:blipFill>
        <p:spPr>
          <a:xfrm>
            <a:off x="5308897" y="1256100"/>
            <a:ext cx="2018724" cy="3590651"/>
          </a:xfrm>
          <a:prstGeom prst="rect">
            <a:avLst/>
          </a:prstGeom>
          <a:noFill/>
          <a:ln>
            <a:noFill/>
          </a:ln>
        </p:spPr>
      </p:pic>
      <p:pic>
        <p:nvPicPr>
          <p:cNvPr id="277" name="Google Shape;277;p30"/>
          <p:cNvPicPr preferRelativeResize="0"/>
          <p:nvPr/>
        </p:nvPicPr>
        <p:blipFill>
          <a:blip r:embed="rId4">
            <a:alphaModFix/>
          </a:blip>
          <a:stretch>
            <a:fillRect/>
          </a:stretch>
        </p:blipFill>
        <p:spPr>
          <a:xfrm>
            <a:off x="1091675" y="1256100"/>
            <a:ext cx="1802950" cy="3305413"/>
          </a:xfrm>
          <a:prstGeom prst="rect">
            <a:avLst/>
          </a:prstGeom>
          <a:noFill/>
          <a:ln>
            <a:noFill/>
          </a:ln>
        </p:spPr>
      </p:pic>
      <p:sp>
        <p:nvSpPr>
          <p:cNvPr id="278" name="Google Shape;278;p30"/>
          <p:cNvSpPr/>
          <p:nvPr/>
        </p:nvSpPr>
        <p:spPr>
          <a:xfrm>
            <a:off x="3785825" y="2143250"/>
            <a:ext cx="8346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1"/>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Design Evolution</a:t>
            </a:r>
            <a:r>
              <a:rPr lang="en">
                <a:solidFill>
                  <a:srgbClr val="666666"/>
                </a:solidFill>
                <a:latin typeface="Proxima Nova Extrabold"/>
                <a:ea typeface="Proxima Nova Extrabold"/>
                <a:cs typeface="Proxima Nova Extrabold"/>
                <a:sym typeface="Proxima Nova Extrabold"/>
              </a:rPr>
              <a:t> Hi-Fi#2</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84" name="Google Shape;284;p31"/>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1"/>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1"/>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1"/>
          <p:cNvSpPr/>
          <p:nvPr/>
        </p:nvSpPr>
        <p:spPr>
          <a:xfrm>
            <a:off x="3785825" y="2143250"/>
            <a:ext cx="8346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31"/>
          <p:cNvPicPr preferRelativeResize="0"/>
          <p:nvPr/>
        </p:nvPicPr>
        <p:blipFill>
          <a:blip r:embed="rId3">
            <a:alphaModFix/>
          </a:blip>
          <a:stretch>
            <a:fillRect/>
          </a:stretch>
        </p:blipFill>
        <p:spPr>
          <a:xfrm>
            <a:off x="5096227" y="762275"/>
            <a:ext cx="2463201" cy="4381226"/>
          </a:xfrm>
          <a:prstGeom prst="rect">
            <a:avLst/>
          </a:prstGeom>
          <a:noFill/>
          <a:ln>
            <a:noFill/>
          </a:ln>
        </p:spPr>
      </p:pic>
      <p:pic>
        <p:nvPicPr>
          <p:cNvPr id="289" name="Google Shape;289;p31"/>
          <p:cNvPicPr preferRelativeResize="0"/>
          <p:nvPr/>
        </p:nvPicPr>
        <p:blipFill>
          <a:blip r:embed="rId4">
            <a:alphaModFix/>
          </a:blip>
          <a:stretch>
            <a:fillRect/>
          </a:stretch>
        </p:blipFill>
        <p:spPr>
          <a:xfrm>
            <a:off x="1041975" y="943368"/>
            <a:ext cx="2059500" cy="36655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txBox="1"/>
          <p:nvPr>
            <p:ph type="ctrTitle"/>
          </p:nvPr>
        </p:nvSpPr>
        <p:spPr>
          <a:xfrm>
            <a:off x="8" y="-11397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454899"/>
                </a:solidFill>
                <a:latin typeface="Proxima Nova Extrabold"/>
                <a:ea typeface="Proxima Nova Extrabold"/>
                <a:cs typeface="Proxima Nova Extrabold"/>
                <a:sym typeface="Proxima Nova Extrabold"/>
              </a:rPr>
              <a:t>The Team</a:t>
            </a:r>
            <a:endParaRPr>
              <a:solidFill>
                <a:srgbClr val="454899"/>
              </a:solidFill>
              <a:latin typeface="Proxima Nova Extrabold"/>
              <a:ea typeface="Proxima Nova Extrabold"/>
              <a:cs typeface="Proxima Nova Extrabold"/>
              <a:sym typeface="Proxima Nova Extrabold"/>
            </a:endParaRPr>
          </a:p>
        </p:txBody>
      </p:sp>
      <p:sp>
        <p:nvSpPr>
          <p:cNvPr id="65" name="Google Shape;65;p14"/>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 name="Google Shape;68;p14"/>
          <p:cNvPicPr preferRelativeResize="0"/>
          <p:nvPr/>
        </p:nvPicPr>
        <p:blipFill>
          <a:blip r:embed="rId3">
            <a:alphaModFix/>
          </a:blip>
          <a:stretch>
            <a:fillRect/>
          </a:stretch>
        </p:blipFill>
        <p:spPr>
          <a:xfrm>
            <a:off x="257800" y="1332125"/>
            <a:ext cx="5539463" cy="2052600"/>
          </a:xfrm>
          <a:prstGeom prst="rect">
            <a:avLst/>
          </a:prstGeom>
          <a:noFill/>
          <a:ln>
            <a:noFill/>
          </a:ln>
        </p:spPr>
      </p:pic>
      <p:sp>
        <p:nvSpPr>
          <p:cNvPr id="69" name="Google Shape;69;p14"/>
          <p:cNvSpPr txBox="1"/>
          <p:nvPr/>
        </p:nvSpPr>
        <p:spPr>
          <a:xfrm>
            <a:off x="412050" y="3279675"/>
            <a:ext cx="21867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Lucida Sans"/>
                <a:ea typeface="Lucida Sans"/>
                <a:cs typeface="Lucida Sans"/>
                <a:sym typeface="Lucida Sans"/>
              </a:rPr>
              <a:t>Caroline Willis</a:t>
            </a:r>
            <a:endParaRPr>
              <a:solidFill>
                <a:srgbClr val="666666"/>
              </a:solidFill>
              <a:latin typeface="Lucida Sans"/>
              <a:ea typeface="Lucida Sans"/>
              <a:cs typeface="Lucida Sans"/>
              <a:sym typeface="Lucida Sans"/>
            </a:endParaRPr>
          </a:p>
        </p:txBody>
      </p:sp>
      <p:sp>
        <p:nvSpPr>
          <p:cNvPr id="70" name="Google Shape;70;p14"/>
          <p:cNvSpPr txBox="1"/>
          <p:nvPr/>
        </p:nvSpPr>
        <p:spPr>
          <a:xfrm>
            <a:off x="2365613" y="3295425"/>
            <a:ext cx="24297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Lucida Sans"/>
                <a:ea typeface="Lucida Sans"/>
                <a:cs typeface="Lucida Sans"/>
                <a:sym typeface="Lucida Sans"/>
              </a:rPr>
              <a:t>Austin Jones</a:t>
            </a:r>
            <a:endParaRPr>
              <a:solidFill>
                <a:srgbClr val="666666"/>
              </a:solidFill>
              <a:latin typeface="Lucida Sans"/>
              <a:ea typeface="Lucida Sans"/>
              <a:cs typeface="Lucida Sans"/>
              <a:sym typeface="Lucida Sans"/>
            </a:endParaRPr>
          </a:p>
        </p:txBody>
      </p:sp>
      <p:sp>
        <p:nvSpPr>
          <p:cNvPr id="71" name="Google Shape;71;p14"/>
          <p:cNvSpPr txBox="1"/>
          <p:nvPr/>
        </p:nvSpPr>
        <p:spPr>
          <a:xfrm>
            <a:off x="4129800" y="3312075"/>
            <a:ext cx="20571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Lucida Sans"/>
                <a:ea typeface="Lucida Sans"/>
                <a:cs typeface="Lucida Sans"/>
                <a:sym typeface="Lucida Sans"/>
              </a:rPr>
              <a:t>Emma Alderton</a:t>
            </a:r>
            <a:endParaRPr>
              <a:solidFill>
                <a:srgbClr val="666666"/>
              </a:solidFill>
              <a:latin typeface="Lucida Sans"/>
              <a:ea typeface="Lucida Sans"/>
              <a:cs typeface="Lucida Sans"/>
              <a:sym typeface="Lucida Sans"/>
            </a:endParaRPr>
          </a:p>
        </p:txBody>
      </p:sp>
      <p:sp>
        <p:nvSpPr>
          <p:cNvPr id="72" name="Google Shape;72;p14"/>
          <p:cNvSpPr txBox="1"/>
          <p:nvPr/>
        </p:nvSpPr>
        <p:spPr>
          <a:xfrm>
            <a:off x="6186900" y="3312075"/>
            <a:ext cx="20571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Lucida Sans"/>
                <a:ea typeface="Lucida Sans"/>
                <a:cs typeface="Lucida Sans"/>
                <a:sym typeface="Lucida Sans"/>
              </a:rPr>
              <a:t>Daniel Kharitonov</a:t>
            </a:r>
            <a:endParaRPr>
              <a:solidFill>
                <a:srgbClr val="666666"/>
              </a:solidFill>
              <a:latin typeface="Lucida Sans"/>
              <a:ea typeface="Lucida Sans"/>
              <a:cs typeface="Lucida Sans"/>
              <a:sym typeface="Lucida Sans"/>
            </a:endParaRPr>
          </a:p>
        </p:txBody>
      </p:sp>
      <p:pic>
        <p:nvPicPr>
          <p:cNvPr id="73" name="Google Shape;73;p14"/>
          <p:cNvPicPr preferRelativeResize="0"/>
          <p:nvPr/>
        </p:nvPicPr>
        <p:blipFill>
          <a:blip r:embed="rId4">
            <a:alphaModFix/>
          </a:blip>
          <a:stretch>
            <a:fillRect/>
          </a:stretch>
        </p:blipFill>
        <p:spPr>
          <a:xfrm>
            <a:off x="6263100" y="1673925"/>
            <a:ext cx="1285325" cy="1285325"/>
          </a:xfrm>
          <a:prstGeom prst="rect">
            <a:avLst/>
          </a:prstGeom>
          <a:noFill/>
          <a:ln>
            <a:noFill/>
          </a:ln>
        </p:spPr>
      </p:pic>
      <p:sp>
        <p:nvSpPr>
          <p:cNvPr id="74" name="Google Shape;74;p14"/>
          <p:cNvSpPr/>
          <p:nvPr/>
        </p:nvSpPr>
        <p:spPr>
          <a:xfrm>
            <a:off x="360150" y="1498325"/>
            <a:ext cx="1528500" cy="1730400"/>
          </a:xfrm>
          <a:prstGeom prst="rect">
            <a:avLst/>
          </a:prstGeom>
          <a:noFill/>
          <a:ln cap="flat" cmpd="sng" w="38100">
            <a:solidFill>
              <a:srgbClr val="797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2244963" y="1498325"/>
            <a:ext cx="1528500" cy="1730400"/>
          </a:xfrm>
          <a:prstGeom prst="rect">
            <a:avLst/>
          </a:prstGeom>
          <a:noFill/>
          <a:ln cap="flat" cmpd="sng" w="38100">
            <a:solidFill>
              <a:srgbClr val="797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4129800" y="1493225"/>
            <a:ext cx="1528500" cy="1730400"/>
          </a:xfrm>
          <a:prstGeom prst="rect">
            <a:avLst/>
          </a:prstGeom>
          <a:noFill/>
          <a:ln cap="flat" cmpd="sng" w="38100">
            <a:solidFill>
              <a:srgbClr val="797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6141513" y="1498325"/>
            <a:ext cx="1528500" cy="1730400"/>
          </a:xfrm>
          <a:prstGeom prst="rect">
            <a:avLst/>
          </a:prstGeom>
          <a:noFill/>
          <a:ln cap="flat" cmpd="sng" w="38100">
            <a:solidFill>
              <a:srgbClr val="7979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32"/>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Final UI</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295" name="Google Shape;295;p32"/>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2"/>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2"/>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2"/>
          <p:cNvSpPr txBox="1"/>
          <p:nvPr/>
        </p:nvSpPr>
        <p:spPr>
          <a:xfrm>
            <a:off x="281100" y="1229725"/>
            <a:ext cx="7512900" cy="36942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sz="3000">
                <a:solidFill>
                  <a:srgbClr val="7979CE"/>
                </a:solidFill>
                <a:latin typeface="Proxima Nova"/>
                <a:ea typeface="Proxima Nova"/>
                <a:cs typeface="Proxima Nova"/>
                <a:sym typeface="Proxima Nova"/>
              </a:rPr>
              <a:t>Task 1 (Simple):         </a:t>
            </a:r>
            <a:r>
              <a:rPr lang="en" sz="3000">
                <a:solidFill>
                  <a:schemeClr val="dk2"/>
                </a:solidFill>
                <a:latin typeface="Proxima Nova"/>
                <a:ea typeface="Proxima Nova"/>
                <a:cs typeface="Proxima Nova"/>
                <a:sym typeface="Proxima Nova"/>
              </a:rPr>
              <a:t>Join a Brainstorm</a:t>
            </a:r>
            <a:endParaRPr sz="3000">
              <a:solidFill>
                <a:schemeClr val="dk2"/>
              </a:solidFill>
              <a:latin typeface="Proxima Nova"/>
              <a:ea typeface="Proxima Nova"/>
              <a:cs typeface="Proxima Nova"/>
              <a:sym typeface="Proxima Nova"/>
            </a:endParaRPr>
          </a:p>
          <a:p>
            <a:pPr indent="0" lvl="0" marL="0" rtl="0" algn="l">
              <a:lnSpc>
                <a:spcPct val="200000"/>
              </a:lnSpc>
              <a:spcBef>
                <a:spcPts val="1600"/>
              </a:spcBef>
              <a:spcAft>
                <a:spcPts val="0"/>
              </a:spcAft>
              <a:buNone/>
            </a:pPr>
            <a:r>
              <a:rPr b="1" lang="en" sz="3000">
                <a:solidFill>
                  <a:srgbClr val="7979CE"/>
                </a:solidFill>
                <a:latin typeface="Proxima Nova"/>
                <a:ea typeface="Proxima Nova"/>
                <a:cs typeface="Proxima Nova"/>
                <a:sym typeface="Proxima Nova"/>
              </a:rPr>
              <a:t>Task 2 (Complex):     </a:t>
            </a:r>
            <a:r>
              <a:rPr lang="en" sz="3000">
                <a:solidFill>
                  <a:schemeClr val="dk2"/>
                </a:solidFill>
                <a:latin typeface="Proxima Nova"/>
                <a:ea typeface="Proxima Nova"/>
                <a:cs typeface="Proxima Nova"/>
                <a:sym typeface="Proxima Nova"/>
              </a:rPr>
              <a:t>Record</a:t>
            </a:r>
            <a:r>
              <a:rPr lang="en" sz="3000">
                <a:solidFill>
                  <a:schemeClr val="dk2"/>
                </a:solidFill>
                <a:latin typeface="Proxima Nova"/>
                <a:ea typeface="Proxima Nova"/>
                <a:cs typeface="Proxima Nova"/>
                <a:sym typeface="Proxima Nova"/>
              </a:rPr>
              <a:t> ideas</a:t>
            </a:r>
            <a:endParaRPr b="1" sz="3000">
              <a:solidFill>
                <a:srgbClr val="674EA7"/>
              </a:solidFill>
              <a:latin typeface="Proxima Nova"/>
              <a:ea typeface="Proxima Nova"/>
              <a:cs typeface="Proxima Nova"/>
              <a:sym typeface="Proxima Nova"/>
            </a:endParaRPr>
          </a:p>
          <a:p>
            <a:pPr indent="0" lvl="0" marL="0" rtl="0" algn="l">
              <a:lnSpc>
                <a:spcPct val="200000"/>
              </a:lnSpc>
              <a:spcBef>
                <a:spcPts val="1600"/>
              </a:spcBef>
              <a:spcAft>
                <a:spcPts val="1600"/>
              </a:spcAft>
              <a:buNone/>
            </a:pPr>
            <a:r>
              <a:rPr b="1" lang="en" sz="3000">
                <a:solidFill>
                  <a:srgbClr val="7979CE"/>
                </a:solidFill>
                <a:latin typeface="Proxima Nova"/>
                <a:ea typeface="Proxima Nova"/>
                <a:cs typeface="Proxima Nova"/>
                <a:sym typeface="Proxima Nova"/>
              </a:rPr>
              <a:t>Task 3 (Medium):      </a:t>
            </a:r>
            <a:r>
              <a:rPr lang="en" sz="3000">
                <a:solidFill>
                  <a:schemeClr val="dk2"/>
                </a:solidFill>
                <a:latin typeface="Proxima Nova"/>
                <a:ea typeface="Proxima Nova"/>
                <a:cs typeface="Proxima Nova"/>
                <a:sym typeface="Proxima Nova"/>
              </a:rPr>
              <a:t>Vote on favorites</a:t>
            </a:r>
            <a:endParaRPr sz="3000">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3"/>
          <p:cNvSpPr txBox="1"/>
          <p:nvPr>
            <p:ph type="ctrTitle"/>
          </p:nvPr>
        </p:nvSpPr>
        <p:spPr>
          <a:xfrm>
            <a:off x="-360117" y="148400"/>
            <a:ext cx="8520600" cy="2052600"/>
          </a:xfrm>
          <a:prstGeom prst="rect">
            <a:avLst/>
          </a:prstGeom>
        </p:spPr>
        <p:txBody>
          <a:bodyPr anchorCtr="0" anchor="b" bIns="91425" lIns="91425" spcFirstLastPara="1" rIns="91425" wrap="square" tIns="91425">
            <a:noAutofit/>
          </a:bodyPr>
          <a:lstStyle/>
          <a:p>
            <a:pPr indent="0" lvl="0" marL="0" rtl="0" algn="l">
              <a:lnSpc>
                <a:spcPct val="200000"/>
              </a:lnSpc>
              <a:spcBef>
                <a:spcPts val="0"/>
              </a:spcBef>
              <a:spcAft>
                <a:spcPts val="0"/>
              </a:spcAft>
              <a:buNone/>
            </a:pPr>
            <a:r>
              <a:t/>
            </a:r>
            <a:endParaRPr b="1" sz="3000">
              <a:solidFill>
                <a:srgbClr val="7979CE"/>
              </a:solidFill>
              <a:latin typeface="Proxima Nova"/>
              <a:ea typeface="Proxima Nova"/>
              <a:cs typeface="Proxima Nova"/>
              <a:sym typeface="Proxima Nova"/>
            </a:endParaRPr>
          </a:p>
          <a:p>
            <a:pPr indent="0" lvl="0" marL="0" rtl="0" algn="l">
              <a:lnSpc>
                <a:spcPct val="200000"/>
              </a:lnSpc>
              <a:spcBef>
                <a:spcPts val="1600"/>
              </a:spcBef>
              <a:spcAft>
                <a:spcPts val="0"/>
              </a:spcAft>
              <a:buNone/>
            </a:pPr>
            <a:r>
              <a:t/>
            </a:r>
            <a:endParaRPr b="1" sz="3000">
              <a:solidFill>
                <a:srgbClr val="7979CE"/>
              </a:solidFill>
              <a:latin typeface="Proxima Nova"/>
              <a:ea typeface="Proxima Nova"/>
              <a:cs typeface="Proxima Nova"/>
              <a:sym typeface="Proxima Nova"/>
            </a:endParaRPr>
          </a:p>
          <a:p>
            <a:pPr indent="457200" lvl="0" marL="457200" rtl="0" algn="l">
              <a:lnSpc>
                <a:spcPct val="200000"/>
              </a:lnSpc>
              <a:spcBef>
                <a:spcPts val="1600"/>
              </a:spcBef>
              <a:spcAft>
                <a:spcPts val="0"/>
              </a:spcAft>
              <a:buNone/>
            </a:pPr>
            <a:r>
              <a:t/>
            </a:r>
            <a:endParaRPr b="1" sz="3000">
              <a:solidFill>
                <a:srgbClr val="7979CE"/>
              </a:solidFill>
              <a:latin typeface="Proxima Nova"/>
              <a:ea typeface="Proxima Nova"/>
              <a:cs typeface="Proxima Nova"/>
              <a:sym typeface="Proxima Nova"/>
            </a:endParaRPr>
          </a:p>
          <a:p>
            <a:pPr indent="457200" lvl="0" marL="457200" rtl="0" algn="l">
              <a:lnSpc>
                <a:spcPct val="200000"/>
              </a:lnSpc>
              <a:spcBef>
                <a:spcPts val="1600"/>
              </a:spcBef>
              <a:spcAft>
                <a:spcPts val="0"/>
              </a:spcAft>
              <a:buClr>
                <a:schemeClr val="dk1"/>
              </a:buClr>
              <a:buSzPts val="1100"/>
              <a:buFont typeface="Arial"/>
              <a:buNone/>
            </a:pPr>
            <a:r>
              <a:rPr b="1" lang="en" sz="3000">
                <a:solidFill>
                  <a:srgbClr val="7979CE"/>
                </a:solidFill>
                <a:latin typeface="Proxima Nova"/>
                <a:ea typeface="Proxima Nova"/>
                <a:cs typeface="Proxima Nova"/>
                <a:sym typeface="Proxima Nova"/>
              </a:rPr>
              <a:t>Task 1 (Simple): </a:t>
            </a:r>
            <a:r>
              <a:rPr lang="en" sz="3000">
                <a:solidFill>
                  <a:schemeClr val="dk2"/>
                </a:solidFill>
                <a:latin typeface="Proxima Nova"/>
                <a:ea typeface="Proxima Nova"/>
                <a:cs typeface="Proxima Nova"/>
                <a:sym typeface="Proxima Nova"/>
              </a:rPr>
              <a:t>Join a Brainstorm</a:t>
            </a:r>
            <a:endParaRPr>
              <a:solidFill>
                <a:srgbClr val="666666"/>
              </a:solidFill>
              <a:latin typeface="Proxima Nova Extrabold"/>
              <a:ea typeface="Proxima Nova Extrabold"/>
              <a:cs typeface="Proxima Nova Extrabold"/>
              <a:sym typeface="Proxima Nova Extrabold"/>
            </a:endParaRPr>
          </a:p>
          <a:p>
            <a:pPr indent="0" lvl="0" marL="0" rtl="0" algn="ctr">
              <a:spcBef>
                <a:spcPts val="160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304" name="Google Shape;304;p33"/>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3"/>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3"/>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33"/>
          <p:cNvPicPr preferRelativeResize="0"/>
          <p:nvPr/>
        </p:nvPicPr>
        <p:blipFill>
          <a:blip r:embed="rId3">
            <a:alphaModFix/>
          </a:blip>
          <a:stretch>
            <a:fillRect/>
          </a:stretch>
        </p:blipFill>
        <p:spPr>
          <a:xfrm>
            <a:off x="217702" y="848775"/>
            <a:ext cx="1844699" cy="3994352"/>
          </a:xfrm>
          <a:prstGeom prst="rect">
            <a:avLst/>
          </a:prstGeom>
          <a:noFill/>
          <a:ln>
            <a:noFill/>
          </a:ln>
        </p:spPr>
      </p:pic>
      <p:sp>
        <p:nvSpPr>
          <p:cNvPr id="308" name="Google Shape;308;p33"/>
          <p:cNvSpPr/>
          <p:nvPr/>
        </p:nvSpPr>
        <p:spPr>
          <a:xfrm>
            <a:off x="2255425" y="1089175"/>
            <a:ext cx="18978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3"/>
          <p:cNvSpPr/>
          <p:nvPr/>
        </p:nvSpPr>
        <p:spPr>
          <a:xfrm>
            <a:off x="2187025" y="4008500"/>
            <a:ext cx="5271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33"/>
          <p:cNvPicPr preferRelativeResize="0"/>
          <p:nvPr/>
        </p:nvPicPr>
        <p:blipFill>
          <a:blip r:embed="rId4">
            <a:alphaModFix/>
          </a:blip>
          <a:stretch>
            <a:fillRect/>
          </a:stretch>
        </p:blipFill>
        <p:spPr>
          <a:xfrm>
            <a:off x="4270990" y="748525"/>
            <a:ext cx="1314574" cy="2846496"/>
          </a:xfrm>
          <a:prstGeom prst="rect">
            <a:avLst/>
          </a:prstGeom>
          <a:noFill/>
          <a:ln cap="flat" cmpd="sng" w="9525">
            <a:solidFill>
              <a:srgbClr val="666666"/>
            </a:solidFill>
            <a:prstDash val="solid"/>
            <a:round/>
            <a:headEnd len="sm" w="sm" type="none"/>
            <a:tailEnd len="sm" w="sm" type="none"/>
          </a:ln>
        </p:spPr>
      </p:pic>
      <p:pic>
        <p:nvPicPr>
          <p:cNvPr id="311" name="Google Shape;311;p33"/>
          <p:cNvPicPr preferRelativeResize="0"/>
          <p:nvPr/>
        </p:nvPicPr>
        <p:blipFill>
          <a:blip r:embed="rId5">
            <a:alphaModFix/>
          </a:blip>
          <a:stretch>
            <a:fillRect/>
          </a:stretch>
        </p:blipFill>
        <p:spPr>
          <a:xfrm>
            <a:off x="2759703" y="2201001"/>
            <a:ext cx="1314563" cy="2846448"/>
          </a:xfrm>
          <a:prstGeom prst="rect">
            <a:avLst/>
          </a:prstGeom>
          <a:noFill/>
          <a:ln cap="flat" cmpd="sng" w="9525">
            <a:solidFill>
              <a:srgbClr val="666666"/>
            </a:solidFill>
            <a:prstDash val="solid"/>
            <a:round/>
            <a:headEnd len="sm" w="sm" type="none"/>
            <a:tailEnd len="sm" w="sm" type="none"/>
          </a:ln>
        </p:spPr>
      </p:pic>
      <p:sp>
        <p:nvSpPr>
          <p:cNvPr id="312" name="Google Shape;312;p33"/>
          <p:cNvSpPr/>
          <p:nvPr/>
        </p:nvSpPr>
        <p:spPr>
          <a:xfrm>
            <a:off x="4365250" y="4152100"/>
            <a:ext cx="18978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3"/>
          <p:cNvSpPr/>
          <p:nvPr/>
        </p:nvSpPr>
        <p:spPr>
          <a:xfrm>
            <a:off x="5645250" y="1089175"/>
            <a:ext cx="5271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4"/>
          <p:cNvSpPr txBox="1"/>
          <p:nvPr>
            <p:ph type="ctrTitle"/>
          </p:nvPr>
        </p:nvSpPr>
        <p:spPr>
          <a:xfrm>
            <a:off x="-360117" y="148400"/>
            <a:ext cx="8520600" cy="2052600"/>
          </a:xfrm>
          <a:prstGeom prst="rect">
            <a:avLst/>
          </a:prstGeom>
        </p:spPr>
        <p:txBody>
          <a:bodyPr anchorCtr="0" anchor="b" bIns="91425" lIns="91425" spcFirstLastPara="1" rIns="91425" wrap="square" tIns="91425">
            <a:noAutofit/>
          </a:bodyPr>
          <a:lstStyle/>
          <a:p>
            <a:pPr indent="0" lvl="0" marL="0" rtl="0" algn="l">
              <a:lnSpc>
                <a:spcPct val="200000"/>
              </a:lnSpc>
              <a:spcBef>
                <a:spcPts val="0"/>
              </a:spcBef>
              <a:spcAft>
                <a:spcPts val="0"/>
              </a:spcAft>
              <a:buNone/>
            </a:pPr>
            <a:r>
              <a:t/>
            </a:r>
            <a:endParaRPr b="1" sz="3000">
              <a:solidFill>
                <a:srgbClr val="7979CE"/>
              </a:solidFill>
              <a:latin typeface="Proxima Nova"/>
              <a:ea typeface="Proxima Nova"/>
              <a:cs typeface="Proxima Nova"/>
              <a:sym typeface="Proxima Nova"/>
            </a:endParaRPr>
          </a:p>
          <a:p>
            <a:pPr indent="0" lvl="0" marL="0" rtl="0" algn="l">
              <a:lnSpc>
                <a:spcPct val="200000"/>
              </a:lnSpc>
              <a:spcBef>
                <a:spcPts val="1600"/>
              </a:spcBef>
              <a:spcAft>
                <a:spcPts val="0"/>
              </a:spcAft>
              <a:buNone/>
            </a:pPr>
            <a:r>
              <a:t/>
            </a:r>
            <a:endParaRPr b="1" sz="3000">
              <a:solidFill>
                <a:srgbClr val="7979CE"/>
              </a:solidFill>
              <a:latin typeface="Proxima Nova"/>
              <a:ea typeface="Proxima Nova"/>
              <a:cs typeface="Proxima Nova"/>
              <a:sym typeface="Proxima Nova"/>
            </a:endParaRPr>
          </a:p>
          <a:p>
            <a:pPr indent="457200" lvl="0" marL="457200" rtl="0" algn="l">
              <a:lnSpc>
                <a:spcPct val="200000"/>
              </a:lnSpc>
              <a:spcBef>
                <a:spcPts val="1600"/>
              </a:spcBef>
              <a:spcAft>
                <a:spcPts val="0"/>
              </a:spcAft>
              <a:buNone/>
            </a:pPr>
            <a:r>
              <a:t/>
            </a:r>
            <a:endParaRPr b="1" sz="3000">
              <a:solidFill>
                <a:srgbClr val="7979CE"/>
              </a:solidFill>
              <a:latin typeface="Proxima Nova"/>
              <a:ea typeface="Proxima Nova"/>
              <a:cs typeface="Proxima Nova"/>
              <a:sym typeface="Proxima Nova"/>
            </a:endParaRPr>
          </a:p>
          <a:p>
            <a:pPr indent="457200" lvl="0" marL="457200" rtl="0" algn="l">
              <a:lnSpc>
                <a:spcPct val="200000"/>
              </a:lnSpc>
              <a:spcBef>
                <a:spcPts val="1600"/>
              </a:spcBef>
              <a:spcAft>
                <a:spcPts val="0"/>
              </a:spcAft>
              <a:buNone/>
            </a:pPr>
            <a:r>
              <a:rPr b="1" lang="en" sz="3000">
                <a:solidFill>
                  <a:srgbClr val="7979CE"/>
                </a:solidFill>
                <a:latin typeface="Proxima Nova"/>
                <a:ea typeface="Proxima Nova"/>
                <a:cs typeface="Proxima Nova"/>
                <a:sym typeface="Proxima Nova"/>
              </a:rPr>
              <a:t>Task 2 (Complex): </a:t>
            </a:r>
            <a:r>
              <a:rPr lang="en" sz="3000">
                <a:solidFill>
                  <a:schemeClr val="dk2"/>
                </a:solidFill>
                <a:latin typeface="Proxima Nova"/>
                <a:ea typeface="Proxima Nova"/>
                <a:cs typeface="Proxima Nova"/>
                <a:sym typeface="Proxima Nova"/>
              </a:rPr>
              <a:t>Dictate ideas</a:t>
            </a:r>
            <a:endParaRPr>
              <a:solidFill>
                <a:srgbClr val="666666"/>
              </a:solidFill>
              <a:latin typeface="Proxima Nova Extrabold"/>
              <a:ea typeface="Proxima Nova Extrabold"/>
              <a:cs typeface="Proxima Nova Extrabold"/>
              <a:sym typeface="Proxima Nova Extrabold"/>
            </a:endParaRPr>
          </a:p>
          <a:p>
            <a:pPr indent="0" lvl="0" marL="0" rtl="0" algn="ctr">
              <a:spcBef>
                <a:spcPts val="160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319" name="Google Shape;319;p34"/>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4"/>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4"/>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34"/>
          <p:cNvPicPr preferRelativeResize="0"/>
          <p:nvPr/>
        </p:nvPicPr>
        <p:blipFill>
          <a:blip r:embed="rId3">
            <a:alphaModFix/>
          </a:blip>
          <a:stretch>
            <a:fillRect/>
          </a:stretch>
        </p:blipFill>
        <p:spPr>
          <a:xfrm>
            <a:off x="217702" y="848775"/>
            <a:ext cx="1844699" cy="3994352"/>
          </a:xfrm>
          <a:prstGeom prst="rect">
            <a:avLst/>
          </a:prstGeom>
          <a:noFill/>
          <a:ln>
            <a:noFill/>
          </a:ln>
        </p:spPr>
      </p:pic>
      <p:sp>
        <p:nvSpPr>
          <p:cNvPr id="323" name="Google Shape;323;p34"/>
          <p:cNvSpPr/>
          <p:nvPr/>
        </p:nvSpPr>
        <p:spPr>
          <a:xfrm>
            <a:off x="2255425" y="1089175"/>
            <a:ext cx="18978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4"/>
          <p:cNvSpPr/>
          <p:nvPr/>
        </p:nvSpPr>
        <p:spPr>
          <a:xfrm>
            <a:off x="2187025" y="4008500"/>
            <a:ext cx="5271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5" name="Google Shape;325;p34"/>
          <p:cNvPicPr preferRelativeResize="0"/>
          <p:nvPr/>
        </p:nvPicPr>
        <p:blipFill>
          <a:blip r:embed="rId4">
            <a:alphaModFix/>
          </a:blip>
          <a:stretch>
            <a:fillRect/>
          </a:stretch>
        </p:blipFill>
        <p:spPr>
          <a:xfrm>
            <a:off x="4270990" y="748525"/>
            <a:ext cx="1314574" cy="2846496"/>
          </a:xfrm>
          <a:prstGeom prst="rect">
            <a:avLst/>
          </a:prstGeom>
          <a:noFill/>
          <a:ln cap="flat" cmpd="sng" w="9525">
            <a:solidFill>
              <a:srgbClr val="666666"/>
            </a:solidFill>
            <a:prstDash val="solid"/>
            <a:round/>
            <a:headEnd len="sm" w="sm" type="none"/>
            <a:tailEnd len="sm" w="sm" type="none"/>
          </a:ln>
        </p:spPr>
      </p:pic>
      <p:pic>
        <p:nvPicPr>
          <p:cNvPr id="326" name="Google Shape;326;p34"/>
          <p:cNvPicPr preferRelativeResize="0"/>
          <p:nvPr/>
        </p:nvPicPr>
        <p:blipFill>
          <a:blip r:embed="rId5">
            <a:alphaModFix/>
          </a:blip>
          <a:stretch>
            <a:fillRect/>
          </a:stretch>
        </p:blipFill>
        <p:spPr>
          <a:xfrm>
            <a:off x="2759703" y="2201001"/>
            <a:ext cx="1314563" cy="2846448"/>
          </a:xfrm>
          <a:prstGeom prst="rect">
            <a:avLst/>
          </a:prstGeom>
          <a:noFill/>
          <a:ln cap="flat" cmpd="sng" w="9525">
            <a:solidFill>
              <a:srgbClr val="666666"/>
            </a:solidFill>
            <a:prstDash val="solid"/>
            <a:round/>
            <a:headEnd len="sm" w="sm" type="none"/>
            <a:tailEnd len="sm" w="sm" type="none"/>
          </a:ln>
        </p:spPr>
      </p:pic>
      <p:sp>
        <p:nvSpPr>
          <p:cNvPr id="327" name="Google Shape;327;p34"/>
          <p:cNvSpPr/>
          <p:nvPr/>
        </p:nvSpPr>
        <p:spPr>
          <a:xfrm>
            <a:off x="4365250" y="4152100"/>
            <a:ext cx="18978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4"/>
          <p:cNvSpPr/>
          <p:nvPr/>
        </p:nvSpPr>
        <p:spPr>
          <a:xfrm>
            <a:off x="5645250" y="1089175"/>
            <a:ext cx="5271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35"/>
          <p:cNvSpPr txBox="1"/>
          <p:nvPr>
            <p:ph type="ctrTitle"/>
          </p:nvPr>
        </p:nvSpPr>
        <p:spPr>
          <a:xfrm>
            <a:off x="-360117" y="148400"/>
            <a:ext cx="8520600" cy="2052600"/>
          </a:xfrm>
          <a:prstGeom prst="rect">
            <a:avLst/>
          </a:prstGeom>
        </p:spPr>
        <p:txBody>
          <a:bodyPr anchorCtr="0" anchor="b" bIns="91425" lIns="91425" spcFirstLastPara="1" rIns="91425" wrap="square" tIns="91425">
            <a:noAutofit/>
          </a:bodyPr>
          <a:lstStyle/>
          <a:p>
            <a:pPr indent="0" lvl="0" marL="0" rtl="0" algn="l">
              <a:lnSpc>
                <a:spcPct val="200000"/>
              </a:lnSpc>
              <a:spcBef>
                <a:spcPts val="0"/>
              </a:spcBef>
              <a:spcAft>
                <a:spcPts val="0"/>
              </a:spcAft>
              <a:buNone/>
            </a:pPr>
            <a:r>
              <a:t/>
            </a:r>
            <a:endParaRPr b="1" sz="3000">
              <a:solidFill>
                <a:srgbClr val="7979CE"/>
              </a:solidFill>
              <a:latin typeface="Proxima Nova"/>
              <a:ea typeface="Proxima Nova"/>
              <a:cs typeface="Proxima Nova"/>
              <a:sym typeface="Proxima Nova"/>
            </a:endParaRPr>
          </a:p>
          <a:p>
            <a:pPr indent="0" lvl="0" marL="0" rtl="0" algn="l">
              <a:lnSpc>
                <a:spcPct val="200000"/>
              </a:lnSpc>
              <a:spcBef>
                <a:spcPts val="1600"/>
              </a:spcBef>
              <a:spcAft>
                <a:spcPts val="0"/>
              </a:spcAft>
              <a:buNone/>
            </a:pPr>
            <a:r>
              <a:t/>
            </a:r>
            <a:endParaRPr b="1" sz="3000">
              <a:solidFill>
                <a:srgbClr val="7979CE"/>
              </a:solidFill>
              <a:latin typeface="Proxima Nova"/>
              <a:ea typeface="Proxima Nova"/>
              <a:cs typeface="Proxima Nova"/>
              <a:sym typeface="Proxima Nova"/>
            </a:endParaRPr>
          </a:p>
          <a:p>
            <a:pPr indent="457200" lvl="0" marL="457200" rtl="0" algn="l">
              <a:lnSpc>
                <a:spcPct val="200000"/>
              </a:lnSpc>
              <a:spcBef>
                <a:spcPts val="1600"/>
              </a:spcBef>
              <a:spcAft>
                <a:spcPts val="0"/>
              </a:spcAft>
              <a:buNone/>
            </a:pPr>
            <a:r>
              <a:t/>
            </a:r>
            <a:endParaRPr b="1" sz="3000">
              <a:solidFill>
                <a:srgbClr val="7979CE"/>
              </a:solidFill>
              <a:latin typeface="Proxima Nova"/>
              <a:ea typeface="Proxima Nova"/>
              <a:cs typeface="Proxima Nova"/>
              <a:sym typeface="Proxima Nova"/>
            </a:endParaRPr>
          </a:p>
          <a:p>
            <a:pPr indent="457200" lvl="0" marL="457200" rtl="0" algn="l">
              <a:lnSpc>
                <a:spcPct val="200000"/>
              </a:lnSpc>
              <a:spcBef>
                <a:spcPts val="1600"/>
              </a:spcBef>
              <a:spcAft>
                <a:spcPts val="0"/>
              </a:spcAft>
              <a:buNone/>
            </a:pPr>
            <a:r>
              <a:rPr b="1" lang="en" sz="3000">
                <a:solidFill>
                  <a:srgbClr val="7979CE"/>
                </a:solidFill>
                <a:latin typeface="Proxima Nova"/>
                <a:ea typeface="Proxima Nova"/>
                <a:cs typeface="Proxima Nova"/>
                <a:sym typeface="Proxima Nova"/>
              </a:rPr>
              <a:t>Task 3 (Medium): </a:t>
            </a:r>
            <a:r>
              <a:rPr lang="en" sz="3000">
                <a:solidFill>
                  <a:schemeClr val="dk2"/>
                </a:solidFill>
                <a:latin typeface="Proxima Nova"/>
                <a:ea typeface="Proxima Nova"/>
                <a:cs typeface="Proxima Nova"/>
                <a:sym typeface="Proxima Nova"/>
              </a:rPr>
              <a:t>Vote on favorite ideas</a:t>
            </a:r>
            <a:endParaRPr>
              <a:solidFill>
                <a:srgbClr val="666666"/>
              </a:solidFill>
              <a:latin typeface="Proxima Nova Extrabold"/>
              <a:ea typeface="Proxima Nova Extrabold"/>
              <a:cs typeface="Proxima Nova Extrabold"/>
              <a:sym typeface="Proxima Nova Extrabold"/>
            </a:endParaRPr>
          </a:p>
          <a:p>
            <a:pPr indent="0" lvl="0" marL="0" rtl="0" algn="ctr">
              <a:spcBef>
                <a:spcPts val="160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334" name="Google Shape;334;p35"/>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5"/>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5"/>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7" name="Google Shape;337;p35"/>
          <p:cNvPicPr preferRelativeResize="0"/>
          <p:nvPr/>
        </p:nvPicPr>
        <p:blipFill>
          <a:blip r:embed="rId3">
            <a:alphaModFix/>
          </a:blip>
          <a:stretch>
            <a:fillRect/>
          </a:stretch>
        </p:blipFill>
        <p:spPr>
          <a:xfrm>
            <a:off x="217702" y="848775"/>
            <a:ext cx="1844699" cy="3994352"/>
          </a:xfrm>
          <a:prstGeom prst="rect">
            <a:avLst/>
          </a:prstGeom>
          <a:noFill/>
          <a:ln>
            <a:noFill/>
          </a:ln>
        </p:spPr>
      </p:pic>
      <p:sp>
        <p:nvSpPr>
          <p:cNvPr id="338" name="Google Shape;338;p35"/>
          <p:cNvSpPr/>
          <p:nvPr/>
        </p:nvSpPr>
        <p:spPr>
          <a:xfrm>
            <a:off x="2255425" y="1089175"/>
            <a:ext cx="18978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5"/>
          <p:cNvSpPr/>
          <p:nvPr/>
        </p:nvSpPr>
        <p:spPr>
          <a:xfrm>
            <a:off x="2187025" y="4008500"/>
            <a:ext cx="5271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35"/>
          <p:cNvPicPr preferRelativeResize="0"/>
          <p:nvPr/>
        </p:nvPicPr>
        <p:blipFill>
          <a:blip r:embed="rId4">
            <a:alphaModFix/>
          </a:blip>
          <a:stretch>
            <a:fillRect/>
          </a:stretch>
        </p:blipFill>
        <p:spPr>
          <a:xfrm>
            <a:off x="4270990" y="748525"/>
            <a:ext cx="1314574" cy="2846496"/>
          </a:xfrm>
          <a:prstGeom prst="rect">
            <a:avLst/>
          </a:prstGeom>
          <a:noFill/>
          <a:ln cap="flat" cmpd="sng" w="9525">
            <a:solidFill>
              <a:srgbClr val="666666"/>
            </a:solidFill>
            <a:prstDash val="solid"/>
            <a:round/>
            <a:headEnd len="sm" w="sm" type="none"/>
            <a:tailEnd len="sm" w="sm" type="none"/>
          </a:ln>
        </p:spPr>
      </p:pic>
      <p:pic>
        <p:nvPicPr>
          <p:cNvPr id="341" name="Google Shape;341;p35"/>
          <p:cNvPicPr preferRelativeResize="0"/>
          <p:nvPr/>
        </p:nvPicPr>
        <p:blipFill>
          <a:blip r:embed="rId5">
            <a:alphaModFix/>
          </a:blip>
          <a:stretch>
            <a:fillRect/>
          </a:stretch>
        </p:blipFill>
        <p:spPr>
          <a:xfrm>
            <a:off x="2759703" y="2201001"/>
            <a:ext cx="1314563" cy="2846448"/>
          </a:xfrm>
          <a:prstGeom prst="rect">
            <a:avLst/>
          </a:prstGeom>
          <a:noFill/>
          <a:ln cap="flat" cmpd="sng" w="9525">
            <a:solidFill>
              <a:srgbClr val="666666"/>
            </a:solidFill>
            <a:prstDash val="solid"/>
            <a:round/>
            <a:headEnd len="sm" w="sm" type="none"/>
            <a:tailEnd len="sm" w="sm" type="none"/>
          </a:ln>
        </p:spPr>
      </p:pic>
      <p:sp>
        <p:nvSpPr>
          <p:cNvPr id="342" name="Google Shape;342;p35"/>
          <p:cNvSpPr/>
          <p:nvPr/>
        </p:nvSpPr>
        <p:spPr>
          <a:xfrm>
            <a:off x="4365250" y="4152100"/>
            <a:ext cx="18978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5"/>
          <p:cNvSpPr/>
          <p:nvPr/>
        </p:nvSpPr>
        <p:spPr>
          <a:xfrm>
            <a:off x="5645250" y="1089175"/>
            <a:ext cx="527100" cy="579600"/>
          </a:xfrm>
          <a:prstGeom prst="rightArrow">
            <a:avLst>
              <a:gd fmla="val 50000" name="adj1"/>
              <a:gd fmla="val 50000" name="adj2"/>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36"/>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Implementation</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349" name="Google Shape;349;p36"/>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6"/>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6"/>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36"/>
          <p:cNvPicPr preferRelativeResize="0"/>
          <p:nvPr/>
        </p:nvPicPr>
        <p:blipFill>
          <a:blip r:embed="rId3">
            <a:alphaModFix/>
          </a:blip>
          <a:stretch>
            <a:fillRect/>
          </a:stretch>
        </p:blipFill>
        <p:spPr>
          <a:xfrm>
            <a:off x="449550" y="1390625"/>
            <a:ext cx="7068592" cy="2208935"/>
          </a:xfrm>
          <a:prstGeom prst="rect">
            <a:avLst/>
          </a:prstGeom>
          <a:noFill/>
          <a:ln>
            <a:noFill/>
          </a:ln>
        </p:spPr>
      </p:pic>
      <p:pic>
        <p:nvPicPr>
          <p:cNvPr id="353" name="Google Shape;353;p36"/>
          <p:cNvPicPr preferRelativeResize="0"/>
          <p:nvPr/>
        </p:nvPicPr>
        <p:blipFill>
          <a:blip r:embed="rId4">
            <a:alphaModFix/>
          </a:blip>
          <a:stretch>
            <a:fillRect/>
          </a:stretch>
        </p:blipFill>
        <p:spPr>
          <a:xfrm>
            <a:off x="449550" y="1390630"/>
            <a:ext cx="2260300" cy="830325"/>
          </a:xfrm>
          <a:prstGeom prst="rect">
            <a:avLst/>
          </a:prstGeom>
          <a:noFill/>
          <a:ln>
            <a:noFill/>
          </a:ln>
        </p:spPr>
      </p:pic>
      <p:pic>
        <p:nvPicPr>
          <p:cNvPr id="354" name="Google Shape;354;p36"/>
          <p:cNvPicPr preferRelativeResize="0"/>
          <p:nvPr/>
        </p:nvPicPr>
        <p:blipFill>
          <a:blip r:embed="rId5">
            <a:alphaModFix/>
          </a:blip>
          <a:stretch>
            <a:fillRect/>
          </a:stretch>
        </p:blipFill>
        <p:spPr>
          <a:xfrm>
            <a:off x="4681600" y="1390625"/>
            <a:ext cx="2836550" cy="801450"/>
          </a:xfrm>
          <a:prstGeom prst="rect">
            <a:avLst/>
          </a:prstGeom>
          <a:noFill/>
          <a:ln>
            <a:noFill/>
          </a:ln>
        </p:spPr>
      </p:pic>
      <p:pic>
        <p:nvPicPr>
          <p:cNvPr id="355" name="Google Shape;355;p36"/>
          <p:cNvPicPr preferRelativeResize="0"/>
          <p:nvPr/>
        </p:nvPicPr>
        <p:blipFill>
          <a:blip r:embed="rId6">
            <a:alphaModFix/>
          </a:blip>
          <a:stretch>
            <a:fillRect/>
          </a:stretch>
        </p:blipFill>
        <p:spPr>
          <a:xfrm>
            <a:off x="1142825" y="3098260"/>
            <a:ext cx="4910880" cy="16881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37"/>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Market fit</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361" name="Google Shape;361;p37"/>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7"/>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7"/>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37"/>
          <p:cNvPicPr preferRelativeResize="0"/>
          <p:nvPr/>
        </p:nvPicPr>
        <p:blipFill>
          <a:blip r:embed="rId3">
            <a:alphaModFix/>
          </a:blip>
          <a:stretch>
            <a:fillRect/>
          </a:stretch>
        </p:blipFill>
        <p:spPr>
          <a:xfrm>
            <a:off x="152400" y="1800000"/>
            <a:ext cx="7068589" cy="3166355"/>
          </a:xfrm>
          <a:prstGeom prst="rect">
            <a:avLst/>
          </a:prstGeom>
          <a:noFill/>
          <a:ln>
            <a:noFill/>
          </a:ln>
        </p:spPr>
      </p:pic>
      <p:pic>
        <p:nvPicPr>
          <p:cNvPr id="365" name="Google Shape;365;p37"/>
          <p:cNvPicPr preferRelativeResize="0"/>
          <p:nvPr/>
        </p:nvPicPr>
        <p:blipFill>
          <a:blip r:embed="rId4">
            <a:alphaModFix/>
          </a:blip>
          <a:stretch>
            <a:fillRect/>
          </a:stretch>
        </p:blipFill>
        <p:spPr>
          <a:xfrm>
            <a:off x="1931752" y="1106776"/>
            <a:ext cx="5094002" cy="333592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38"/>
          <p:cNvSpPr txBox="1"/>
          <p:nvPr>
            <p:ph type="ctrTitle"/>
          </p:nvPr>
        </p:nvSpPr>
        <p:spPr>
          <a:xfrm>
            <a:off x="-351342"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Future</a:t>
            </a:r>
            <a:endParaRPr>
              <a:solidFill>
                <a:srgbClr val="666666"/>
              </a:solidFill>
              <a:latin typeface="Proxima Nova Extrabold"/>
              <a:ea typeface="Proxima Nova Extrabold"/>
              <a:cs typeface="Proxima Nova Extrabold"/>
              <a:sym typeface="Proxima Nova Extrabold"/>
            </a:endParaRPr>
          </a:p>
          <a:p>
            <a:pPr indent="0" lvl="0" marL="0" rtl="0" algn="ctr">
              <a:spcBef>
                <a:spcPts val="0"/>
              </a:spcBef>
              <a:spcAft>
                <a:spcPts val="0"/>
              </a:spcAft>
              <a:buNone/>
            </a:pPr>
            <a:r>
              <a:t/>
            </a:r>
            <a:endParaRPr>
              <a:solidFill>
                <a:srgbClr val="454899"/>
              </a:solidFill>
              <a:latin typeface="Proxima Nova Extrabold"/>
              <a:ea typeface="Proxima Nova Extrabold"/>
              <a:cs typeface="Proxima Nova Extrabold"/>
              <a:sym typeface="Proxima Nova Extrabold"/>
            </a:endParaRPr>
          </a:p>
        </p:txBody>
      </p:sp>
      <p:sp>
        <p:nvSpPr>
          <p:cNvPr id="371" name="Google Shape;371;p38"/>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8"/>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8"/>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39"/>
          <p:cNvSpPr txBox="1"/>
          <p:nvPr>
            <p:ph type="ctrTitle"/>
          </p:nvPr>
        </p:nvSpPr>
        <p:spPr>
          <a:xfrm>
            <a:off x="-219592" y="-5688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600">
                <a:solidFill>
                  <a:srgbClr val="454899"/>
                </a:solidFill>
                <a:latin typeface="Proxima Nova Extrabold"/>
                <a:ea typeface="Proxima Nova Extrabold"/>
                <a:cs typeface="Proxima Nova Extrabold"/>
                <a:sym typeface="Proxima Nova Extrabold"/>
              </a:rPr>
              <a:t>t</a:t>
            </a:r>
            <a:r>
              <a:rPr lang="en" sz="9600">
                <a:solidFill>
                  <a:srgbClr val="454899"/>
                </a:solidFill>
                <a:latin typeface="Proxima Nova Extrabold"/>
                <a:ea typeface="Proxima Nova Extrabold"/>
                <a:cs typeface="Proxima Nova Extrabold"/>
                <a:sym typeface="Proxima Nova Extrabold"/>
              </a:rPr>
              <a:t>hundr</a:t>
            </a:r>
            <a:endParaRPr sz="9600">
              <a:solidFill>
                <a:srgbClr val="454899"/>
              </a:solidFill>
              <a:latin typeface="Proxima Nova Extrabold"/>
              <a:ea typeface="Proxima Nova Extrabold"/>
              <a:cs typeface="Proxima Nova Extrabold"/>
              <a:sym typeface="Proxima Nova Extrabold"/>
            </a:endParaRPr>
          </a:p>
        </p:txBody>
      </p:sp>
      <p:sp>
        <p:nvSpPr>
          <p:cNvPr id="379" name="Google Shape;379;p39"/>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9"/>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9"/>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2" name="Google Shape;382;p39"/>
          <p:cNvPicPr preferRelativeResize="0"/>
          <p:nvPr/>
        </p:nvPicPr>
        <p:blipFill>
          <a:blip r:embed="rId3">
            <a:alphaModFix/>
          </a:blip>
          <a:stretch>
            <a:fillRect/>
          </a:stretch>
        </p:blipFill>
        <p:spPr>
          <a:xfrm>
            <a:off x="2498625" y="1285650"/>
            <a:ext cx="3084148" cy="2786100"/>
          </a:xfrm>
          <a:prstGeom prst="rect">
            <a:avLst/>
          </a:prstGeom>
          <a:noFill/>
          <a:ln>
            <a:noFill/>
          </a:ln>
        </p:spPr>
      </p:pic>
      <p:sp>
        <p:nvSpPr>
          <p:cNvPr id="383" name="Google Shape;383;p39"/>
          <p:cNvSpPr txBox="1"/>
          <p:nvPr/>
        </p:nvSpPr>
        <p:spPr>
          <a:xfrm>
            <a:off x="1629450" y="4172325"/>
            <a:ext cx="4822500" cy="7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999999"/>
                </a:solidFill>
              </a:rPr>
              <a:t>brainstorm with sound</a:t>
            </a:r>
            <a:endParaRPr sz="3600">
              <a:solidFill>
                <a:srgbClr val="99999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5"/>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txBox="1"/>
          <p:nvPr/>
        </p:nvSpPr>
        <p:spPr>
          <a:xfrm>
            <a:off x="869700" y="508225"/>
            <a:ext cx="6503700" cy="31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666666"/>
                </a:solidFill>
                <a:latin typeface="Proxima Nova"/>
                <a:ea typeface="Proxima Nova"/>
                <a:cs typeface="Proxima Nova"/>
                <a:sym typeface="Proxima Nova"/>
              </a:rPr>
              <a:t>When I die, I want the people I did group projects with to lower me into my grave so they can let me down one last time.</a:t>
            </a:r>
            <a:endParaRPr sz="3600">
              <a:solidFill>
                <a:srgbClr val="666666"/>
              </a:solidFill>
              <a:latin typeface="Proxima Nova"/>
              <a:ea typeface="Proxima Nova"/>
              <a:cs typeface="Proxima Nova"/>
              <a:sym typeface="Proxima Nova"/>
            </a:endParaRPr>
          </a:p>
        </p:txBody>
      </p:sp>
      <p:pic>
        <p:nvPicPr>
          <p:cNvPr id="86" name="Google Shape;86;p15"/>
          <p:cNvPicPr preferRelativeResize="0"/>
          <p:nvPr/>
        </p:nvPicPr>
        <p:blipFill>
          <a:blip r:embed="rId3">
            <a:alphaModFix/>
          </a:blip>
          <a:stretch>
            <a:fillRect/>
          </a:stretch>
        </p:blipFill>
        <p:spPr>
          <a:xfrm>
            <a:off x="2567200" y="2351100"/>
            <a:ext cx="3197400" cy="319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6"/>
          <p:cNvSpPr/>
          <p:nvPr/>
        </p:nvSpPr>
        <p:spPr>
          <a:xfrm>
            <a:off x="5872750" y="3575149"/>
            <a:ext cx="843329" cy="585336"/>
          </a:xfrm>
          <a:custGeom>
            <a:rect b="b" l="l" r="r" t="t"/>
            <a:pathLst>
              <a:path extrusionOk="0" h="29514" w="33320">
                <a:moveTo>
                  <a:pt x="0" y="8198"/>
                </a:moveTo>
                <a:cubicBezTo>
                  <a:pt x="1933" y="6851"/>
                  <a:pt x="10248" y="-351"/>
                  <a:pt x="11595" y="117"/>
                </a:cubicBezTo>
                <a:cubicBezTo>
                  <a:pt x="12942" y="586"/>
                  <a:pt x="5213" y="7847"/>
                  <a:pt x="8082" y="11009"/>
                </a:cubicBezTo>
                <a:cubicBezTo>
                  <a:pt x="10951" y="14171"/>
                  <a:pt x="28577" y="17158"/>
                  <a:pt x="28811" y="19090"/>
                </a:cubicBezTo>
                <a:cubicBezTo>
                  <a:pt x="29045" y="21022"/>
                  <a:pt x="9019" y="20963"/>
                  <a:pt x="9487" y="22603"/>
                </a:cubicBezTo>
                <a:cubicBezTo>
                  <a:pt x="9956" y="24243"/>
                  <a:pt x="29924" y="28342"/>
                  <a:pt x="31622" y="28928"/>
                </a:cubicBezTo>
                <a:cubicBezTo>
                  <a:pt x="33320" y="29514"/>
                  <a:pt x="21667" y="26586"/>
                  <a:pt x="19676" y="26117"/>
                </a:cubicBezTo>
              </a:path>
            </a:pathLst>
          </a:custGeom>
          <a:noFill/>
          <a:ln cap="flat" cmpd="sng" w="28575">
            <a:solidFill>
              <a:srgbClr val="666666"/>
            </a:solidFill>
            <a:prstDash val="dot"/>
            <a:round/>
            <a:headEnd len="med" w="med" type="none"/>
            <a:tailEnd len="med" w="med" type="none"/>
          </a:ln>
        </p:spPr>
      </p:sp>
      <p:sp>
        <p:nvSpPr>
          <p:cNvPr id="92" name="Google Shape;92;p16"/>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txBox="1"/>
          <p:nvPr/>
        </p:nvSpPr>
        <p:spPr>
          <a:xfrm>
            <a:off x="228375" y="1209175"/>
            <a:ext cx="8606400" cy="39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3000">
                <a:solidFill>
                  <a:srgbClr val="666666"/>
                </a:solidFill>
                <a:latin typeface="Proxima Nova"/>
                <a:ea typeface="Proxima Nova"/>
                <a:cs typeface="Proxima Nova"/>
                <a:sym typeface="Proxima Nova"/>
              </a:rPr>
              <a:t>Problem</a:t>
            </a:r>
            <a:r>
              <a:rPr lang="en" sz="3000">
                <a:solidFill>
                  <a:srgbClr val="666666"/>
                </a:solidFill>
                <a:latin typeface="Proxima Nova"/>
                <a:ea typeface="Proxima Nova"/>
                <a:cs typeface="Proxima Nova"/>
                <a:sym typeface="Proxima Nova"/>
              </a:rPr>
              <a:t>            </a:t>
            </a:r>
            <a:r>
              <a:rPr lang="en" sz="3000">
                <a:solidFill>
                  <a:srgbClr val="666666"/>
                </a:solidFill>
                <a:latin typeface="Proxima Nova"/>
                <a:ea typeface="Proxima Nova"/>
                <a:cs typeface="Proxima Nova"/>
                <a:sym typeface="Proxima Nova"/>
              </a:rPr>
              <a:t>Solution</a:t>
            </a:r>
            <a:r>
              <a:rPr lang="en" sz="3000">
                <a:solidFill>
                  <a:srgbClr val="666666"/>
                </a:solidFill>
                <a:latin typeface="Proxima Nova"/>
                <a:ea typeface="Proxima Nova"/>
                <a:cs typeface="Proxima Nova"/>
                <a:sym typeface="Proxima Nova"/>
              </a:rPr>
              <a:t>        Making it Real  </a:t>
            </a:r>
            <a:r>
              <a:rPr lang="en" sz="1800">
                <a:solidFill>
                  <a:srgbClr val="D9D9D9"/>
                </a:solidFill>
              </a:rPr>
              <a:t>                </a:t>
            </a:r>
            <a:endParaRPr>
              <a:solidFill>
                <a:srgbClr val="D9D9D9"/>
              </a:solidFill>
            </a:endParaRPr>
          </a:p>
        </p:txBody>
      </p:sp>
      <p:sp>
        <p:nvSpPr>
          <p:cNvPr id="96" name="Google Shape;96;p16"/>
          <p:cNvSpPr/>
          <p:nvPr/>
        </p:nvSpPr>
        <p:spPr>
          <a:xfrm>
            <a:off x="309150" y="2081775"/>
            <a:ext cx="2458800" cy="1080300"/>
          </a:xfrm>
          <a:prstGeom prst="homePlate">
            <a:avLst>
              <a:gd fmla="val 50000" name="adj"/>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2667124" y="2081775"/>
            <a:ext cx="2516700" cy="1080300"/>
          </a:xfrm>
          <a:prstGeom prst="chevron">
            <a:avLst>
              <a:gd fmla="val 50000" name="adj"/>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p:nvPr/>
        </p:nvSpPr>
        <p:spPr>
          <a:xfrm>
            <a:off x="5013600" y="2081775"/>
            <a:ext cx="2101200" cy="1080300"/>
          </a:xfrm>
          <a:prstGeom prst="chevron">
            <a:avLst>
              <a:gd fmla="val 50000" name="adj"/>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6"/>
          <p:cNvSpPr/>
          <p:nvPr/>
        </p:nvSpPr>
        <p:spPr>
          <a:xfrm>
            <a:off x="6530100" y="2081775"/>
            <a:ext cx="843300" cy="108030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 name="Google Shape;100;p16"/>
          <p:cNvCxnSpPr/>
          <p:nvPr/>
        </p:nvCxnSpPr>
        <p:spPr>
          <a:xfrm>
            <a:off x="5744575" y="3452050"/>
            <a:ext cx="281100" cy="123000"/>
          </a:xfrm>
          <a:prstGeom prst="straightConnector1">
            <a:avLst/>
          </a:prstGeom>
          <a:noFill/>
          <a:ln cap="flat" cmpd="sng" w="28575">
            <a:solidFill>
              <a:srgbClr val="666666"/>
            </a:solidFill>
            <a:prstDash val="solid"/>
            <a:round/>
            <a:headEnd len="med" w="med" type="none"/>
            <a:tailEnd len="med" w="med" type="none"/>
          </a:ln>
        </p:spPr>
      </p:cxnSp>
      <p:cxnSp>
        <p:nvCxnSpPr>
          <p:cNvPr id="101" name="Google Shape;101;p16"/>
          <p:cNvCxnSpPr/>
          <p:nvPr/>
        </p:nvCxnSpPr>
        <p:spPr>
          <a:xfrm flipH="1">
            <a:off x="6016875" y="3452050"/>
            <a:ext cx="307500" cy="123000"/>
          </a:xfrm>
          <a:prstGeom prst="straightConnector1">
            <a:avLst/>
          </a:prstGeom>
          <a:noFill/>
          <a:ln cap="flat" cmpd="sng" w="28575">
            <a:solidFill>
              <a:srgbClr val="666666"/>
            </a:solidFill>
            <a:prstDash val="solid"/>
            <a:round/>
            <a:headEnd len="med" w="med" type="none"/>
            <a:tailEnd len="med" w="med" type="none"/>
          </a:ln>
        </p:spPr>
      </p:cxnSp>
      <p:cxnSp>
        <p:nvCxnSpPr>
          <p:cNvPr id="102" name="Google Shape;102;p16"/>
          <p:cNvCxnSpPr/>
          <p:nvPr/>
        </p:nvCxnSpPr>
        <p:spPr>
          <a:xfrm rot="10800000">
            <a:off x="6306700" y="3452025"/>
            <a:ext cx="333900" cy="123000"/>
          </a:xfrm>
          <a:prstGeom prst="straightConnector1">
            <a:avLst/>
          </a:prstGeom>
          <a:noFill/>
          <a:ln cap="flat" cmpd="sng" w="28575">
            <a:solidFill>
              <a:srgbClr val="666666"/>
            </a:solidFill>
            <a:prstDash val="solid"/>
            <a:round/>
            <a:headEnd len="med" w="med" type="none"/>
            <a:tailEnd len="med" w="med" type="none"/>
          </a:ln>
        </p:spPr>
      </p:cxnSp>
      <p:cxnSp>
        <p:nvCxnSpPr>
          <p:cNvPr id="103" name="Google Shape;103;p16"/>
          <p:cNvCxnSpPr/>
          <p:nvPr/>
        </p:nvCxnSpPr>
        <p:spPr>
          <a:xfrm flipH="1">
            <a:off x="6614250" y="3469625"/>
            <a:ext cx="219600" cy="96600"/>
          </a:xfrm>
          <a:prstGeom prst="straightConnector1">
            <a:avLst/>
          </a:prstGeom>
          <a:noFill/>
          <a:ln cap="flat" cmpd="sng" w="28575">
            <a:solidFill>
              <a:srgbClr val="666666"/>
            </a:solidFill>
            <a:prstDash val="solid"/>
            <a:round/>
            <a:headEnd len="med" w="med" type="none"/>
            <a:tailEnd len="med" w="med" type="none"/>
          </a:ln>
        </p:spPr>
      </p:cxnSp>
      <p:cxnSp>
        <p:nvCxnSpPr>
          <p:cNvPr id="104" name="Google Shape;104;p16"/>
          <p:cNvCxnSpPr/>
          <p:nvPr/>
        </p:nvCxnSpPr>
        <p:spPr>
          <a:xfrm flipH="1">
            <a:off x="6813700" y="3469625"/>
            <a:ext cx="8700" cy="843300"/>
          </a:xfrm>
          <a:prstGeom prst="straightConnector1">
            <a:avLst/>
          </a:prstGeom>
          <a:noFill/>
          <a:ln cap="flat" cmpd="sng" w="28575">
            <a:solidFill>
              <a:srgbClr val="666666"/>
            </a:solidFill>
            <a:prstDash val="solid"/>
            <a:round/>
            <a:headEnd len="med" w="med" type="none"/>
            <a:tailEnd len="med" w="med" type="none"/>
          </a:ln>
        </p:spPr>
      </p:cxnSp>
      <p:cxnSp>
        <p:nvCxnSpPr>
          <p:cNvPr id="105" name="Google Shape;105;p16"/>
          <p:cNvCxnSpPr/>
          <p:nvPr/>
        </p:nvCxnSpPr>
        <p:spPr>
          <a:xfrm flipH="1">
            <a:off x="6557738" y="4312925"/>
            <a:ext cx="266100" cy="96900"/>
          </a:xfrm>
          <a:prstGeom prst="straightConnector1">
            <a:avLst/>
          </a:prstGeom>
          <a:noFill/>
          <a:ln cap="flat" cmpd="sng" w="28575">
            <a:solidFill>
              <a:srgbClr val="666666"/>
            </a:solidFill>
            <a:prstDash val="solid"/>
            <a:round/>
            <a:headEnd len="med" w="med" type="none"/>
            <a:tailEnd len="med" w="med" type="none"/>
          </a:ln>
        </p:spPr>
      </p:cxnSp>
      <p:cxnSp>
        <p:nvCxnSpPr>
          <p:cNvPr id="106" name="Google Shape;106;p16"/>
          <p:cNvCxnSpPr/>
          <p:nvPr/>
        </p:nvCxnSpPr>
        <p:spPr>
          <a:xfrm rot="10800000">
            <a:off x="6306700" y="4269100"/>
            <a:ext cx="272400" cy="140400"/>
          </a:xfrm>
          <a:prstGeom prst="straightConnector1">
            <a:avLst/>
          </a:prstGeom>
          <a:noFill/>
          <a:ln cap="flat" cmpd="sng" w="28575">
            <a:solidFill>
              <a:srgbClr val="666666"/>
            </a:solidFill>
            <a:prstDash val="solid"/>
            <a:round/>
            <a:headEnd len="med" w="med" type="none"/>
            <a:tailEnd len="med" w="med" type="none"/>
          </a:ln>
        </p:spPr>
      </p:cxnSp>
      <p:cxnSp>
        <p:nvCxnSpPr>
          <p:cNvPr id="107" name="Google Shape;107;p16"/>
          <p:cNvCxnSpPr/>
          <p:nvPr/>
        </p:nvCxnSpPr>
        <p:spPr>
          <a:xfrm>
            <a:off x="5727075" y="4264700"/>
            <a:ext cx="281100" cy="123000"/>
          </a:xfrm>
          <a:prstGeom prst="straightConnector1">
            <a:avLst/>
          </a:prstGeom>
          <a:noFill/>
          <a:ln cap="flat" cmpd="sng" w="28575">
            <a:solidFill>
              <a:srgbClr val="666666"/>
            </a:solidFill>
            <a:prstDash val="solid"/>
            <a:round/>
            <a:headEnd len="med" w="med" type="none"/>
            <a:tailEnd len="med" w="med" type="none"/>
          </a:ln>
        </p:spPr>
      </p:cxnSp>
      <p:cxnSp>
        <p:nvCxnSpPr>
          <p:cNvPr id="108" name="Google Shape;108;p16"/>
          <p:cNvCxnSpPr/>
          <p:nvPr/>
        </p:nvCxnSpPr>
        <p:spPr>
          <a:xfrm flipH="1">
            <a:off x="5728725" y="3450513"/>
            <a:ext cx="17400" cy="834600"/>
          </a:xfrm>
          <a:prstGeom prst="straightConnector1">
            <a:avLst/>
          </a:prstGeom>
          <a:noFill/>
          <a:ln cap="flat" cmpd="sng" w="28575">
            <a:solidFill>
              <a:srgbClr val="666666"/>
            </a:solidFill>
            <a:prstDash val="solid"/>
            <a:round/>
            <a:headEnd len="med" w="med" type="none"/>
            <a:tailEnd len="med" w="med" type="none"/>
          </a:ln>
        </p:spPr>
      </p:cxnSp>
      <p:sp>
        <p:nvSpPr>
          <p:cNvPr id="109" name="Google Shape;109;p16"/>
          <p:cNvSpPr/>
          <p:nvPr/>
        </p:nvSpPr>
        <p:spPr>
          <a:xfrm>
            <a:off x="5832475" y="3733150"/>
            <a:ext cx="105300" cy="123000"/>
          </a:xfrm>
          <a:prstGeom prst="ellipse">
            <a:avLst/>
          </a:prstGeom>
          <a:solidFill>
            <a:schemeClr val="lt1"/>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p:nvPr/>
        </p:nvSpPr>
        <p:spPr>
          <a:xfrm>
            <a:off x="6594475" y="4037950"/>
            <a:ext cx="105300" cy="123000"/>
          </a:xfrm>
          <a:prstGeom prst="ellipse">
            <a:avLst/>
          </a:prstGeom>
          <a:solidFill>
            <a:schemeClr val="lt1"/>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p:nvPr/>
        </p:nvSpPr>
        <p:spPr>
          <a:xfrm rot="7738662">
            <a:off x="5906999" y="4040540"/>
            <a:ext cx="430671" cy="398249"/>
          </a:xfrm>
          <a:prstGeom prst="teardrop">
            <a:avLst>
              <a:gd fmla="val 120360" name="adj"/>
            </a:avLst>
          </a:prstGeom>
          <a:solidFill>
            <a:schemeClr val="lt1"/>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6"/>
          <p:cNvSpPr/>
          <p:nvPr/>
        </p:nvSpPr>
        <p:spPr>
          <a:xfrm>
            <a:off x="5981600" y="4099125"/>
            <a:ext cx="281100" cy="281100"/>
          </a:xfrm>
          <a:prstGeom prst="ellipse">
            <a:avLst/>
          </a:prstGeom>
          <a:solidFill>
            <a:schemeClr val="lt1"/>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 name="Google Shape;113;p16"/>
          <p:cNvCxnSpPr/>
          <p:nvPr/>
        </p:nvCxnSpPr>
        <p:spPr>
          <a:xfrm flipH="1" rot="10800000">
            <a:off x="553375" y="3898450"/>
            <a:ext cx="281100" cy="562200"/>
          </a:xfrm>
          <a:prstGeom prst="straightConnector1">
            <a:avLst/>
          </a:prstGeom>
          <a:noFill/>
          <a:ln cap="flat" cmpd="sng" w="28575">
            <a:solidFill>
              <a:schemeClr val="dk2"/>
            </a:solidFill>
            <a:prstDash val="solid"/>
            <a:round/>
            <a:headEnd len="med" w="med" type="none"/>
            <a:tailEnd len="med" w="med" type="none"/>
          </a:ln>
        </p:spPr>
      </p:cxnSp>
      <p:cxnSp>
        <p:nvCxnSpPr>
          <p:cNvPr id="114" name="Google Shape;114;p16"/>
          <p:cNvCxnSpPr/>
          <p:nvPr/>
        </p:nvCxnSpPr>
        <p:spPr>
          <a:xfrm rot="10800000">
            <a:off x="834475" y="3898450"/>
            <a:ext cx="190200" cy="339600"/>
          </a:xfrm>
          <a:prstGeom prst="straightConnector1">
            <a:avLst/>
          </a:prstGeom>
          <a:noFill/>
          <a:ln cap="flat" cmpd="sng" w="28575">
            <a:solidFill>
              <a:schemeClr val="dk2"/>
            </a:solidFill>
            <a:prstDash val="solid"/>
            <a:round/>
            <a:headEnd len="med" w="med" type="none"/>
            <a:tailEnd len="med" w="med" type="none"/>
          </a:ln>
        </p:spPr>
      </p:cxnSp>
      <p:cxnSp>
        <p:nvCxnSpPr>
          <p:cNvPr id="115" name="Google Shape;115;p16"/>
          <p:cNvCxnSpPr/>
          <p:nvPr/>
        </p:nvCxnSpPr>
        <p:spPr>
          <a:xfrm flipH="1">
            <a:off x="1024625" y="3450525"/>
            <a:ext cx="310500" cy="787500"/>
          </a:xfrm>
          <a:prstGeom prst="straightConnector1">
            <a:avLst/>
          </a:prstGeom>
          <a:noFill/>
          <a:ln cap="flat" cmpd="sng" w="28575">
            <a:solidFill>
              <a:schemeClr val="dk2"/>
            </a:solidFill>
            <a:prstDash val="solid"/>
            <a:round/>
            <a:headEnd len="med" w="med" type="none"/>
            <a:tailEnd len="med" w="med" type="none"/>
          </a:ln>
        </p:spPr>
      </p:cxnSp>
      <p:cxnSp>
        <p:nvCxnSpPr>
          <p:cNvPr id="116" name="Google Shape;116;p16"/>
          <p:cNvCxnSpPr/>
          <p:nvPr/>
        </p:nvCxnSpPr>
        <p:spPr>
          <a:xfrm>
            <a:off x="1335125" y="3468100"/>
            <a:ext cx="480000" cy="1200300"/>
          </a:xfrm>
          <a:prstGeom prst="straightConnector1">
            <a:avLst/>
          </a:prstGeom>
          <a:noFill/>
          <a:ln cap="flat" cmpd="sng" w="28575">
            <a:solidFill>
              <a:schemeClr val="dk2"/>
            </a:solidFill>
            <a:prstDash val="solid"/>
            <a:round/>
            <a:headEnd len="med" w="med" type="none"/>
            <a:tailEnd len="med" w="med" type="none"/>
          </a:ln>
        </p:spPr>
      </p:cxnSp>
      <p:sp>
        <p:nvSpPr>
          <p:cNvPr id="117" name="Google Shape;117;p16"/>
          <p:cNvSpPr/>
          <p:nvPr/>
        </p:nvSpPr>
        <p:spPr>
          <a:xfrm>
            <a:off x="1168225" y="3895951"/>
            <a:ext cx="404090" cy="140398"/>
          </a:xfrm>
          <a:custGeom>
            <a:rect b="b" l="l" r="r" t="t"/>
            <a:pathLst>
              <a:path extrusionOk="0" h="5371" w="15109">
                <a:moveTo>
                  <a:pt x="0" y="452"/>
                </a:moveTo>
                <a:cubicBezTo>
                  <a:pt x="629" y="2338"/>
                  <a:pt x="2268" y="5060"/>
                  <a:pt x="4217" y="4669"/>
                </a:cubicBezTo>
                <a:cubicBezTo>
                  <a:pt x="6249" y="4262"/>
                  <a:pt x="6401" y="-305"/>
                  <a:pt x="8433" y="101"/>
                </a:cubicBezTo>
                <a:cubicBezTo>
                  <a:pt x="11213" y="656"/>
                  <a:pt x="12274" y="5371"/>
                  <a:pt x="15109" y="5371"/>
                </a:cubicBezTo>
              </a:path>
            </a:pathLst>
          </a:custGeom>
          <a:noFill/>
          <a:ln cap="flat" cmpd="sng" w="28575">
            <a:solidFill>
              <a:schemeClr val="dk2"/>
            </a:solidFill>
            <a:prstDash val="solid"/>
            <a:round/>
            <a:headEnd len="med" w="med" type="none"/>
            <a:tailEnd len="med" w="med" type="none"/>
          </a:ln>
        </p:spPr>
      </p:sp>
      <p:sp>
        <p:nvSpPr>
          <p:cNvPr id="118" name="Google Shape;118;p16"/>
          <p:cNvSpPr/>
          <p:nvPr/>
        </p:nvSpPr>
        <p:spPr>
          <a:xfrm>
            <a:off x="326700" y="4276525"/>
            <a:ext cx="84600" cy="96600"/>
          </a:xfrm>
          <a:prstGeom prst="ellipse">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 name="Google Shape;119;p16"/>
          <p:cNvCxnSpPr>
            <a:stCxn id="118" idx="4"/>
          </p:cNvCxnSpPr>
          <p:nvPr/>
        </p:nvCxnSpPr>
        <p:spPr>
          <a:xfrm>
            <a:off x="369000" y="4373125"/>
            <a:ext cx="8700" cy="149100"/>
          </a:xfrm>
          <a:prstGeom prst="straightConnector1">
            <a:avLst/>
          </a:prstGeom>
          <a:noFill/>
          <a:ln cap="flat" cmpd="sng" w="28575">
            <a:solidFill>
              <a:schemeClr val="dk2"/>
            </a:solidFill>
            <a:prstDash val="solid"/>
            <a:round/>
            <a:headEnd len="med" w="med" type="none"/>
            <a:tailEnd len="med" w="med" type="none"/>
          </a:ln>
        </p:spPr>
      </p:cxnSp>
      <p:cxnSp>
        <p:nvCxnSpPr>
          <p:cNvPr id="120" name="Google Shape;120;p16"/>
          <p:cNvCxnSpPr/>
          <p:nvPr/>
        </p:nvCxnSpPr>
        <p:spPr>
          <a:xfrm flipH="1">
            <a:off x="268050" y="4443325"/>
            <a:ext cx="201900" cy="8700"/>
          </a:xfrm>
          <a:prstGeom prst="straightConnector1">
            <a:avLst/>
          </a:prstGeom>
          <a:noFill/>
          <a:ln cap="flat" cmpd="sng" w="28575">
            <a:solidFill>
              <a:schemeClr val="dk2"/>
            </a:solidFill>
            <a:prstDash val="solid"/>
            <a:round/>
            <a:headEnd len="med" w="med" type="none"/>
            <a:tailEnd len="med" w="med" type="none"/>
          </a:ln>
        </p:spPr>
      </p:cxnSp>
      <p:cxnSp>
        <p:nvCxnSpPr>
          <p:cNvPr id="121" name="Google Shape;121;p16"/>
          <p:cNvCxnSpPr/>
          <p:nvPr/>
        </p:nvCxnSpPr>
        <p:spPr>
          <a:xfrm flipH="1">
            <a:off x="326700" y="4522225"/>
            <a:ext cx="52800" cy="123000"/>
          </a:xfrm>
          <a:prstGeom prst="straightConnector1">
            <a:avLst/>
          </a:prstGeom>
          <a:noFill/>
          <a:ln cap="flat" cmpd="sng" w="28575">
            <a:solidFill>
              <a:schemeClr val="dk2"/>
            </a:solidFill>
            <a:prstDash val="solid"/>
            <a:round/>
            <a:headEnd len="med" w="med" type="none"/>
            <a:tailEnd len="med" w="med" type="none"/>
          </a:ln>
        </p:spPr>
      </p:cxnSp>
      <p:cxnSp>
        <p:nvCxnSpPr>
          <p:cNvPr id="122" name="Google Shape;122;p16"/>
          <p:cNvCxnSpPr/>
          <p:nvPr/>
        </p:nvCxnSpPr>
        <p:spPr>
          <a:xfrm>
            <a:off x="379500" y="4522225"/>
            <a:ext cx="57600" cy="126300"/>
          </a:xfrm>
          <a:prstGeom prst="straightConnector1">
            <a:avLst/>
          </a:prstGeom>
          <a:noFill/>
          <a:ln cap="flat" cmpd="sng" w="28575">
            <a:solidFill>
              <a:schemeClr val="dk2"/>
            </a:solidFill>
            <a:prstDash val="solid"/>
            <a:round/>
            <a:headEnd len="med" w="med" type="none"/>
            <a:tailEnd len="med" w="med" type="none"/>
          </a:ln>
        </p:spPr>
      </p:cxnSp>
      <p:cxnSp>
        <p:nvCxnSpPr>
          <p:cNvPr id="123" name="Google Shape;123;p16"/>
          <p:cNvCxnSpPr/>
          <p:nvPr/>
        </p:nvCxnSpPr>
        <p:spPr>
          <a:xfrm flipH="1" rot="10800000">
            <a:off x="3062550" y="3938438"/>
            <a:ext cx="281100" cy="562200"/>
          </a:xfrm>
          <a:prstGeom prst="straightConnector1">
            <a:avLst/>
          </a:prstGeom>
          <a:noFill/>
          <a:ln cap="flat" cmpd="sng" w="28575">
            <a:solidFill>
              <a:schemeClr val="dk2"/>
            </a:solidFill>
            <a:prstDash val="solid"/>
            <a:round/>
            <a:headEnd len="med" w="med" type="none"/>
            <a:tailEnd len="med" w="med" type="none"/>
          </a:ln>
        </p:spPr>
      </p:cxnSp>
      <p:cxnSp>
        <p:nvCxnSpPr>
          <p:cNvPr id="124" name="Google Shape;124;p16"/>
          <p:cNvCxnSpPr/>
          <p:nvPr/>
        </p:nvCxnSpPr>
        <p:spPr>
          <a:xfrm rot="10800000">
            <a:off x="3343650" y="3938438"/>
            <a:ext cx="190200" cy="339600"/>
          </a:xfrm>
          <a:prstGeom prst="straightConnector1">
            <a:avLst/>
          </a:prstGeom>
          <a:noFill/>
          <a:ln cap="flat" cmpd="sng" w="28575">
            <a:solidFill>
              <a:schemeClr val="dk2"/>
            </a:solidFill>
            <a:prstDash val="solid"/>
            <a:round/>
            <a:headEnd len="med" w="med" type="none"/>
            <a:tailEnd len="med" w="med" type="none"/>
          </a:ln>
        </p:spPr>
      </p:cxnSp>
      <p:cxnSp>
        <p:nvCxnSpPr>
          <p:cNvPr id="125" name="Google Shape;125;p16"/>
          <p:cNvCxnSpPr/>
          <p:nvPr/>
        </p:nvCxnSpPr>
        <p:spPr>
          <a:xfrm flipH="1">
            <a:off x="3533800" y="3490513"/>
            <a:ext cx="310500" cy="787500"/>
          </a:xfrm>
          <a:prstGeom prst="straightConnector1">
            <a:avLst/>
          </a:prstGeom>
          <a:noFill/>
          <a:ln cap="flat" cmpd="sng" w="28575">
            <a:solidFill>
              <a:schemeClr val="dk2"/>
            </a:solidFill>
            <a:prstDash val="solid"/>
            <a:round/>
            <a:headEnd len="med" w="med" type="none"/>
            <a:tailEnd len="med" w="med" type="none"/>
          </a:ln>
        </p:spPr>
      </p:cxnSp>
      <p:cxnSp>
        <p:nvCxnSpPr>
          <p:cNvPr id="126" name="Google Shape;126;p16"/>
          <p:cNvCxnSpPr/>
          <p:nvPr/>
        </p:nvCxnSpPr>
        <p:spPr>
          <a:xfrm>
            <a:off x="3844300" y="3508088"/>
            <a:ext cx="480000" cy="1200300"/>
          </a:xfrm>
          <a:prstGeom prst="straightConnector1">
            <a:avLst/>
          </a:prstGeom>
          <a:noFill/>
          <a:ln cap="flat" cmpd="sng" w="28575">
            <a:solidFill>
              <a:schemeClr val="dk2"/>
            </a:solidFill>
            <a:prstDash val="solid"/>
            <a:round/>
            <a:headEnd len="med" w="med" type="none"/>
            <a:tailEnd len="med" w="med" type="none"/>
          </a:ln>
        </p:spPr>
      </p:cxnSp>
      <p:sp>
        <p:nvSpPr>
          <p:cNvPr id="127" name="Google Shape;127;p16"/>
          <p:cNvSpPr/>
          <p:nvPr/>
        </p:nvSpPr>
        <p:spPr>
          <a:xfrm>
            <a:off x="3677400" y="3935938"/>
            <a:ext cx="404090" cy="140398"/>
          </a:xfrm>
          <a:custGeom>
            <a:rect b="b" l="l" r="r" t="t"/>
            <a:pathLst>
              <a:path extrusionOk="0" h="5371" w="15109">
                <a:moveTo>
                  <a:pt x="0" y="452"/>
                </a:moveTo>
                <a:cubicBezTo>
                  <a:pt x="629" y="2338"/>
                  <a:pt x="2268" y="5060"/>
                  <a:pt x="4217" y="4669"/>
                </a:cubicBezTo>
                <a:cubicBezTo>
                  <a:pt x="6249" y="4262"/>
                  <a:pt x="6401" y="-305"/>
                  <a:pt x="8433" y="101"/>
                </a:cubicBezTo>
                <a:cubicBezTo>
                  <a:pt x="11213" y="656"/>
                  <a:pt x="12274" y="5371"/>
                  <a:pt x="15109" y="5371"/>
                </a:cubicBezTo>
              </a:path>
            </a:pathLst>
          </a:custGeom>
          <a:noFill/>
          <a:ln cap="flat" cmpd="sng" w="28575">
            <a:solidFill>
              <a:schemeClr val="dk2"/>
            </a:solidFill>
            <a:prstDash val="solid"/>
            <a:round/>
            <a:headEnd len="med" w="med" type="none"/>
            <a:tailEnd len="med" w="med" type="none"/>
          </a:ln>
        </p:spPr>
      </p:sp>
      <p:sp>
        <p:nvSpPr>
          <p:cNvPr id="128" name="Google Shape;128;p16"/>
          <p:cNvSpPr/>
          <p:nvPr/>
        </p:nvSpPr>
        <p:spPr>
          <a:xfrm>
            <a:off x="3932388" y="3203150"/>
            <a:ext cx="84600" cy="96600"/>
          </a:xfrm>
          <a:prstGeom prst="ellipse">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6"/>
          <p:cNvCxnSpPr>
            <a:stCxn id="128" idx="4"/>
          </p:cNvCxnSpPr>
          <p:nvPr/>
        </p:nvCxnSpPr>
        <p:spPr>
          <a:xfrm>
            <a:off x="3974688" y="3299750"/>
            <a:ext cx="8700" cy="149100"/>
          </a:xfrm>
          <a:prstGeom prst="straightConnector1">
            <a:avLst/>
          </a:prstGeom>
          <a:noFill/>
          <a:ln cap="flat" cmpd="sng" w="28575">
            <a:solidFill>
              <a:schemeClr val="dk2"/>
            </a:solidFill>
            <a:prstDash val="solid"/>
            <a:round/>
            <a:headEnd len="med" w="med" type="none"/>
            <a:tailEnd len="med" w="med" type="none"/>
          </a:ln>
        </p:spPr>
      </p:cxnSp>
      <p:cxnSp>
        <p:nvCxnSpPr>
          <p:cNvPr id="130" name="Google Shape;130;p16"/>
          <p:cNvCxnSpPr/>
          <p:nvPr/>
        </p:nvCxnSpPr>
        <p:spPr>
          <a:xfrm flipH="1">
            <a:off x="3873738" y="3369950"/>
            <a:ext cx="201900" cy="8700"/>
          </a:xfrm>
          <a:prstGeom prst="straightConnector1">
            <a:avLst/>
          </a:prstGeom>
          <a:noFill/>
          <a:ln cap="flat" cmpd="sng" w="28575">
            <a:solidFill>
              <a:schemeClr val="dk2"/>
            </a:solidFill>
            <a:prstDash val="solid"/>
            <a:round/>
            <a:headEnd len="med" w="med" type="none"/>
            <a:tailEnd len="med" w="med" type="none"/>
          </a:ln>
        </p:spPr>
      </p:cxnSp>
      <p:cxnSp>
        <p:nvCxnSpPr>
          <p:cNvPr id="131" name="Google Shape;131;p16"/>
          <p:cNvCxnSpPr/>
          <p:nvPr/>
        </p:nvCxnSpPr>
        <p:spPr>
          <a:xfrm flipH="1">
            <a:off x="3932388" y="3448850"/>
            <a:ext cx="52800" cy="123000"/>
          </a:xfrm>
          <a:prstGeom prst="straightConnector1">
            <a:avLst/>
          </a:prstGeom>
          <a:noFill/>
          <a:ln cap="flat" cmpd="sng" w="28575">
            <a:solidFill>
              <a:schemeClr val="dk2"/>
            </a:solidFill>
            <a:prstDash val="solid"/>
            <a:round/>
            <a:headEnd len="med" w="med" type="none"/>
            <a:tailEnd len="med" w="med" type="none"/>
          </a:ln>
        </p:spPr>
      </p:cxnSp>
      <p:cxnSp>
        <p:nvCxnSpPr>
          <p:cNvPr id="132" name="Google Shape;132;p16"/>
          <p:cNvCxnSpPr/>
          <p:nvPr/>
        </p:nvCxnSpPr>
        <p:spPr>
          <a:xfrm>
            <a:off x="3985188" y="3448850"/>
            <a:ext cx="57600" cy="126300"/>
          </a:xfrm>
          <a:prstGeom prst="straightConnector1">
            <a:avLst/>
          </a:prstGeom>
          <a:noFill/>
          <a:ln cap="flat" cmpd="sng" w="28575">
            <a:solidFill>
              <a:schemeClr val="dk2"/>
            </a:solidFill>
            <a:prstDash val="solid"/>
            <a:round/>
            <a:headEnd len="med" w="med" type="none"/>
            <a:tailEnd len="med" w="med" type="none"/>
          </a:ln>
        </p:spPr>
      </p:cxnSp>
      <p:cxnSp>
        <p:nvCxnSpPr>
          <p:cNvPr id="133" name="Google Shape;133;p16"/>
          <p:cNvCxnSpPr/>
          <p:nvPr/>
        </p:nvCxnSpPr>
        <p:spPr>
          <a:xfrm>
            <a:off x="3856125" y="3267375"/>
            <a:ext cx="26400" cy="281100"/>
          </a:xfrm>
          <a:prstGeom prst="straightConnector1">
            <a:avLst/>
          </a:prstGeom>
          <a:noFill/>
          <a:ln cap="flat" cmpd="sng" w="28575">
            <a:solidFill>
              <a:schemeClr val="dk2"/>
            </a:solidFill>
            <a:prstDash val="solid"/>
            <a:round/>
            <a:headEnd len="med" w="med" type="none"/>
            <a:tailEnd len="med" w="med" type="none"/>
          </a:ln>
        </p:spPr>
      </p:cxnSp>
      <p:cxnSp>
        <p:nvCxnSpPr>
          <p:cNvPr id="134" name="Google Shape;134;p16"/>
          <p:cNvCxnSpPr/>
          <p:nvPr/>
        </p:nvCxnSpPr>
        <p:spPr>
          <a:xfrm flipH="1">
            <a:off x="3676575" y="3259588"/>
            <a:ext cx="193200" cy="35100"/>
          </a:xfrm>
          <a:prstGeom prst="straightConnector1">
            <a:avLst/>
          </a:prstGeom>
          <a:noFill/>
          <a:ln cap="flat" cmpd="sng" w="28575">
            <a:solidFill>
              <a:schemeClr val="dk2"/>
            </a:solidFill>
            <a:prstDash val="solid"/>
            <a:round/>
            <a:headEnd len="med" w="med" type="none"/>
            <a:tailEnd len="med" w="med" type="none"/>
          </a:ln>
        </p:spPr>
      </p:cxnSp>
      <p:cxnSp>
        <p:nvCxnSpPr>
          <p:cNvPr id="135" name="Google Shape;135;p16"/>
          <p:cNvCxnSpPr/>
          <p:nvPr/>
        </p:nvCxnSpPr>
        <p:spPr>
          <a:xfrm>
            <a:off x="3662800" y="3285800"/>
            <a:ext cx="26400" cy="177000"/>
          </a:xfrm>
          <a:prstGeom prst="straightConnector1">
            <a:avLst/>
          </a:prstGeom>
          <a:noFill/>
          <a:ln cap="flat" cmpd="sng" w="28575">
            <a:solidFill>
              <a:schemeClr val="dk2"/>
            </a:solidFill>
            <a:prstDash val="solid"/>
            <a:round/>
            <a:headEnd len="med" w="med" type="none"/>
            <a:tailEnd len="med" w="med" type="none"/>
          </a:ln>
        </p:spPr>
      </p:cxnSp>
      <p:cxnSp>
        <p:nvCxnSpPr>
          <p:cNvPr id="136" name="Google Shape;136;p16"/>
          <p:cNvCxnSpPr/>
          <p:nvPr/>
        </p:nvCxnSpPr>
        <p:spPr>
          <a:xfrm flipH="1" rot="10800000">
            <a:off x="3676575" y="3417025"/>
            <a:ext cx="193200" cy="35100"/>
          </a:xfrm>
          <a:prstGeom prst="straightConnector1">
            <a:avLst/>
          </a:prstGeom>
          <a:noFill/>
          <a:ln cap="flat" cmpd="sng" w="28575">
            <a:solidFill>
              <a:schemeClr val="dk2"/>
            </a:solidFill>
            <a:prstDash val="solid"/>
            <a:round/>
            <a:headEnd len="med" w="med" type="none"/>
            <a:tailEnd len="med" w="med" type="none"/>
          </a:ln>
        </p:spPr>
      </p:cxnSp>
      <p:pic>
        <p:nvPicPr>
          <p:cNvPr id="137" name="Google Shape;137;p16"/>
          <p:cNvPicPr preferRelativeResize="0"/>
          <p:nvPr/>
        </p:nvPicPr>
        <p:blipFill>
          <a:blip r:embed="rId3">
            <a:alphaModFix/>
          </a:blip>
          <a:stretch>
            <a:fillRect/>
          </a:stretch>
        </p:blipFill>
        <p:spPr>
          <a:xfrm>
            <a:off x="5183825" y="2083225"/>
            <a:ext cx="2189575" cy="1077375"/>
          </a:xfrm>
          <a:prstGeom prst="rect">
            <a:avLst/>
          </a:prstGeom>
          <a:noFill/>
          <a:ln>
            <a:noFill/>
          </a:ln>
        </p:spPr>
      </p:pic>
      <p:sp>
        <p:nvSpPr>
          <p:cNvPr id="138" name="Google Shape;138;p16"/>
          <p:cNvSpPr/>
          <p:nvPr/>
        </p:nvSpPr>
        <p:spPr>
          <a:xfrm>
            <a:off x="4615275" y="2081775"/>
            <a:ext cx="1075800" cy="10803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7"/>
          <p:cNvSpPr txBox="1"/>
          <p:nvPr>
            <p:ph type="ctrTitle"/>
          </p:nvPr>
        </p:nvSpPr>
        <p:spPr>
          <a:xfrm>
            <a:off x="-395267"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The Problem with Brainstorming</a:t>
            </a:r>
            <a:endParaRPr>
              <a:solidFill>
                <a:srgbClr val="454899"/>
              </a:solidFill>
              <a:latin typeface="Proxima Nova Extrabold"/>
              <a:ea typeface="Proxima Nova Extrabold"/>
              <a:cs typeface="Proxima Nova Extrabold"/>
              <a:sym typeface="Proxima Nova Extrabold"/>
            </a:endParaRPr>
          </a:p>
        </p:txBody>
      </p:sp>
      <p:sp>
        <p:nvSpPr>
          <p:cNvPr id="144" name="Google Shape;144;p17"/>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txBox="1"/>
          <p:nvPr/>
        </p:nvSpPr>
        <p:spPr>
          <a:xfrm>
            <a:off x="0" y="1744225"/>
            <a:ext cx="5533800" cy="3306600"/>
          </a:xfrm>
          <a:prstGeom prst="rect">
            <a:avLst/>
          </a:prstGeom>
          <a:noFill/>
          <a:ln>
            <a:noFill/>
          </a:ln>
        </p:spPr>
        <p:txBody>
          <a:bodyPr anchorCtr="0" anchor="t" bIns="91425" lIns="91425" spcFirstLastPara="1" rIns="91425" wrap="square" tIns="91425">
            <a:noAutofit/>
          </a:bodyPr>
          <a:lstStyle/>
          <a:p>
            <a:pPr indent="-381000" lvl="0" marL="457200" rtl="0" algn="l">
              <a:lnSpc>
                <a:spcPct val="200000"/>
              </a:lnSpc>
              <a:spcBef>
                <a:spcPts val="120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Silent brainstorming is ineffective</a:t>
            </a:r>
            <a:endParaRPr sz="2400">
              <a:solidFill>
                <a:srgbClr val="666666"/>
              </a:solidFill>
              <a:latin typeface="Proxima Nova"/>
              <a:ea typeface="Proxima Nova"/>
              <a:cs typeface="Proxima Nova"/>
              <a:sym typeface="Proxima Nova"/>
            </a:endParaRPr>
          </a:p>
          <a:p>
            <a:pPr indent="0" lvl="0" marL="457200" rtl="0" algn="l">
              <a:lnSpc>
                <a:spcPct val="200000"/>
              </a:lnSpc>
              <a:spcBef>
                <a:spcPts val="1200"/>
              </a:spcBef>
              <a:spcAft>
                <a:spcPts val="0"/>
              </a:spcAft>
              <a:buNone/>
            </a:pPr>
            <a:r>
              <a:t/>
            </a:r>
            <a:endParaRPr sz="2400">
              <a:solidFill>
                <a:srgbClr val="666666"/>
              </a:solidFill>
              <a:latin typeface="Proxima Nova"/>
              <a:ea typeface="Proxima Nova"/>
              <a:cs typeface="Proxima Nova"/>
              <a:sym typeface="Proxima Nova"/>
            </a:endParaRPr>
          </a:p>
          <a:p>
            <a:pPr indent="0" lvl="0" marL="0" rtl="0" algn="l">
              <a:spcBef>
                <a:spcPts val="1200"/>
              </a:spcBef>
              <a:spcAft>
                <a:spcPts val="0"/>
              </a:spcAft>
              <a:buNone/>
            </a:pPr>
            <a:r>
              <a:t/>
            </a:r>
            <a:endParaRPr/>
          </a:p>
        </p:txBody>
      </p:sp>
      <p:pic>
        <p:nvPicPr>
          <p:cNvPr id="148" name="Google Shape;148;p17"/>
          <p:cNvPicPr preferRelativeResize="0"/>
          <p:nvPr/>
        </p:nvPicPr>
        <p:blipFill>
          <a:blip r:embed="rId3">
            <a:alphaModFix/>
          </a:blip>
          <a:stretch>
            <a:fillRect/>
          </a:stretch>
        </p:blipFill>
        <p:spPr>
          <a:xfrm>
            <a:off x="5335425" y="1647600"/>
            <a:ext cx="2174776" cy="2899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8"/>
          <p:cNvSpPr txBox="1"/>
          <p:nvPr>
            <p:ph type="ctrTitle"/>
          </p:nvPr>
        </p:nvSpPr>
        <p:spPr>
          <a:xfrm>
            <a:off x="-395267"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The Problem with Brainstorming</a:t>
            </a:r>
            <a:endParaRPr>
              <a:solidFill>
                <a:srgbClr val="454899"/>
              </a:solidFill>
              <a:latin typeface="Proxima Nova Extrabold"/>
              <a:ea typeface="Proxima Nova Extrabold"/>
              <a:cs typeface="Proxima Nova Extrabold"/>
              <a:sym typeface="Proxima Nova Extrabold"/>
            </a:endParaRPr>
          </a:p>
        </p:txBody>
      </p:sp>
      <p:sp>
        <p:nvSpPr>
          <p:cNvPr id="154" name="Google Shape;154;p18"/>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txBox="1"/>
          <p:nvPr/>
        </p:nvSpPr>
        <p:spPr>
          <a:xfrm>
            <a:off x="0" y="1744225"/>
            <a:ext cx="5533800" cy="3306600"/>
          </a:xfrm>
          <a:prstGeom prst="rect">
            <a:avLst/>
          </a:prstGeom>
          <a:noFill/>
          <a:ln>
            <a:noFill/>
          </a:ln>
        </p:spPr>
        <p:txBody>
          <a:bodyPr anchorCtr="0" anchor="t" bIns="91425" lIns="91425" spcFirstLastPara="1" rIns="91425" wrap="square" tIns="91425">
            <a:noAutofit/>
          </a:bodyPr>
          <a:lstStyle/>
          <a:p>
            <a:pPr indent="-381000" lvl="0" marL="457200" rtl="0" algn="l">
              <a:lnSpc>
                <a:spcPct val="200000"/>
              </a:lnSpc>
              <a:spcBef>
                <a:spcPts val="120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Silent brainstorming is ineffective</a:t>
            </a:r>
            <a:endParaRPr sz="2400">
              <a:solidFill>
                <a:srgbClr val="666666"/>
              </a:solidFill>
              <a:latin typeface="Proxima Nova"/>
              <a:ea typeface="Proxima Nova"/>
              <a:cs typeface="Proxima Nova"/>
              <a:sym typeface="Proxima Nova"/>
            </a:endParaRPr>
          </a:p>
          <a:p>
            <a:pPr indent="-381000" lvl="0" marL="457200" rtl="0" algn="l">
              <a:lnSpc>
                <a:spcPct val="200000"/>
              </a:lnSpc>
              <a:spcBef>
                <a:spcPts val="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Difficult to find best ideas</a:t>
            </a:r>
            <a:endParaRPr sz="2400">
              <a:solidFill>
                <a:srgbClr val="666666"/>
              </a:solidFill>
              <a:latin typeface="Proxima Nova"/>
              <a:ea typeface="Proxima Nova"/>
              <a:cs typeface="Proxima Nova"/>
              <a:sym typeface="Proxima Nova"/>
            </a:endParaRPr>
          </a:p>
          <a:p>
            <a:pPr indent="0" lvl="0" marL="457200" rtl="0" algn="l">
              <a:lnSpc>
                <a:spcPct val="200000"/>
              </a:lnSpc>
              <a:spcBef>
                <a:spcPts val="1200"/>
              </a:spcBef>
              <a:spcAft>
                <a:spcPts val="0"/>
              </a:spcAft>
              <a:buNone/>
            </a:pPr>
            <a:r>
              <a:t/>
            </a:r>
            <a:endParaRPr sz="2400">
              <a:solidFill>
                <a:srgbClr val="666666"/>
              </a:solidFill>
              <a:latin typeface="Proxima Nova"/>
              <a:ea typeface="Proxima Nova"/>
              <a:cs typeface="Proxima Nova"/>
              <a:sym typeface="Proxima Nova"/>
            </a:endParaRPr>
          </a:p>
          <a:p>
            <a:pPr indent="0" lvl="0" marL="0" rtl="0" algn="l">
              <a:spcBef>
                <a:spcPts val="1200"/>
              </a:spcBef>
              <a:spcAft>
                <a:spcPts val="0"/>
              </a:spcAft>
              <a:buNone/>
            </a:pPr>
            <a:r>
              <a:t/>
            </a:r>
            <a:endParaRPr/>
          </a:p>
        </p:txBody>
      </p:sp>
      <p:pic>
        <p:nvPicPr>
          <p:cNvPr id="158" name="Google Shape;158;p18"/>
          <p:cNvPicPr preferRelativeResize="0"/>
          <p:nvPr/>
        </p:nvPicPr>
        <p:blipFill>
          <a:blip r:embed="rId3">
            <a:alphaModFix/>
          </a:blip>
          <a:stretch>
            <a:fillRect/>
          </a:stretch>
        </p:blipFill>
        <p:spPr>
          <a:xfrm>
            <a:off x="4163550" y="2583962"/>
            <a:ext cx="3499724" cy="1627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19"/>
          <p:cNvSpPr txBox="1"/>
          <p:nvPr>
            <p:ph type="ctrTitle"/>
          </p:nvPr>
        </p:nvSpPr>
        <p:spPr>
          <a:xfrm>
            <a:off x="-395267"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The Problem with Brainstorming</a:t>
            </a:r>
            <a:endParaRPr>
              <a:solidFill>
                <a:srgbClr val="454899"/>
              </a:solidFill>
              <a:latin typeface="Proxima Nova Extrabold"/>
              <a:ea typeface="Proxima Nova Extrabold"/>
              <a:cs typeface="Proxima Nova Extrabold"/>
              <a:sym typeface="Proxima Nova Extrabold"/>
            </a:endParaRPr>
          </a:p>
        </p:txBody>
      </p:sp>
      <p:sp>
        <p:nvSpPr>
          <p:cNvPr id="164" name="Google Shape;164;p19"/>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9"/>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9"/>
          <p:cNvSpPr txBox="1"/>
          <p:nvPr/>
        </p:nvSpPr>
        <p:spPr>
          <a:xfrm>
            <a:off x="0" y="1744225"/>
            <a:ext cx="5533800" cy="3306600"/>
          </a:xfrm>
          <a:prstGeom prst="rect">
            <a:avLst/>
          </a:prstGeom>
          <a:noFill/>
          <a:ln>
            <a:noFill/>
          </a:ln>
        </p:spPr>
        <p:txBody>
          <a:bodyPr anchorCtr="0" anchor="t" bIns="91425" lIns="91425" spcFirstLastPara="1" rIns="91425" wrap="square" tIns="91425">
            <a:noAutofit/>
          </a:bodyPr>
          <a:lstStyle/>
          <a:p>
            <a:pPr indent="-381000" lvl="0" marL="457200" rtl="0" algn="l">
              <a:lnSpc>
                <a:spcPct val="200000"/>
              </a:lnSpc>
              <a:spcBef>
                <a:spcPts val="120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Silent brainstorming is ineffective</a:t>
            </a:r>
            <a:endParaRPr sz="2400">
              <a:solidFill>
                <a:srgbClr val="666666"/>
              </a:solidFill>
              <a:latin typeface="Proxima Nova"/>
              <a:ea typeface="Proxima Nova"/>
              <a:cs typeface="Proxima Nova"/>
              <a:sym typeface="Proxima Nova"/>
            </a:endParaRPr>
          </a:p>
          <a:p>
            <a:pPr indent="-381000" lvl="0" marL="457200" rtl="0" algn="l">
              <a:lnSpc>
                <a:spcPct val="200000"/>
              </a:lnSpc>
              <a:spcBef>
                <a:spcPts val="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Difficult to find best ideas</a:t>
            </a:r>
            <a:endParaRPr sz="2400">
              <a:solidFill>
                <a:srgbClr val="666666"/>
              </a:solidFill>
              <a:latin typeface="Proxima Nova"/>
              <a:ea typeface="Proxima Nova"/>
              <a:cs typeface="Proxima Nova"/>
              <a:sym typeface="Proxima Nova"/>
            </a:endParaRPr>
          </a:p>
          <a:p>
            <a:pPr indent="-381000" lvl="0" marL="457200" rtl="0" algn="l">
              <a:lnSpc>
                <a:spcPct val="200000"/>
              </a:lnSpc>
              <a:spcBef>
                <a:spcPts val="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Hard to save brainstorms</a:t>
            </a:r>
            <a:endParaRPr sz="2400">
              <a:solidFill>
                <a:srgbClr val="666666"/>
              </a:solidFill>
              <a:latin typeface="Proxima Nova"/>
              <a:ea typeface="Proxima Nova"/>
              <a:cs typeface="Proxima Nova"/>
              <a:sym typeface="Proxima Nova"/>
            </a:endParaRPr>
          </a:p>
          <a:p>
            <a:pPr indent="0" lvl="0" marL="457200" rtl="0" algn="l">
              <a:lnSpc>
                <a:spcPct val="200000"/>
              </a:lnSpc>
              <a:spcBef>
                <a:spcPts val="1200"/>
              </a:spcBef>
              <a:spcAft>
                <a:spcPts val="0"/>
              </a:spcAft>
              <a:buNone/>
            </a:pPr>
            <a:r>
              <a:t/>
            </a:r>
            <a:endParaRPr sz="2400">
              <a:solidFill>
                <a:srgbClr val="666666"/>
              </a:solidFill>
              <a:latin typeface="Proxima Nova"/>
              <a:ea typeface="Proxima Nova"/>
              <a:cs typeface="Proxima Nova"/>
              <a:sym typeface="Proxima Nova"/>
            </a:endParaRPr>
          </a:p>
          <a:p>
            <a:pPr indent="0" lvl="0" marL="0" rtl="0" algn="l">
              <a:spcBef>
                <a:spcPts val="1200"/>
              </a:spcBef>
              <a:spcAft>
                <a:spcPts val="0"/>
              </a:spcAft>
              <a:buNone/>
            </a:pPr>
            <a:r>
              <a:t/>
            </a:r>
            <a:endParaRPr/>
          </a:p>
        </p:txBody>
      </p:sp>
      <p:pic>
        <p:nvPicPr>
          <p:cNvPr id="168" name="Google Shape;168;p19"/>
          <p:cNvPicPr preferRelativeResize="0"/>
          <p:nvPr/>
        </p:nvPicPr>
        <p:blipFill>
          <a:blip r:embed="rId3">
            <a:alphaModFix/>
          </a:blip>
          <a:stretch>
            <a:fillRect/>
          </a:stretch>
        </p:blipFill>
        <p:spPr>
          <a:xfrm>
            <a:off x="5593453" y="1627024"/>
            <a:ext cx="1581199" cy="34237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0"/>
          <p:cNvSpPr txBox="1"/>
          <p:nvPr>
            <p:ph type="ctrTitle"/>
          </p:nvPr>
        </p:nvSpPr>
        <p:spPr>
          <a:xfrm>
            <a:off x="-395267"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The Problem with Brainstorming</a:t>
            </a:r>
            <a:endParaRPr>
              <a:solidFill>
                <a:srgbClr val="454899"/>
              </a:solidFill>
              <a:latin typeface="Proxima Nova Extrabold"/>
              <a:ea typeface="Proxima Nova Extrabold"/>
              <a:cs typeface="Proxima Nova Extrabold"/>
              <a:sym typeface="Proxima Nova Extrabold"/>
            </a:endParaRPr>
          </a:p>
        </p:txBody>
      </p:sp>
      <p:sp>
        <p:nvSpPr>
          <p:cNvPr id="174" name="Google Shape;174;p20"/>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0"/>
          <p:cNvSpPr txBox="1"/>
          <p:nvPr/>
        </p:nvSpPr>
        <p:spPr>
          <a:xfrm>
            <a:off x="0" y="1744225"/>
            <a:ext cx="5533800" cy="3306600"/>
          </a:xfrm>
          <a:prstGeom prst="rect">
            <a:avLst/>
          </a:prstGeom>
          <a:noFill/>
          <a:ln>
            <a:noFill/>
          </a:ln>
        </p:spPr>
        <p:txBody>
          <a:bodyPr anchorCtr="0" anchor="t" bIns="91425" lIns="91425" spcFirstLastPara="1" rIns="91425" wrap="square" tIns="91425">
            <a:noAutofit/>
          </a:bodyPr>
          <a:lstStyle/>
          <a:p>
            <a:pPr indent="-381000" lvl="0" marL="457200" rtl="0" algn="l">
              <a:lnSpc>
                <a:spcPct val="200000"/>
              </a:lnSpc>
              <a:spcBef>
                <a:spcPts val="120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Silent brainstorming is ineffective</a:t>
            </a:r>
            <a:endParaRPr sz="2400">
              <a:solidFill>
                <a:srgbClr val="666666"/>
              </a:solidFill>
              <a:latin typeface="Proxima Nova"/>
              <a:ea typeface="Proxima Nova"/>
              <a:cs typeface="Proxima Nova"/>
              <a:sym typeface="Proxima Nova"/>
            </a:endParaRPr>
          </a:p>
          <a:p>
            <a:pPr indent="-381000" lvl="0" marL="457200" rtl="0" algn="l">
              <a:lnSpc>
                <a:spcPct val="200000"/>
              </a:lnSpc>
              <a:spcBef>
                <a:spcPts val="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Difficult to find best ideas</a:t>
            </a:r>
            <a:endParaRPr sz="2400">
              <a:solidFill>
                <a:srgbClr val="666666"/>
              </a:solidFill>
              <a:latin typeface="Proxima Nova"/>
              <a:ea typeface="Proxima Nova"/>
              <a:cs typeface="Proxima Nova"/>
              <a:sym typeface="Proxima Nova"/>
            </a:endParaRPr>
          </a:p>
          <a:p>
            <a:pPr indent="-381000" lvl="0" marL="457200" rtl="0" algn="l">
              <a:lnSpc>
                <a:spcPct val="200000"/>
              </a:lnSpc>
              <a:spcBef>
                <a:spcPts val="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Hard to save brainstorms</a:t>
            </a:r>
            <a:endParaRPr sz="2400">
              <a:solidFill>
                <a:srgbClr val="666666"/>
              </a:solidFill>
              <a:latin typeface="Proxima Nova"/>
              <a:ea typeface="Proxima Nova"/>
              <a:cs typeface="Proxima Nova"/>
              <a:sym typeface="Proxima Nova"/>
            </a:endParaRPr>
          </a:p>
          <a:p>
            <a:pPr indent="-381000" lvl="0" marL="457200" rtl="0" algn="l">
              <a:lnSpc>
                <a:spcPct val="200000"/>
              </a:lnSpc>
              <a:spcBef>
                <a:spcPts val="0"/>
              </a:spcBef>
              <a:spcAft>
                <a:spcPts val="0"/>
              </a:spcAft>
              <a:buClr>
                <a:srgbClr val="666666"/>
              </a:buClr>
              <a:buSzPts val="2400"/>
              <a:buFont typeface="Proxima Nova"/>
              <a:buChar char="●"/>
            </a:pPr>
            <a:r>
              <a:rPr lang="en" sz="2400">
                <a:solidFill>
                  <a:srgbClr val="666666"/>
                </a:solidFill>
                <a:latin typeface="Proxima Nova"/>
                <a:ea typeface="Proxima Nova"/>
                <a:cs typeface="Proxima Nova"/>
                <a:sym typeface="Proxima Nova"/>
              </a:rPr>
              <a:t>People can’t join remotely</a:t>
            </a:r>
            <a:endParaRPr sz="2400">
              <a:solidFill>
                <a:srgbClr val="666666"/>
              </a:solidFill>
              <a:latin typeface="Proxima Nova"/>
              <a:ea typeface="Proxima Nova"/>
              <a:cs typeface="Proxima Nova"/>
              <a:sym typeface="Proxima Nova"/>
            </a:endParaRPr>
          </a:p>
          <a:p>
            <a:pPr indent="0" lvl="0" marL="0" rtl="0" algn="l">
              <a:spcBef>
                <a:spcPts val="1200"/>
              </a:spcBef>
              <a:spcAft>
                <a:spcPts val="0"/>
              </a:spcAft>
              <a:buNone/>
            </a:pPr>
            <a:r>
              <a:t/>
            </a:r>
            <a:endParaRPr/>
          </a:p>
        </p:txBody>
      </p:sp>
      <p:pic>
        <p:nvPicPr>
          <p:cNvPr id="178" name="Google Shape;178;p20"/>
          <p:cNvPicPr preferRelativeResize="0"/>
          <p:nvPr/>
        </p:nvPicPr>
        <p:blipFill>
          <a:blip r:embed="rId3">
            <a:alphaModFix/>
          </a:blip>
          <a:stretch>
            <a:fillRect/>
          </a:stretch>
        </p:blipFill>
        <p:spPr>
          <a:xfrm>
            <a:off x="4848700" y="2380400"/>
            <a:ext cx="2743424" cy="1778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1"/>
          <p:cNvSpPr txBox="1"/>
          <p:nvPr>
            <p:ph type="ctrTitle"/>
          </p:nvPr>
        </p:nvSpPr>
        <p:spPr>
          <a:xfrm>
            <a:off x="-395267" y="-4050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454899"/>
                </a:solidFill>
                <a:latin typeface="Proxima Nova Extrabold"/>
                <a:ea typeface="Proxima Nova Extrabold"/>
                <a:cs typeface="Proxima Nova Extrabold"/>
                <a:sym typeface="Proxima Nova Extrabold"/>
              </a:rPr>
              <a:t>The Problem with Brainstorming</a:t>
            </a:r>
            <a:endParaRPr>
              <a:solidFill>
                <a:srgbClr val="454899"/>
              </a:solidFill>
              <a:latin typeface="Proxima Nova Extrabold"/>
              <a:ea typeface="Proxima Nova Extrabold"/>
              <a:cs typeface="Proxima Nova Extrabold"/>
              <a:sym typeface="Proxima Nova Extrabold"/>
            </a:endParaRPr>
          </a:p>
        </p:txBody>
      </p:sp>
      <p:sp>
        <p:nvSpPr>
          <p:cNvPr id="184" name="Google Shape;184;p21"/>
          <p:cNvSpPr/>
          <p:nvPr/>
        </p:nvSpPr>
        <p:spPr>
          <a:xfrm rot="1102553">
            <a:off x="8225794" y="45712"/>
            <a:ext cx="1196195" cy="5600460"/>
          </a:xfrm>
          <a:prstGeom prst="rect">
            <a:avLst/>
          </a:prstGeom>
          <a:solidFill>
            <a:srgbClr val="A6A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1"/>
          <p:cNvSpPr/>
          <p:nvPr/>
        </p:nvSpPr>
        <p:spPr>
          <a:xfrm rot="-539389">
            <a:off x="8225845" y="-132155"/>
            <a:ext cx="1196093" cy="5621702"/>
          </a:xfrm>
          <a:prstGeom prst="rect">
            <a:avLst/>
          </a:prstGeom>
          <a:solidFill>
            <a:srgbClr val="7979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a:off x="8471483" y="-404990"/>
            <a:ext cx="1196100" cy="5953500"/>
          </a:xfrm>
          <a:prstGeom prst="rect">
            <a:avLst/>
          </a:prstGeom>
          <a:solidFill>
            <a:srgbClr val="4548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1"/>
          <p:cNvSpPr txBox="1"/>
          <p:nvPr/>
        </p:nvSpPr>
        <p:spPr>
          <a:xfrm>
            <a:off x="843250" y="3889475"/>
            <a:ext cx="6420900" cy="3306600"/>
          </a:xfrm>
          <a:prstGeom prst="rect">
            <a:avLst/>
          </a:prstGeom>
          <a:noFill/>
          <a:ln>
            <a:noFill/>
          </a:ln>
        </p:spPr>
        <p:txBody>
          <a:bodyPr anchorCtr="0" anchor="t" bIns="91425" lIns="91425" spcFirstLastPara="1" rIns="91425" wrap="square" tIns="91425">
            <a:noAutofit/>
          </a:bodyPr>
          <a:lstStyle/>
          <a:p>
            <a:pPr indent="0" lvl="0" marL="0" rtl="0" algn="ctr">
              <a:lnSpc>
                <a:spcPct val="200000"/>
              </a:lnSpc>
              <a:spcBef>
                <a:spcPts val="1200"/>
              </a:spcBef>
              <a:spcAft>
                <a:spcPts val="0"/>
              </a:spcAft>
              <a:buNone/>
            </a:pPr>
            <a:r>
              <a:rPr lang="en" sz="2400">
                <a:solidFill>
                  <a:srgbClr val="666666"/>
                </a:solidFill>
                <a:latin typeface="Proxima Nova"/>
                <a:ea typeface="Proxima Nova"/>
                <a:cs typeface="Proxima Nova"/>
                <a:sym typeface="Proxima Nova"/>
              </a:rPr>
              <a:t>Don’t facilitate </a:t>
            </a:r>
            <a:r>
              <a:rPr i="1" lang="en" sz="2400">
                <a:solidFill>
                  <a:srgbClr val="666666"/>
                </a:solidFill>
                <a:latin typeface="Proxima Nova"/>
                <a:ea typeface="Proxima Nova"/>
                <a:cs typeface="Proxima Nova"/>
                <a:sym typeface="Proxima Nova"/>
              </a:rPr>
              <a:t>effective</a:t>
            </a:r>
            <a:r>
              <a:rPr lang="en" sz="2400">
                <a:solidFill>
                  <a:srgbClr val="666666"/>
                </a:solidFill>
                <a:latin typeface="Proxima Nova"/>
                <a:ea typeface="Proxima Nova"/>
                <a:cs typeface="Proxima Nova"/>
                <a:sym typeface="Proxima Nova"/>
              </a:rPr>
              <a:t> brainstorming</a:t>
            </a:r>
            <a:endParaRPr sz="2400">
              <a:solidFill>
                <a:srgbClr val="666666"/>
              </a:solidFill>
              <a:latin typeface="Proxima Nova"/>
              <a:ea typeface="Proxima Nova"/>
              <a:cs typeface="Proxima Nova"/>
              <a:sym typeface="Proxima Nova"/>
            </a:endParaRPr>
          </a:p>
          <a:p>
            <a:pPr indent="0" lvl="0" marL="0" rtl="0" algn="l">
              <a:spcBef>
                <a:spcPts val="1200"/>
              </a:spcBef>
              <a:spcAft>
                <a:spcPts val="0"/>
              </a:spcAft>
              <a:buNone/>
            </a:pPr>
            <a:r>
              <a:t/>
            </a:r>
            <a:endParaRPr/>
          </a:p>
        </p:txBody>
      </p:sp>
      <p:pic>
        <p:nvPicPr>
          <p:cNvPr id="188" name="Google Shape;188;p21"/>
          <p:cNvPicPr preferRelativeResize="0"/>
          <p:nvPr/>
        </p:nvPicPr>
        <p:blipFill>
          <a:blip r:embed="rId3">
            <a:alphaModFix/>
          </a:blip>
          <a:stretch>
            <a:fillRect/>
          </a:stretch>
        </p:blipFill>
        <p:spPr>
          <a:xfrm>
            <a:off x="2647800" y="1527000"/>
            <a:ext cx="2609850" cy="1390650"/>
          </a:xfrm>
          <a:prstGeom prst="rect">
            <a:avLst/>
          </a:prstGeom>
          <a:noFill/>
          <a:ln>
            <a:noFill/>
          </a:ln>
        </p:spPr>
      </p:pic>
      <p:pic>
        <p:nvPicPr>
          <p:cNvPr id="189" name="Google Shape;189;p21"/>
          <p:cNvPicPr preferRelativeResize="0"/>
          <p:nvPr/>
        </p:nvPicPr>
        <p:blipFill>
          <a:blip r:embed="rId4">
            <a:alphaModFix/>
          </a:blip>
          <a:stretch>
            <a:fillRect/>
          </a:stretch>
        </p:blipFill>
        <p:spPr>
          <a:xfrm>
            <a:off x="1910752" y="2796600"/>
            <a:ext cx="4579675" cy="768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