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Karl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Karl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rl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arla-boldItalic.fntdata"/><Relationship Id="rId30" Type="http://schemas.openxmlformats.org/officeDocument/2006/relationships/font" Target="fonts/Karl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9707b6ca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9707b6ca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9707b6ca9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9707b6ca9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9707b6ca9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9707b6ca9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9707b6ca9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9707b6ca9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9707b6ca9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9707b6ca9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707b6ca9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707b6ca9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9707b6ca9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9707b6ca9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9707b6ca9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9707b6ca9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9707b6ca9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9707b6ca9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9707b6ca9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9707b6ca9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97dacd04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97dacd04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707b6ca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707b6ca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9707b6ca9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9707b6ca9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9707b6ca9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9707b6ca9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9707b6ca9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9707b6ca9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9707b6ca9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9707b6ca9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9707b6ca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9707b6ca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9707b6ca9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9707b6ca9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9707b6ca9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9707b6ca9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9707b6ca9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9707b6ca9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9707b6ca9_1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9707b6ca9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9707b6ca9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9707b6ca9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37775"/>
            <a:ext cx="8520600" cy="9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Midway Milestone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CS 147  -  Fall 2018</a:t>
            </a:r>
            <a:endParaRPr sz="2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Austin Jones</a:t>
            </a:r>
            <a:endParaRPr sz="2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Caroline Willis</a:t>
            </a:r>
            <a:endParaRPr sz="2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Emma Alderton</a:t>
            </a:r>
            <a:endParaRPr sz="24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Idea Submission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547925" y="1272625"/>
            <a:ext cx="78036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Problem</a:t>
            </a:r>
            <a:r>
              <a:rPr lang="en" sz="2200"/>
              <a:t>: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</a:t>
            </a:r>
            <a:r>
              <a:rPr lang="en" sz="2200"/>
              <a:t>o confirmation to indicate that it was successfully submitted.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Solution</a:t>
            </a:r>
            <a:r>
              <a:rPr lang="en" sz="2200"/>
              <a:t>: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Add a confirmation through vibration of phone or a notification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Search bar ambiguity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547925" y="1272625"/>
            <a:ext cx="55677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Problem</a:t>
            </a:r>
            <a:r>
              <a:rPr lang="en" sz="2200"/>
              <a:t>:</a:t>
            </a:r>
            <a:endParaRPr sz="22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The “Homepage” and “Ranked Ideas” pages both have a search bar which seems to be really ambiguous of what it is supposed to search for. 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Solution</a:t>
            </a:r>
            <a:r>
              <a:rPr lang="en" sz="2200"/>
              <a:t>:</a:t>
            </a:r>
            <a:endParaRPr sz="22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Specify the </a:t>
            </a:r>
            <a:r>
              <a:rPr lang="en" sz="1800"/>
              <a:t>purpose</a:t>
            </a:r>
            <a:r>
              <a:rPr lang="en" sz="1800"/>
              <a:t> of search bar with an example search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Non-HE Evaluation Changes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547925" y="1272625"/>
            <a:ext cx="56295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Changed the color.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Rearranged the structure of the app, having the past brainstorms be on the home screen.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Added a floating button for creating a new brainstorm.</a:t>
            </a:r>
            <a:endParaRPr sz="2200"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498" y="648275"/>
            <a:ext cx="2094851" cy="374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Overview of Changes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 txBox="1"/>
          <p:nvPr/>
        </p:nvSpPr>
        <p:spPr>
          <a:xfrm>
            <a:off x="547925" y="1272625"/>
            <a:ext cx="41715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Less clutter, simpler and more streamline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More flexibility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More documentation and help</a:t>
            </a:r>
            <a:endParaRPr sz="2200"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250" y="455250"/>
            <a:ext cx="2396400" cy="423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1969025"/>
            <a:ext cx="8520600" cy="1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Prototype Status</a:t>
            </a:r>
            <a:endParaRPr b="1" sz="4800">
              <a:solidFill>
                <a:schemeClr val="accent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Tools Used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/>
        </p:nvSpPr>
        <p:spPr>
          <a:xfrm>
            <a:off x="555050" y="1896750"/>
            <a:ext cx="40989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React Native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1675" y="1396300"/>
            <a:ext cx="5505175" cy="31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ctrTitle"/>
          </p:nvPr>
        </p:nvSpPr>
        <p:spPr>
          <a:xfrm>
            <a:off x="490800" y="2452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Implemented features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5" name="Google Shape;165;p28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1540950" y="4313946"/>
            <a:ext cx="6062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Create and share Ideas</a:t>
            </a:r>
            <a:r>
              <a:rPr lang="en" sz="2000">
                <a:latin typeface="Karla"/>
                <a:ea typeface="Karla"/>
                <a:cs typeface="Karla"/>
                <a:sym typeface="Karla"/>
              </a:rPr>
              <a:t>(our simple task)</a:t>
            </a:r>
            <a:endParaRPr sz="20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501" y="1564612"/>
            <a:ext cx="3605948" cy="194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425" y="924175"/>
            <a:ext cx="1946876" cy="345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Unimplemented features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547925" y="1272625"/>
            <a:ext cx="8083800" cy="3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Voting system for ideas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Voice functionality of brainstorm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Hamburger Menu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Plan: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Swiping</a:t>
            </a:r>
            <a:r>
              <a:rPr lang="en" sz="2200"/>
              <a:t> system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Voice input/output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Create a hard-coded user database and history of brainstorms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Hard-coded data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1" name="Google Shape;181;p30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0"/>
          <p:cNvSpPr txBox="1"/>
          <p:nvPr/>
        </p:nvSpPr>
        <p:spPr>
          <a:xfrm>
            <a:off x="547925" y="1272625"/>
            <a:ext cx="8083800" cy="3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User names 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Past brainstorms and history</a:t>
            </a:r>
            <a:endParaRPr sz="2200"/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699" y="605525"/>
            <a:ext cx="2164200" cy="385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Wizard of Oz Techniques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541275" y="1671550"/>
            <a:ext cx="8083800" cy="3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Plan to use another computer appearing as if the display screen with brainstorm ideas. When brainstorm idea is added on the display, will type and display on computer screen.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The Team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2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11700" y="4414050"/>
            <a:ext cx="21867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Caroline Willis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363125" y="4429800"/>
            <a:ext cx="24297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 Jones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6365975" y="4446450"/>
            <a:ext cx="20571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 Alderton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311700" y="1969025"/>
            <a:ext cx="8520600" cy="1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Demo</a:t>
            </a:r>
            <a:r>
              <a:rPr lang="en" sz="6000">
                <a:solidFill>
                  <a:schemeClr val="accent5"/>
                </a:solidFill>
              </a:rPr>
              <a:t>☺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196" name="Google Shape;196;p32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Summary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3"/>
          <p:cNvSpPr txBox="1"/>
          <p:nvPr/>
        </p:nvSpPr>
        <p:spPr>
          <a:xfrm>
            <a:off x="547925" y="1272625"/>
            <a:ext cx="41715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Addressed major points from HE evaluation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Incorporated other changes based on making the app more accessible and easier to use/navigate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On track to finish</a:t>
            </a:r>
            <a:endParaRPr sz="2200"/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701" y="1314439"/>
            <a:ext cx="2906175" cy="2525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11700" y="1969025"/>
            <a:ext cx="8520600" cy="1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Thank you!</a:t>
            </a:r>
            <a:endParaRPr b="1" sz="4800">
              <a:solidFill>
                <a:schemeClr val="accent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22875" y="235350"/>
            <a:ext cx="8821200" cy="361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Mission Statement</a:t>
            </a: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: </a:t>
            </a:r>
            <a:endParaRPr b="1" sz="3000">
              <a:solidFill>
                <a:srgbClr val="0097A7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Our mission is to create an inclusive and intuitive brainstorming platform that allows users to focus on generating their </a:t>
            </a:r>
            <a:endParaRPr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best ideas.</a:t>
            </a:r>
            <a:r>
              <a:rPr b="1" lang="en" sz="5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322875" y="2218200"/>
            <a:ext cx="8520600" cy="7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Value Proposition: </a:t>
            </a:r>
            <a:endParaRPr b="1" sz="3000">
              <a:solidFill>
                <a:srgbClr val="0097A7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Brainstorm with Sound</a:t>
            </a:r>
            <a:r>
              <a:rPr b="1" lang="en" sz="5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Problem/Solution Overview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556750" y="1133575"/>
            <a:ext cx="78036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Karla"/>
              <a:buChar char="●"/>
            </a:pPr>
            <a:r>
              <a:rPr b="1" lang="en" sz="2000">
                <a:latin typeface="Karla"/>
                <a:ea typeface="Karla"/>
                <a:cs typeface="Karla"/>
                <a:sym typeface="Karla"/>
              </a:rPr>
              <a:t>Problem</a:t>
            </a:r>
            <a:r>
              <a:rPr lang="en" sz="2000">
                <a:latin typeface="Karla"/>
                <a:ea typeface="Karla"/>
                <a:cs typeface="Karla"/>
                <a:sym typeface="Karla"/>
              </a:rPr>
              <a:t>:</a:t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○"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We identified a need for a better brainstorming tool that could be used remotely, too. </a:t>
            </a:r>
            <a:endParaRPr sz="1200">
              <a:latin typeface="Karla"/>
              <a:ea typeface="Karla"/>
              <a:cs typeface="Karla"/>
              <a:sym typeface="Karl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Karla"/>
              <a:buChar char="●"/>
            </a:pPr>
            <a:r>
              <a:rPr b="1" lang="en" sz="2000">
                <a:latin typeface="Karla"/>
                <a:ea typeface="Karla"/>
                <a:cs typeface="Karla"/>
                <a:sym typeface="Karla"/>
              </a:rPr>
              <a:t>Solution</a:t>
            </a:r>
            <a:r>
              <a:rPr lang="en" sz="2000">
                <a:latin typeface="Karla"/>
                <a:ea typeface="Karla"/>
                <a:cs typeface="Karla"/>
                <a:sym typeface="Karla"/>
              </a:rPr>
              <a:t>:</a:t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Font typeface="Karla"/>
              <a:buChar char="○"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Taking the writing aspect out of the process and replacing it with voice interaction allows for continuous productivity, engagement, and creativity.</a:t>
            </a:r>
            <a:endParaRPr sz="1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1969025"/>
            <a:ext cx="8520600" cy="1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Heuristic Evaluation Results</a:t>
            </a:r>
            <a:endParaRPr b="1" sz="4800">
              <a:solidFill>
                <a:schemeClr val="accent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Switching between sign up and sign in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547925" y="1272625"/>
            <a:ext cx="78036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Problem</a:t>
            </a:r>
            <a:r>
              <a:rPr lang="en" sz="2200"/>
              <a:t>: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User must sign in and </a:t>
            </a:r>
            <a:endParaRPr sz="22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can’t go back to sign up</a:t>
            </a:r>
            <a:endParaRPr sz="22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page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Solution</a:t>
            </a:r>
            <a:r>
              <a:rPr lang="en" sz="2200"/>
              <a:t>: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Add a link to take them </a:t>
            </a:r>
            <a:endParaRPr sz="22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back to sign up page</a:t>
            </a:r>
            <a:endParaRPr sz="22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750" y="1693537"/>
            <a:ext cx="1219100" cy="218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1726" y="1602950"/>
            <a:ext cx="1327875" cy="2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1481" y="1572488"/>
            <a:ext cx="1366399" cy="24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Whose color sticky note is who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547925" y="1133575"/>
            <a:ext cx="78036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Problem</a:t>
            </a:r>
            <a:r>
              <a:rPr lang="en" sz="2200"/>
              <a:t>: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</a:t>
            </a:r>
            <a:r>
              <a:rPr lang="en" sz="2200"/>
              <a:t>ticky notes are color coded to represent each participant in the brainstorm. 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Depend on the user to recall what color corresponds to what user.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Solution</a:t>
            </a:r>
            <a:r>
              <a:rPr lang="en" sz="2200"/>
              <a:t>: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At the edge of every sticky note, added a small profile picture to help identify who the contributor is.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Home menu</a:t>
            </a:r>
            <a:endParaRPr b="1" sz="5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547925" y="1272625"/>
            <a:ext cx="58239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Problem</a:t>
            </a:r>
            <a:r>
              <a:rPr lang="en" sz="2200"/>
              <a:t>: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 No general home menu to get back to all brainstorms.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Solution</a:t>
            </a:r>
            <a:r>
              <a:rPr lang="en" sz="2200"/>
              <a:t>: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Added a home menu through the hamburger menu.</a:t>
            </a:r>
            <a:endParaRPr sz="22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1950" y="455250"/>
            <a:ext cx="2396400" cy="423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