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roxima Nova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roximaNova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italic.fntdata"/><Relationship Id="rId25" Type="http://schemas.openxmlformats.org/officeDocument/2006/relationships/font" Target="fonts/ProximaNova-bold.fntdata"/><Relationship Id="rId27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536ea0373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536ea0373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536ea0373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536ea0373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536ea0373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536ea0373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66975c9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66975c9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66975c9b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66975c9b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66975c9b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66975c9b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536ea0373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536ea0373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536ea0373_0_9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536ea0373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536ea0373_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536ea0373_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536ea037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536ea037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36ea0373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536ea0373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Thundr will increase productivity by freeing everyone to brainstorm naturally, through speaking, not writing their ideas down, and will display a real time visual the whole time.</a:t>
            </a:r>
            <a:endParaRPr b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536ea0373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536ea0373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536ea0373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536ea0373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536ea0373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536ea0373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536ea0373_0_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536ea0373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536ea0373_0_8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536ea0373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536ea0373_0_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536ea0373_0_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Relationship Id="rId4" Type="http://schemas.openxmlformats.org/officeDocument/2006/relationships/image" Target="../media/image37.jpg"/><Relationship Id="rId9" Type="http://schemas.openxmlformats.org/officeDocument/2006/relationships/image" Target="../media/image40.jpg"/><Relationship Id="rId5" Type="http://schemas.openxmlformats.org/officeDocument/2006/relationships/image" Target="../media/image29.jpg"/><Relationship Id="rId6" Type="http://schemas.openxmlformats.org/officeDocument/2006/relationships/image" Target="../media/image26.jpg"/><Relationship Id="rId7" Type="http://schemas.openxmlformats.org/officeDocument/2006/relationships/image" Target="../media/image22.jpg"/><Relationship Id="rId8" Type="http://schemas.openxmlformats.org/officeDocument/2006/relationships/image" Target="../media/image24.jpg"/><Relationship Id="rId11" Type="http://schemas.openxmlformats.org/officeDocument/2006/relationships/image" Target="../media/image39.jpg"/><Relationship Id="rId10" Type="http://schemas.openxmlformats.org/officeDocument/2006/relationships/image" Target="../media/image31.jpg"/><Relationship Id="rId13" Type="http://schemas.openxmlformats.org/officeDocument/2006/relationships/image" Target="../media/image42.jpg"/><Relationship Id="rId12" Type="http://schemas.openxmlformats.org/officeDocument/2006/relationships/image" Target="../media/image45.jpg"/><Relationship Id="rId14" Type="http://schemas.openxmlformats.org/officeDocument/2006/relationships/image" Target="../media/image4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Relationship Id="rId4" Type="http://schemas.openxmlformats.org/officeDocument/2006/relationships/image" Target="../media/image34.jpg"/><Relationship Id="rId5" Type="http://schemas.openxmlformats.org/officeDocument/2006/relationships/image" Target="../media/image44.jpg"/><Relationship Id="rId6" Type="http://schemas.openxmlformats.org/officeDocument/2006/relationships/image" Target="../media/image38.jpg"/><Relationship Id="rId7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Relationship Id="rId4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jpg"/><Relationship Id="rId22" Type="http://schemas.openxmlformats.org/officeDocument/2006/relationships/image" Target="../media/image20.jpg"/><Relationship Id="rId21" Type="http://schemas.openxmlformats.org/officeDocument/2006/relationships/image" Target="../media/image18.jpg"/><Relationship Id="rId24" Type="http://schemas.openxmlformats.org/officeDocument/2006/relationships/image" Target="../media/image21.jpg"/><Relationship Id="rId23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26" Type="http://schemas.openxmlformats.org/officeDocument/2006/relationships/image" Target="../media/image51.png"/><Relationship Id="rId25" Type="http://schemas.openxmlformats.org/officeDocument/2006/relationships/image" Target="../media/image30.jpg"/><Relationship Id="rId5" Type="http://schemas.openxmlformats.org/officeDocument/2006/relationships/image" Target="../media/image8.jpg"/><Relationship Id="rId6" Type="http://schemas.openxmlformats.org/officeDocument/2006/relationships/image" Target="../media/image11.jpg"/><Relationship Id="rId7" Type="http://schemas.openxmlformats.org/officeDocument/2006/relationships/image" Target="../media/image2.jpg"/><Relationship Id="rId8" Type="http://schemas.openxmlformats.org/officeDocument/2006/relationships/image" Target="../media/image3.jpg"/><Relationship Id="rId11" Type="http://schemas.openxmlformats.org/officeDocument/2006/relationships/image" Target="../media/image9.jpg"/><Relationship Id="rId10" Type="http://schemas.openxmlformats.org/officeDocument/2006/relationships/image" Target="../media/image4.jpg"/><Relationship Id="rId13" Type="http://schemas.openxmlformats.org/officeDocument/2006/relationships/image" Target="../media/image13.jpg"/><Relationship Id="rId12" Type="http://schemas.openxmlformats.org/officeDocument/2006/relationships/image" Target="../media/image6.jpg"/><Relationship Id="rId15" Type="http://schemas.openxmlformats.org/officeDocument/2006/relationships/image" Target="../media/image19.jpg"/><Relationship Id="rId14" Type="http://schemas.openxmlformats.org/officeDocument/2006/relationships/image" Target="../media/image15.jpg"/><Relationship Id="rId17" Type="http://schemas.openxmlformats.org/officeDocument/2006/relationships/image" Target="../media/image17.jpg"/><Relationship Id="rId16" Type="http://schemas.openxmlformats.org/officeDocument/2006/relationships/image" Target="../media/image12.jpg"/><Relationship Id="rId19" Type="http://schemas.openxmlformats.org/officeDocument/2006/relationships/image" Target="../media/image27.jpg"/><Relationship Id="rId18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Relationship Id="rId4" Type="http://schemas.openxmlformats.org/officeDocument/2006/relationships/image" Target="../media/image26.jpg"/><Relationship Id="rId9" Type="http://schemas.openxmlformats.org/officeDocument/2006/relationships/image" Target="../media/image51.png"/><Relationship Id="rId5" Type="http://schemas.openxmlformats.org/officeDocument/2006/relationships/image" Target="../media/image29.jpg"/><Relationship Id="rId6" Type="http://schemas.openxmlformats.org/officeDocument/2006/relationships/image" Target="../media/image22.jpg"/><Relationship Id="rId7" Type="http://schemas.openxmlformats.org/officeDocument/2006/relationships/image" Target="../media/image24.jpg"/><Relationship Id="rId8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Relationship Id="rId5" Type="http://schemas.openxmlformats.org/officeDocument/2006/relationships/image" Target="../media/image36.jpg"/><Relationship Id="rId6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328750" y="4042350"/>
            <a:ext cx="73773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Low-fi Prototyping &amp; Pilot Usability Testing </a:t>
            </a:r>
            <a:endParaRPr b="1" sz="24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-1780" r="1779" t="0"/>
          <a:stretch/>
        </p:blipFill>
        <p:spPr>
          <a:xfrm>
            <a:off x="6011325" y="2100200"/>
            <a:ext cx="3132676" cy="21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176054" y="1031525"/>
            <a:ext cx="6098191" cy="125181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D9EEB"/>
                </a:solidFill>
                <a:latin typeface="Montserrat"/>
              </a:rPr>
              <a:t>Thundr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9550" y="3371092"/>
            <a:ext cx="1150501" cy="153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7173" y="3372292"/>
            <a:ext cx="1150602" cy="153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>
            <p:ph type="title"/>
          </p:nvPr>
        </p:nvSpPr>
        <p:spPr>
          <a:xfrm>
            <a:off x="311700" y="3496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Proxima Nova"/>
                <a:ea typeface="Proxima Nova"/>
                <a:cs typeface="Proxima Nova"/>
                <a:sym typeface="Proxima Nova"/>
              </a:rPr>
              <a:t>Task 3: Work Remotely from Team</a:t>
            </a:r>
            <a:endParaRPr b="1"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99" y="1491544"/>
            <a:ext cx="1150624" cy="1534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1598" y="1491545"/>
            <a:ext cx="1150624" cy="1534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7188" y="1491536"/>
            <a:ext cx="1150624" cy="153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72767" y="1491534"/>
            <a:ext cx="1150624" cy="1534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43942" y="1491547"/>
            <a:ext cx="1150624" cy="1534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79542" y="1491564"/>
            <a:ext cx="1150624" cy="153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08374" y="1491561"/>
            <a:ext cx="1150602" cy="1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4767" y="3372276"/>
            <a:ext cx="1150624" cy="1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01592" y="3372276"/>
            <a:ext cx="1150624" cy="1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28430" y="3372276"/>
            <a:ext cx="1150624" cy="15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/>
          <p:nvPr/>
        </p:nvSpPr>
        <p:spPr>
          <a:xfrm>
            <a:off x="670125" y="2658900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/>
          <p:nvPr/>
        </p:nvSpPr>
        <p:spPr>
          <a:xfrm>
            <a:off x="4278138" y="1957425"/>
            <a:ext cx="455400" cy="3027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2837200" y="2324150"/>
            <a:ext cx="4053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>
            <a:off x="2277425" y="2571750"/>
            <a:ext cx="3450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1797525" y="2021438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4797975" y="2626850"/>
            <a:ext cx="4554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6136250" y="2080700"/>
            <a:ext cx="240600" cy="184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2"/>
          <p:cNvSpPr/>
          <p:nvPr/>
        </p:nvSpPr>
        <p:spPr>
          <a:xfrm>
            <a:off x="8019763" y="2722975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"/>
          <p:cNvSpPr/>
          <p:nvPr/>
        </p:nvSpPr>
        <p:spPr>
          <a:xfrm>
            <a:off x="6784163" y="2571750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"/>
          <p:cNvSpPr/>
          <p:nvPr/>
        </p:nvSpPr>
        <p:spPr>
          <a:xfrm>
            <a:off x="6003575" y="2626850"/>
            <a:ext cx="4554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7872150" y="3543987"/>
            <a:ext cx="965400" cy="11889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>
            <a:off x="4169775" y="3543937"/>
            <a:ext cx="965400" cy="11889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"/>
          <p:cNvSpPr/>
          <p:nvPr/>
        </p:nvSpPr>
        <p:spPr>
          <a:xfrm>
            <a:off x="4890300" y="2080688"/>
            <a:ext cx="240600" cy="184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"/>
          <p:cNvSpPr/>
          <p:nvPr/>
        </p:nvSpPr>
        <p:spPr>
          <a:xfrm>
            <a:off x="5513738" y="1957425"/>
            <a:ext cx="455400" cy="3027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" name="Google Shape;225;p22"/>
          <p:cNvCxnSpPr>
            <a:stCxn id="211" idx="6"/>
            <a:endCxn id="215" idx="2"/>
          </p:cNvCxnSpPr>
          <p:nvPr/>
        </p:nvCxnSpPr>
        <p:spPr>
          <a:xfrm flipH="1" rot="10800000">
            <a:off x="1340325" y="2172750"/>
            <a:ext cx="457200" cy="63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22"/>
          <p:cNvCxnSpPr>
            <a:stCxn id="215" idx="6"/>
            <a:endCxn id="214" idx="0"/>
          </p:cNvCxnSpPr>
          <p:nvPr/>
        </p:nvCxnSpPr>
        <p:spPr>
          <a:xfrm flipH="1">
            <a:off x="2450025" y="2172788"/>
            <a:ext cx="17700" cy="39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22"/>
          <p:cNvCxnSpPr>
            <a:stCxn id="214" idx="6"/>
            <a:endCxn id="213" idx="2"/>
          </p:cNvCxnSpPr>
          <p:nvPr/>
        </p:nvCxnSpPr>
        <p:spPr>
          <a:xfrm flipH="1" rot="10800000">
            <a:off x="2622425" y="2475600"/>
            <a:ext cx="214800" cy="24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22"/>
          <p:cNvCxnSpPr>
            <a:stCxn id="213" idx="6"/>
            <a:endCxn id="212" idx="2"/>
          </p:cNvCxnSpPr>
          <p:nvPr/>
        </p:nvCxnSpPr>
        <p:spPr>
          <a:xfrm flipH="1" rot="10800000">
            <a:off x="3242500" y="2108900"/>
            <a:ext cx="1035600" cy="366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22"/>
          <p:cNvCxnSpPr>
            <a:endCxn id="223" idx="0"/>
          </p:cNvCxnSpPr>
          <p:nvPr/>
        </p:nvCxnSpPr>
        <p:spPr>
          <a:xfrm flipH="1" rot="10800000">
            <a:off x="4733400" y="2080688"/>
            <a:ext cx="277200" cy="28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22"/>
          <p:cNvCxnSpPr>
            <a:stCxn id="223" idx="4"/>
            <a:endCxn id="216" idx="0"/>
          </p:cNvCxnSpPr>
          <p:nvPr/>
        </p:nvCxnSpPr>
        <p:spPr>
          <a:xfrm>
            <a:off x="5010600" y="2264888"/>
            <a:ext cx="15000" cy="36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22"/>
          <p:cNvCxnSpPr>
            <a:stCxn id="216" idx="6"/>
            <a:endCxn id="224" idx="2"/>
          </p:cNvCxnSpPr>
          <p:nvPr/>
        </p:nvCxnSpPr>
        <p:spPr>
          <a:xfrm flipH="1" rot="10800000">
            <a:off x="5253375" y="2108900"/>
            <a:ext cx="260400" cy="66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22"/>
          <p:cNvCxnSpPr>
            <a:stCxn id="224" idx="6"/>
            <a:endCxn id="217" idx="4"/>
          </p:cNvCxnSpPr>
          <p:nvPr/>
        </p:nvCxnSpPr>
        <p:spPr>
          <a:xfrm>
            <a:off x="5969138" y="2108775"/>
            <a:ext cx="287400" cy="15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2"/>
          <p:cNvCxnSpPr>
            <a:stCxn id="217" idx="4"/>
            <a:endCxn id="220" idx="0"/>
          </p:cNvCxnSpPr>
          <p:nvPr/>
        </p:nvCxnSpPr>
        <p:spPr>
          <a:xfrm flipH="1">
            <a:off x="6231350" y="2264900"/>
            <a:ext cx="25200" cy="36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22"/>
          <p:cNvCxnSpPr>
            <a:stCxn id="220" idx="6"/>
            <a:endCxn id="219" idx="2"/>
          </p:cNvCxnSpPr>
          <p:nvPr/>
        </p:nvCxnSpPr>
        <p:spPr>
          <a:xfrm flipH="1" rot="10800000">
            <a:off x="6458975" y="2723000"/>
            <a:ext cx="325200" cy="55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22"/>
          <p:cNvCxnSpPr>
            <a:stCxn id="219" idx="6"/>
            <a:endCxn id="218" idx="3"/>
          </p:cNvCxnSpPr>
          <p:nvPr/>
        </p:nvCxnSpPr>
        <p:spPr>
          <a:xfrm>
            <a:off x="7454363" y="2723100"/>
            <a:ext cx="663600" cy="258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22"/>
          <p:cNvCxnSpPr>
            <a:stCxn id="218" idx="4"/>
            <a:endCxn id="221" idx="0"/>
          </p:cNvCxnSpPr>
          <p:nvPr/>
        </p:nvCxnSpPr>
        <p:spPr>
          <a:xfrm>
            <a:off x="8354863" y="3025675"/>
            <a:ext cx="0" cy="51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7" name="Google Shape;237;p22"/>
          <p:cNvSpPr/>
          <p:nvPr/>
        </p:nvSpPr>
        <p:spPr>
          <a:xfrm>
            <a:off x="466925" y="3795950"/>
            <a:ext cx="1035600" cy="399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2"/>
          <p:cNvSpPr/>
          <p:nvPr/>
        </p:nvSpPr>
        <p:spPr>
          <a:xfrm>
            <a:off x="1647675" y="3624100"/>
            <a:ext cx="1035600" cy="399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9" name="Google Shape;239;p22"/>
          <p:cNvCxnSpPr>
            <a:stCxn id="237" idx="6"/>
            <a:endCxn id="238" idx="2"/>
          </p:cNvCxnSpPr>
          <p:nvPr/>
        </p:nvCxnSpPr>
        <p:spPr>
          <a:xfrm flipH="1" rot="10800000">
            <a:off x="1502525" y="3823550"/>
            <a:ext cx="145200" cy="171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22"/>
          <p:cNvCxnSpPr>
            <a:stCxn id="238" idx="6"/>
            <a:endCxn id="222" idx="2"/>
          </p:cNvCxnSpPr>
          <p:nvPr/>
        </p:nvCxnSpPr>
        <p:spPr>
          <a:xfrm>
            <a:off x="2683275" y="3823600"/>
            <a:ext cx="1486500" cy="314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p22"/>
          <p:cNvSpPr txBox="1"/>
          <p:nvPr/>
        </p:nvSpPr>
        <p:spPr>
          <a:xfrm>
            <a:off x="399925" y="1145700"/>
            <a:ext cx="11505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Facilitator</a:t>
            </a:r>
            <a:endParaRPr/>
          </a:p>
        </p:txBody>
      </p:sp>
      <p:sp>
        <p:nvSpPr>
          <p:cNvPr id="242" name="Google Shape;242;p22"/>
          <p:cNvSpPr txBox="1"/>
          <p:nvPr/>
        </p:nvSpPr>
        <p:spPr>
          <a:xfrm>
            <a:off x="399925" y="3030688"/>
            <a:ext cx="17835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Remote User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>
            <p:ph type="title"/>
          </p:nvPr>
        </p:nvSpPr>
        <p:spPr>
          <a:xfrm>
            <a:off x="311700" y="3496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Proxima Nova"/>
                <a:ea typeface="Proxima Nova"/>
                <a:cs typeface="Proxima Nova"/>
                <a:sym typeface="Proxima Nova"/>
              </a:rPr>
              <a:t>Task 4: Access Old Brainstorm</a:t>
            </a:r>
            <a:endParaRPr b="1"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75" y="2156448"/>
            <a:ext cx="1519825" cy="202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50" y="2156448"/>
            <a:ext cx="1519825" cy="202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0000" y="2156448"/>
            <a:ext cx="1519825" cy="202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6675" y="2156448"/>
            <a:ext cx="1519825" cy="202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>
            <a:off x="1946650" y="3026100"/>
            <a:ext cx="847500" cy="508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3"/>
          <p:cNvSpPr/>
          <p:nvPr/>
        </p:nvSpPr>
        <p:spPr>
          <a:xfrm>
            <a:off x="5981238" y="3360450"/>
            <a:ext cx="615600" cy="348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3"/>
          <p:cNvSpPr/>
          <p:nvPr/>
        </p:nvSpPr>
        <p:spPr>
          <a:xfrm>
            <a:off x="7284925" y="3772175"/>
            <a:ext cx="1783500" cy="348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5" name="Google Shape;255;p23"/>
          <p:cNvCxnSpPr>
            <a:stCxn id="253" idx="6"/>
            <a:endCxn id="254" idx="2"/>
          </p:cNvCxnSpPr>
          <p:nvPr/>
        </p:nvCxnSpPr>
        <p:spPr>
          <a:xfrm>
            <a:off x="6596838" y="3534900"/>
            <a:ext cx="688200" cy="411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6" name="Google Shape;25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3325" y="2156448"/>
            <a:ext cx="1519825" cy="202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/>
          <p:nvPr/>
        </p:nvSpPr>
        <p:spPr>
          <a:xfrm>
            <a:off x="4109488" y="2592225"/>
            <a:ext cx="847500" cy="348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8" name="Google Shape;258;p23"/>
          <p:cNvCxnSpPr>
            <a:stCxn id="252" idx="6"/>
            <a:endCxn id="257" idx="2"/>
          </p:cNvCxnSpPr>
          <p:nvPr/>
        </p:nvCxnSpPr>
        <p:spPr>
          <a:xfrm flipH="1" rot="10800000">
            <a:off x="2794150" y="2766600"/>
            <a:ext cx="1315200" cy="51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23"/>
          <p:cNvCxnSpPr>
            <a:stCxn id="257" idx="6"/>
            <a:endCxn id="253" idx="2"/>
          </p:cNvCxnSpPr>
          <p:nvPr/>
        </p:nvCxnSpPr>
        <p:spPr>
          <a:xfrm>
            <a:off x="4956988" y="2766675"/>
            <a:ext cx="1024200" cy="768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23"/>
          <p:cNvSpPr/>
          <p:nvPr/>
        </p:nvSpPr>
        <p:spPr>
          <a:xfrm>
            <a:off x="409788" y="2237350"/>
            <a:ext cx="940200" cy="42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1" name="Google Shape;261;p23"/>
          <p:cNvCxnSpPr>
            <a:stCxn id="260" idx="6"/>
            <a:endCxn id="252" idx="2"/>
          </p:cNvCxnSpPr>
          <p:nvPr/>
        </p:nvCxnSpPr>
        <p:spPr>
          <a:xfrm>
            <a:off x="1349988" y="2451700"/>
            <a:ext cx="596700" cy="82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24"/>
          <p:cNvCxnSpPr/>
          <p:nvPr/>
        </p:nvCxnSpPr>
        <p:spPr>
          <a:xfrm>
            <a:off x="7922650" y="1902300"/>
            <a:ext cx="21600" cy="1470000"/>
          </a:xfrm>
          <a:prstGeom prst="straightConnector1">
            <a:avLst/>
          </a:prstGeom>
          <a:noFill/>
          <a:ln cap="flat" cmpd="sng" w="228600">
            <a:solidFill>
              <a:srgbClr val="4C5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Testing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24"/>
          <p:cNvSpPr txBox="1"/>
          <p:nvPr>
            <p:ph idx="1" type="body"/>
          </p:nvPr>
        </p:nvSpPr>
        <p:spPr>
          <a:xfrm>
            <a:off x="311700" y="1649000"/>
            <a:ext cx="39576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Experiment Method: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High-level Overview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4 Tasks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Recorded </a:t>
            </a: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successes</a:t>
            </a: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errors</a:t>
            </a: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9" name="Google Shape;269;p24"/>
          <p:cNvSpPr/>
          <p:nvPr/>
        </p:nvSpPr>
        <p:spPr>
          <a:xfrm>
            <a:off x="4269300" y="270225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Drew: College Student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0" name="Google Shape;270;p24"/>
          <p:cNvSpPr/>
          <p:nvPr/>
        </p:nvSpPr>
        <p:spPr>
          <a:xfrm>
            <a:off x="6841788" y="2823200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Marc</a:t>
            </a: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: Medical Director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1" name="Google Shape;271;p24"/>
          <p:cNvSpPr/>
          <p:nvPr/>
        </p:nvSpPr>
        <p:spPr>
          <a:xfrm>
            <a:off x="6757425" y="907250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Jeff</a:t>
            </a: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Board Director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24"/>
          <p:cNvSpPr/>
          <p:nvPr/>
        </p:nvSpPr>
        <p:spPr>
          <a:xfrm>
            <a:off x="4052863" y="3020775"/>
            <a:ext cx="2399760" cy="1982988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Kristen: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Non-Profit Founder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043" y="0"/>
            <a:ext cx="38576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26"/>
          <p:cNvCxnSpPr/>
          <p:nvPr/>
        </p:nvCxnSpPr>
        <p:spPr>
          <a:xfrm>
            <a:off x="7922650" y="1902300"/>
            <a:ext cx="21600" cy="1470000"/>
          </a:xfrm>
          <a:prstGeom prst="straightConnector1">
            <a:avLst/>
          </a:prstGeom>
          <a:noFill/>
          <a:ln cap="flat" cmpd="sng" w="228600">
            <a:solidFill>
              <a:srgbClr val="4C5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Testing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26"/>
          <p:cNvSpPr txBox="1"/>
          <p:nvPr>
            <p:ph idx="1" type="body"/>
          </p:nvPr>
        </p:nvSpPr>
        <p:spPr>
          <a:xfrm>
            <a:off x="311700" y="1649000"/>
            <a:ext cx="39576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Experiment Method: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High-level Overview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4 Tasks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Recorded </a:t>
            </a: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successes</a:t>
            </a: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errors</a:t>
            </a: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26"/>
          <p:cNvSpPr/>
          <p:nvPr/>
        </p:nvSpPr>
        <p:spPr>
          <a:xfrm>
            <a:off x="4269300" y="270225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Drew: College Student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26"/>
          <p:cNvSpPr/>
          <p:nvPr/>
        </p:nvSpPr>
        <p:spPr>
          <a:xfrm>
            <a:off x="6841788" y="2823200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Marc: Medical Director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26"/>
          <p:cNvSpPr/>
          <p:nvPr/>
        </p:nvSpPr>
        <p:spPr>
          <a:xfrm>
            <a:off x="6757425" y="907250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Jeff: 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Board Director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26"/>
          <p:cNvSpPr/>
          <p:nvPr/>
        </p:nvSpPr>
        <p:spPr>
          <a:xfrm>
            <a:off x="4052863" y="3020775"/>
            <a:ext cx="2399760" cy="1982988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Kristen: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Non-Profit Founder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his 20s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1" y="12"/>
            <a:ext cx="38575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128" y="44"/>
            <a:ext cx="3857603" cy="5143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Results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0" name="Google Shape;300;p28"/>
          <p:cNvSpPr txBox="1"/>
          <p:nvPr/>
        </p:nvSpPr>
        <p:spPr>
          <a:xfrm>
            <a:off x="497200" y="1480775"/>
            <a:ext cx="3987300" cy="1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400"/>
              <a:buFont typeface="Proxima Nova"/>
              <a:buChar char="+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Very intuitive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400"/>
              <a:buFont typeface="Proxima Nova"/>
              <a:buChar char="+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All of the tasks completed successfully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p28"/>
          <p:cNvSpPr txBox="1"/>
          <p:nvPr/>
        </p:nvSpPr>
        <p:spPr>
          <a:xfrm>
            <a:off x="497200" y="3296600"/>
            <a:ext cx="3987300" cy="16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Proxima Nova"/>
              <a:buChar char="-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Vague delete button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Proxima Nova"/>
              <a:buChar char="-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Voting system/buttons confusing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28"/>
          <p:cNvSpPr txBox="1"/>
          <p:nvPr/>
        </p:nvSpPr>
        <p:spPr>
          <a:xfrm>
            <a:off x="5471300" y="1426275"/>
            <a:ext cx="29832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Customizable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3" name="Google Shape;303;p28"/>
          <p:cNvSpPr/>
          <p:nvPr/>
        </p:nvSpPr>
        <p:spPr>
          <a:xfrm>
            <a:off x="5192300" y="1555350"/>
            <a:ext cx="279000" cy="325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550" y="2160300"/>
            <a:ext cx="2983200" cy="29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"/>
          <p:cNvSpPr txBox="1"/>
          <p:nvPr>
            <p:ph type="title"/>
          </p:nvPr>
        </p:nvSpPr>
        <p:spPr>
          <a:xfrm>
            <a:off x="311725" y="500925"/>
            <a:ext cx="3309000" cy="182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Future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Steps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25" y="2700529"/>
            <a:ext cx="3003799" cy="20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 txBox="1"/>
          <p:nvPr>
            <p:ph idx="1" type="body"/>
          </p:nvPr>
        </p:nvSpPr>
        <p:spPr>
          <a:xfrm>
            <a:off x="4572000" y="189000"/>
            <a:ext cx="39576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Identify how people use old brainstorming sessions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Rework how we use the “Vote” button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Clarify language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b="1"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way that allows app to know when someone is saying idea vs. background comments</a:t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/>
          <p:nvPr>
            <p:ph type="title"/>
          </p:nvPr>
        </p:nvSpPr>
        <p:spPr>
          <a:xfrm>
            <a:off x="311700" y="1550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Questions?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475575" y="2183325"/>
            <a:ext cx="6344700" cy="20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23" y="1322450"/>
            <a:ext cx="5630550" cy="38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4"/>
          <p:cNvCxnSpPr/>
          <p:nvPr/>
        </p:nvCxnSpPr>
        <p:spPr>
          <a:xfrm flipH="1">
            <a:off x="6904452" y="-86401"/>
            <a:ext cx="8700" cy="5466000"/>
          </a:xfrm>
          <a:prstGeom prst="straightConnector1">
            <a:avLst/>
          </a:prstGeom>
          <a:noFill/>
          <a:ln cap="flat" cmpd="sng" w="152400">
            <a:solidFill>
              <a:srgbClr val="4C5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Overview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5817150" y="54050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Mission 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&amp;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Interface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5731775" y="1739500"/>
            <a:ext cx="2354076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Prototype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&amp;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Task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5817150" y="3424950"/>
            <a:ext cx="2183328" cy="1664496"/>
          </a:xfrm>
          <a:prstGeom prst="cloud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&amp;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Results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6" name="Google Shape;66;p14"/>
          <p:cNvCxnSpPr/>
          <p:nvPr/>
        </p:nvCxnSpPr>
        <p:spPr>
          <a:xfrm flipH="1">
            <a:off x="-86575" y="3188500"/>
            <a:ext cx="4420800" cy="1286100"/>
          </a:xfrm>
          <a:prstGeom prst="straightConnector1">
            <a:avLst/>
          </a:prstGeom>
          <a:noFill/>
          <a:ln cap="flat" cmpd="sng" w="152400">
            <a:solidFill>
              <a:srgbClr val="4C5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4"/>
          <p:cNvSpPr/>
          <p:nvPr/>
        </p:nvSpPr>
        <p:spPr>
          <a:xfrm>
            <a:off x="4258025" y="-162125"/>
            <a:ext cx="1296900" cy="539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1550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Mission Statement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75575" y="2183325"/>
            <a:ext cx="6344700" cy="20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Brainstorm With Sound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9577" y="1707050"/>
            <a:ext cx="3232725" cy="245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1118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Interface?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5" y="1491550"/>
            <a:ext cx="2917224" cy="286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3387" y="1491550"/>
            <a:ext cx="2917227" cy="2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1125" y="1491550"/>
            <a:ext cx="2917226" cy="28618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39988" y="4353375"/>
            <a:ext cx="2388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Virtual Reality</a:t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053113" y="3705375"/>
            <a:ext cx="3037800" cy="18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Web Application</a:t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6109738" y="3120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IOS Application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 flipH="1">
            <a:off x="5104550" y="4428000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6648275" y="3648725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3933300" y="1163125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/>
          <p:nvPr/>
        </p:nvSpPr>
        <p:spPr>
          <a:xfrm flipH="1">
            <a:off x="2047575" y="3573025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117800"/>
            <a:ext cx="79566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IOS Application!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800" y="1415825"/>
            <a:ext cx="4810403" cy="354679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7684850" y="1599650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8161525" y="3573025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1092100" y="1362500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81900" y="3648725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6551000" y="220500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 flipH="1">
            <a:off x="7977800" y="340800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 flipH="1">
            <a:off x="7161725" y="2630400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 flipH="1">
            <a:off x="212925" y="2340775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1179600" y="2581813"/>
            <a:ext cx="713394" cy="942624"/>
          </a:xfrm>
          <a:prstGeom prst="lightningBolt">
            <a:avLst/>
          </a:prstGeom>
          <a:solidFill>
            <a:srgbClr val="4C5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18747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IOS Application</a:t>
            </a:r>
            <a:endParaRPr/>
          </a:p>
        </p:txBody>
      </p:sp>
      <p:sp>
        <p:nvSpPr>
          <p:cNvPr id="110" name="Google Shape;110;p18"/>
          <p:cNvSpPr txBox="1"/>
          <p:nvPr>
            <p:ph idx="2" type="body"/>
          </p:nvPr>
        </p:nvSpPr>
        <p:spPr>
          <a:xfrm>
            <a:off x="3123600" y="1927225"/>
            <a:ext cx="57087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Everyone speaks into phones, allowing them to move around during brainstorm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People can commit full attention to the brainstorming process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75" y="1322950"/>
            <a:ext cx="2240974" cy="388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648500" y="1978438"/>
            <a:ext cx="1416000" cy="257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750" y="2726375"/>
            <a:ext cx="1329449" cy="97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2307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Prototype Structure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9"/>
          <p:cNvSpPr txBox="1"/>
          <p:nvPr>
            <p:ph idx="2" type="body"/>
          </p:nvPr>
        </p:nvSpPr>
        <p:spPr>
          <a:xfrm>
            <a:off x="5052525" y="1808325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Mimics IOS application interaction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Focuses on simplicity and ease of use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Involves touch and voice interaction</a:t>
            </a:r>
            <a:endParaRPr sz="24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875" y="1459813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4572" y="1459835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1225" y="1459825"/>
            <a:ext cx="508009" cy="67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925" y="2457063"/>
            <a:ext cx="508002" cy="67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7658" y="2449912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44514" y="2479793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77864" y="3499780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44514" y="3499780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47089" y="4430068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44564" y="4437280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47089" y="2479793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1264" y="4430068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11214" y="4383230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77914" y="4451518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44514" y="4430068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944564" y="3499780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11264" y="3439993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857364" y="2457068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77914" y="3454293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811214" y="3499780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11264" y="2449905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77914" y="1459838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1264" y="1459825"/>
            <a:ext cx="508002" cy="67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370428" y="1597575"/>
            <a:ext cx="682102" cy="53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3975" y="1481630"/>
            <a:ext cx="1150626" cy="153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1598" y="1491545"/>
            <a:ext cx="1150624" cy="1534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>
            <p:ph type="title"/>
          </p:nvPr>
        </p:nvSpPr>
        <p:spPr>
          <a:xfrm>
            <a:off x="311700" y="3496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Proxima Nova"/>
                <a:ea typeface="Proxima Nova"/>
                <a:cs typeface="Proxima Nova"/>
                <a:sym typeface="Proxima Nova"/>
              </a:rPr>
              <a:t>Task 1: Create and Share New Ideas</a:t>
            </a:r>
            <a:endParaRPr b="1"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99" y="1491544"/>
            <a:ext cx="1150624" cy="1534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/>
          <p:nvPr/>
        </p:nvSpPr>
        <p:spPr>
          <a:xfrm>
            <a:off x="670125" y="2658900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0"/>
          <p:cNvSpPr/>
          <p:nvPr/>
        </p:nvSpPr>
        <p:spPr>
          <a:xfrm>
            <a:off x="2277425" y="2571750"/>
            <a:ext cx="3450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/>
          <p:nvPr/>
        </p:nvSpPr>
        <p:spPr>
          <a:xfrm>
            <a:off x="1797525" y="2021438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" name="Google Shape;155;p20"/>
          <p:cNvCxnSpPr>
            <a:stCxn id="152" idx="6"/>
            <a:endCxn id="154" idx="2"/>
          </p:cNvCxnSpPr>
          <p:nvPr/>
        </p:nvCxnSpPr>
        <p:spPr>
          <a:xfrm flipH="1" rot="10800000">
            <a:off x="1340325" y="2172750"/>
            <a:ext cx="457200" cy="63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20"/>
          <p:cNvCxnSpPr>
            <a:stCxn id="154" idx="6"/>
            <a:endCxn id="153" idx="0"/>
          </p:cNvCxnSpPr>
          <p:nvPr/>
        </p:nvCxnSpPr>
        <p:spPr>
          <a:xfrm flipH="1">
            <a:off x="2450025" y="2172788"/>
            <a:ext cx="17700" cy="39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7" name="Google Shape;15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7188" y="1491549"/>
            <a:ext cx="1150624" cy="153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2767" y="1491547"/>
            <a:ext cx="1150624" cy="1534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3442475" y="2340138"/>
            <a:ext cx="4053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0" name="Google Shape;160;p20"/>
          <p:cNvCxnSpPr>
            <a:stCxn id="159" idx="6"/>
            <a:endCxn id="161" idx="2"/>
          </p:cNvCxnSpPr>
          <p:nvPr/>
        </p:nvCxnSpPr>
        <p:spPr>
          <a:xfrm>
            <a:off x="3847775" y="2491488"/>
            <a:ext cx="1030500" cy="231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0"/>
          <p:cNvCxnSpPr>
            <a:stCxn id="153" idx="6"/>
            <a:endCxn id="159" idx="2"/>
          </p:cNvCxnSpPr>
          <p:nvPr/>
        </p:nvCxnSpPr>
        <p:spPr>
          <a:xfrm flipH="1" rot="10800000">
            <a:off x="2622425" y="2491500"/>
            <a:ext cx="820200" cy="231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20"/>
          <p:cNvSpPr/>
          <p:nvPr/>
        </p:nvSpPr>
        <p:spPr>
          <a:xfrm>
            <a:off x="4878400" y="2571750"/>
            <a:ext cx="3450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8367" y="1491551"/>
            <a:ext cx="1150624" cy="153414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/>
          <p:nvPr/>
        </p:nvSpPr>
        <p:spPr>
          <a:xfrm>
            <a:off x="5308375" y="2049500"/>
            <a:ext cx="1134900" cy="399000"/>
          </a:xfrm>
          <a:prstGeom prst="rect">
            <a:avLst/>
          </a:prstGeom>
          <a:solidFill>
            <a:srgbClr val="CEC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5548588" y="2723100"/>
            <a:ext cx="6702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0"/>
          <p:cNvCxnSpPr>
            <a:stCxn id="161" idx="6"/>
            <a:endCxn id="165" idx="2"/>
          </p:cNvCxnSpPr>
          <p:nvPr/>
        </p:nvCxnSpPr>
        <p:spPr>
          <a:xfrm>
            <a:off x="5223400" y="2723100"/>
            <a:ext cx="325200" cy="151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0"/>
          <p:cNvSpPr/>
          <p:nvPr/>
        </p:nvSpPr>
        <p:spPr>
          <a:xfrm>
            <a:off x="6543725" y="1394300"/>
            <a:ext cx="1150500" cy="16314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6890671" y="1491550"/>
            <a:ext cx="457200" cy="30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20"/>
          <p:cNvCxnSpPr>
            <a:stCxn id="165" idx="6"/>
            <a:endCxn id="167" idx="3"/>
          </p:cNvCxnSpPr>
          <p:nvPr/>
        </p:nvCxnSpPr>
        <p:spPr>
          <a:xfrm flipH="1" rot="10800000">
            <a:off x="6218788" y="2786850"/>
            <a:ext cx="493500" cy="8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0"/>
          <p:cNvCxnSpPr>
            <a:stCxn id="167" idx="3"/>
            <a:endCxn id="168" idx="4"/>
          </p:cNvCxnSpPr>
          <p:nvPr/>
        </p:nvCxnSpPr>
        <p:spPr>
          <a:xfrm flipH="1" rot="10800000">
            <a:off x="6712212" y="1794387"/>
            <a:ext cx="407100" cy="992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" name="Google Shape;17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12199" y="3359700"/>
            <a:ext cx="2062332" cy="16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/>
          <p:nvPr/>
        </p:nvSpPr>
        <p:spPr>
          <a:xfrm>
            <a:off x="6611405" y="3359700"/>
            <a:ext cx="2254200" cy="1631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3" name="Google Shape;173;p20"/>
          <p:cNvCxnSpPr>
            <a:stCxn id="168" idx="4"/>
            <a:endCxn id="172" idx="0"/>
          </p:cNvCxnSpPr>
          <p:nvPr/>
        </p:nvCxnSpPr>
        <p:spPr>
          <a:xfrm>
            <a:off x="7119271" y="1794250"/>
            <a:ext cx="619200" cy="1565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>
            <p:ph type="title"/>
          </p:nvPr>
        </p:nvSpPr>
        <p:spPr>
          <a:xfrm>
            <a:off x="311700" y="3496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Proxima Nova"/>
                <a:ea typeface="Proxima Nova"/>
                <a:cs typeface="Proxima Nova"/>
                <a:sym typeface="Proxima Nova"/>
              </a:rPr>
              <a:t>Task 2: Highlight and Present Favorite Ideas</a:t>
            </a:r>
            <a:endParaRPr b="1"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074" y="1624128"/>
            <a:ext cx="1421424" cy="189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451" y="1624118"/>
            <a:ext cx="1421424" cy="189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1825" y="1624137"/>
            <a:ext cx="1421424" cy="189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623775"/>
            <a:ext cx="1421426" cy="18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199" y="1624128"/>
            <a:ext cx="1421424" cy="189523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/>
          <p:nvPr/>
        </p:nvSpPr>
        <p:spPr>
          <a:xfrm>
            <a:off x="637700" y="3188500"/>
            <a:ext cx="670200" cy="330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2292500" y="1860125"/>
            <a:ext cx="670200" cy="330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"/>
          <p:cNvSpPr/>
          <p:nvPr/>
        </p:nvSpPr>
        <p:spPr>
          <a:xfrm>
            <a:off x="3618450" y="1623775"/>
            <a:ext cx="1463100" cy="1748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1"/>
          <p:cNvSpPr/>
          <p:nvPr/>
        </p:nvSpPr>
        <p:spPr>
          <a:xfrm>
            <a:off x="5271825" y="1516775"/>
            <a:ext cx="1463100" cy="1748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"/>
          <p:cNvSpPr/>
          <p:nvPr/>
        </p:nvSpPr>
        <p:spPr>
          <a:xfrm>
            <a:off x="5590175" y="3265175"/>
            <a:ext cx="670200" cy="330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1"/>
          <p:cNvSpPr/>
          <p:nvPr/>
        </p:nvSpPr>
        <p:spPr>
          <a:xfrm>
            <a:off x="7274125" y="2378425"/>
            <a:ext cx="511500" cy="239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0" name="Google Shape;190;p21"/>
          <p:cNvCxnSpPr>
            <a:stCxn id="184" idx="6"/>
            <a:endCxn id="185" idx="2"/>
          </p:cNvCxnSpPr>
          <p:nvPr/>
        </p:nvCxnSpPr>
        <p:spPr>
          <a:xfrm flipH="1" rot="10800000">
            <a:off x="1307900" y="2025550"/>
            <a:ext cx="984600" cy="132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1"/>
          <p:cNvCxnSpPr>
            <a:stCxn id="185" idx="6"/>
            <a:endCxn id="186" idx="2"/>
          </p:cNvCxnSpPr>
          <p:nvPr/>
        </p:nvCxnSpPr>
        <p:spPr>
          <a:xfrm>
            <a:off x="2962700" y="2025575"/>
            <a:ext cx="655800" cy="472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1"/>
          <p:cNvCxnSpPr>
            <a:endCxn id="187" idx="2"/>
          </p:cNvCxnSpPr>
          <p:nvPr/>
        </p:nvCxnSpPr>
        <p:spPr>
          <a:xfrm flipH="1" rot="10800000">
            <a:off x="5081625" y="2390975"/>
            <a:ext cx="190200" cy="10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1"/>
          <p:cNvCxnSpPr>
            <a:stCxn id="188" idx="6"/>
            <a:endCxn id="189" idx="2"/>
          </p:cNvCxnSpPr>
          <p:nvPr/>
        </p:nvCxnSpPr>
        <p:spPr>
          <a:xfrm flipH="1" rot="10800000">
            <a:off x="6260375" y="2497925"/>
            <a:ext cx="1013700" cy="93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