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Raleway"/>
      <p:regular r:id="rId29"/>
      <p:bold r:id="rId30"/>
      <p:italic r:id="rId31"/>
      <p:boldItalic r:id="rId32"/>
    </p:embeddedFont>
    <p:embeddedFont>
      <p:font typeface="Montserrat"/>
      <p:regular r:id="rId33"/>
      <p:bold r:id="rId34"/>
      <p:italic r:id="rId35"/>
      <p:boldItalic r:id="rId36"/>
    </p:embeddedFont>
    <p:embeddedFont>
      <p:font typeface="La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italic.fntdata"/><Relationship Id="rId30" Type="http://schemas.openxmlformats.org/officeDocument/2006/relationships/font" Target="fonts/Raleway-bold.fntdata"/><Relationship Id="rId11" Type="http://schemas.openxmlformats.org/officeDocument/2006/relationships/slide" Target="slides/slide6.xml"/><Relationship Id="rId33" Type="http://schemas.openxmlformats.org/officeDocument/2006/relationships/font" Target="fonts/Montserrat-regular.fntdata"/><Relationship Id="rId10" Type="http://schemas.openxmlformats.org/officeDocument/2006/relationships/slide" Target="slides/slide5.xml"/><Relationship Id="rId32" Type="http://schemas.openxmlformats.org/officeDocument/2006/relationships/font" Target="fonts/Raleway-boldItalic.fntdata"/><Relationship Id="rId13" Type="http://schemas.openxmlformats.org/officeDocument/2006/relationships/slide" Target="slides/slide8.xml"/><Relationship Id="rId35" Type="http://schemas.openxmlformats.org/officeDocument/2006/relationships/font" Target="fonts/Montserrat-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bold.fntdata"/><Relationship Id="rId15" Type="http://schemas.openxmlformats.org/officeDocument/2006/relationships/slide" Target="slides/slide10.xml"/><Relationship Id="rId37" Type="http://schemas.openxmlformats.org/officeDocument/2006/relationships/font" Target="fonts/Lato-regular.fntdata"/><Relationship Id="rId14" Type="http://schemas.openxmlformats.org/officeDocument/2006/relationships/slide" Target="slides/slide9.xml"/><Relationship Id="rId36" Type="http://schemas.openxmlformats.org/officeDocument/2006/relationships/font" Target="fonts/Montserrat-boldItalic.fntdata"/><Relationship Id="rId17" Type="http://schemas.openxmlformats.org/officeDocument/2006/relationships/slide" Target="slides/slide12.xml"/><Relationship Id="rId39" Type="http://schemas.openxmlformats.org/officeDocument/2006/relationships/font" Target="fonts/Lato-italic.fntdata"/><Relationship Id="rId16" Type="http://schemas.openxmlformats.org/officeDocument/2006/relationships/slide" Target="slides/slide11.xml"/><Relationship Id="rId38" Type="http://schemas.openxmlformats.org/officeDocument/2006/relationships/font" Target="fonts/Lat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b9a0b07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b9a0b07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List and Introduce Your Team Members: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-Abanezer - CS HCI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-Arkira - Symsys HCI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-Armando - CS AI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-McDavis - CS BioComp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your problem domain and studio?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A: Our studio is arts and culture. And since arts and culture is such a huge topic we have decided to narrow it into the intersection of music and culture via the side of the creators.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32819d10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32819d10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32819d102_3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32819d102_3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d251bb473_0_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d251bb473_0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30ddfde8e_3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30ddfde8e_3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430ddfde8e_3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430ddfde8e_3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3154d85fe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43154d85fe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43154d85fe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43154d85fe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43154d85fe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43154d85fe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3154d85fe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3154d85fe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43154d85fe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43154d85fe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30ddfde8e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30ddfde8e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43154d85fe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43154d85fe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432819d102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432819d102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43154d85fe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43154d85fe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32819d102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432819d102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32819d102_3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32819d102_3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3154d85f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3154d85f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3154d85fe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3154d85fe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30ddfde8e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30ddfde8e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reason why we decided to construct our slides in this specific manner is to show that we are ultimaltey human centered. Our people come first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3154d85f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3154d85f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3154d85f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3154d85f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3154d85f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3154d85f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Relationship Id="rId4" Type="http://schemas.openxmlformats.org/officeDocument/2006/relationships/image" Target="../media/image14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Relationship Id="rId4" Type="http://schemas.openxmlformats.org/officeDocument/2006/relationships/image" Target="../media/image13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Relationship Id="rId4" Type="http://schemas.openxmlformats.org/officeDocument/2006/relationships/image" Target="../media/image11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Relationship Id="rId4" Type="http://schemas.openxmlformats.org/officeDocument/2006/relationships/image" Target="../media/image12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Relationship Id="rId4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4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13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11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69067"/>
            <a:ext cx="9144002" cy="609601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3"/>
          <p:cNvSpPr txBox="1"/>
          <p:nvPr>
            <p:ph type="ctrTitle"/>
          </p:nvPr>
        </p:nvSpPr>
        <p:spPr>
          <a:xfrm>
            <a:off x="6175750" y="1016800"/>
            <a:ext cx="1954200" cy="7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MUSIC</a:t>
            </a:r>
            <a:endParaRPr b="1"/>
          </a:p>
        </p:txBody>
      </p:sp>
      <p:sp>
        <p:nvSpPr>
          <p:cNvPr id="136" name="Google Shape;136;p13"/>
          <p:cNvSpPr txBox="1"/>
          <p:nvPr>
            <p:ph idx="1" type="subTitle"/>
          </p:nvPr>
        </p:nvSpPr>
        <p:spPr>
          <a:xfrm>
            <a:off x="2451575" y="4546700"/>
            <a:ext cx="7354200" cy="4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 Abanezer Sisay, Arkira Chantaratananond, Armando Bañuelos, and McDavis Ansere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125" y="-728399"/>
            <a:ext cx="9553346" cy="636889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 txBox="1"/>
          <p:nvPr/>
        </p:nvSpPr>
        <p:spPr>
          <a:xfrm>
            <a:off x="4186250" y="4560250"/>
            <a:ext cx="9333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Isi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22"/>
          <p:cNvSpPr/>
          <p:nvPr/>
        </p:nvSpPr>
        <p:spPr>
          <a:xfrm>
            <a:off x="466500" y="338600"/>
            <a:ext cx="1749300" cy="11454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Who?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Stanford  student who is a frequent listener music 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22"/>
          <p:cNvSpPr/>
          <p:nvPr/>
        </p:nvSpPr>
        <p:spPr>
          <a:xfrm>
            <a:off x="466500" y="1981500"/>
            <a:ext cx="1749300" cy="11805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Why?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Listening to music while walking to class or lying in bed 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22"/>
          <p:cNvSpPr/>
          <p:nvPr/>
        </p:nvSpPr>
        <p:spPr>
          <a:xfrm>
            <a:off x="466500" y="3659481"/>
            <a:ext cx="1749300" cy="11454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Where?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Stanford Campus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22"/>
          <p:cNvSpPr/>
          <p:nvPr/>
        </p:nvSpPr>
        <p:spPr>
          <a:xfrm>
            <a:off x="6777900" y="1402200"/>
            <a:ext cx="2366100" cy="22932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“Music is where I feel at peace and understood ”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227" name="Google Shape;2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2625" y="722675"/>
            <a:ext cx="3804651" cy="3804651"/>
          </a:xfrm>
          <a:prstGeom prst="rect">
            <a:avLst/>
          </a:prstGeom>
          <a:noFill/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3"/>
          <p:cNvPicPr preferRelativeResize="0"/>
          <p:nvPr/>
        </p:nvPicPr>
        <p:blipFill rotWithShape="1">
          <a:blip r:embed="rId3">
            <a:alphaModFix/>
          </a:blip>
          <a:srcRect b="0" l="2998" r="2998" t="0"/>
          <a:stretch/>
        </p:blipFill>
        <p:spPr>
          <a:xfrm>
            <a:off x="0" y="-935834"/>
            <a:ext cx="9144001" cy="607933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3"/>
          <p:cNvSpPr txBox="1"/>
          <p:nvPr/>
        </p:nvSpPr>
        <p:spPr>
          <a:xfrm>
            <a:off x="1558050" y="1577450"/>
            <a:ext cx="5781300" cy="20976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3"/>
          <p:cNvSpPr txBox="1"/>
          <p:nvPr/>
        </p:nvSpPr>
        <p:spPr>
          <a:xfrm>
            <a:off x="1896300" y="1862750"/>
            <a:ext cx="5104800" cy="1527000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EMPATHY MAP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475" y="-263175"/>
            <a:ext cx="9238952" cy="5449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" name="Google Shape;240;p24"/>
          <p:cNvGrpSpPr/>
          <p:nvPr/>
        </p:nvGrpSpPr>
        <p:grpSpPr>
          <a:xfrm>
            <a:off x="6526097" y="836588"/>
            <a:ext cx="1917847" cy="1394123"/>
            <a:chOff x="8473171" y="395363"/>
            <a:chExt cx="2212050" cy="2537076"/>
          </a:xfrm>
        </p:grpSpPr>
        <p:pic>
          <p:nvPicPr>
            <p:cNvPr id="241" name="Google Shape;241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73171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242" name="Google Shape;242;p24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9040559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24"/>
            <p:cNvSpPr txBox="1"/>
            <p:nvPr/>
          </p:nvSpPr>
          <p:spPr>
            <a:xfrm>
              <a:off x="8614696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“There was no YouTube back then; I would record cassettes and play them slowly to learn”</a:t>
              </a:r>
              <a:endParaRPr sz="1200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44" name="Google Shape;244;p24"/>
          <p:cNvGrpSpPr/>
          <p:nvPr/>
        </p:nvGrpSpPr>
        <p:grpSpPr>
          <a:xfrm>
            <a:off x="574409" y="731488"/>
            <a:ext cx="1917847" cy="1394123"/>
            <a:chOff x="7154832" y="395363"/>
            <a:chExt cx="2212050" cy="2537076"/>
          </a:xfrm>
        </p:grpSpPr>
        <p:pic>
          <p:nvPicPr>
            <p:cNvPr id="245" name="Google Shape;245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54832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246" name="Google Shape;246;p24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7722220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24"/>
            <p:cNvSpPr txBox="1"/>
            <p:nvPr/>
          </p:nvSpPr>
          <p:spPr>
            <a:xfrm>
              <a:off x="7296357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“I learn the best with progressive lessons, from</a:t>
              </a:r>
              <a:r>
                <a:rPr b="1" lang="en" sz="1200">
                  <a:latin typeface="Raleway"/>
                  <a:ea typeface="Raleway"/>
                  <a:cs typeface="Raleway"/>
                  <a:sym typeface="Raleway"/>
                </a:rPr>
                <a:t> beginning to hard</a:t>
              </a: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”</a:t>
              </a:r>
              <a:endParaRPr sz="1200"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t/>
              </a:r>
              <a:endParaRPr b="1" sz="1200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48" name="Google Shape;248;p24"/>
          <p:cNvGrpSpPr/>
          <p:nvPr/>
        </p:nvGrpSpPr>
        <p:grpSpPr>
          <a:xfrm>
            <a:off x="3680734" y="821888"/>
            <a:ext cx="1917847" cy="1394123"/>
            <a:chOff x="7857946" y="395363"/>
            <a:chExt cx="2212050" cy="2537076"/>
          </a:xfrm>
        </p:grpSpPr>
        <p:pic>
          <p:nvPicPr>
            <p:cNvPr id="249" name="Google Shape;249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57946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250" name="Google Shape;250;p24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8425334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24"/>
            <p:cNvSpPr txBox="1"/>
            <p:nvPr/>
          </p:nvSpPr>
          <p:spPr>
            <a:xfrm>
              <a:off x="7999471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“I want to find new music and </a:t>
              </a:r>
              <a:r>
                <a:rPr b="1" lang="en" sz="1200">
                  <a:latin typeface="Raleway"/>
                  <a:ea typeface="Raleway"/>
                  <a:cs typeface="Raleway"/>
                  <a:sym typeface="Raleway"/>
                </a:rPr>
                <a:t>connect</a:t>
              </a: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 to the artists I listen to “ </a:t>
              </a:r>
              <a:endParaRPr sz="1200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52" name="Google Shape;252;p24"/>
          <p:cNvGrpSpPr/>
          <p:nvPr/>
        </p:nvGrpSpPr>
        <p:grpSpPr>
          <a:xfrm>
            <a:off x="2034484" y="2200363"/>
            <a:ext cx="1917847" cy="1430511"/>
            <a:chOff x="8006505" y="395363"/>
            <a:chExt cx="2212050" cy="2603295"/>
          </a:xfrm>
        </p:grpSpPr>
        <p:pic>
          <p:nvPicPr>
            <p:cNvPr id="253" name="Google Shape;253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06505" y="493664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254" name="Google Shape;254;p24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860111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24"/>
            <p:cNvSpPr txBox="1"/>
            <p:nvPr/>
          </p:nvSpPr>
          <p:spPr>
            <a:xfrm>
              <a:off x="8148030" y="744149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“I was honestly fascinated with rhythm and what I could potentially do on the drums”</a:t>
              </a:r>
              <a:endParaRPr sz="1200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56" name="Google Shape;256;p24"/>
          <p:cNvGrpSpPr/>
          <p:nvPr/>
        </p:nvGrpSpPr>
        <p:grpSpPr>
          <a:xfrm>
            <a:off x="5002109" y="2355138"/>
            <a:ext cx="1917847" cy="1394123"/>
            <a:chOff x="6715386" y="395363"/>
            <a:chExt cx="2212050" cy="2537076"/>
          </a:xfrm>
        </p:grpSpPr>
        <p:pic>
          <p:nvPicPr>
            <p:cNvPr id="257" name="Google Shape;257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15386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258" name="Google Shape;258;p24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7282774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24"/>
            <p:cNvSpPr txBox="1"/>
            <p:nvPr/>
          </p:nvSpPr>
          <p:spPr>
            <a:xfrm>
              <a:off x="6856911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ctr"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“Simple design for beginner learning tools is way more </a:t>
              </a:r>
              <a:r>
                <a:rPr b="1" lang="en" sz="1200">
                  <a:latin typeface="Raleway"/>
                  <a:ea typeface="Raleway"/>
                  <a:cs typeface="Raleway"/>
                  <a:sym typeface="Raleway"/>
                </a:rPr>
                <a:t>trustworthy</a:t>
              </a: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 to me”</a:t>
              </a:r>
              <a:endParaRPr sz="1200"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60" name="Google Shape;260;p24"/>
          <p:cNvGrpSpPr/>
          <p:nvPr/>
        </p:nvGrpSpPr>
        <p:grpSpPr>
          <a:xfrm>
            <a:off x="534084" y="3669238"/>
            <a:ext cx="1917847" cy="1394123"/>
            <a:chOff x="7154832" y="395363"/>
            <a:chExt cx="2212050" cy="2537076"/>
          </a:xfrm>
        </p:grpSpPr>
        <p:pic>
          <p:nvPicPr>
            <p:cNvPr id="261" name="Google Shape;261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54832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262" name="Google Shape;262;p24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7722220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24"/>
            <p:cNvSpPr txBox="1"/>
            <p:nvPr/>
          </p:nvSpPr>
          <p:spPr>
            <a:xfrm>
              <a:off x="7296357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“You have to figure if </a:t>
              </a:r>
              <a:r>
                <a:rPr b="1" lang="en" sz="1200">
                  <a:latin typeface="Raleway"/>
                  <a:ea typeface="Raleway"/>
                  <a:cs typeface="Raleway"/>
                  <a:sym typeface="Raleway"/>
                </a:rPr>
                <a:t>new players</a:t>
              </a: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 match your style and if you can work with their attitudes”</a:t>
              </a:r>
              <a:endParaRPr sz="1200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64" name="Google Shape;264;p24"/>
          <p:cNvGrpSpPr/>
          <p:nvPr/>
        </p:nvGrpSpPr>
        <p:grpSpPr>
          <a:xfrm>
            <a:off x="3452134" y="3749238"/>
            <a:ext cx="1917847" cy="1394123"/>
            <a:chOff x="7594278" y="395363"/>
            <a:chExt cx="2212050" cy="2537076"/>
          </a:xfrm>
        </p:grpSpPr>
        <p:pic>
          <p:nvPicPr>
            <p:cNvPr id="265" name="Google Shape;265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94278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266" name="Google Shape;266;p24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8161666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24"/>
            <p:cNvSpPr txBox="1"/>
            <p:nvPr/>
          </p:nvSpPr>
          <p:spPr>
            <a:xfrm>
              <a:off x="7735803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“You feel nervous up until you perform, then it’s just jamming”</a:t>
              </a:r>
              <a:endParaRPr sz="1200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68" name="Google Shape;268;p24"/>
          <p:cNvGrpSpPr/>
          <p:nvPr/>
        </p:nvGrpSpPr>
        <p:grpSpPr>
          <a:xfrm>
            <a:off x="6541184" y="3638488"/>
            <a:ext cx="1917847" cy="1470323"/>
            <a:chOff x="6100161" y="3030121"/>
            <a:chExt cx="2212050" cy="2675747"/>
          </a:xfrm>
        </p:grpSpPr>
        <p:pic>
          <p:nvPicPr>
            <p:cNvPr id="269" name="Google Shape;269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00161" y="320087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270" name="Google Shape;270;p24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6755438" y="3054178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24"/>
            <p:cNvSpPr txBox="1"/>
            <p:nvPr/>
          </p:nvSpPr>
          <p:spPr>
            <a:xfrm>
              <a:off x="6241686" y="345766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“</a:t>
              </a:r>
              <a:r>
                <a:rPr b="1" lang="en" sz="1200">
                  <a:latin typeface="Raleway"/>
                  <a:ea typeface="Raleway"/>
                  <a:cs typeface="Raleway"/>
                  <a:sym typeface="Raleway"/>
                </a:rPr>
                <a:t>Brother</a:t>
              </a: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 taught the basics to me... after I spent like $300 on books”</a:t>
              </a:r>
              <a:endParaRPr sz="1200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72" name="Google Shape;272;p24"/>
          <p:cNvSpPr txBox="1"/>
          <p:nvPr/>
        </p:nvSpPr>
        <p:spPr>
          <a:xfrm>
            <a:off x="3333000" y="28750"/>
            <a:ext cx="2631900" cy="683400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SAY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300" y="-722274"/>
            <a:ext cx="9553346" cy="6368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25"/>
          <p:cNvGrpSpPr/>
          <p:nvPr/>
        </p:nvGrpSpPr>
        <p:grpSpPr>
          <a:xfrm rot="-5400000">
            <a:off x="171713" y="1375019"/>
            <a:ext cx="1768976" cy="1036649"/>
            <a:chOff x="6803275" y="395363"/>
            <a:chExt cx="2212050" cy="2537076"/>
          </a:xfrm>
        </p:grpSpPr>
        <p:pic>
          <p:nvPicPr>
            <p:cNvPr id="279" name="Google Shape;279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280" name="Google Shape;280;p25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1" name="Google Shape;281;p25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descr="Piece of duct tape sticking a note to the slide" id="282" name="Google Shape;282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23961">
            <a:off x="758944" y="955383"/>
            <a:ext cx="694235" cy="197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283" name="Google Shape;283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5284464">
            <a:off x="1090835" y="1815033"/>
            <a:ext cx="876284" cy="1565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284" name="Google Shape;284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23961">
            <a:off x="701719" y="2613653"/>
            <a:ext cx="694235" cy="1975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25"/>
          <p:cNvGrpSpPr/>
          <p:nvPr/>
        </p:nvGrpSpPr>
        <p:grpSpPr>
          <a:xfrm rot="-5400000">
            <a:off x="214100" y="3290737"/>
            <a:ext cx="1729823" cy="1340845"/>
            <a:chOff x="6803275" y="395363"/>
            <a:chExt cx="2212050" cy="2537076"/>
          </a:xfrm>
        </p:grpSpPr>
        <p:pic>
          <p:nvPicPr>
            <p:cNvPr id="286" name="Google Shape;286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287" name="Google Shape;287;p25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25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descr="Piece of duct tape sticking a note to the slide" id="289" name="Google Shape;289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5247216">
            <a:off x="1247555" y="3898503"/>
            <a:ext cx="857162" cy="2025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290" name="Google Shape;290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240079">
            <a:off x="611088" y="4670240"/>
            <a:ext cx="897484" cy="1935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291" name="Google Shape;291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62449">
            <a:off x="612769" y="3065727"/>
            <a:ext cx="897598" cy="1934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" name="Google Shape;292;p25"/>
          <p:cNvGrpSpPr/>
          <p:nvPr/>
        </p:nvGrpSpPr>
        <p:grpSpPr>
          <a:xfrm rot="-5400000">
            <a:off x="1799722" y="1392630"/>
            <a:ext cx="1661249" cy="1204604"/>
            <a:chOff x="6803275" y="395363"/>
            <a:chExt cx="2212050" cy="2537076"/>
          </a:xfrm>
        </p:grpSpPr>
        <p:pic>
          <p:nvPicPr>
            <p:cNvPr id="293" name="Google Shape;293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294" name="Google Shape;294;p25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25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descr="Piece of duct tape sticking a note to the slide" id="296" name="Google Shape;296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00186">
            <a:off x="2290646" y="1164253"/>
            <a:ext cx="806568" cy="1857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297" name="Google Shape;297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5257054">
            <a:off x="2849213" y="1903972"/>
            <a:ext cx="823128" cy="1819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298" name="Google Shape;298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00186">
            <a:off x="2290646" y="2724471"/>
            <a:ext cx="806568" cy="1857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25"/>
          <p:cNvGrpSpPr/>
          <p:nvPr/>
        </p:nvGrpSpPr>
        <p:grpSpPr>
          <a:xfrm rot="-5400000">
            <a:off x="7141200" y="1298974"/>
            <a:ext cx="1744644" cy="1204604"/>
            <a:chOff x="6803275" y="395363"/>
            <a:chExt cx="2212050" cy="2537076"/>
          </a:xfrm>
        </p:grpSpPr>
        <p:pic>
          <p:nvPicPr>
            <p:cNvPr id="300" name="Google Shape;300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301" name="Google Shape;301;p25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p25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descr="Piece of duct tape sticking a note to the slide" id="303" name="Google Shape;303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05217">
            <a:off x="7610191" y="2596078"/>
            <a:ext cx="806603" cy="1949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304" name="Google Shape;304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5263885">
            <a:off x="8152071" y="1854998"/>
            <a:ext cx="864412" cy="1819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305" name="Google Shape;305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05217">
            <a:off x="7610204" y="1035832"/>
            <a:ext cx="806603" cy="1949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" name="Google Shape;306;p25"/>
          <p:cNvGrpSpPr/>
          <p:nvPr/>
        </p:nvGrpSpPr>
        <p:grpSpPr>
          <a:xfrm rot="-5400000">
            <a:off x="3717877" y="1328004"/>
            <a:ext cx="1631387" cy="1247540"/>
            <a:chOff x="6803275" y="427445"/>
            <a:chExt cx="2212050" cy="2817388"/>
          </a:xfrm>
        </p:grpSpPr>
        <p:pic>
          <p:nvPicPr>
            <p:cNvPr id="307" name="Google Shape;307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308" name="Google Shape;308;p25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7439137" y="2838090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5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descr="Piece of duct tape sticking a note to the slide" id="310" name="Google Shape;310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05492">
            <a:off x="4140486" y="1135843"/>
            <a:ext cx="752252" cy="1823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311" name="Google Shape;311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5264242">
            <a:off x="3562118" y="1835728"/>
            <a:ext cx="808289" cy="1697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312" name="Google Shape;312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05492">
            <a:off x="4095047" y="2647232"/>
            <a:ext cx="752252" cy="1823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25"/>
          <p:cNvGrpSpPr/>
          <p:nvPr/>
        </p:nvGrpSpPr>
        <p:grpSpPr>
          <a:xfrm rot="-5400000">
            <a:off x="5490811" y="1379427"/>
            <a:ext cx="1532066" cy="1082316"/>
            <a:chOff x="6803275" y="395363"/>
            <a:chExt cx="2212050" cy="2537076"/>
          </a:xfrm>
        </p:grpSpPr>
        <p:pic>
          <p:nvPicPr>
            <p:cNvPr id="314" name="Google Shape;314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315" name="Google Shape;315;p25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25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descr="Piece of duct tape sticking a note to the slide" id="317" name="Google Shape;317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02835">
            <a:off x="5947988" y="2555540"/>
            <a:ext cx="724644" cy="171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318" name="Google Shape;318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5260740">
            <a:off x="6342380" y="1943389"/>
            <a:ext cx="759082" cy="1634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319" name="Google Shape;319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02835">
            <a:off x="5894525" y="1165206"/>
            <a:ext cx="724644" cy="1712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25"/>
          <p:cNvGrpSpPr/>
          <p:nvPr/>
        </p:nvGrpSpPr>
        <p:grpSpPr>
          <a:xfrm rot="-5400000">
            <a:off x="1884957" y="3298190"/>
            <a:ext cx="1624529" cy="1204604"/>
            <a:chOff x="6803275" y="395363"/>
            <a:chExt cx="2212050" cy="2537076"/>
          </a:xfrm>
        </p:grpSpPr>
        <p:pic>
          <p:nvPicPr>
            <p:cNvPr id="321" name="Google Shape;321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322" name="Google Shape;322;p25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5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descr="Piece of duct tape sticking a note to the slide" id="324" name="Google Shape;324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97963">
            <a:off x="2357529" y="3088350"/>
            <a:ext cx="806553" cy="1816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325" name="Google Shape;325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5253823">
            <a:off x="2925180" y="3809696"/>
            <a:ext cx="804943" cy="1819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326" name="Google Shape;326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97963">
            <a:off x="2357529" y="4614037"/>
            <a:ext cx="806553" cy="181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25"/>
          <p:cNvGrpSpPr/>
          <p:nvPr/>
        </p:nvGrpSpPr>
        <p:grpSpPr>
          <a:xfrm rot="-5400000">
            <a:off x="3624114" y="3345076"/>
            <a:ext cx="1723850" cy="1123671"/>
            <a:chOff x="6803275" y="395363"/>
            <a:chExt cx="2212050" cy="2537076"/>
          </a:xfrm>
        </p:grpSpPr>
        <p:pic>
          <p:nvPicPr>
            <p:cNvPr id="328" name="Google Shape;328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329" name="Google Shape;329;p25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p25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descr="Piece of duct tape sticking a note to the slide" id="331" name="Google Shape;331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11452">
            <a:off x="4169077" y="3044631"/>
            <a:ext cx="752369" cy="192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332" name="Google Shape;332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5271507">
            <a:off x="4646942" y="3821775"/>
            <a:ext cx="854045" cy="169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333" name="Google Shape;333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11452">
            <a:off x="4169077" y="4663722"/>
            <a:ext cx="752369" cy="1926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334;p25"/>
          <p:cNvGrpSpPr/>
          <p:nvPr/>
        </p:nvGrpSpPr>
        <p:grpSpPr>
          <a:xfrm rot="-5400000">
            <a:off x="5494932" y="3257137"/>
            <a:ext cx="1565468" cy="1222870"/>
            <a:chOff x="6803275" y="395363"/>
            <a:chExt cx="2212050" cy="2537076"/>
          </a:xfrm>
        </p:grpSpPr>
        <p:pic>
          <p:nvPicPr>
            <p:cNvPr id="335" name="Google Shape;33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336" name="Google Shape;336;p25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7" name="Google Shape;337;p25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descr="Piece of duct tape sticking a note to the slide" id="338" name="Google Shape;338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95579">
            <a:off x="5929224" y="3110789"/>
            <a:ext cx="806537" cy="177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339" name="Google Shape;339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5250168">
            <a:off x="6453654" y="3802143"/>
            <a:ext cx="785319" cy="1819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340" name="Google Shape;340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95579">
            <a:off x="5929224" y="4498276"/>
            <a:ext cx="806537" cy="177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25"/>
          <p:cNvGrpSpPr/>
          <p:nvPr/>
        </p:nvGrpSpPr>
        <p:grpSpPr>
          <a:xfrm rot="-5400000">
            <a:off x="7211929" y="3368465"/>
            <a:ext cx="1618778" cy="1082316"/>
            <a:chOff x="6803275" y="395363"/>
            <a:chExt cx="2212050" cy="2537076"/>
          </a:xfrm>
        </p:grpSpPr>
        <p:pic>
          <p:nvPicPr>
            <p:cNvPr id="342" name="Google Shape;342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343" name="Google Shape;343;p25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p25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descr="Piece of duct tape sticking a note to the slide" id="345" name="Google Shape;345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08665">
            <a:off x="7716039" y="3099829"/>
            <a:ext cx="724677" cy="1809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346" name="Google Shape;346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5268200">
            <a:off x="8186621" y="3827570"/>
            <a:ext cx="802026" cy="1634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347" name="Google Shape;347;p2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08665">
            <a:off x="7716039" y="4620247"/>
            <a:ext cx="724677" cy="18090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5"/>
          <p:cNvSpPr txBox="1"/>
          <p:nvPr/>
        </p:nvSpPr>
        <p:spPr>
          <a:xfrm>
            <a:off x="3155225" y="229350"/>
            <a:ext cx="2631900" cy="683400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25"/>
          <p:cNvSpPr txBox="1"/>
          <p:nvPr/>
        </p:nvSpPr>
        <p:spPr>
          <a:xfrm>
            <a:off x="670525" y="1465575"/>
            <a:ext cx="784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Use </a:t>
            </a: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Youtube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 to learn new songs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25"/>
          <p:cNvSpPr txBox="1"/>
          <p:nvPr/>
        </p:nvSpPr>
        <p:spPr>
          <a:xfrm>
            <a:off x="2098488" y="1344212"/>
            <a:ext cx="1123500" cy="10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Shake head 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when recounting experiences with bad attitude members 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25"/>
          <p:cNvSpPr txBox="1"/>
          <p:nvPr/>
        </p:nvSpPr>
        <p:spPr>
          <a:xfrm>
            <a:off x="3915975" y="1350225"/>
            <a:ext cx="11538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Showing </a:t>
            </a: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determination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 when talking about experiences of practicing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352" name="Google Shape;352;p25"/>
          <p:cNvSpPr txBox="1"/>
          <p:nvPr/>
        </p:nvSpPr>
        <p:spPr>
          <a:xfrm>
            <a:off x="5792379" y="1465563"/>
            <a:ext cx="9153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Practicing very little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 due to time constraints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53" name="Google Shape;353;p25"/>
          <p:cNvSpPr txBox="1"/>
          <p:nvPr/>
        </p:nvSpPr>
        <p:spPr>
          <a:xfrm>
            <a:off x="7521375" y="1354675"/>
            <a:ext cx="10368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Staying at the shop to play, despite having picked up gift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354" name="Google Shape;354;p25"/>
          <p:cNvSpPr txBox="1"/>
          <p:nvPr/>
        </p:nvSpPr>
        <p:spPr>
          <a:xfrm>
            <a:off x="517275" y="3376525"/>
            <a:ext cx="11538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Ask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 friends about artists they have been listening to 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5" name="Google Shape;355;p25"/>
          <p:cNvSpPr txBox="1"/>
          <p:nvPr/>
        </p:nvSpPr>
        <p:spPr>
          <a:xfrm>
            <a:off x="2282901" y="3383800"/>
            <a:ext cx="9153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Plays random gigs with friends sometimes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356" name="Google Shape;356;p25"/>
          <p:cNvSpPr txBox="1"/>
          <p:nvPr/>
        </p:nvSpPr>
        <p:spPr>
          <a:xfrm>
            <a:off x="4021450" y="3450525"/>
            <a:ext cx="9522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Find rehearsal space only on weekends in SF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57" name="Google Shape;357;p25"/>
          <p:cNvSpPr txBox="1"/>
          <p:nvPr/>
        </p:nvSpPr>
        <p:spPr>
          <a:xfrm>
            <a:off x="5868863" y="3397925"/>
            <a:ext cx="8550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Looks up lyrics and chords to slowly play along with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8" name="Google Shape;358;p25"/>
          <p:cNvSpPr txBox="1"/>
          <p:nvPr/>
        </p:nvSpPr>
        <p:spPr>
          <a:xfrm>
            <a:off x="7602275" y="3397925"/>
            <a:ext cx="9522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Individuals played </a:t>
            </a: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different styles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 to show off talents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2875" y="-546625"/>
            <a:ext cx="9601750" cy="639117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6"/>
          <p:cNvSpPr/>
          <p:nvPr/>
        </p:nvSpPr>
        <p:spPr>
          <a:xfrm>
            <a:off x="400463" y="1555875"/>
            <a:ext cx="1745700" cy="1263300"/>
          </a:xfrm>
          <a:prstGeom prst="octagon">
            <a:avLst>
              <a:gd fmla="val 29289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Somber 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to acknowledge the fact that his life was slowing down and unable to practice or perform as much.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descr="Piece of duct tape sticking a note to the slide" id="365" name="Google Shape;365;p26"/>
          <p:cNvPicPr preferRelativeResize="0"/>
          <p:nvPr/>
        </p:nvPicPr>
        <p:blipFill rotWithShape="1">
          <a:blip r:embed="rId4">
            <a:alphaModFix/>
          </a:blip>
          <a:srcRect b="10011" l="9244" r="2118" t="5926"/>
          <a:stretch/>
        </p:blipFill>
        <p:spPr>
          <a:xfrm rot="-145853">
            <a:off x="797263" y="1368341"/>
            <a:ext cx="952095" cy="21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6"/>
          <p:cNvSpPr txBox="1"/>
          <p:nvPr/>
        </p:nvSpPr>
        <p:spPr>
          <a:xfrm>
            <a:off x="3372050" y="130300"/>
            <a:ext cx="2631900" cy="683400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FEEL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26"/>
          <p:cNvSpPr/>
          <p:nvPr/>
        </p:nvSpPr>
        <p:spPr>
          <a:xfrm>
            <a:off x="2785425" y="1559339"/>
            <a:ext cx="1478100" cy="1263300"/>
          </a:xfrm>
          <a:prstGeom prst="octagon">
            <a:avLst>
              <a:gd fmla="val 29289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Felt </a:t>
            </a: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excited 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to be playing again and being able to talk musically.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descr="Piece of duct tape sticking a note to the slide" id="368" name="Google Shape;368;p26"/>
          <p:cNvPicPr preferRelativeResize="0"/>
          <p:nvPr/>
        </p:nvPicPr>
        <p:blipFill rotWithShape="1">
          <a:blip r:embed="rId4">
            <a:alphaModFix/>
          </a:blip>
          <a:srcRect b="10011" l="9244" r="2118" t="5926"/>
          <a:stretch/>
        </p:blipFill>
        <p:spPr>
          <a:xfrm rot="-145853">
            <a:off x="3045838" y="1420191"/>
            <a:ext cx="952095" cy="21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6"/>
          <p:cNvSpPr/>
          <p:nvPr/>
        </p:nvSpPr>
        <p:spPr>
          <a:xfrm>
            <a:off x="5183800" y="1559350"/>
            <a:ext cx="1668600" cy="1263300"/>
          </a:xfrm>
          <a:prstGeom prst="octagon">
            <a:avLst>
              <a:gd fmla="val 29289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It is </a:t>
            </a: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satisfying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 to progress through levels; it is motivating to learn this way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Piece of duct tape sticking a note to the slide" id="370" name="Google Shape;370;p26"/>
          <p:cNvPicPr preferRelativeResize="0"/>
          <p:nvPr/>
        </p:nvPicPr>
        <p:blipFill rotWithShape="1">
          <a:blip r:embed="rId4">
            <a:alphaModFix/>
          </a:blip>
          <a:srcRect b="10011" l="9244" r="2118" t="5926"/>
          <a:stretch/>
        </p:blipFill>
        <p:spPr>
          <a:xfrm rot="-145853">
            <a:off x="5460163" y="1420191"/>
            <a:ext cx="952095" cy="21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6"/>
          <p:cNvSpPr/>
          <p:nvPr/>
        </p:nvSpPr>
        <p:spPr>
          <a:xfrm>
            <a:off x="7390675" y="1555875"/>
            <a:ext cx="1606500" cy="1263300"/>
          </a:xfrm>
          <a:prstGeom prst="octagon">
            <a:avLst>
              <a:gd fmla="val 29289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There is a feeling of </a:t>
            </a: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connection 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when listening to new music that is out of the norm 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Piece of duct tape sticking a note to the slide" id="372" name="Google Shape;372;p26"/>
          <p:cNvPicPr preferRelativeResize="0"/>
          <p:nvPr/>
        </p:nvPicPr>
        <p:blipFill rotWithShape="1">
          <a:blip r:embed="rId4">
            <a:alphaModFix/>
          </a:blip>
          <a:srcRect b="10011" l="9244" r="2118" t="5926"/>
          <a:stretch/>
        </p:blipFill>
        <p:spPr>
          <a:xfrm rot="-145853">
            <a:off x="7550813" y="1416716"/>
            <a:ext cx="952095" cy="21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6"/>
          <p:cNvSpPr/>
          <p:nvPr/>
        </p:nvSpPr>
        <p:spPr>
          <a:xfrm>
            <a:off x="471375" y="3617789"/>
            <a:ext cx="1478100" cy="1263300"/>
          </a:xfrm>
          <a:prstGeom prst="octagon">
            <a:avLst>
              <a:gd fmla="val 29289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Feels strongly </a:t>
            </a: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committed 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to his musical career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descr="Piece of duct tape sticking a note to the slide" id="374" name="Google Shape;374;p26"/>
          <p:cNvPicPr preferRelativeResize="0"/>
          <p:nvPr/>
        </p:nvPicPr>
        <p:blipFill rotWithShape="1">
          <a:blip r:embed="rId4">
            <a:alphaModFix/>
          </a:blip>
          <a:srcRect b="10011" l="9244" r="2118" t="5926"/>
          <a:stretch/>
        </p:blipFill>
        <p:spPr>
          <a:xfrm rot="-145853">
            <a:off x="631513" y="3478641"/>
            <a:ext cx="952095" cy="21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6"/>
          <p:cNvSpPr/>
          <p:nvPr/>
        </p:nvSpPr>
        <p:spPr>
          <a:xfrm>
            <a:off x="2785425" y="3571014"/>
            <a:ext cx="1478100" cy="1263300"/>
          </a:xfrm>
          <a:prstGeom prst="octagon">
            <a:avLst>
              <a:gd fmla="val 29289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Felt a little </a:t>
            </a: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sad/lonely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 that he couldn’t play with his friends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descr="Piece of duct tape sticking a note to the slide" id="376" name="Google Shape;376;p26"/>
          <p:cNvPicPr preferRelativeResize="0"/>
          <p:nvPr/>
        </p:nvPicPr>
        <p:blipFill rotWithShape="1">
          <a:blip r:embed="rId4">
            <a:alphaModFix/>
          </a:blip>
          <a:srcRect b="10011" l="9244" r="2118" t="5926"/>
          <a:stretch/>
        </p:blipFill>
        <p:spPr>
          <a:xfrm rot="-145853">
            <a:off x="3010063" y="3431866"/>
            <a:ext cx="952095" cy="21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6"/>
          <p:cNvSpPr/>
          <p:nvPr/>
        </p:nvSpPr>
        <p:spPr>
          <a:xfrm>
            <a:off x="5300025" y="3571014"/>
            <a:ext cx="1478100" cy="1263300"/>
          </a:xfrm>
          <a:prstGeom prst="octagon">
            <a:avLst>
              <a:gd fmla="val 29289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There is </a:t>
            </a: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comfort 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in using a trustworthy tool that teaches you at your pace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Piece of duct tape sticking a note to the slide" id="378" name="Google Shape;378;p26"/>
          <p:cNvPicPr preferRelativeResize="0"/>
          <p:nvPr/>
        </p:nvPicPr>
        <p:blipFill rotWithShape="1">
          <a:blip r:embed="rId4">
            <a:alphaModFix/>
          </a:blip>
          <a:srcRect b="10011" l="9244" r="2118" t="5926"/>
          <a:stretch/>
        </p:blipFill>
        <p:spPr>
          <a:xfrm rot="-145853">
            <a:off x="5460163" y="3431866"/>
            <a:ext cx="952095" cy="21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6"/>
          <p:cNvSpPr/>
          <p:nvPr/>
        </p:nvSpPr>
        <p:spPr>
          <a:xfrm>
            <a:off x="7390675" y="3650689"/>
            <a:ext cx="1478100" cy="1263300"/>
          </a:xfrm>
          <a:prstGeom prst="octagon">
            <a:avLst>
              <a:gd fmla="val 29289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Felt more comfortable when Armando played his guitar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descr="Piece of duct tape sticking a note to the slide" id="380" name="Google Shape;380;p26"/>
          <p:cNvPicPr preferRelativeResize="0"/>
          <p:nvPr/>
        </p:nvPicPr>
        <p:blipFill rotWithShape="1">
          <a:blip r:embed="rId4">
            <a:alphaModFix/>
          </a:blip>
          <a:srcRect b="10011" l="9244" r="2118" t="5926"/>
          <a:stretch/>
        </p:blipFill>
        <p:spPr>
          <a:xfrm rot="-145853">
            <a:off x="7550813" y="3511541"/>
            <a:ext cx="952095" cy="214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925" y="-501875"/>
            <a:ext cx="9255850" cy="5994374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7"/>
          <p:cNvSpPr txBox="1"/>
          <p:nvPr/>
        </p:nvSpPr>
        <p:spPr>
          <a:xfrm>
            <a:off x="3372050" y="130300"/>
            <a:ext cx="2631900" cy="683400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THINK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87" name="Google Shape;387;p27"/>
          <p:cNvGrpSpPr/>
          <p:nvPr/>
        </p:nvGrpSpPr>
        <p:grpSpPr>
          <a:xfrm>
            <a:off x="812072" y="1122560"/>
            <a:ext cx="1809445" cy="1315742"/>
            <a:chOff x="2106350" y="1469224"/>
            <a:chExt cx="1265700" cy="1008850"/>
          </a:xfrm>
        </p:grpSpPr>
        <p:sp>
          <p:nvSpPr>
            <p:cNvPr id="388" name="Google Shape;388;p27"/>
            <p:cNvSpPr/>
            <p:nvPr/>
          </p:nvSpPr>
          <p:spPr>
            <a:xfrm>
              <a:off x="2106350" y="1561150"/>
              <a:ext cx="1265700" cy="831900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Montserrat"/>
                  <a:ea typeface="Montserrat"/>
                  <a:cs typeface="Montserrat"/>
                  <a:sym typeface="Montserrat"/>
                </a:rPr>
                <a:t>I want to be able to smoothly play along to songs at my pace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pic>
          <p:nvPicPr>
            <p:cNvPr descr="Piece of duct tape sticking a note to the slide" id="389" name="Google Shape;389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-145888">
              <a:off x="2359707" y="1485324"/>
              <a:ext cx="758984" cy="171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390" name="Google Shape;390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-145888">
              <a:off x="2359707" y="2290749"/>
              <a:ext cx="758984" cy="1712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1" name="Google Shape;391;p27"/>
          <p:cNvGrpSpPr/>
          <p:nvPr/>
        </p:nvGrpSpPr>
        <p:grpSpPr>
          <a:xfrm>
            <a:off x="812072" y="3827760"/>
            <a:ext cx="1809445" cy="1315742"/>
            <a:chOff x="2106350" y="1469224"/>
            <a:chExt cx="1265700" cy="1008850"/>
          </a:xfrm>
        </p:grpSpPr>
        <p:sp>
          <p:nvSpPr>
            <p:cNvPr id="392" name="Google Shape;392;p27"/>
            <p:cNvSpPr/>
            <p:nvPr/>
          </p:nvSpPr>
          <p:spPr>
            <a:xfrm>
              <a:off x="2106350" y="1561150"/>
              <a:ext cx="1265700" cy="831900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Montserrat"/>
                  <a:ea typeface="Montserrat"/>
                  <a:cs typeface="Montserrat"/>
                  <a:sym typeface="Montserrat"/>
                </a:rPr>
                <a:t>There needs to be more music partners and </a:t>
              </a:r>
              <a:r>
                <a:rPr b="1" lang="en" sz="1000">
                  <a:latin typeface="Montserrat"/>
                  <a:ea typeface="Montserrat"/>
                  <a:cs typeface="Montserrat"/>
                  <a:sym typeface="Montserrat"/>
                </a:rPr>
                <a:t>time </a:t>
              </a:r>
              <a:r>
                <a:rPr lang="en" sz="1000">
                  <a:latin typeface="Montserrat"/>
                  <a:ea typeface="Montserrat"/>
                  <a:cs typeface="Montserrat"/>
                  <a:sym typeface="Montserrat"/>
                </a:rPr>
                <a:t>for them to practice. 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descr="Piece of duct tape sticking a note to the slide" id="393" name="Google Shape;393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-145888">
              <a:off x="2359707" y="1485324"/>
              <a:ext cx="758984" cy="171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394" name="Google Shape;394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-145888">
              <a:off x="2359707" y="2290749"/>
              <a:ext cx="758984" cy="1712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5" name="Google Shape;395;p27"/>
          <p:cNvGrpSpPr/>
          <p:nvPr/>
        </p:nvGrpSpPr>
        <p:grpSpPr>
          <a:xfrm>
            <a:off x="6750347" y="3827760"/>
            <a:ext cx="1809445" cy="1315742"/>
            <a:chOff x="2106350" y="1469224"/>
            <a:chExt cx="1265700" cy="1008850"/>
          </a:xfrm>
        </p:grpSpPr>
        <p:sp>
          <p:nvSpPr>
            <p:cNvPr id="396" name="Google Shape;396;p27"/>
            <p:cNvSpPr/>
            <p:nvPr/>
          </p:nvSpPr>
          <p:spPr>
            <a:xfrm>
              <a:off x="2106350" y="1561150"/>
              <a:ext cx="1265700" cy="831900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Montserrat"/>
                  <a:ea typeface="Montserrat"/>
                  <a:cs typeface="Montserrat"/>
                  <a:sym typeface="Montserrat"/>
                </a:rPr>
                <a:t>There are more important things in my life than music, but music will always draw me in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descr="Piece of duct tape sticking a note to the slide" id="397" name="Google Shape;397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-145888">
              <a:off x="2359707" y="1485324"/>
              <a:ext cx="758984" cy="171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398" name="Google Shape;398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-145888">
              <a:off x="2359707" y="2290749"/>
              <a:ext cx="758984" cy="1712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9" name="Google Shape;399;p27"/>
          <p:cNvGrpSpPr/>
          <p:nvPr/>
        </p:nvGrpSpPr>
        <p:grpSpPr>
          <a:xfrm>
            <a:off x="3667272" y="3827760"/>
            <a:ext cx="1809445" cy="1315742"/>
            <a:chOff x="2106350" y="1469224"/>
            <a:chExt cx="1265700" cy="1008850"/>
          </a:xfrm>
        </p:grpSpPr>
        <p:sp>
          <p:nvSpPr>
            <p:cNvPr id="400" name="Google Shape;400;p27"/>
            <p:cNvSpPr/>
            <p:nvPr/>
          </p:nvSpPr>
          <p:spPr>
            <a:xfrm>
              <a:off x="2106350" y="1561150"/>
              <a:ext cx="1265700" cy="831900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Montserrat"/>
                  <a:ea typeface="Montserrat"/>
                  <a:cs typeface="Montserrat"/>
                  <a:sym typeface="Montserrat"/>
                </a:rPr>
                <a:t>Music is a way for me to convey an </a:t>
              </a:r>
              <a:r>
                <a:rPr b="1" lang="en" sz="1000">
                  <a:latin typeface="Montserrat"/>
                  <a:ea typeface="Montserrat"/>
                  <a:cs typeface="Montserrat"/>
                  <a:sym typeface="Montserrat"/>
                </a:rPr>
                <a:t>emotional </a:t>
              </a:r>
              <a:r>
                <a:rPr lang="en" sz="1000">
                  <a:latin typeface="Montserrat"/>
                  <a:ea typeface="Montserrat"/>
                  <a:cs typeface="Montserrat"/>
                  <a:sym typeface="Montserrat"/>
                </a:rPr>
                <a:t>idea through a physical barrier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descr="Piece of duct tape sticking a note to the slide" id="401" name="Google Shape;401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-145888">
              <a:off x="2359707" y="1485324"/>
              <a:ext cx="758984" cy="171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402" name="Google Shape;402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-145888">
              <a:off x="2359707" y="2290749"/>
              <a:ext cx="758984" cy="1712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3" name="Google Shape;403;p27"/>
          <p:cNvGrpSpPr/>
          <p:nvPr/>
        </p:nvGrpSpPr>
        <p:grpSpPr>
          <a:xfrm>
            <a:off x="5243247" y="2475147"/>
            <a:ext cx="1809445" cy="1315742"/>
            <a:chOff x="2106350" y="1469224"/>
            <a:chExt cx="1265700" cy="1008850"/>
          </a:xfrm>
        </p:grpSpPr>
        <p:sp>
          <p:nvSpPr>
            <p:cNvPr id="404" name="Google Shape;404;p27"/>
            <p:cNvSpPr/>
            <p:nvPr/>
          </p:nvSpPr>
          <p:spPr>
            <a:xfrm>
              <a:off x="2106350" y="1561150"/>
              <a:ext cx="1265700" cy="831900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Montserrat"/>
                  <a:ea typeface="Montserrat"/>
                  <a:cs typeface="Montserrat"/>
                  <a:sym typeface="Montserrat"/>
                </a:rPr>
                <a:t>That music is important and just wants to get better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descr="Piece of duct tape sticking a note to the slide" id="405" name="Google Shape;405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-145888">
              <a:off x="2359707" y="1485324"/>
              <a:ext cx="758984" cy="171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406" name="Google Shape;406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-145888">
              <a:off x="2359707" y="2290749"/>
              <a:ext cx="758984" cy="1712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7" name="Google Shape;407;p27"/>
          <p:cNvGrpSpPr/>
          <p:nvPr/>
        </p:nvGrpSpPr>
        <p:grpSpPr>
          <a:xfrm>
            <a:off x="6750347" y="1122560"/>
            <a:ext cx="1809445" cy="1315742"/>
            <a:chOff x="2106350" y="1469224"/>
            <a:chExt cx="1265700" cy="1008850"/>
          </a:xfrm>
        </p:grpSpPr>
        <p:sp>
          <p:nvSpPr>
            <p:cNvPr id="408" name="Google Shape;408;p27"/>
            <p:cNvSpPr/>
            <p:nvPr/>
          </p:nvSpPr>
          <p:spPr>
            <a:xfrm>
              <a:off x="2106350" y="1561150"/>
              <a:ext cx="1265700" cy="831900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Montserrat"/>
                  <a:ea typeface="Montserrat"/>
                  <a:cs typeface="Montserrat"/>
                  <a:sym typeface="Montserrat"/>
                </a:rPr>
                <a:t>I want to build a strong </a:t>
              </a:r>
              <a:r>
                <a:rPr b="1" lang="en" sz="1000">
                  <a:latin typeface="Montserrat"/>
                  <a:ea typeface="Montserrat"/>
                  <a:cs typeface="Montserrat"/>
                  <a:sym typeface="Montserrat"/>
                </a:rPr>
                <a:t>foundation </a:t>
              </a:r>
              <a:r>
                <a:rPr lang="en" sz="1000">
                  <a:latin typeface="Montserrat"/>
                  <a:ea typeface="Montserrat"/>
                  <a:cs typeface="Montserrat"/>
                  <a:sym typeface="Montserrat"/>
                </a:rPr>
                <a:t>for my playing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pic>
          <p:nvPicPr>
            <p:cNvPr descr="Piece of duct tape sticking a note to the slide" id="409" name="Google Shape;409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-145888">
              <a:off x="2359707" y="1485324"/>
              <a:ext cx="758984" cy="171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410" name="Google Shape;410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-145888">
              <a:off x="2359707" y="2290749"/>
              <a:ext cx="758984" cy="1712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1" name="Google Shape;411;p27"/>
          <p:cNvGrpSpPr/>
          <p:nvPr/>
        </p:nvGrpSpPr>
        <p:grpSpPr>
          <a:xfrm>
            <a:off x="2116872" y="2475160"/>
            <a:ext cx="1809445" cy="1315742"/>
            <a:chOff x="2106350" y="1469224"/>
            <a:chExt cx="1265700" cy="1008850"/>
          </a:xfrm>
        </p:grpSpPr>
        <p:sp>
          <p:nvSpPr>
            <p:cNvPr id="412" name="Google Shape;412;p27"/>
            <p:cNvSpPr/>
            <p:nvPr/>
          </p:nvSpPr>
          <p:spPr>
            <a:xfrm>
              <a:off x="2106350" y="1561150"/>
              <a:ext cx="1265700" cy="831900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Montserrat"/>
                  <a:ea typeface="Montserrat"/>
                  <a:cs typeface="Montserrat"/>
                  <a:sym typeface="Montserrat"/>
                </a:rPr>
                <a:t>I want to be </a:t>
              </a:r>
              <a:r>
                <a:rPr b="1" lang="en" sz="1000">
                  <a:latin typeface="Montserrat"/>
                  <a:ea typeface="Montserrat"/>
                  <a:cs typeface="Montserrat"/>
                  <a:sym typeface="Montserrat"/>
                </a:rPr>
                <a:t>talented </a:t>
              </a:r>
              <a:r>
                <a:rPr lang="en" sz="1000">
                  <a:latin typeface="Montserrat"/>
                  <a:ea typeface="Montserrat"/>
                  <a:cs typeface="Montserrat"/>
                  <a:sym typeface="Montserrat"/>
                </a:rPr>
                <a:t>enough to improv-jam with other musicians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descr="Piece of duct tape sticking a note to the slide" id="413" name="Google Shape;413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-145888">
              <a:off x="2359707" y="1485324"/>
              <a:ext cx="758984" cy="171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414" name="Google Shape;414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-145888">
              <a:off x="2359707" y="2290749"/>
              <a:ext cx="758984" cy="1712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5" name="Google Shape;415;p27"/>
          <p:cNvGrpSpPr/>
          <p:nvPr/>
        </p:nvGrpSpPr>
        <p:grpSpPr>
          <a:xfrm>
            <a:off x="3831922" y="1122560"/>
            <a:ext cx="1809445" cy="1315742"/>
            <a:chOff x="2106350" y="1469224"/>
            <a:chExt cx="1265700" cy="1008850"/>
          </a:xfrm>
        </p:grpSpPr>
        <p:sp>
          <p:nvSpPr>
            <p:cNvPr id="416" name="Google Shape;416;p27"/>
            <p:cNvSpPr/>
            <p:nvPr/>
          </p:nvSpPr>
          <p:spPr>
            <a:xfrm>
              <a:off x="2106350" y="1561150"/>
              <a:ext cx="1265700" cy="831900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Montserrat"/>
                  <a:ea typeface="Montserrat"/>
                  <a:cs typeface="Montserrat"/>
                  <a:sym typeface="Montserrat"/>
                </a:rPr>
                <a:t>If there was a way of being exposed to the artists thought process and what makes their music “</a:t>
              </a:r>
              <a:r>
                <a:rPr b="1" lang="en" sz="1000">
                  <a:latin typeface="Montserrat"/>
                  <a:ea typeface="Montserrat"/>
                  <a:cs typeface="Montserrat"/>
                  <a:sym typeface="Montserrat"/>
                </a:rPr>
                <a:t>different</a:t>
              </a:r>
              <a:r>
                <a:rPr lang="en" sz="1000">
                  <a:latin typeface="Montserrat"/>
                  <a:ea typeface="Montserrat"/>
                  <a:cs typeface="Montserrat"/>
                  <a:sym typeface="Montserrat"/>
                </a:rPr>
                <a:t>”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pic>
          <p:nvPicPr>
            <p:cNvPr descr="Piece of duct tape sticking a note to the slide" id="417" name="Google Shape;417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-145888">
              <a:off x="2359707" y="1485324"/>
              <a:ext cx="758984" cy="171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418" name="Google Shape;418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-145888">
              <a:off x="2359707" y="2290749"/>
              <a:ext cx="758984" cy="1712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8"/>
          <p:cNvSpPr txBox="1"/>
          <p:nvPr/>
        </p:nvSpPr>
        <p:spPr>
          <a:xfrm>
            <a:off x="1558050" y="1577450"/>
            <a:ext cx="5781300" cy="20976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8"/>
          <p:cNvSpPr txBox="1"/>
          <p:nvPr/>
        </p:nvSpPr>
        <p:spPr>
          <a:xfrm>
            <a:off x="1896300" y="1862750"/>
            <a:ext cx="5104800" cy="1527000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NEED, INSIGHTS, AND ANALYSIS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400" y="-274679"/>
            <a:ext cx="9144002" cy="6096016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9"/>
          <p:cNvSpPr txBox="1"/>
          <p:nvPr/>
        </p:nvSpPr>
        <p:spPr>
          <a:xfrm>
            <a:off x="6455575" y="412275"/>
            <a:ext cx="2321700" cy="14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INSIGHTS</a:t>
            </a:r>
            <a:r>
              <a:rPr b="1"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b="1"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Looking for ways to learn </a:t>
            </a: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ukulele at his own pace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2" name="Google Shape;432;p29"/>
          <p:cNvSpPr txBox="1"/>
          <p:nvPr/>
        </p:nvSpPr>
        <p:spPr>
          <a:xfrm>
            <a:off x="6521575" y="2392100"/>
            <a:ext cx="2189700" cy="22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NEEDS</a:t>
            </a:r>
            <a:r>
              <a:rPr b="1"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b="1"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Easy access to play-along music lessons that move at the individual’s pace</a:t>
            </a: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3" name="Google Shape;4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7675" y="507379"/>
            <a:ext cx="2321700" cy="4128732"/>
          </a:xfrm>
          <a:prstGeom prst="rect">
            <a:avLst/>
          </a:prstGeom>
          <a:noFill/>
          <a:ln cap="flat" cmpd="sng" w="28575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69067"/>
            <a:ext cx="9144002" cy="609601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0"/>
          <p:cNvSpPr txBox="1"/>
          <p:nvPr/>
        </p:nvSpPr>
        <p:spPr>
          <a:xfrm>
            <a:off x="5288600" y="270325"/>
            <a:ext cx="2813700" cy="15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INSIGHTS:</a:t>
            </a:r>
            <a:endParaRPr b="1"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He needed time and people to rehearse with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0" name="Google Shape;440;p30"/>
          <p:cNvSpPr txBox="1"/>
          <p:nvPr/>
        </p:nvSpPr>
        <p:spPr>
          <a:xfrm>
            <a:off x="5288600" y="2027475"/>
            <a:ext cx="2879100" cy="21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NEEDS:</a:t>
            </a:r>
            <a:endParaRPr b="1"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Easy access to rehearsal space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Time-flexible people to jam with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More time to jam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1" name="Google Shape;44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0377" y="387013"/>
            <a:ext cx="2457050" cy="436945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69067"/>
            <a:ext cx="9144002" cy="6096016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1"/>
          <p:cNvSpPr txBox="1"/>
          <p:nvPr/>
        </p:nvSpPr>
        <p:spPr>
          <a:xfrm>
            <a:off x="4643650" y="270325"/>
            <a:ext cx="40551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INSIGHTS:</a:t>
            </a:r>
            <a:endParaRPr b="1"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hey want to connect with people who are also serious about music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8" name="Google Shape;448;p31"/>
          <p:cNvSpPr txBox="1"/>
          <p:nvPr/>
        </p:nvSpPr>
        <p:spPr>
          <a:xfrm>
            <a:off x="5175750" y="2144438"/>
            <a:ext cx="32007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NEEDS:</a:t>
            </a:r>
            <a:endParaRPr b="1"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Creating a platform with serious music players to connect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9" name="Google Shape;44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746" y="1405725"/>
            <a:ext cx="3810225" cy="2146425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2650" y="-571350"/>
            <a:ext cx="9429300" cy="62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4"/>
          <p:cNvSpPr txBox="1"/>
          <p:nvPr/>
        </p:nvSpPr>
        <p:spPr>
          <a:xfrm>
            <a:off x="1501925" y="1619400"/>
            <a:ext cx="5781300" cy="20976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4"/>
          <p:cNvSpPr txBox="1"/>
          <p:nvPr/>
        </p:nvSpPr>
        <p:spPr>
          <a:xfrm>
            <a:off x="1896300" y="1862750"/>
            <a:ext cx="5104800" cy="1527000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NEEDFINDING METHODOLOGY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69067"/>
            <a:ext cx="9144002" cy="609601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2"/>
          <p:cNvSpPr txBox="1"/>
          <p:nvPr/>
        </p:nvSpPr>
        <p:spPr>
          <a:xfrm>
            <a:off x="5030225" y="383200"/>
            <a:ext cx="3490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INSIGHTS:</a:t>
            </a:r>
            <a:endParaRPr b="1"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He does not have time to practice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6" name="Google Shape;456;p32"/>
          <p:cNvSpPr txBox="1"/>
          <p:nvPr/>
        </p:nvSpPr>
        <p:spPr>
          <a:xfrm>
            <a:off x="5264425" y="2064000"/>
            <a:ext cx="2821800" cy="14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NEED:</a:t>
            </a:r>
            <a:endParaRPr b="1"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Creating a schedule for practice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7" name="Google Shape;45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850" y="1426516"/>
            <a:ext cx="4065900" cy="2290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69067"/>
            <a:ext cx="9144002" cy="6096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5725" y="588800"/>
            <a:ext cx="3804651" cy="3804651"/>
          </a:xfrm>
          <a:prstGeom prst="rect">
            <a:avLst/>
          </a:prstGeom>
          <a:noFill/>
          <a:ln cap="flat" cmpd="sng" w="2857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4" name="Google Shape;464;p33"/>
          <p:cNvSpPr txBox="1"/>
          <p:nvPr/>
        </p:nvSpPr>
        <p:spPr>
          <a:xfrm>
            <a:off x="6239925" y="310625"/>
            <a:ext cx="23217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INSIGHTS:</a:t>
            </a: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Want to expand her knowledge of music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5" name="Google Shape;465;p33"/>
          <p:cNvSpPr txBox="1"/>
          <p:nvPr/>
        </p:nvSpPr>
        <p:spPr>
          <a:xfrm>
            <a:off x="6416475" y="2237250"/>
            <a:ext cx="1902000" cy="15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NEEDS:</a:t>
            </a:r>
            <a:endParaRPr b="1"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way to find more music and connect with artists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2650" y="-571350"/>
            <a:ext cx="9429300" cy="62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4"/>
          <p:cNvSpPr txBox="1"/>
          <p:nvPr/>
        </p:nvSpPr>
        <p:spPr>
          <a:xfrm>
            <a:off x="1501925" y="1619400"/>
            <a:ext cx="5781300" cy="20976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4"/>
          <p:cNvSpPr txBox="1"/>
          <p:nvPr/>
        </p:nvSpPr>
        <p:spPr>
          <a:xfrm>
            <a:off x="1896300" y="1862750"/>
            <a:ext cx="5104800" cy="1527000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SUMMARY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63"/>
            <a:ext cx="9144000" cy="51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5"/>
          <p:cNvSpPr txBox="1"/>
          <p:nvPr>
            <p:ph idx="1" type="body"/>
          </p:nvPr>
        </p:nvSpPr>
        <p:spPr>
          <a:xfrm>
            <a:off x="580950" y="1169375"/>
            <a:ext cx="8078400" cy="24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rabicPeriod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Easy access to rehearsal space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rabicPeriod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Time-flexible people to jam with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rabicPeriod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More time to jam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rabicPeriod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Creating a platform with serious music players to connect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rabicPeriod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Easy access to play-along music lessons that move at the individual’s pace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rabicPeriod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Creating a schedule for practice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925" y="-471225"/>
            <a:ext cx="9255850" cy="5994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/>
          <p:nvPr/>
        </p:nvSpPr>
        <p:spPr>
          <a:xfrm>
            <a:off x="154925" y="137475"/>
            <a:ext cx="4214700" cy="10398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Questions we asked...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16"/>
          <p:cNvSpPr/>
          <p:nvPr/>
        </p:nvSpPr>
        <p:spPr>
          <a:xfrm>
            <a:off x="548225" y="1399113"/>
            <a:ext cx="1563900" cy="1104600"/>
          </a:xfrm>
          <a:prstGeom prst="flowChartMagneticTap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ontserrat"/>
                <a:ea typeface="Montserrat"/>
                <a:cs typeface="Montserrat"/>
                <a:sym typeface="Montserrat"/>
              </a:rPr>
              <a:t>How did you get into playing music?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55;p16"/>
          <p:cNvSpPr/>
          <p:nvPr/>
        </p:nvSpPr>
        <p:spPr>
          <a:xfrm>
            <a:off x="7107400" y="342350"/>
            <a:ext cx="1943100" cy="1104600"/>
          </a:xfrm>
          <a:prstGeom prst="flowChartMagneticTap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What are some frustrations you have when composing your own music?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16"/>
          <p:cNvSpPr/>
          <p:nvPr/>
        </p:nvSpPr>
        <p:spPr>
          <a:xfrm>
            <a:off x="4941950" y="105075"/>
            <a:ext cx="1943100" cy="1104600"/>
          </a:xfrm>
          <a:prstGeom prst="flowChartMagneticTap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Can you walk me through a story of a time you felt extremely </a:t>
            </a: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accomplished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 as a 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musician?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16"/>
          <p:cNvSpPr/>
          <p:nvPr/>
        </p:nvSpPr>
        <p:spPr>
          <a:xfrm>
            <a:off x="225050" y="3638075"/>
            <a:ext cx="1563900" cy="1104600"/>
          </a:xfrm>
          <a:prstGeom prst="flowChartMagneticTap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Can you tell me about a musical challenge?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16"/>
          <p:cNvSpPr/>
          <p:nvPr/>
        </p:nvSpPr>
        <p:spPr>
          <a:xfrm>
            <a:off x="5793400" y="1686350"/>
            <a:ext cx="2001600" cy="1104600"/>
          </a:xfrm>
          <a:prstGeom prst="flowChartMagneticTap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Can you tell me about a time you </a:t>
            </a: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performed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 in front of other people. How did that make you feel?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16"/>
          <p:cNvSpPr/>
          <p:nvPr/>
        </p:nvSpPr>
        <p:spPr>
          <a:xfrm>
            <a:off x="1624625" y="2725575"/>
            <a:ext cx="1696800" cy="1104600"/>
          </a:xfrm>
          <a:prstGeom prst="flowChartMagneticTap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Can you walk me through a typical practice session?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16"/>
          <p:cNvSpPr/>
          <p:nvPr/>
        </p:nvSpPr>
        <p:spPr>
          <a:xfrm>
            <a:off x="5724875" y="3555150"/>
            <a:ext cx="1608600" cy="1104600"/>
          </a:xfrm>
          <a:prstGeom prst="flowChartMagneticTap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What </a:t>
            </a: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advice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 would you give to novice music players?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7476000" y="2855450"/>
            <a:ext cx="1314000" cy="1104600"/>
          </a:xfrm>
          <a:prstGeom prst="flowChartMagneticTap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What brings you into Guitar Center today?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470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7"/>
          <p:cNvSpPr txBox="1"/>
          <p:nvPr/>
        </p:nvSpPr>
        <p:spPr>
          <a:xfrm>
            <a:off x="1696575" y="1577450"/>
            <a:ext cx="5781300" cy="20976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7"/>
          <p:cNvSpPr txBox="1"/>
          <p:nvPr/>
        </p:nvSpPr>
        <p:spPr>
          <a:xfrm>
            <a:off x="1896300" y="1862750"/>
            <a:ext cx="5104800" cy="1527000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INTERVIEW RESULTS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2875" y="-546625"/>
            <a:ext cx="9601750" cy="639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1600" y="-308350"/>
            <a:ext cx="3119950" cy="5548275"/>
          </a:xfrm>
          <a:prstGeom prst="rect">
            <a:avLst/>
          </a:prstGeom>
          <a:noFill/>
          <a:ln cap="flat" cmpd="sng" w="28575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5" name="Google Shape;175;p18"/>
          <p:cNvSpPr txBox="1"/>
          <p:nvPr/>
        </p:nvSpPr>
        <p:spPr>
          <a:xfrm>
            <a:off x="3844738" y="4281350"/>
            <a:ext cx="16347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Gilbert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18"/>
          <p:cNvSpPr/>
          <p:nvPr/>
        </p:nvSpPr>
        <p:spPr>
          <a:xfrm>
            <a:off x="854994" y="352163"/>
            <a:ext cx="1740900" cy="11520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Who?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Complete beginner to music creation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18"/>
          <p:cNvSpPr/>
          <p:nvPr/>
        </p:nvSpPr>
        <p:spPr>
          <a:xfrm>
            <a:off x="850375" y="1880375"/>
            <a:ext cx="1821900" cy="12057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Why?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Looked confused and hesitant looking for a music book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18"/>
          <p:cNvSpPr/>
          <p:nvPr/>
        </p:nvSpPr>
        <p:spPr>
          <a:xfrm>
            <a:off x="854994" y="3462177"/>
            <a:ext cx="1740900" cy="11520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Where?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Guitar Center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18"/>
          <p:cNvSpPr/>
          <p:nvPr/>
        </p:nvSpPr>
        <p:spPr>
          <a:xfrm>
            <a:off x="6348750" y="982775"/>
            <a:ext cx="2763000" cy="30009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“I want to learn at a slow and steady pace - I’m intimidated when things move too fast”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300" y="-722274"/>
            <a:ext cx="9553346" cy="6368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8337" y="-56700"/>
            <a:ext cx="2956075" cy="5256901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6" name="Google Shape;186;p19"/>
          <p:cNvSpPr txBox="1"/>
          <p:nvPr/>
        </p:nvSpPr>
        <p:spPr>
          <a:xfrm>
            <a:off x="4414850" y="4331650"/>
            <a:ext cx="9333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Jay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19"/>
          <p:cNvSpPr/>
          <p:nvPr/>
        </p:nvSpPr>
        <p:spPr>
          <a:xfrm>
            <a:off x="999900" y="338600"/>
            <a:ext cx="1749300" cy="11454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Who?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Very experienced guitar player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19"/>
          <p:cNvSpPr/>
          <p:nvPr/>
        </p:nvSpPr>
        <p:spPr>
          <a:xfrm>
            <a:off x="999900" y="1981500"/>
            <a:ext cx="1749300" cy="11805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Why?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 was jamming out to some crazy tunes!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19"/>
          <p:cNvSpPr/>
          <p:nvPr/>
        </p:nvSpPr>
        <p:spPr>
          <a:xfrm>
            <a:off x="999900" y="3659481"/>
            <a:ext cx="1749300" cy="11454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Where?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Guitar Center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19"/>
          <p:cNvSpPr/>
          <p:nvPr/>
        </p:nvSpPr>
        <p:spPr>
          <a:xfrm>
            <a:off x="6542250" y="1315575"/>
            <a:ext cx="2366100" cy="22932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“I was chosen by the guitar gods”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2650" y="-571350"/>
            <a:ext cx="9429300" cy="62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138" y="1021550"/>
            <a:ext cx="5503725" cy="3100425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7" name="Google Shape;197;p20"/>
          <p:cNvSpPr txBox="1"/>
          <p:nvPr/>
        </p:nvSpPr>
        <p:spPr>
          <a:xfrm>
            <a:off x="2904150" y="3266900"/>
            <a:ext cx="33357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Jose and Carlos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20"/>
          <p:cNvSpPr/>
          <p:nvPr/>
        </p:nvSpPr>
        <p:spPr>
          <a:xfrm>
            <a:off x="427500" y="596938"/>
            <a:ext cx="1563900" cy="11286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Who?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2-year self taught guitar player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20"/>
          <p:cNvSpPr/>
          <p:nvPr/>
        </p:nvSpPr>
        <p:spPr>
          <a:xfrm>
            <a:off x="427500" y="1974738"/>
            <a:ext cx="1563900" cy="11286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Why</a:t>
            </a: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Playing a wonderful duet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20"/>
          <p:cNvSpPr/>
          <p:nvPr/>
        </p:nvSpPr>
        <p:spPr>
          <a:xfrm>
            <a:off x="427500" y="3417963"/>
            <a:ext cx="1563900" cy="11286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Where</a:t>
            </a: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Guitar Center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20"/>
          <p:cNvSpPr/>
          <p:nvPr/>
        </p:nvSpPr>
        <p:spPr>
          <a:xfrm>
            <a:off x="6602150" y="596938"/>
            <a:ext cx="1563900" cy="11286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Who?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Has been playing bass for 6 years and guitar for 3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20"/>
          <p:cNvSpPr/>
          <p:nvPr/>
        </p:nvSpPr>
        <p:spPr>
          <a:xfrm>
            <a:off x="6602150" y="1974738"/>
            <a:ext cx="1563900" cy="11286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Why</a:t>
            </a: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Playing a wonderful duet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20"/>
          <p:cNvSpPr/>
          <p:nvPr/>
        </p:nvSpPr>
        <p:spPr>
          <a:xfrm>
            <a:off x="6602150" y="3417963"/>
            <a:ext cx="1563900" cy="11286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Where</a:t>
            </a: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Guitar Center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20"/>
          <p:cNvSpPr/>
          <p:nvPr/>
        </p:nvSpPr>
        <p:spPr>
          <a:xfrm>
            <a:off x="2313800" y="120525"/>
            <a:ext cx="4095300" cy="11286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 think that people lose sight that music is about an emotional experience. Music is up there with the strongest emotions like love, near-death experiences, and hallucinogenic drugs.” - Carlos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p20"/>
          <p:cNvSpPr/>
          <p:nvPr/>
        </p:nvSpPr>
        <p:spPr>
          <a:xfrm>
            <a:off x="2313800" y="3933000"/>
            <a:ext cx="4095300" cy="11286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“I just sounded like shit. I just knew that I needed to practice. There is no science behind it. Just practice.”</a:t>
            </a: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- Jose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69067"/>
            <a:ext cx="9144002" cy="6096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4425" y="1304998"/>
            <a:ext cx="4497338" cy="2533502"/>
          </a:xfrm>
          <a:prstGeom prst="rect">
            <a:avLst/>
          </a:prstGeom>
          <a:noFill/>
          <a:ln cap="flat" cmpd="sng" w="2857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2" name="Google Shape;212;p21"/>
          <p:cNvSpPr txBox="1"/>
          <p:nvPr/>
        </p:nvSpPr>
        <p:spPr>
          <a:xfrm>
            <a:off x="3958913" y="3057250"/>
            <a:ext cx="1183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Troy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21"/>
          <p:cNvSpPr/>
          <p:nvPr/>
        </p:nvSpPr>
        <p:spPr>
          <a:xfrm>
            <a:off x="492000" y="419563"/>
            <a:ext cx="1563900" cy="11286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Who?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Has been playing drums since middle school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21"/>
          <p:cNvSpPr/>
          <p:nvPr/>
        </p:nvSpPr>
        <p:spPr>
          <a:xfrm>
            <a:off x="492000" y="1914625"/>
            <a:ext cx="1563900" cy="11286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Why?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Rocking out to an insanely catchy beat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21"/>
          <p:cNvSpPr/>
          <p:nvPr/>
        </p:nvSpPr>
        <p:spPr>
          <a:xfrm>
            <a:off x="492000" y="3409663"/>
            <a:ext cx="1563900" cy="11286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Where?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Guitar Center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" name="Google Shape;216;p21"/>
          <p:cNvSpPr/>
          <p:nvPr/>
        </p:nvSpPr>
        <p:spPr>
          <a:xfrm>
            <a:off x="6896975" y="1537088"/>
            <a:ext cx="2019600" cy="2045100"/>
          </a:xfrm>
          <a:prstGeom prst="flowChartAlternateProcess">
            <a:avLst/>
          </a:prstGeom>
          <a:solidFill>
            <a:srgbClr val="000000"/>
          </a:solidFill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Well I wasn’t always a drum player. I first played bongos. Then my friend introduced me to a high-hat and snare drum. I have never looked back since”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