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6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Lst>
  <p:sldSz cy="5143500" cx="9144000"/>
  <p:notesSz cx="6858000" cy="9144000"/>
  <p:embeddedFontLst>
    <p:embeddedFont>
      <p:font typeface="Poppins"/>
      <p:regular r:id="rId33"/>
      <p:bold r:id="rId34"/>
      <p:italic r:id="rId35"/>
      <p:boldItalic r:id="rId36"/>
    </p:embeddedFont>
    <p:embeddedFont>
      <p:font typeface="Poppins Light"/>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font" Target="fonts/PoppinsLight-boldItalic.fntdata"/><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font" Target="fonts/Poppins-regular.fntdata"/><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font" Target="fonts/Poppins-italic.fntdata"/><Relationship Id="rId12" Type="http://schemas.openxmlformats.org/officeDocument/2006/relationships/slide" Target="slides/slide8.xml"/><Relationship Id="rId34" Type="http://schemas.openxmlformats.org/officeDocument/2006/relationships/font" Target="fonts/Poppins-bold.fntdata"/><Relationship Id="rId15" Type="http://schemas.openxmlformats.org/officeDocument/2006/relationships/slide" Target="slides/slide11.xml"/><Relationship Id="rId37" Type="http://schemas.openxmlformats.org/officeDocument/2006/relationships/font" Target="fonts/PoppinsLight-regular.fntdata"/><Relationship Id="rId14" Type="http://schemas.openxmlformats.org/officeDocument/2006/relationships/slide" Target="slides/slide10.xml"/><Relationship Id="rId36" Type="http://schemas.openxmlformats.org/officeDocument/2006/relationships/font" Target="fonts/Poppins-boldItalic.fntdata"/><Relationship Id="rId17" Type="http://schemas.openxmlformats.org/officeDocument/2006/relationships/slide" Target="slides/slide13.xml"/><Relationship Id="rId39" Type="http://schemas.openxmlformats.org/officeDocument/2006/relationships/font" Target="fonts/PoppinsLight-italic.fntdata"/><Relationship Id="rId16" Type="http://schemas.openxmlformats.org/officeDocument/2006/relationships/slide" Target="slides/slide12.xml"/><Relationship Id="rId38" Type="http://schemas.openxmlformats.org/officeDocument/2006/relationships/font" Target="fonts/PoppinsLight-bold.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Google Shape;138;g455acbc119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455acbc11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7" name="Shape 217"/>
        <p:cNvGrpSpPr/>
        <p:nvPr/>
      </p:nvGrpSpPr>
      <p:grpSpPr>
        <a:xfrm>
          <a:off x="0" y="0"/>
          <a:ext cx="0" cy="0"/>
          <a:chOff x="0" y="0"/>
          <a:chExt cx="0" cy="0"/>
        </a:xfrm>
      </p:grpSpPr>
      <p:sp>
        <p:nvSpPr>
          <p:cNvPr id="218" name="Google Shape;218;g44317dfa05_0_11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44317dfa05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1" name="Shape 231"/>
        <p:cNvGrpSpPr/>
        <p:nvPr/>
      </p:nvGrpSpPr>
      <p:grpSpPr>
        <a:xfrm>
          <a:off x="0" y="0"/>
          <a:ext cx="0" cy="0"/>
          <a:chOff x="0" y="0"/>
          <a:chExt cx="0" cy="0"/>
        </a:xfrm>
      </p:grpSpPr>
      <p:sp>
        <p:nvSpPr>
          <p:cNvPr id="232" name="Google Shape;232;g44317dfa05_0_11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44317dfa05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7" name="Shape 237"/>
        <p:cNvGrpSpPr/>
        <p:nvPr/>
      </p:nvGrpSpPr>
      <p:grpSpPr>
        <a:xfrm>
          <a:off x="0" y="0"/>
          <a:ext cx="0" cy="0"/>
          <a:chOff x="0" y="0"/>
          <a:chExt cx="0" cy="0"/>
        </a:xfrm>
      </p:grpSpPr>
      <p:sp>
        <p:nvSpPr>
          <p:cNvPr id="238" name="Google Shape;238;g455acbc119_0_7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455acbc119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4" name="Shape 264"/>
        <p:cNvGrpSpPr/>
        <p:nvPr/>
      </p:nvGrpSpPr>
      <p:grpSpPr>
        <a:xfrm>
          <a:off x="0" y="0"/>
          <a:ext cx="0" cy="0"/>
          <a:chOff x="0" y="0"/>
          <a:chExt cx="0" cy="0"/>
        </a:xfrm>
      </p:grpSpPr>
      <p:sp>
        <p:nvSpPr>
          <p:cNvPr id="265" name="Google Shape;265;g44317dfa05_0_9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44317dfa05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1" name="Shape 271"/>
        <p:cNvGrpSpPr/>
        <p:nvPr/>
      </p:nvGrpSpPr>
      <p:grpSpPr>
        <a:xfrm>
          <a:off x="0" y="0"/>
          <a:ext cx="0" cy="0"/>
          <a:chOff x="0" y="0"/>
          <a:chExt cx="0" cy="0"/>
        </a:xfrm>
      </p:grpSpPr>
      <p:sp>
        <p:nvSpPr>
          <p:cNvPr id="272" name="Google Shape;272;g455acbc119_0_9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455acbc119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Taskflow 1`</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5" name="Shape 305"/>
        <p:cNvGrpSpPr/>
        <p:nvPr/>
      </p:nvGrpSpPr>
      <p:grpSpPr>
        <a:xfrm>
          <a:off x="0" y="0"/>
          <a:ext cx="0" cy="0"/>
          <a:chOff x="0" y="0"/>
          <a:chExt cx="0" cy="0"/>
        </a:xfrm>
      </p:grpSpPr>
      <p:sp>
        <p:nvSpPr>
          <p:cNvPr id="306" name="Google Shape;306;g44317dfa05_0_10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44317dfa05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2" name="Shape 312"/>
        <p:cNvGrpSpPr/>
        <p:nvPr/>
      </p:nvGrpSpPr>
      <p:grpSpPr>
        <a:xfrm>
          <a:off x="0" y="0"/>
          <a:ext cx="0" cy="0"/>
          <a:chOff x="0" y="0"/>
          <a:chExt cx="0" cy="0"/>
        </a:xfrm>
      </p:grpSpPr>
      <p:sp>
        <p:nvSpPr>
          <p:cNvPr id="313" name="Google Shape;313;g455acbc119_0_12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455acbc119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0" name="Shape 340"/>
        <p:cNvGrpSpPr/>
        <p:nvPr/>
      </p:nvGrpSpPr>
      <p:grpSpPr>
        <a:xfrm>
          <a:off x="0" y="0"/>
          <a:ext cx="0" cy="0"/>
          <a:chOff x="0" y="0"/>
          <a:chExt cx="0" cy="0"/>
        </a:xfrm>
      </p:grpSpPr>
      <p:sp>
        <p:nvSpPr>
          <p:cNvPr id="341" name="Google Shape;341;g44317dfa05_0_2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42" name="Google Shape;342;g44317dfa05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7" name="Shape 367"/>
        <p:cNvGrpSpPr/>
        <p:nvPr/>
      </p:nvGrpSpPr>
      <p:grpSpPr>
        <a:xfrm>
          <a:off x="0" y="0"/>
          <a:ext cx="0" cy="0"/>
          <a:chOff x="0" y="0"/>
          <a:chExt cx="0" cy="0"/>
        </a:xfrm>
      </p:grpSpPr>
      <p:sp>
        <p:nvSpPr>
          <p:cNvPr id="368" name="Google Shape;368;g44317dfa05_0_10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69" name="Google Shape;369;g44317dfa05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4" name="Shape 374"/>
        <p:cNvGrpSpPr/>
        <p:nvPr/>
      </p:nvGrpSpPr>
      <p:grpSpPr>
        <a:xfrm>
          <a:off x="0" y="0"/>
          <a:ext cx="0" cy="0"/>
          <a:chOff x="0" y="0"/>
          <a:chExt cx="0" cy="0"/>
        </a:xfrm>
      </p:grpSpPr>
      <p:sp>
        <p:nvSpPr>
          <p:cNvPr id="375" name="Google Shape;375;g455acbc119_0_13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76" name="Google Shape;376;g455acbc119_0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Google Shape;143;g459641f6c9_0_1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459641f6c9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8" name="Shape 408"/>
        <p:cNvGrpSpPr/>
        <p:nvPr/>
      </p:nvGrpSpPr>
      <p:grpSpPr>
        <a:xfrm>
          <a:off x="0" y="0"/>
          <a:ext cx="0" cy="0"/>
          <a:chOff x="0" y="0"/>
          <a:chExt cx="0" cy="0"/>
        </a:xfrm>
      </p:grpSpPr>
      <p:sp>
        <p:nvSpPr>
          <p:cNvPr id="409" name="Google Shape;409;g44317dfa05_0_5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10" name="Google Shape;410;g44317dfa05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2" name="Shape 442"/>
        <p:cNvGrpSpPr/>
        <p:nvPr/>
      </p:nvGrpSpPr>
      <p:grpSpPr>
        <a:xfrm>
          <a:off x="0" y="0"/>
          <a:ext cx="0" cy="0"/>
          <a:chOff x="0" y="0"/>
          <a:chExt cx="0" cy="0"/>
        </a:xfrm>
      </p:grpSpPr>
      <p:sp>
        <p:nvSpPr>
          <p:cNvPr id="443" name="Google Shape;443;g455acbc119_0_5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44" name="Google Shape;444;g455acbc119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8" name="Shape 448"/>
        <p:cNvGrpSpPr/>
        <p:nvPr/>
      </p:nvGrpSpPr>
      <p:grpSpPr>
        <a:xfrm>
          <a:off x="0" y="0"/>
          <a:ext cx="0" cy="0"/>
          <a:chOff x="0" y="0"/>
          <a:chExt cx="0" cy="0"/>
        </a:xfrm>
      </p:grpSpPr>
      <p:sp>
        <p:nvSpPr>
          <p:cNvPr id="449" name="Google Shape;449;g44317dfa05_2_3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50" name="Google Shape;450;g44317dfa05_2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7" name="Shape 457"/>
        <p:cNvGrpSpPr/>
        <p:nvPr/>
      </p:nvGrpSpPr>
      <p:grpSpPr>
        <a:xfrm>
          <a:off x="0" y="0"/>
          <a:ext cx="0" cy="0"/>
          <a:chOff x="0" y="0"/>
          <a:chExt cx="0" cy="0"/>
        </a:xfrm>
      </p:grpSpPr>
      <p:sp>
        <p:nvSpPr>
          <p:cNvPr id="458" name="Google Shape;458;g44317dfa05_2_2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59" name="Google Shape;459;g44317dfa05_2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4" name="Shape 464"/>
        <p:cNvGrpSpPr/>
        <p:nvPr/>
      </p:nvGrpSpPr>
      <p:grpSpPr>
        <a:xfrm>
          <a:off x="0" y="0"/>
          <a:ext cx="0" cy="0"/>
          <a:chOff x="0" y="0"/>
          <a:chExt cx="0" cy="0"/>
        </a:xfrm>
      </p:grpSpPr>
      <p:sp>
        <p:nvSpPr>
          <p:cNvPr id="465" name="Google Shape;465;g46ae2e1515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66" name="Google Shape;466;g46ae2e151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0" name="Shape 470"/>
        <p:cNvGrpSpPr/>
        <p:nvPr/>
      </p:nvGrpSpPr>
      <p:grpSpPr>
        <a:xfrm>
          <a:off x="0" y="0"/>
          <a:ext cx="0" cy="0"/>
          <a:chOff x="0" y="0"/>
          <a:chExt cx="0" cy="0"/>
        </a:xfrm>
      </p:grpSpPr>
      <p:sp>
        <p:nvSpPr>
          <p:cNvPr id="471" name="Google Shape;471;g459641f6c9_0_5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72" name="Google Shape;472;g459641f6c9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7" name="Shape 477"/>
        <p:cNvGrpSpPr/>
        <p:nvPr/>
      </p:nvGrpSpPr>
      <p:grpSpPr>
        <a:xfrm>
          <a:off x="0" y="0"/>
          <a:ext cx="0" cy="0"/>
          <a:chOff x="0" y="0"/>
          <a:chExt cx="0" cy="0"/>
        </a:xfrm>
      </p:grpSpPr>
      <p:sp>
        <p:nvSpPr>
          <p:cNvPr id="478" name="Google Shape;478;g44317dfa05_2_1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79" name="Google Shape;479;g44317dfa05_2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3" name="Shape 483"/>
        <p:cNvGrpSpPr/>
        <p:nvPr/>
      </p:nvGrpSpPr>
      <p:grpSpPr>
        <a:xfrm>
          <a:off x="0" y="0"/>
          <a:ext cx="0" cy="0"/>
          <a:chOff x="0" y="0"/>
          <a:chExt cx="0" cy="0"/>
        </a:xfrm>
      </p:grpSpPr>
      <p:sp>
        <p:nvSpPr>
          <p:cNvPr id="484" name="Google Shape;484;g44317dfa05_0_16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85" name="Google Shape;485;g44317dfa05_0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9" name="Shape 489"/>
        <p:cNvGrpSpPr/>
        <p:nvPr/>
      </p:nvGrpSpPr>
      <p:grpSpPr>
        <a:xfrm>
          <a:off x="0" y="0"/>
          <a:ext cx="0" cy="0"/>
          <a:chOff x="0" y="0"/>
          <a:chExt cx="0" cy="0"/>
        </a:xfrm>
      </p:grpSpPr>
      <p:sp>
        <p:nvSpPr>
          <p:cNvPr id="490" name="Google Shape;490;g44317dfa05_0_12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91" name="Google Shape;491;g44317dfa05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Added new Settings/Additional Information page to enhance previous features and clarify where “My Schedule” Lives. Keeps </a:t>
            </a:r>
            <a:r>
              <a:rPr lang="en"/>
              <a:t>Collaboration Task Flow </a:t>
            </a:r>
            <a:r>
              <a:rPr lang="en"/>
              <a:t>cleaner.</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Google Shape;150;g459641f6c9_0_2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459641f6c9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Google Shape;156;g455acbc119_0_2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455acbc119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Google Shape;163;g44d128fe79_1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44d128fe79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Google Shape;171;g459641f6c9_0_2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459641f6c9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Google Shape;177;g44317dfa05_0_15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44317dfa05_0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 name="Shape 183"/>
        <p:cNvGrpSpPr/>
        <p:nvPr/>
      </p:nvGrpSpPr>
      <p:grpSpPr>
        <a:xfrm>
          <a:off x="0" y="0"/>
          <a:ext cx="0" cy="0"/>
          <a:chOff x="0" y="0"/>
          <a:chExt cx="0" cy="0"/>
        </a:xfrm>
      </p:grpSpPr>
      <p:sp>
        <p:nvSpPr>
          <p:cNvPr id="184" name="Google Shape;184;g44317dfa05_0_13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44317dfa05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also added the name to the Dashboard along with Access control to settings and the My profile, including the store. The store is to dress up your avatar or unlock other items like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9" name="Shape 199"/>
        <p:cNvGrpSpPr/>
        <p:nvPr/>
      </p:nvGrpSpPr>
      <p:grpSpPr>
        <a:xfrm>
          <a:off x="0" y="0"/>
          <a:ext cx="0" cy="0"/>
          <a:chOff x="0" y="0"/>
          <a:chExt cx="0" cy="0"/>
        </a:xfrm>
      </p:grpSpPr>
      <p:sp>
        <p:nvSpPr>
          <p:cNvPr id="200" name="Google Shape;200;g44317dfa05_0_14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44317dfa05_0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Explan rational of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ype="title">
  <p:cSld name="TITLE">
    <p:bg>
      <p:bgPr>
        <a:blipFill>
          <a:blip r:embed="rId2">
            <a:alphaModFix/>
          </a:blip>
          <a:stretch>
            <a:fillRect/>
          </a:stretch>
        </a:blipFill>
      </p:bgPr>
    </p:bg>
    <p:spTree>
      <p:nvGrpSpPr>
        <p:cNvPr id="9" name="Shape 9"/>
        <p:cNvGrpSpPr/>
        <p:nvPr/>
      </p:nvGrpSpPr>
      <p:grpSpPr>
        <a:xfrm>
          <a:off x="0" y="0"/>
          <a:ext cx="0" cy="0"/>
          <a:chOff x="0" y="0"/>
          <a:chExt cx="0" cy="0"/>
        </a:xfrm>
      </p:grpSpPr>
      <p:sp>
        <p:nvSpPr>
          <p:cNvPr id="10" name="Google Shape;10;p2"/>
          <p:cNvSpPr/>
          <p:nvPr/>
        </p:nvSpPr>
        <p:spPr>
          <a:xfrm>
            <a:off x="1592400" y="-407850"/>
            <a:ext cx="5959200" cy="5959200"/>
          </a:xfrm>
          <a:prstGeom prst="ellipse">
            <a:avLst/>
          </a:prstGeom>
          <a:solidFill>
            <a:srgbClr val="000000">
              <a:alpha val="26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501210" y="175873"/>
            <a:ext cx="2451351" cy="2451351"/>
            <a:chOff x="6680825" y="2549350"/>
            <a:chExt cx="1539600" cy="1539600"/>
          </a:xfrm>
        </p:grpSpPr>
        <p:sp>
          <p:nvSpPr>
            <p:cNvPr id="12" name="Google Shape;12;p2"/>
            <p:cNvSpPr/>
            <p:nvPr/>
          </p:nvSpPr>
          <p:spPr>
            <a:xfrm>
              <a:off x="6825669" y="2694194"/>
              <a:ext cx="1249800" cy="1249800"/>
            </a:xfrm>
            <a:prstGeom prst="ellipse">
              <a:avLst/>
            </a:prstGeom>
            <a:solidFill>
              <a:srgbClr val="000000">
                <a:alpha val="188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6894850" y="2763375"/>
              <a:ext cx="1111200" cy="11112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a:off x="6680825" y="2549350"/>
              <a:ext cx="1539600" cy="1539600"/>
            </a:xfrm>
            <a:prstGeom prst="donut">
              <a:avLst>
                <a:gd fmla="val 495" name="adj"/>
              </a:avLst>
            </a:prstGeom>
            <a:solidFill>
              <a:srgbClr val="000000">
                <a:alpha val="653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 name="Google Shape;15;p2"/>
          <p:cNvGrpSpPr/>
          <p:nvPr/>
        </p:nvGrpSpPr>
        <p:grpSpPr>
          <a:xfrm>
            <a:off x="6427669" y="2502633"/>
            <a:ext cx="2324700" cy="2324700"/>
            <a:chOff x="-474900" y="321200"/>
            <a:chExt cx="2324700" cy="2324700"/>
          </a:xfrm>
        </p:grpSpPr>
        <p:sp>
          <p:nvSpPr>
            <p:cNvPr id="16" name="Google Shape;16;p2"/>
            <p:cNvSpPr/>
            <p:nvPr/>
          </p:nvSpPr>
          <p:spPr>
            <a:xfrm>
              <a:off x="-474900" y="321200"/>
              <a:ext cx="2324700" cy="2324700"/>
            </a:xfrm>
            <a:prstGeom prst="ellipse">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120725" y="916825"/>
              <a:ext cx="1133400" cy="1133400"/>
            </a:xfrm>
            <a:prstGeom prst="ellipse">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a:off x="-137125" y="658975"/>
              <a:ext cx="1649100" cy="1649100"/>
            </a:xfrm>
            <a:prstGeom prst="ellipse">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p:nvPr/>
          </p:nvSpPr>
          <p:spPr>
            <a:xfrm>
              <a:off x="313650" y="1109750"/>
              <a:ext cx="747600" cy="747600"/>
            </a:xfrm>
            <a:prstGeom prst="ellipse">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 name="Google Shape;20;p2"/>
          <p:cNvSpPr txBox="1"/>
          <p:nvPr>
            <p:ph type="ctrTitle"/>
          </p:nvPr>
        </p:nvSpPr>
        <p:spPr>
          <a:xfrm>
            <a:off x="2211600" y="1991850"/>
            <a:ext cx="4720800" cy="1159800"/>
          </a:xfrm>
          <a:prstGeom prst="rect">
            <a:avLst/>
          </a:prstGeom>
          <a:effectLst>
            <a:outerShdw blurRad="85725" rotWithShape="0" algn="bl" dir="5400000" dist="19050">
              <a:srgbClr val="000000">
                <a:alpha val="10000"/>
              </a:srgbClr>
            </a:outerShdw>
          </a:effectLst>
        </p:spPr>
        <p:txBody>
          <a:bodyPr anchorCtr="0" anchor="ctr" bIns="91425" lIns="91425" spcFirstLastPara="1" rIns="91425" wrap="square" tIns="91425"/>
          <a:lstStyle>
            <a:lvl1pPr lvl="0" algn="ctr">
              <a:spcBef>
                <a:spcPts val="0"/>
              </a:spcBef>
              <a:spcAft>
                <a:spcPts val="0"/>
              </a:spcAft>
              <a:buClr>
                <a:srgbClr val="FFFFFF"/>
              </a:buClr>
              <a:buSzPts val="5200"/>
              <a:buNone/>
              <a:defRPr sz="5200">
                <a:solidFill>
                  <a:srgbClr val="FFFFFF"/>
                </a:solidFill>
              </a:defRPr>
            </a:lvl1pPr>
            <a:lvl2pPr lvl="1" algn="ctr">
              <a:spcBef>
                <a:spcPts val="0"/>
              </a:spcBef>
              <a:spcAft>
                <a:spcPts val="0"/>
              </a:spcAft>
              <a:buClr>
                <a:srgbClr val="FFFFFF"/>
              </a:buClr>
              <a:buSzPts val="5200"/>
              <a:buNone/>
              <a:defRPr sz="5200">
                <a:solidFill>
                  <a:srgbClr val="FFFFFF"/>
                </a:solidFill>
              </a:defRPr>
            </a:lvl2pPr>
            <a:lvl3pPr lvl="2" algn="ctr">
              <a:spcBef>
                <a:spcPts val="0"/>
              </a:spcBef>
              <a:spcAft>
                <a:spcPts val="0"/>
              </a:spcAft>
              <a:buClr>
                <a:srgbClr val="FFFFFF"/>
              </a:buClr>
              <a:buSzPts val="5200"/>
              <a:buNone/>
              <a:defRPr sz="5200">
                <a:solidFill>
                  <a:srgbClr val="FFFFFF"/>
                </a:solidFill>
              </a:defRPr>
            </a:lvl3pPr>
            <a:lvl4pPr lvl="3" algn="ctr">
              <a:spcBef>
                <a:spcPts val="0"/>
              </a:spcBef>
              <a:spcAft>
                <a:spcPts val="0"/>
              </a:spcAft>
              <a:buClr>
                <a:srgbClr val="FFFFFF"/>
              </a:buClr>
              <a:buSzPts val="5200"/>
              <a:buNone/>
              <a:defRPr sz="5200">
                <a:solidFill>
                  <a:srgbClr val="FFFFFF"/>
                </a:solidFill>
              </a:defRPr>
            </a:lvl4pPr>
            <a:lvl5pPr lvl="4" algn="ctr">
              <a:spcBef>
                <a:spcPts val="0"/>
              </a:spcBef>
              <a:spcAft>
                <a:spcPts val="0"/>
              </a:spcAft>
              <a:buClr>
                <a:srgbClr val="FFFFFF"/>
              </a:buClr>
              <a:buSzPts val="5200"/>
              <a:buNone/>
              <a:defRPr sz="5200">
                <a:solidFill>
                  <a:srgbClr val="FFFFFF"/>
                </a:solidFill>
              </a:defRPr>
            </a:lvl5pPr>
            <a:lvl6pPr lvl="5" algn="ctr">
              <a:spcBef>
                <a:spcPts val="0"/>
              </a:spcBef>
              <a:spcAft>
                <a:spcPts val="0"/>
              </a:spcAft>
              <a:buClr>
                <a:srgbClr val="FFFFFF"/>
              </a:buClr>
              <a:buSzPts val="5200"/>
              <a:buNone/>
              <a:defRPr sz="5200">
                <a:solidFill>
                  <a:srgbClr val="FFFFFF"/>
                </a:solidFill>
              </a:defRPr>
            </a:lvl6pPr>
            <a:lvl7pPr lvl="6" algn="ctr">
              <a:spcBef>
                <a:spcPts val="0"/>
              </a:spcBef>
              <a:spcAft>
                <a:spcPts val="0"/>
              </a:spcAft>
              <a:buClr>
                <a:srgbClr val="FFFFFF"/>
              </a:buClr>
              <a:buSzPts val="5200"/>
              <a:buNone/>
              <a:defRPr sz="5200">
                <a:solidFill>
                  <a:srgbClr val="FFFFFF"/>
                </a:solidFill>
              </a:defRPr>
            </a:lvl7pPr>
            <a:lvl8pPr lvl="7" algn="ctr">
              <a:spcBef>
                <a:spcPts val="0"/>
              </a:spcBef>
              <a:spcAft>
                <a:spcPts val="0"/>
              </a:spcAft>
              <a:buClr>
                <a:srgbClr val="FFFFFF"/>
              </a:buClr>
              <a:buSzPts val="5200"/>
              <a:buNone/>
              <a:defRPr sz="5200">
                <a:solidFill>
                  <a:srgbClr val="FFFFFF"/>
                </a:solidFill>
              </a:defRPr>
            </a:lvl8pPr>
            <a:lvl9pPr lvl="8" algn="ctr">
              <a:spcBef>
                <a:spcPts val="0"/>
              </a:spcBef>
              <a:spcAft>
                <a:spcPts val="0"/>
              </a:spcAft>
              <a:buClr>
                <a:srgbClr val="FFFFFF"/>
              </a:buClr>
              <a:buSzPts val="5200"/>
              <a:buNone/>
              <a:defRPr sz="5200">
                <a:solidFill>
                  <a:srgbClr val="FFFFFF"/>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 A" type="blank">
  <p:cSld name="BLANK">
    <p:spTree>
      <p:nvGrpSpPr>
        <p:cNvPr id="114" name="Shape 114"/>
        <p:cNvGrpSpPr/>
        <p:nvPr/>
      </p:nvGrpSpPr>
      <p:grpSpPr>
        <a:xfrm>
          <a:off x="0" y="0"/>
          <a:ext cx="0" cy="0"/>
          <a:chOff x="0" y="0"/>
          <a:chExt cx="0" cy="0"/>
        </a:xfrm>
      </p:grpSpPr>
      <p:sp>
        <p:nvSpPr>
          <p:cNvPr id="115" name="Google Shape;115;p11"/>
          <p:cNvSpPr/>
          <p:nvPr/>
        </p:nvSpPr>
        <p:spPr>
          <a:xfrm>
            <a:off x="764000" y="-1236275"/>
            <a:ext cx="7616100" cy="76161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1"/>
          <p:cNvSpPr/>
          <p:nvPr/>
        </p:nvSpPr>
        <p:spPr>
          <a:xfrm>
            <a:off x="1198300" y="-801975"/>
            <a:ext cx="6747000" cy="67470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a:off x="2267900" y="267625"/>
            <a:ext cx="4608300" cy="46083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a:off x="-704850" y="-2705100"/>
            <a:ext cx="10553700" cy="10553700"/>
          </a:xfrm>
          <a:prstGeom prst="donut">
            <a:avLst>
              <a:gd fmla="val 10467" name="adj"/>
            </a:avLst>
          </a:prstGeom>
          <a:solidFill>
            <a:srgbClr val="000000">
              <a:alpha val="653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1"/>
          <p:cNvSpPr/>
          <p:nvPr/>
        </p:nvSpPr>
        <p:spPr>
          <a:xfrm>
            <a:off x="8556000" y="4576450"/>
            <a:ext cx="435600" cy="4356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1"/>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 B">
  <p:cSld name="BLANK_2">
    <p:spTree>
      <p:nvGrpSpPr>
        <p:cNvPr id="121" name="Shape 121"/>
        <p:cNvGrpSpPr/>
        <p:nvPr/>
      </p:nvGrpSpPr>
      <p:grpSpPr>
        <a:xfrm>
          <a:off x="0" y="0"/>
          <a:ext cx="0" cy="0"/>
          <a:chOff x="0" y="0"/>
          <a:chExt cx="0" cy="0"/>
        </a:xfrm>
      </p:grpSpPr>
      <p:sp>
        <p:nvSpPr>
          <p:cNvPr id="122" name="Google Shape;122;p12"/>
          <p:cNvSpPr/>
          <p:nvPr/>
        </p:nvSpPr>
        <p:spPr>
          <a:xfrm>
            <a:off x="8556000" y="4576450"/>
            <a:ext cx="435600" cy="4356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2"/>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grpSp>
        <p:nvGrpSpPr>
          <p:cNvPr id="124" name="Google Shape;124;p12"/>
          <p:cNvGrpSpPr/>
          <p:nvPr/>
        </p:nvGrpSpPr>
        <p:grpSpPr>
          <a:xfrm>
            <a:off x="818844" y="502333"/>
            <a:ext cx="2324700" cy="2324700"/>
            <a:chOff x="-474900" y="321200"/>
            <a:chExt cx="2324700" cy="2324700"/>
          </a:xfrm>
        </p:grpSpPr>
        <p:sp>
          <p:nvSpPr>
            <p:cNvPr id="125" name="Google Shape;125;p12"/>
            <p:cNvSpPr/>
            <p:nvPr/>
          </p:nvSpPr>
          <p:spPr>
            <a:xfrm>
              <a:off x="-474900" y="321200"/>
              <a:ext cx="2324700" cy="23247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2"/>
            <p:cNvSpPr/>
            <p:nvPr/>
          </p:nvSpPr>
          <p:spPr>
            <a:xfrm>
              <a:off x="120725" y="916825"/>
              <a:ext cx="1133400" cy="11334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2"/>
            <p:cNvSpPr/>
            <p:nvPr/>
          </p:nvSpPr>
          <p:spPr>
            <a:xfrm>
              <a:off x="-137125" y="658975"/>
              <a:ext cx="1649100" cy="16491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2"/>
            <p:cNvSpPr/>
            <p:nvPr/>
          </p:nvSpPr>
          <p:spPr>
            <a:xfrm>
              <a:off x="313650" y="1109750"/>
              <a:ext cx="747600" cy="7476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9" name="Google Shape;129;p12"/>
          <p:cNvSpPr/>
          <p:nvPr/>
        </p:nvSpPr>
        <p:spPr>
          <a:xfrm>
            <a:off x="1794525" y="-407900"/>
            <a:ext cx="5959200" cy="5959200"/>
          </a:xfrm>
          <a:prstGeom prst="ellipse">
            <a:avLst/>
          </a:prstGeom>
          <a:solidFill>
            <a:srgbClr val="000000">
              <a:alpha val="653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mage background">
  <p:cSld name="BLANK_1">
    <p:bg>
      <p:bgPr>
        <a:solidFill>
          <a:srgbClr val="000000"/>
        </a:solidFill>
      </p:bgPr>
    </p:bg>
    <p:spTree>
      <p:nvGrpSpPr>
        <p:cNvPr id="130" name="Shape 130"/>
        <p:cNvGrpSpPr/>
        <p:nvPr/>
      </p:nvGrpSpPr>
      <p:grpSpPr>
        <a:xfrm>
          <a:off x="0" y="0"/>
          <a:ext cx="0" cy="0"/>
          <a:chOff x="0" y="0"/>
          <a:chExt cx="0" cy="0"/>
        </a:xfrm>
      </p:grpSpPr>
      <p:sp>
        <p:nvSpPr>
          <p:cNvPr id="131" name="Google Shape;131;p13"/>
          <p:cNvSpPr/>
          <p:nvPr/>
        </p:nvSpPr>
        <p:spPr>
          <a:xfrm>
            <a:off x="-704850" y="-2705100"/>
            <a:ext cx="10553700" cy="10553700"/>
          </a:xfrm>
          <a:prstGeom prst="donut">
            <a:avLst>
              <a:gd fmla="val 10467"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3"/>
          <p:cNvSpPr/>
          <p:nvPr/>
        </p:nvSpPr>
        <p:spPr>
          <a:xfrm>
            <a:off x="8556000" y="4576450"/>
            <a:ext cx="435600" cy="4356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3"/>
          <p:cNvSpPr/>
          <p:nvPr/>
        </p:nvSpPr>
        <p:spPr>
          <a:xfrm>
            <a:off x="764000" y="-1236275"/>
            <a:ext cx="7616100" cy="7616100"/>
          </a:xfrm>
          <a:prstGeom prst="ellipse">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3"/>
          <p:cNvSpPr/>
          <p:nvPr/>
        </p:nvSpPr>
        <p:spPr>
          <a:xfrm>
            <a:off x="1198300" y="-801975"/>
            <a:ext cx="6747000" cy="6747000"/>
          </a:xfrm>
          <a:prstGeom prst="ellipse">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3"/>
          <p:cNvSpPr/>
          <p:nvPr/>
        </p:nvSpPr>
        <p:spPr>
          <a:xfrm>
            <a:off x="2267900" y="267625"/>
            <a:ext cx="4608300" cy="4608300"/>
          </a:xfrm>
          <a:prstGeom prst="ellipse">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3"/>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p:cSld name="TITLE_1">
    <p:bg>
      <p:bgPr>
        <a:solidFill>
          <a:srgbClr val="000000"/>
        </a:solidFill>
      </p:bgPr>
    </p:bg>
    <p:spTree>
      <p:nvGrpSpPr>
        <p:cNvPr id="21" name="Shape 21"/>
        <p:cNvGrpSpPr/>
        <p:nvPr/>
      </p:nvGrpSpPr>
      <p:grpSpPr>
        <a:xfrm>
          <a:off x="0" y="0"/>
          <a:ext cx="0" cy="0"/>
          <a:chOff x="0" y="0"/>
          <a:chExt cx="0" cy="0"/>
        </a:xfrm>
      </p:grpSpPr>
      <p:sp>
        <p:nvSpPr>
          <p:cNvPr id="22" name="Google Shape;22;p3"/>
          <p:cNvSpPr/>
          <p:nvPr/>
        </p:nvSpPr>
        <p:spPr>
          <a:xfrm>
            <a:off x="1592400" y="-407850"/>
            <a:ext cx="5959200" cy="59592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 name="Google Shape;23;p3"/>
          <p:cNvGrpSpPr/>
          <p:nvPr/>
        </p:nvGrpSpPr>
        <p:grpSpPr>
          <a:xfrm>
            <a:off x="6427669" y="2502633"/>
            <a:ext cx="2324700" cy="2324700"/>
            <a:chOff x="-474900" y="321200"/>
            <a:chExt cx="2324700" cy="2324700"/>
          </a:xfrm>
        </p:grpSpPr>
        <p:sp>
          <p:nvSpPr>
            <p:cNvPr id="24" name="Google Shape;24;p3"/>
            <p:cNvSpPr/>
            <p:nvPr/>
          </p:nvSpPr>
          <p:spPr>
            <a:xfrm>
              <a:off x="-474900" y="321200"/>
              <a:ext cx="2324700" cy="2324700"/>
            </a:xfrm>
            <a:prstGeom prst="ellipse">
              <a:avLst/>
            </a:prstGeom>
            <a:noFill/>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a:off x="120725" y="916825"/>
              <a:ext cx="1133400" cy="1133400"/>
            </a:xfrm>
            <a:prstGeom prst="ellipse">
              <a:avLst/>
            </a:prstGeom>
            <a:noFill/>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
            <p:cNvSpPr/>
            <p:nvPr/>
          </p:nvSpPr>
          <p:spPr>
            <a:xfrm>
              <a:off x="-137125" y="658975"/>
              <a:ext cx="1649100" cy="1649100"/>
            </a:xfrm>
            <a:prstGeom prst="ellipse">
              <a:avLst/>
            </a:prstGeom>
            <a:noFill/>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p:nvPr/>
          </p:nvSpPr>
          <p:spPr>
            <a:xfrm>
              <a:off x="313650" y="1109750"/>
              <a:ext cx="747600" cy="747600"/>
            </a:xfrm>
            <a:prstGeom prst="ellipse">
              <a:avLst/>
            </a:prstGeom>
            <a:noFill/>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 name="Google Shape;28;p3"/>
          <p:cNvSpPr txBox="1"/>
          <p:nvPr>
            <p:ph type="ctrTitle"/>
          </p:nvPr>
        </p:nvSpPr>
        <p:spPr>
          <a:xfrm>
            <a:off x="2569800" y="2236800"/>
            <a:ext cx="4004400" cy="956700"/>
          </a:xfrm>
          <a:prstGeom prst="rect">
            <a:avLst/>
          </a:prstGeom>
        </p:spPr>
        <p:txBody>
          <a:bodyPr anchorCtr="0" anchor="b" bIns="91425" lIns="91425" spcFirstLastPara="1" rIns="91425" wrap="square" tIns="91425"/>
          <a:lstStyle>
            <a:lvl1pPr lvl="0" rtl="0" algn="ctr">
              <a:spcBef>
                <a:spcPts val="0"/>
              </a:spcBef>
              <a:spcAft>
                <a:spcPts val="0"/>
              </a:spcAft>
              <a:buClr>
                <a:srgbClr val="000000"/>
              </a:buClr>
              <a:buSzPts val="5200"/>
              <a:buNone/>
              <a:defRPr sz="5200">
                <a:solidFill>
                  <a:srgbClr val="000000"/>
                </a:solidFill>
              </a:defRPr>
            </a:lvl1pPr>
            <a:lvl2pPr lvl="1" rtl="0" algn="ctr">
              <a:spcBef>
                <a:spcPts val="0"/>
              </a:spcBef>
              <a:spcAft>
                <a:spcPts val="0"/>
              </a:spcAft>
              <a:buClr>
                <a:srgbClr val="000000"/>
              </a:buClr>
              <a:buSzPts val="5200"/>
              <a:buNone/>
              <a:defRPr sz="5200">
                <a:solidFill>
                  <a:srgbClr val="000000"/>
                </a:solidFill>
              </a:defRPr>
            </a:lvl2pPr>
            <a:lvl3pPr lvl="2" rtl="0" algn="ctr">
              <a:spcBef>
                <a:spcPts val="0"/>
              </a:spcBef>
              <a:spcAft>
                <a:spcPts val="0"/>
              </a:spcAft>
              <a:buClr>
                <a:srgbClr val="000000"/>
              </a:buClr>
              <a:buSzPts val="5200"/>
              <a:buNone/>
              <a:defRPr sz="5200">
                <a:solidFill>
                  <a:srgbClr val="000000"/>
                </a:solidFill>
              </a:defRPr>
            </a:lvl3pPr>
            <a:lvl4pPr lvl="3" rtl="0" algn="ctr">
              <a:spcBef>
                <a:spcPts val="0"/>
              </a:spcBef>
              <a:spcAft>
                <a:spcPts val="0"/>
              </a:spcAft>
              <a:buClr>
                <a:srgbClr val="000000"/>
              </a:buClr>
              <a:buSzPts val="5200"/>
              <a:buNone/>
              <a:defRPr sz="5200">
                <a:solidFill>
                  <a:srgbClr val="000000"/>
                </a:solidFill>
              </a:defRPr>
            </a:lvl4pPr>
            <a:lvl5pPr lvl="4" rtl="0" algn="ctr">
              <a:spcBef>
                <a:spcPts val="0"/>
              </a:spcBef>
              <a:spcAft>
                <a:spcPts val="0"/>
              </a:spcAft>
              <a:buClr>
                <a:srgbClr val="000000"/>
              </a:buClr>
              <a:buSzPts val="5200"/>
              <a:buNone/>
              <a:defRPr sz="5200">
                <a:solidFill>
                  <a:srgbClr val="000000"/>
                </a:solidFill>
              </a:defRPr>
            </a:lvl5pPr>
            <a:lvl6pPr lvl="5" rtl="0" algn="ctr">
              <a:spcBef>
                <a:spcPts val="0"/>
              </a:spcBef>
              <a:spcAft>
                <a:spcPts val="0"/>
              </a:spcAft>
              <a:buClr>
                <a:srgbClr val="000000"/>
              </a:buClr>
              <a:buSzPts val="5200"/>
              <a:buNone/>
              <a:defRPr sz="5200">
                <a:solidFill>
                  <a:srgbClr val="000000"/>
                </a:solidFill>
              </a:defRPr>
            </a:lvl6pPr>
            <a:lvl7pPr lvl="6" rtl="0" algn="ctr">
              <a:spcBef>
                <a:spcPts val="0"/>
              </a:spcBef>
              <a:spcAft>
                <a:spcPts val="0"/>
              </a:spcAft>
              <a:buClr>
                <a:srgbClr val="000000"/>
              </a:buClr>
              <a:buSzPts val="5200"/>
              <a:buNone/>
              <a:defRPr sz="5200">
                <a:solidFill>
                  <a:srgbClr val="000000"/>
                </a:solidFill>
              </a:defRPr>
            </a:lvl7pPr>
            <a:lvl8pPr lvl="7" rtl="0" algn="ctr">
              <a:spcBef>
                <a:spcPts val="0"/>
              </a:spcBef>
              <a:spcAft>
                <a:spcPts val="0"/>
              </a:spcAft>
              <a:buClr>
                <a:srgbClr val="000000"/>
              </a:buClr>
              <a:buSzPts val="5200"/>
              <a:buNone/>
              <a:defRPr sz="5200">
                <a:solidFill>
                  <a:srgbClr val="000000"/>
                </a:solidFill>
              </a:defRPr>
            </a:lvl8pPr>
            <a:lvl9pPr lvl="8" rtl="0" algn="ctr">
              <a:spcBef>
                <a:spcPts val="0"/>
              </a:spcBef>
              <a:spcAft>
                <a:spcPts val="0"/>
              </a:spcAft>
              <a:buClr>
                <a:srgbClr val="000000"/>
              </a:buClr>
              <a:buSzPts val="5200"/>
              <a:buNone/>
              <a:defRPr sz="5200">
                <a:solidFill>
                  <a:srgbClr val="000000"/>
                </a:solidFill>
              </a:defRPr>
            </a:lvl9pPr>
          </a:lstStyle>
          <a:p/>
        </p:txBody>
      </p:sp>
      <p:sp>
        <p:nvSpPr>
          <p:cNvPr id="29" name="Google Shape;29;p3"/>
          <p:cNvSpPr txBox="1"/>
          <p:nvPr>
            <p:ph idx="1" type="subTitle"/>
          </p:nvPr>
        </p:nvSpPr>
        <p:spPr>
          <a:xfrm>
            <a:off x="2569800" y="3188701"/>
            <a:ext cx="4004400" cy="784800"/>
          </a:xfrm>
          <a:prstGeom prst="rect">
            <a:avLst/>
          </a:prstGeom>
        </p:spPr>
        <p:txBody>
          <a:bodyPr anchorCtr="0" anchor="t" bIns="91425" lIns="91425" spcFirstLastPara="1" rIns="91425" wrap="square" tIns="91425"/>
          <a:lstStyle>
            <a:lvl1pPr lvl="0" rtl="0" algn="ctr">
              <a:spcBef>
                <a:spcPts val="0"/>
              </a:spcBef>
              <a:spcAft>
                <a:spcPts val="0"/>
              </a:spcAft>
              <a:buClr>
                <a:srgbClr val="000000"/>
              </a:buClr>
              <a:buSzPts val="1400"/>
              <a:buNone/>
              <a:defRPr sz="1400">
                <a:solidFill>
                  <a:srgbClr val="000000"/>
                </a:solidFill>
              </a:defRPr>
            </a:lvl1pPr>
            <a:lvl2pPr lvl="1" rtl="0" algn="ctr">
              <a:spcBef>
                <a:spcPts val="0"/>
              </a:spcBef>
              <a:spcAft>
                <a:spcPts val="0"/>
              </a:spcAft>
              <a:buClr>
                <a:srgbClr val="000000"/>
              </a:buClr>
              <a:buSzPts val="1400"/>
              <a:buNone/>
              <a:defRPr sz="1400">
                <a:solidFill>
                  <a:srgbClr val="000000"/>
                </a:solidFill>
              </a:defRPr>
            </a:lvl2pPr>
            <a:lvl3pPr lvl="2" rtl="0" algn="ctr">
              <a:spcBef>
                <a:spcPts val="0"/>
              </a:spcBef>
              <a:spcAft>
                <a:spcPts val="0"/>
              </a:spcAft>
              <a:buClr>
                <a:srgbClr val="000000"/>
              </a:buClr>
              <a:buSzPts val="1400"/>
              <a:buNone/>
              <a:defRPr sz="1400">
                <a:solidFill>
                  <a:srgbClr val="000000"/>
                </a:solidFill>
              </a:defRPr>
            </a:lvl3pPr>
            <a:lvl4pPr lvl="3" rtl="0" algn="ctr">
              <a:spcBef>
                <a:spcPts val="0"/>
              </a:spcBef>
              <a:spcAft>
                <a:spcPts val="0"/>
              </a:spcAft>
              <a:buClr>
                <a:srgbClr val="000000"/>
              </a:buClr>
              <a:buSzPts val="1400"/>
              <a:buNone/>
              <a:defRPr sz="1400">
                <a:solidFill>
                  <a:srgbClr val="000000"/>
                </a:solidFill>
              </a:defRPr>
            </a:lvl4pPr>
            <a:lvl5pPr lvl="4" rtl="0" algn="ctr">
              <a:spcBef>
                <a:spcPts val="0"/>
              </a:spcBef>
              <a:spcAft>
                <a:spcPts val="0"/>
              </a:spcAft>
              <a:buClr>
                <a:srgbClr val="000000"/>
              </a:buClr>
              <a:buSzPts val="1400"/>
              <a:buNone/>
              <a:defRPr sz="1400">
                <a:solidFill>
                  <a:srgbClr val="000000"/>
                </a:solidFill>
              </a:defRPr>
            </a:lvl5pPr>
            <a:lvl6pPr lvl="5" rtl="0" algn="ctr">
              <a:spcBef>
                <a:spcPts val="0"/>
              </a:spcBef>
              <a:spcAft>
                <a:spcPts val="0"/>
              </a:spcAft>
              <a:buClr>
                <a:srgbClr val="000000"/>
              </a:buClr>
              <a:buSzPts val="1400"/>
              <a:buNone/>
              <a:defRPr sz="1400">
                <a:solidFill>
                  <a:srgbClr val="000000"/>
                </a:solidFill>
              </a:defRPr>
            </a:lvl6pPr>
            <a:lvl7pPr lvl="6" rtl="0" algn="ctr">
              <a:spcBef>
                <a:spcPts val="0"/>
              </a:spcBef>
              <a:spcAft>
                <a:spcPts val="0"/>
              </a:spcAft>
              <a:buClr>
                <a:srgbClr val="000000"/>
              </a:buClr>
              <a:buSzPts val="1400"/>
              <a:buNone/>
              <a:defRPr sz="1400">
                <a:solidFill>
                  <a:srgbClr val="000000"/>
                </a:solidFill>
              </a:defRPr>
            </a:lvl7pPr>
            <a:lvl8pPr lvl="7" rtl="0" algn="ctr">
              <a:spcBef>
                <a:spcPts val="0"/>
              </a:spcBef>
              <a:spcAft>
                <a:spcPts val="0"/>
              </a:spcAft>
              <a:buClr>
                <a:srgbClr val="000000"/>
              </a:buClr>
              <a:buSzPts val="1400"/>
              <a:buNone/>
              <a:defRPr sz="1400">
                <a:solidFill>
                  <a:srgbClr val="000000"/>
                </a:solidFill>
              </a:defRPr>
            </a:lvl8pPr>
            <a:lvl9pPr lvl="8" rtl="0" algn="ctr">
              <a:spcBef>
                <a:spcPts val="0"/>
              </a:spcBef>
              <a:spcAft>
                <a:spcPts val="0"/>
              </a:spcAft>
              <a:buClr>
                <a:srgbClr val="000000"/>
              </a:buClr>
              <a:buSzPts val="1400"/>
              <a:buNone/>
              <a:defRPr sz="1400">
                <a:solidFill>
                  <a:srgbClr val="000000"/>
                </a:solidFill>
              </a:defRPr>
            </a:lvl9pPr>
          </a:lstStyle>
          <a:p/>
        </p:txBody>
      </p:sp>
      <p:grpSp>
        <p:nvGrpSpPr>
          <p:cNvPr id="30" name="Google Shape;30;p3"/>
          <p:cNvGrpSpPr/>
          <p:nvPr/>
        </p:nvGrpSpPr>
        <p:grpSpPr>
          <a:xfrm>
            <a:off x="764825" y="439375"/>
            <a:ext cx="1924500" cy="1924500"/>
            <a:chOff x="6680825" y="2549350"/>
            <a:chExt cx="1539600" cy="1539600"/>
          </a:xfrm>
        </p:grpSpPr>
        <p:sp>
          <p:nvSpPr>
            <p:cNvPr id="31" name="Google Shape;31;p3"/>
            <p:cNvSpPr/>
            <p:nvPr/>
          </p:nvSpPr>
          <p:spPr>
            <a:xfrm>
              <a:off x="6825669" y="2694194"/>
              <a:ext cx="1249800" cy="1249800"/>
            </a:xfrm>
            <a:prstGeom prst="ellipse">
              <a:avLst/>
            </a:prstGeom>
            <a:solidFill>
              <a:srgbClr val="666666">
                <a:alpha val="52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
            <p:cNvSpPr/>
            <p:nvPr/>
          </p:nvSpPr>
          <p:spPr>
            <a:xfrm>
              <a:off x="6894850" y="2763375"/>
              <a:ext cx="1111200" cy="1111200"/>
            </a:xfrm>
            <a:prstGeom prst="ellipse">
              <a:avLst/>
            </a:prstGeom>
            <a:solidFill>
              <a:srgbClr val="666666">
                <a:alpha val="52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3"/>
            <p:cNvSpPr/>
            <p:nvPr/>
          </p:nvSpPr>
          <p:spPr>
            <a:xfrm>
              <a:off x="6680825" y="2549350"/>
              <a:ext cx="1539600" cy="1539600"/>
            </a:xfrm>
            <a:prstGeom prst="donut">
              <a:avLst>
                <a:gd fmla="val 495" name="adj"/>
              </a:avLst>
            </a:prstGeom>
            <a:solidFill>
              <a:srgbClr val="666666">
                <a:alpha val="52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p:cSld name="TITLE_1_1">
    <p:spTree>
      <p:nvGrpSpPr>
        <p:cNvPr id="34" name="Shape 34"/>
        <p:cNvGrpSpPr/>
        <p:nvPr/>
      </p:nvGrpSpPr>
      <p:grpSpPr>
        <a:xfrm>
          <a:off x="0" y="0"/>
          <a:ext cx="0" cy="0"/>
          <a:chOff x="0" y="0"/>
          <a:chExt cx="0" cy="0"/>
        </a:xfrm>
      </p:grpSpPr>
      <p:grpSp>
        <p:nvGrpSpPr>
          <p:cNvPr id="35" name="Google Shape;35;p4"/>
          <p:cNvGrpSpPr/>
          <p:nvPr/>
        </p:nvGrpSpPr>
        <p:grpSpPr>
          <a:xfrm>
            <a:off x="818844" y="502333"/>
            <a:ext cx="2324700" cy="2324700"/>
            <a:chOff x="-474900" y="321200"/>
            <a:chExt cx="2324700" cy="2324700"/>
          </a:xfrm>
        </p:grpSpPr>
        <p:sp>
          <p:nvSpPr>
            <p:cNvPr id="36" name="Google Shape;36;p4"/>
            <p:cNvSpPr/>
            <p:nvPr/>
          </p:nvSpPr>
          <p:spPr>
            <a:xfrm>
              <a:off x="-474900" y="321200"/>
              <a:ext cx="2324700" cy="23247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4"/>
            <p:cNvSpPr/>
            <p:nvPr/>
          </p:nvSpPr>
          <p:spPr>
            <a:xfrm>
              <a:off x="120725" y="916825"/>
              <a:ext cx="1133400" cy="11334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4"/>
            <p:cNvSpPr/>
            <p:nvPr/>
          </p:nvSpPr>
          <p:spPr>
            <a:xfrm>
              <a:off x="-137125" y="658975"/>
              <a:ext cx="1649100" cy="16491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4"/>
            <p:cNvSpPr/>
            <p:nvPr/>
          </p:nvSpPr>
          <p:spPr>
            <a:xfrm>
              <a:off x="313650" y="1109750"/>
              <a:ext cx="747600" cy="7476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 name="Google Shape;40;p4"/>
          <p:cNvSpPr/>
          <p:nvPr/>
        </p:nvSpPr>
        <p:spPr>
          <a:xfrm>
            <a:off x="1794525" y="-407900"/>
            <a:ext cx="5959200" cy="5959200"/>
          </a:xfrm>
          <a:prstGeom prst="ellipse">
            <a:avLst/>
          </a:prstGeom>
          <a:solidFill>
            <a:srgbClr val="000000">
              <a:alpha val="653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4"/>
          <p:cNvSpPr/>
          <p:nvPr/>
        </p:nvSpPr>
        <p:spPr>
          <a:xfrm>
            <a:off x="8556000" y="4576450"/>
            <a:ext cx="435600" cy="4356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4"/>
          <p:cNvSpPr txBox="1"/>
          <p:nvPr>
            <p:ph idx="1" type="body"/>
          </p:nvPr>
        </p:nvSpPr>
        <p:spPr>
          <a:xfrm>
            <a:off x="2385525" y="1310550"/>
            <a:ext cx="4777200" cy="3265800"/>
          </a:xfrm>
          <a:prstGeom prst="rect">
            <a:avLst/>
          </a:prstGeom>
        </p:spPr>
        <p:txBody>
          <a:bodyPr anchorCtr="0" anchor="t" bIns="91425" lIns="91425" spcFirstLastPara="1" rIns="91425" wrap="square" tIns="91425"/>
          <a:lstStyle>
            <a:lvl1pPr indent="-393700" lvl="0" marL="457200" rtl="0">
              <a:spcBef>
                <a:spcPts val="600"/>
              </a:spcBef>
              <a:spcAft>
                <a:spcPts val="0"/>
              </a:spcAft>
              <a:buSzPts val="2600"/>
              <a:buFont typeface="Poppins"/>
              <a:buChar char="￮"/>
              <a:defRPr b="1" sz="2600">
                <a:latin typeface="Poppins"/>
                <a:ea typeface="Poppins"/>
                <a:cs typeface="Poppins"/>
                <a:sym typeface="Poppins"/>
              </a:defRPr>
            </a:lvl1pPr>
            <a:lvl2pPr indent="-393700" lvl="1" marL="914400" rtl="0">
              <a:spcBef>
                <a:spcPts val="0"/>
              </a:spcBef>
              <a:spcAft>
                <a:spcPts val="0"/>
              </a:spcAft>
              <a:buSzPts val="2600"/>
              <a:buFont typeface="Poppins"/>
              <a:buChar char="￮"/>
              <a:defRPr b="1" sz="2600">
                <a:latin typeface="Poppins"/>
                <a:ea typeface="Poppins"/>
                <a:cs typeface="Poppins"/>
                <a:sym typeface="Poppins"/>
              </a:defRPr>
            </a:lvl2pPr>
            <a:lvl3pPr indent="-393700" lvl="2" marL="1371600" rtl="0">
              <a:spcBef>
                <a:spcPts val="0"/>
              </a:spcBef>
              <a:spcAft>
                <a:spcPts val="0"/>
              </a:spcAft>
              <a:buSzPts val="2600"/>
              <a:buFont typeface="Poppins"/>
              <a:buChar char="￮"/>
              <a:defRPr b="1" sz="2600">
                <a:latin typeface="Poppins"/>
                <a:ea typeface="Poppins"/>
                <a:cs typeface="Poppins"/>
                <a:sym typeface="Poppins"/>
              </a:defRPr>
            </a:lvl3pPr>
            <a:lvl4pPr indent="-393700" lvl="3" marL="1828800" rtl="0">
              <a:spcBef>
                <a:spcPts val="0"/>
              </a:spcBef>
              <a:spcAft>
                <a:spcPts val="0"/>
              </a:spcAft>
              <a:buSzPts val="2600"/>
              <a:buFont typeface="Poppins"/>
              <a:buChar char="●"/>
              <a:defRPr b="1" sz="2600">
                <a:latin typeface="Poppins"/>
                <a:ea typeface="Poppins"/>
                <a:cs typeface="Poppins"/>
                <a:sym typeface="Poppins"/>
              </a:defRPr>
            </a:lvl4pPr>
            <a:lvl5pPr indent="-393700" lvl="4" marL="2286000" rtl="0">
              <a:spcBef>
                <a:spcPts val="0"/>
              </a:spcBef>
              <a:spcAft>
                <a:spcPts val="0"/>
              </a:spcAft>
              <a:buSzPts val="2600"/>
              <a:buFont typeface="Poppins"/>
              <a:buChar char="○"/>
              <a:defRPr b="1" sz="2600">
                <a:latin typeface="Poppins"/>
                <a:ea typeface="Poppins"/>
                <a:cs typeface="Poppins"/>
                <a:sym typeface="Poppins"/>
              </a:defRPr>
            </a:lvl5pPr>
            <a:lvl6pPr indent="-393700" lvl="5" marL="2743200" rtl="0">
              <a:spcBef>
                <a:spcPts val="0"/>
              </a:spcBef>
              <a:spcAft>
                <a:spcPts val="0"/>
              </a:spcAft>
              <a:buSzPts val="2600"/>
              <a:buFont typeface="Poppins"/>
              <a:buChar char="■"/>
              <a:defRPr b="1" sz="2600">
                <a:latin typeface="Poppins"/>
                <a:ea typeface="Poppins"/>
                <a:cs typeface="Poppins"/>
                <a:sym typeface="Poppins"/>
              </a:defRPr>
            </a:lvl6pPr>
            <a:lvl7pPr indent="-393700" lvl="6" marL="3200400" rtl="0">
              <a:spcBef>
                <a:spcPts val="0"/>
              </a:spcBef>
              <a:spcAft>
                <a:spcPts val="0"/>
              </a:spcAft>
              <a:buSzPts val="2600"/>
              <a:buFont typeface="Poppins"/>
              <a:buChar char="●"/>
              <a:defRPr b="1" sz="2600">
                <a:latin typeface="Poppins"/>
                <a:ea typeface="Poppins"/>
                <a:cs typeface="Poppins"/>
                <a:sym typeface="Poppins"/>
              </a:defRPr>
            </a:lvl7pPr>
            <a:lvl8pPr indent="-393700" lvl="7" marL="3657600" rtl="0">
              <a:spcBef>
                <a:spcPts val="0"/>
              </a:spcBef>
              <a:spcAft>
                <a:spcPts val="0"/>
              </a:spcAft>
              <a:buSzPts val="2600"/>
              <a:buFont typeface="Poppins"/>
              <a:buChar char="○"/>
              <a:defRPr b="1" sz="2600">
                <a:latin typeface="Poppins"/>
                <a:ea typeface="Poppins"/>
                <a:cs typeface="Poppins"/>
                <a:sym typeface="Poppins"/>
              </a:defRPr>
            </a:lvl8pPr>
            <a:lvl9pPr indent="-393700" lvl="8" marL="4114800">
              <a:spcBef>
                <a:spcPts val="0"/>
              </a:spcBef>
              <a:spcAft>
                <a:spcPts val="0"/>
              </a:spcAft>
              <a:buSzPts val="2600"/>
              <a:buFont typeface="Poppins"/>
              <a:buChar char="■"/>
              <a:defRPr b="1" sz="2600">
                <a:latin typeface="Poppins"/>
                <a:ea typeface="Poppins"/>
                <a:cs typeface="Poppins"/>
                <a:sym typeface="Poppins"/>
              </a:defRPr>
            </a:lvl9pPr>
          </a:lstStyle>
          <a:p/>
        </p:txBody>
      </p:sp>
      <p:sp>
        <p:nvSpPr>
          <p:cNvPr id="43" name="Google Shape;43;p4"/>
          <p:cNvSpPr txBox="1"/>
          <p:nvPr/>
        </p:nvSpPr>
        <p:spPr>
          <a:xfrm>
            <a:off x="1599200" y="1326625"/>
            <a:ext cx="764100" cy="65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7200">
                <a:latin typeface="Poppins"/>
                <a:ea typeface="Poppins"/>
                <a:cs typeface="Poppins"/>
                <a:sym typeface="Poppins"/>
              </a:rPr>
              <a:t>“</a:t>
            </a:r>
            <a:endParaRPr b="1" sz="7200">
              <a:latin typeface="Poppins"/>
              <a:ea typeface="Poppins"/>
              <a:cs typeface="Poppins"/>
              <a:sym typeface="Poppins"/>
            </a:endParaRPr>
          </a:p>
        </p:txBody>
      </p:sp>
      <p:sp>
        <p:nvSpPr>
          <p:cNvPr id="44" name="Google Shape;44;p4"/>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type="tx">
  <p:cSld name="TITLE_AND_BODY">
    <p:spTree>
      <p:nvGrpSpPr>
        <p:cNvPr id="45" name="Shape 45"/>
        <p:cNvGrpSpPr/>
        <p:nvPr/>
      </p:nvGrpSpPr>
      <p:grpSpPr>
        <a:xfrm>
          <a:off x="0" y="0"/>
          <a:ext cx="0" cy="0"/>
          <a:chOff x="0" y="0"/>
          <a:chExt cx="0" cy="0"/>
        </a:xfrm>
      </p:grpSpPr>
      <p:sp>
        <p:nvSpPr>
          <p:cNvPr id="46" name="Google Shape;46;p5"/>
          <p:cNvSpPr/>
          <p:nvPr/>
        </p:nvSpPr>
        <p:spPr>
          <a:xfrm>
            <a:off x="6081700" y="764000"/>
            <a:ext cx="3615600" cy="36156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7" name="Google Shape;47;p5"/>
          <p:cNvGrpSpPr/>
          <p:nvPr/>
        </p:nvGrpSpPr>
        <p:grpSpPr>
          <a:xfrm>
            <a:off x="-442731" y="337284"/>
            <a:ext cx="2324700" cy="2324700"/>
            <a:chOff x="-474900" y="321200"/>
            <a:chExt cx="2324700" cy="2324700"/>
          </a:xfrm>
        </p:grpSpPr>
        <p:sp>
          <p:nvSpPr>
            <p:cNvPr id="48" name="Google Shape;48;p5"/>
            <p:cNvSpPr/>
            <p:nvPr/>
          </p:nvSpPr>
          <p:spPr>
            <a:xfrm>
              <a:off x="-474900" y="321200"/>
              <a:ext cx="2324700" cy="23247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5"/>
            <p:cNvSpPr/>
            <p:nvPr/>
          </p:nvSpPr>
          <p:spPr>
            <a:xfrm>
              <a:off x="120725" y="916825"/>
              <a:ext cx="1133400" cy="11334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5"/>
            <p:cNvSpPr/>
            <p:nvPr/>
          </p:nvSpPr>
          <p:spPr>
            <a:xfrm>
              <a:off x="-137125" y="658975"/>
              <a:ext cx="1649100" cy="16491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5"/>
            <p:cNvSpPr/>
            <p:nvPr/>
          </p:nvSpPr>
          <p:spPr>
            <a:xfrm>
              <a:off x="313650" y="1109750"/>
              <a:ext cx="747600" cy="7476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5"/>
          <p:cNvSpPr/>
          <p:nvPr/>
        </p:nvSpPr>
        <p:spPr>
          <a:xfrm>
            <a:off x="8556000" y="4576450"/>
            <a:ext cx="435600" cy="4356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5"/>
          <p:cNvSpPr txBox="1"/>
          <p:nvPr>
            <p:ph type="title"/>
          </p:nvPr>
        </p:nvSpPr>
        <p:spPr>
          <a:xfrm>
            <a:off x="457200" y="1166125"/>
            <a:ext cx="5220300" cy="683100"/>
          </a:xfrm>
          <a:prstGeom prst="rect">
            <a:avLst/>
          </a:prstGeom>
        </p:spPr>
        <p:txBody>
          <a:bodyPr anchorCtr="0" anchor="b" bIns="91425" lIns="91425" spcFirstLastPara="1" rIns="91425" wrap="square" tIns="91425"/>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54" name="Google Shape;54;p5"/>
          <p:cNvSpPr txBox="1"/>
          <p:nvPr>
            <p:ph idx="1" type="body"/>
          </p:nvPr>
        </p:nvSpPr>
        <p:spPr>
          <a:xfrm>
            <a:off x="1069625" y="1958050"/>
            <a:ext cx="4608000" cy="2618400"/>
          </a:xfrm>
          <a:prstGeom prst="rect">
            <a:avLst/>
          </a:prstGeom>
        </p:spPr>
        <p:txBody>
          <a:bodyPr anchorCtr="0" anchor="t" bIns="91425" lIns="91425" spcFirstLastPara="1" rIns="91425" wrap="square" tIns="91425"/>
          <a:lstStyle>
            <a:lvl1pPr indent="-330200" lvl="0" marL="457200">
              <a:spcBef>
                <a:spcPts val="600"/>
              </a:spcBef>
              <a:spcAft>
                <a:spcPts val="0"/>
              </a:spcAft>
              <a:buSzPts val="1600"/>
              <a:buChar char="￮"/>
              <a:defRPr/>
            </a:lvl1pPr>
            <a:lvl2pPr indent="-330200" lvl="1" marL="914400">
              <a:spcBef>
                <a:spcPts val="0"/>
              </a:spcBef>
              <a:spcAft>
                <a:spcPts val="0"/>
              </a:spcAft>
              <a:buSzPts val="1600"/>
              <a:buChar char="￮"/>
              <a:defRPr/>
            </a:lvl2pPr>
            <a:lvl3pPr indent="-330200" lvl="2" marL="1371600">
              <a:spcBef>
                <a:spcPts val="0"/>
              </a:spcBef>
              <a:spcAft>
                <a:spcPts val="0"/>
              </a:spcAft>
              <a:buSzPts val="1600"/>
              <a:buChar char="￮"/>
              <a:defRPr/>
            </a:lvl3pPr>
            <a:lvl4pPr indent="-330200" lvl="3" marL="1828800">
              <a:spcBef>
                <a:spcPts val="0"/>
              </a:spcBef>
              <a:spcAft>
                <a:spcPts val="0"/>
              </a:spcAft>
              <a:buSzPts val="1600"/>
              <a:buChar char="●"/>
              <a:defRPr/>
            </a:lvl4pPr>
            <a:lvl5pPr indent="-330200" lvl="4" marL="2286000">
              <a:spcBef>
                <a:spcPts val="0"/>
              </a:spcBef>
              <a:spcAft>
                <a:spcPts val="0"/>
              </a:spcAft>
              <a:buSzPts val="1600"/>
              <a:buChar char="○"/>
              <a:defRPr/>
            </a:lvl5pPr>
            <a:lvl6pPr indent="-330200" lvl="5" marL="2743200">
              <a:spcBef>
                <a:spcPts val="0"/>
              </a:spcBef>
              <a:spcAft>
                <a:spcPts val="0"/>
              </a:spcAft>
              <a:buSzPts val="1600"/>
              <a:buChar char="■"/>
              <a:defRPr/>
            </a:lvl6pPr>
            <a:lvl7pPr indent="-330200" lvl="6" marL="3200400">
              <a:spcBef>
                <a:spcPts val="0"/>
              </a:spcBef>
              <a:spcAft>
                <a:spcPts val="0"/>
              </a:spcAft>
              <a:buSzPts val="1600"/>
              <a:buChar char="●"/>
              <a:defRPr/>
            </a:lvl7pPr>
            <a:lvl8pPr indent="-330200" lvl="7" marL="3657600">
              <a:spcBef>
                <a:spcPts val="0"/>
              </a:spcBef>
              <a:spcAft>
                <a:spcPts val="0"/>
              </a:spcAft>
              <a:buSzPts val="1600"/>
              <a:buChar char="○"/>
              <a:defRPr/>
            </a:lvl8pPr>
            <a:lvl9pPr indent="-330200" lvl="8" marL="4114800">
              <a:spcBef>
                <a:spcPts val="0"/>
              </a:spcBef>
              <a:spcAft>
                <a:spcPts val="0"/>
              </a:spcAft>
              <a:buSzPts val="1600"/>
              <a:buChar char="■"/>
              <a:defRPr/>
            </a:lvl9pPr>
          </a:lstStyle>
          <a:p/>
        </p:txBody>
      </p:sp>
      <p:sp>
        <p:nvSpPr>
          <p:cNvPr id="55" name="Google Shape;55;p5"/>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
        <p:nvSpPr>
          <p:cNvPr id="56" name="Google Shape;56;p5"/>
          <p:cNvSpPr/>
          <p:nvPr/>
        </p:nvSpPr>
        <p:spPr>
          <a:xfrm>
            <a:off x="6272900" y="955200"/>
            <a:ext cx="3233100" cy="3233100"/>
          </a:xfrm>
          <a:prstGeom prst="ellipse">
            <a:avLst/>
          </a:prstGeom>
          <a:solidFill>
            <a:srgbClr val="000000">
              <a:alpha val="653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 big image">
  <p:cSld name="TITLE_AND_BODY_1">
    <p:spTree>
      <p:nvGrpSpPr>
        <p:cNvPr id="57" name="Shape 57"/>
        <p:cNvGrpSpPr/>
        <p:nvPr/>
      </p:nvGrpSpPr>
      <p:grpSpPr>
        <a:xfrm>
          <a:off x="0" y="0"/>
          <a:ext cx="0" cy="0"/>
          <a:chOff x="0" y="0"/>
          <a:chExt cx="0" cy="0"/>
        </a:xfrm>
      </p:grpSpPr>
      <p:sp>
        <p:nvSpPr>
          <p:cNvPr id="58" name="Google Shape;58;p6"/>
          <p:cNvSpPr/>
          <p:nvPr/>
        </p:nvSpPr>
        <p:spPr>
          <a:xfrm>
            <a:off x="5142675" y="358375"/>
            <a:ext cx="4426800" cy="44268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6"/>
          <p:cNvSpPr/>
          <p:nvPr/>
        </p:nvSpPr>
        <p:spPr>
          <a:xfrm>
            <a:off x="5376775" y="592475"/>
            <a:ext cx="3958500" cy="3958500"/>
          </a:xfrm>
          <a:prstGeom prst="ellipse">
            <a:avLst/>
          </a:prstGeom>
          <a:solidFill>
            <a:srgbClr val="000000">
              <a:alpha val="653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0" name="Google Shape;60;p6"/>
          <p:cNvGrpSpPr/>
          <p:nvPr/>
        </p:nvGrpSpPr>
        <p:grpSpPr>
          <a:xfrm>
            <a:off x="-442731" y="337284"/>
            <a:ext cx="2324700" cy="2324700"/>
            <a:chOff x="-474900" y="321200"/>
            <a:chExt cx="2324700" cy="2324700"/>
          </a:xfrm>
        </p:grpSpPr>
        <p:sp>
          <p:nvSpPr>
            <p:cNvPr id="61" name="Google Shape;61;p6"/>
            <p:cNvSpPr/>
            <p:nvPr/>
          </p:nvSpPr>
          <p:spPr>
            <a:xfrm>
              <a:off x="-474900" y="321200"/>
              <a:ext cx="2324700" cy="23247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6"/>
            <p:cNvSpPr/>
            <p:nvPr/>
          </p:nvSpPr>
          <p:spPr>
            <a:xfrm>
              <a:off x="120725" y="916825"/>
              <a:ext cx="1133400" cy="11334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6"/>
            <p:cNvSpPr/>
            <p:nvPr/>
          </p:nvSpPr>
          <p:spPr>
            <a:xfrm>
              <a:off x="-137125" y="658975"/>
              <a:ext cx="1649100" cy="16491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6"/>
            <p:cNvSpPr/>
            <p:nvPr/>
          </p:nvSpPr>
          <p:spPr>
            <a:xfrm>
              <a:off x="313650" y="1109750"/>
              <a:ext cx="747600" cy="7476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5" name="Google Shape;65;p6"/>
          <p:cNvSpPr/>
          <p:nvPr/>
        </p:nvSpPr>
        <p:spPr>
          <a:xfrm>
            <a:off x="8556000" y="4576450"/>
            <a:ext cx="435600" cy="4356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6"/>
          <p:cNvSpPr txBox="1"/>
          <p:nvPr>
            <p:ph type="title"/>
          </p:nvPr>
        </p:nvSpPr>
        <p:spPr>
          <a:xfrm>
            <a:off x="457200" y="1166125"/>
            <a:ext cx="4504800" cy="683100"/>
          </a:xfrm>
          <a:prstGeom prst="rect">
            <a:avLst/>
          </a:prstGeom>
        </p:spPr>
        <p:txBody>
          <a:bodyPr anchorCtr="0" anchor="b" bIns="91425" lIns="91425" spcFirstLastPara="1" rIns="91425" wrap="square" tIns="91425"/>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67" name="Google Shape;67;p6"/>
          <p:cNvSpPr txBox="1"/>
          <p:nvPr>
            <p:ph idx="1" type="body"/>
          </p:nvPr>
        </p:nvSpPr>
        <p:spPr>
          <a:xfrm>
            <a:off x="985679" y="1958050"/>
            <a:ext cx="3976500" cy="2618400"/>
          </a:xfrm>
          <a:prstGeom prst="rect">
            <a:avLst/>
          </a:prstGeom>
        </p:spPr>
        <p:txBody>
          <a:bodyPr anchorCtr="0" anchor="t" bIns="91425" lIns="91425" spcFirstLastPara="1" rIns="91425" wrap="square" tIns="91425"/>
          <a:lstStyle>
            <a:lvl1pPr indent="-330200" lvl="0" marL="457200" rtl="0">
              <a:spcBef>
                <a:spcPts val="600"/>
              </a:spcBef>
              <a:spcAft>
                <a:spcPts val="0"/>
              </a:spcAft>
              <a:buSzPts val="1600"/>
              <a:buChar char="￮"/>
              <a:defRPr/>
            </a:lvl1pPr>
            <a:lvl2pPr indent="-330200" lvl="1" marL="914400" rtl="0">
              <a:spcBef>
                <a:spcPts val="0"/>
              </a:spcBef>
              <a:spcAft>
                <a:spcPts val="0"/>
              </a:spcAft>
              <a:buSzPts val="1600"/>
              <a:buChar char="￮"/>
              <a:defRPr/>
            </a:lvl2pPr>
            <a:lvl3pPr indent="-330200" lvl="2" marL="1371600" rtl="0">
              <a:spcBef>
                <a:spcPts val="0"/>
              </a:spcBef>
              <a:spcAft>
                <a:spcPts val="0"/>
              </a:spcAft>
              <a:buSzPts val="1600"/>
              <a:buChar char="￮"/>
              <a:defRPr/>
            </a:lvl3pPr>
            <a:lvl4pPr indent="-330200" lvl="3" marL="1828800" rtl="0">
              <a:spcBef>
                <a:spcPts val="0"/>
              </a:spcBef>
              <a:spcAft>
                <a:spcPts val="0"/>
              </a:spcAft>
              <a:buSzPts val="1600"/>
              <a:buChar char="●"/>
              <a:defRPr/>
            </a:lvl4pPr>
            <a:lvl5pPr indent="-330200" lvl="4" marL="2286000" rtl="0">
              <a:spcBef>
                <a:spcPts val="0"/>
              </a:spcBef>
              <a:spcAft>
                <a:spcPts val="0"/>
              </a:spcAft>
              <a:buSzPts val="1600"/>
              <a:buChar char="○"/>
              <a:defRPr/>
            </a:lvl5pPr>
            <a:lvl6pPr indent="-330200" lvl="5" marL="2743200" rtl="0">
              <a:spcBef>
                <a:spcPts val="0"/>
              </a:spcBef>
              <a:spcAft>
                <a:spcPts val="0"/>
              </a:spcAft>
              <a:buSzPts val="1600"/>
              <a:buChar char="■"/>
              <a:defRPr/>
            </a:lvl6pPr>
            <a:lvl7pPr indent="-330200" lvl="6" marL="3200400" rtl="0">
              <a:spcBef>
                <a:spcPts val="0"/>
              </a:spcBef>
              <a:spcAft>
                <a:spcPts val="0"/>
              </a:spcAft>
              <a:buSzPts val="1600"/>
              <a:buChar char="●"/>
              <a:defRPr/>
            </a:lvl7pPr>
            <a:lvl8pPr indent="-330200" lvl="7" marL="3657600" rtl="0">
              <a:spcBef>
                <a:spcPts val="0"/>
              </a:spcBef>
              <a:spcAft>
                <a:spcPts val="0"/>
              </a:spcAft>
              <a:buSzPts val="1600"/>
              <a:buChar char="○"/>
              <a:defRPr/>
            </a:lvl8pPr>
            <a:lvl9pPr indent="-330200" lvl="8" marL="4114800" rtl="0">
              <a:spcBef>
                <a:spcPts val="0"/>
              </a:spcBef>
              <a:spcAft>
                <a:spcPts val="0"/>
              </a:spcAft>
              <a:buSzPts val="1600"/>
              <a:buChar char="■"/>
              <a:defRPr/>
            </a:lvl9pPr>
          </a:lstStyle>
          <a:p/>
        </p:txBody>
      </p:sp>
      <p:sp>
        <p:nvSpPr>
          <p:cNvPr id="68" name="Google Shape;68;p6"/>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2 columns" type="twoColTx">
  <p:cSld name="TITLE_AND_TWO_COLUMNS">
    <p:spTree>
      <p:nvGrpSpPr>
        <p:cNvPr id="69" name="Shape 69"/>
        <p:cNvGrpSpPr/>
        <p:nvPr/>
      </p:nvGrpSpPr>
      <p:grpSpPr>
        <a:xfrm>
          <a:off x="0" y="0"/>
          <a:ext cx="0" cy="0"/>
          <a:chOff x="0" y="0"/>
          <a:chExt cx="0" cy="0"/>
        </a:xfrm>
      </p:grpSpPr>
      <p:grpSp>
        <p:nvGrpSpPr>
          <p:cNvPr id="70" name="Google Shape;70;p7"/>
          <p:cNvGrpSpPr/>
          <p:nvPr/>
        </p:nvGrpSpPr>
        <p:grpSpPr>
          <a:xfrm>
            <a:off x="-442731" y="337284"/>
            <a:ext cx="2324700" cy="2324700"/>
            <a:chOff x="-474900" y="321200"/>
            <a:chExt cx="2324700" cy="2324700"/>
          </a:xfrm>
        </p:grpSpPr>
        <p:sp>
          <p:nvSpPr>
            <p:cNvPr id="71" name="Google Shape;71;p7"/>
            <p:cNvSpPr/>
            <p:nvPr/>
          </p:nvSpPr>
          <p:spPr>
            <a:xfrm>
              <a:off x="-474900" y="321200"/>
              <a:ext cx="2324700" cy="23247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7"/>
            <p:cNvSpPr/>
            <p:nvPr/>
          </p:nvSpPr>
          <p:spPr>
            <a:xfrm>
              <a:off x="120725" y="916825"/>
              <a:ext cx="1133400" cy="11334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7"/>
            <p:cNvSpPr/>
            <p:nvPr/>
          </p:nvSpPr>
          <p:spPr>
            <a:xfrm>
              <a:off x="-137125" y="658975"/>
              <a:ext cx="1649100" cy="16491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7"/>
            <p:cNvSpPr/>
            <p:nvPr/>
          </p:nvSpPr>
          <p:spPr>
            <a:xfrm>
              <a:off x="313650" y="1109750"/>
              <a:ext cx="747600" cy="7476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5" name="Google Shape;75;p7"/>
          <p:cNvSpPr/>
          <p:nvPr/>
        </p:nvSpPr>
        <p:spPr>
          <a:xfrm>
            <a:off x="8556000" y="4576450"/>
            <a:ext cx="435600" cy="4356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7"/>
          <p:cNvSpPr txBox="1"/>
          <p:nvPr>
            <p:ph type="title"/>
          </p:nvPr>
        </p:nvSpPr>
        <p:spPr>
          <a:xfrm>
            <a:off x="457200" y="1166125"/>
            <a:ext cx="5220300" cy="683100"/>
          </a:xfrm>
          <a:prstGeom prst="rect">
            <a:avLst/>
          </a:prstGeom>
        </p:spPr>
        <p:txBody>
          <a:bodyPr anchorCtr="0" anchor="b" bIns="91425" lIns="91425" spcFirstLastPara="1" rIns="91425" wrap="square" tIns="91425"/>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77" name="Google Shape;77;p7"/>
          <p:cNvSpPr txBox="1"/>
          <p:nvPr>
            <p:ph idx="1" type="body"/>
          </p:nvPr>
        </p:nvSpPr>
        <p:spPr>
          <a:xfrm>
            <a:off x="1069625" y="1958050"/>
            <a:ext cx="2236800" cy="2618400"/>
          </a:xfrm>
          <a:prstGeom prst="rect">
            <a:avLst/>
          </a:prstGeom>
        </p:spPr>
        <p:txBody>
          <a:bodyPr anchorCtr="0" anchor="t" bIns="91425" lIns="91425" spcFirstLastPara="1" rIns="91425" wrap="square" tIns="91425"/>
          <a:lstStyle>
            <a:lvl1pPr indent="-317500" lvl="0" marL="457200">
              <a:spcBef>
                <a:spcPts val="600"/>
              </a:spcBef>
              <a:spcAft>
                <a:spcPts val="0"/>
              </a:spcAft>
              <a:buSzPts val="1400"/>
              <a:buChar char="￮"/>
              <a:defRPr sz="1400"/>
            </a:lvl1pPr>
            <a:lvl2pPr indent="-317500" lvl="1" marL="914400">
              <a:spcBef>
                <a:spcPts val="0"/>
              </a:spcBef>
              <a:spcAft>
                <a:spcPts val="0"/>
              </a:spcAft>
              <a:buSzPts val="1400"/>
              <a:buChar char="￮"/>
              <a:defRPr sz="1400"/>
            </a:lvl2pPr>
            <a:lvl3pPr indent="-317500" lvl="2" marL="1371600">
              <a:spcBef>
                <a:spcPts val="0"/>
              </a:spcBef>
              <a:spcAft>
                <a:spcPts val="0"/>
              </a:spcAft>
              <a:buSzPts val="1400"/>
              <a:buChar char="￮"/>
              <a:defRPr sz="1400"/>
            </a:lvl3pPr>
            <a:lvl4pPr indent="-317500" lvl="3" marL="1828800">
              <a:spcBef>
                <a:spcPts val="0"/>
              </a:spcBef>
              <a:spcAft>
                <a:spcPts val="0"/>
              </a:spcAft>
              <a:buSzPts val="1400"/>
              <a:buChar char="●"/>
              <a:defRPr sz="1400"/>
            </a:lvl4pPr>
            <a:lvl5pPr indent="-317500" lvl="4" marL="2286000">
              <a:spcBef>
                <a:spcPts val="0"/>
              </a:spcBef>
              <a:spcAft>
                <a:spcPts val="0"/>
              </a:spcAft>
              <a:buSzPts val="1400"/>
              <a:buChar char="○"/>
              <a:defRPr sz="1400"/>
            </a:lvl5pPr>
            <a:lvl6pPr indent="-317500" lvl="5" marL="2743200">
              <a:spcBef>
                <a:spcPts val="0"/>
              </a:spcBef>
              <a:spcAft>
                <a:spcPts val="0"/>
              </a:spcAft>
              <a:buSzPts val="1400"/>
              <a:buChar char="■"/>
              <a:defRPr sz="1400"/>
            </a:lvl6pPr>
            <a:lvl7pPr indent="-317500" lvl="6" marL="3200400">
              <a:spcBef>
                <a:spcPts val="0"/>
              </a:spcBef>
              <a:spcAft>
                <a:spcPts val="0"/>
              </a:spcAft>
              <a:buSzPts val="1400"/>
              <a:buChar char="●"/>
              <a:defRPr sz="1400"/>
            </a:lvl7pPr>
            <a:lvl8pPr indent="-317500" lvl="7" marL="3657600">
              <a:spcBef>
                <a:spcPts val="0"/>
              </a:spcBef>
              <a:spcAft>
                <a:spcPts val="0"/>
              </a:spcAft>
              <a:buSzPts val="1400"/>
              <a:buChar char="○"/>
              <a:defRPr sz="1400"/>
            </a:lvl8pPr>
            <a:lvl9pPr indent="-317500" lvl="8" marL="4114800">
              <a:spcBef>
                <a:spcPts val="0"/>
              </a:spcBef>
              <a:spcAft>
                <a:spcPts val="0"/>
              </a:spcAft>
              <a:buSzPts val="1400"/>
              <a:buChar char="■"/>
              <a:defRPr sz="1400"/>
            </a:lvl9pPr>
          </a:lstStyle>
          <a:p/>
        </p:txBody>
      </p:sp>
      <p:sp>
        <p:nvSpPr>
          <p:cNvPr id="78" name="Google Shape;78;p7"/>
          <p:cNvSpPr txBox="1"/>
          <p:nvPr>
            <p:ph idx="2" type="body"/>
          </p:nvPr>
        </p:nvSpPr>
        <p:spPr>
          <a:xfrm>
            <a:off x="3440857" y="1958050"/>
            <a:ext cx="2236800" cy="2618400"/>
          </a:xfrm>
          <a:prstGeom prst="rect">
            <a:avLst/>
          </a:prstGeom>
        </p:spPr>
        <p:txBody>
          <a:bodyPr anchorCtr="0" anchor="t" bIns="91425" lIns="91425" spcFirstLastPara="1" rIns="91425" wrap="square" tIns="91425"/>
          <a:lstStyle>
            <a:lvl1pPr indent="-317500" lvl="0" marL="457200">
              <a:spcBef>
                <a:spcPts val="600"/>
              </a:spcBef>
              <a:spcAft>
                <a:spcPts val="0"/>
              </a:spcAft>
              <a:buSzPts val="1400"/>
              <a:buChar char="￮"/>
              <a:defRPr sz="1400"/>
            </a:lvl1pPr>
            <a:lvl2pPr indent="-317500" lvl="1" marL="914400">
              <a:spcBef>
                <a:spcPts val="0"/>
              </a:spcBef>
              <a:spcAft>
                <a:spcPts val="0"/>
              </a:spcAft>
              <a:buSzPts val="1400"/>
              <a:buChar char="￮"/>
              <a:defRPr sz="1400"/>
            </a:lvl2pPr>
            <a:lvl3pPr indent="-317500" lvl="2" marL="1371600">
              <a:spcBef>
                <a:spcPts val="0"/>
              </a:spcBef>
              <a:spcAft>
                <a:spcPts val="0"/>
              </a:spcAft>
              <a:buSzPts val="1400"/>
              <a:buChar char="￮"/>
              <a:defRPr sz="1400"/>
            </a:lvl3pPr>
            <a:lvl4pPr indent="-317500" lvl="3" marL="1828800">
              <a:spcBef>
                <a:spcPts val="0"/>
              </a:spcBef>
              <a:spcAft>
                <a:spcPts val="0"/>
              </a:spcAft>
              <a:buSzPts val="1400"/>
              <a:buChar char="●"/>
              <a:defRPr sz="1400"/>
            </a:lvl4pPr>
            <a:lvl5pPr indent="-317500" lvl="4" marL="2286000">
              <a:spcBef>
                <a:spcPts val="0"/>
              </a:spcBef>
              <a:spcAft>
                <a:spcPts val="0"/>
              </a:spcAft>
              <a:buSzPts val="1400"/>
              <a:buChar char="○"/>
              <a:defRPr sz="1400"/>
            </a:lvl5pPr>
            <a:lvl6pPr indent="-317500" lvl="5" marL="2743200">
              <a:spcBef>
                <a:spcPts val="0"/>
              </a:spcBef>
              <a:spcAft>
                <a:spcPts val="0"/>
              </a:spcAft>
              <a:buSzPts val="1400"/>
              <a:buChar char="■"/>
              <a:defRPr sz="1400"/>
            </a:lvl6pPr>
            <a:lvl7pPr indent="-317500" lvl="6" marL="3200400">
              <a:spcBef>
                <a:spcPts val="0"/>
              </a:spcBef>
              <a:spcAft>
                <a:spcPts val="0"/>
              </a:spcAft>
              <a:buSzPts val="1400"/>
              <a:buChar char="●"/>
              <a:defRPr sz="1400"/>
            </a:lvl7pPr>
            <a:lvl8pPr indent="-317500" lvl="7" marL="3657600">
              <a:spcBef>
                <a:spcPts val="0"/>
              </a:spcBef>
              <a:spcAft>
                <a:spcPts val="0"/>
              </a:spcAft>
              <a:buSzPts val="1400"/>
              <a:buChar char="○"/>
              <a:defRPr sz="1400"/>
            </a:lvl8pPr>
            <a:lvl9pPr indent="-317500" lvl="8" marL="4114800">
              <a:spcBef>
                <a:spcPts val="0"/>
              </a:spcBef>
              <a:spcAft>
                <a:spcPts val="0"/>
              </a:spcAft>
              <a:buSzPts val="1400"/>
              <a:buChar char="■"/>
              <a:defRPr sz="1400"/>
            </a:lvl9pPr>
          </a:lstStyle>
          <a:p/>
        </p:txBody>
      </p:sp>
      <p:sp>
        <p:nvSpPr>
          <p:cNvPr id="79" name="Google Shape;79;p7"/>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
        <p:nvSpPr>
          <p:cNvPr id="80" name="Google Shape;80;p7"/>
          <p:cNvSpPr/>
          <p:nvPr/>
        </p:nvSpPr>
        <p:spPr>
          <a:xfrm>
            <a:off x="6081700" y="764000"/>
            <a:ext cx="3615600" cy="36156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7"/>
          <p:cNvSpPr/>
          <p:nvPr/>
        </p:nvSpPr>
        <p:spPr>
          <a:xfrm>
            <a:off x="6272900" y="955200"/>
            <a:ext cx="3233100" cy="3233100"/>
          </a:xfrm>
          <a:prstGeom prst="ellipse">
            <a:avLst/>
          </a:prstGeom>
          <a:solidFill>
            <a:srgbClr val="000000">
              <a:alpha val="653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3 columns">
  <p:cSld name="TITLE_AND_TWO_COLUMNS_1">
    <p:spTree>
      <p:nvGrpSpPr>
        <p:cNvPr id="82" name="Shape 82"/>
        <p:cNvGrpSpPr/>
        <p:nvPr/>
      </p:nvGrpSpPr>
      <p:grpSpPr>
        <a:xfrm>
          <a:off x="0" y="0"/>
          <a:ext cx="0" cy="0"/>
          <a:chOff x="0" y="0"/>
          <a:chExt cx="0" cy="0"/>
        </a:xfrm>
      </p:grpSpPr>
      <p:grpSp>
        <p:nvGrpSpPr>
          <p:cNvPr id="83" name="Google Shape;83;p8"/>
          <p:cNvGrpSpPr/>
          <p:nvPr/>
        </p:nvGrpSpPr>
        <p:grpSpPr>
          <a:xfrm>
            <a:off x="-442731" y="337284"/>
            <a:ext cx="2324700" cy="2324700"/>
            <a:chOff x="-474900" y="321200"/>
            <a:chExt cx="2324700" cy="2324700"/>
          </a:xfrm>
        </p:grpSpPr>
        <p:sp>
          <p:nvSpPr>
            <p:cNvPr id="84" name="Google Shape;84;p8"/>
            <p:cNvSpPr/>
            <p:nvPr/>
          </p:nvSpPr>
          <p:spPr>
            <a:xfrm>
              <a:off x="-474900" y="321200"/>
              <a:ext cx="2324700" cy="23247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8"/>
            <p:cNvSpPr/>
            <p:nvPr/>
          </p:nvSpPr>
          <p:spPr>
            <a:xfrm>
              <a:off x="120725" y="916825"/>
              <a:ext cx="1133400" cy="11334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8"/>
            <p:cNvSpPr/>
            <p:nvPr/>
          </p:nvSpPr>
          <p:spPr>
            <a:xfrm>
              <a:off x="-137125" y="658975"/>
              <a:ext cx="1649100" cy="16491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a:off x="313650" y="1109750"/>
              <a:ext cx="747600" cy="7476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8" name="Google Shape;88;p8"/>
          <p:cNvSpPr/>
          <p:nvPr/>
        </p:nvSpPr>
        <p:spPr>
          <a:xfrm>
            <a:off x="8556000" y="4576450"/>
            <a:ext cx="435600" cy="4356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8"/>
          <p:cNvSpPr txBox="1"/>
          <p:nvPr>
            <p:ph type="title"/>
          </p:nvPr>
        </p:nvSpPr>
        <p:spPr>
          <a:xfrm>
            <a:off x="457200" y="1166125"/>
            <a:ext cx="5220300" cy="683100"/>
          </a:xfrm>
          <a:prstGeom prst="rect">
            <a:avLst/>
          </a:prstGeom>
        </p:spPr>
        <p:txBody>
          <a:bodyPr anchorCtr="0" anchor="b" bIns="91425" lIns="91425" spcFirstLastPara="1" rIns="91425" wrap="square" tIns="91425"/>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90" name="Google Shape;90;p8"/>
          <p:cNvSpPr txBox="1"/>
          <p:nvPr>
            <p:ph idx="1" type="body"/>
          </p:nvPr>
        </p:nvSpPr>
        <p:spPr>
          <a:xfrm>
            <a:off x="1069625" y="1958050"/>
            <a:ext cx="1485300" cy="2618400"/>
          </a:xfrm>
          <a:prstGeom prst="rect">
            <a:avLst/>
          </a:prstGeom>
        </p:spPr>
        <p:txBody>
          <a:bodyPr anchorCtr="0" anchor="t" bIns="91425" lIns="91425" spcFirstLastPara="1" rIns="91425" wrap="square" tIns="91425"/>
          <a:lstStyle>
            <a:lvl1pPr indent="-298450" lvl="0" marL="457200" rtl="0">
              <a:spcBef>
                <a:spcPts val="600"/>
              </a:spcBef>
              <a:spcAft>
                <a:spcPts val="0"/>
              </a:spcAft>
              <a:buSzPts val="1100"/>
              <a:buChar char="￮"/>
              <a:defRPr sz="1100"/>
            </a:lvl1pPr>
            <a:lvl2pPr indent="-298450" lvl="1" marL="914400" rtl="0">
              <a:spcBef>
                <a:spcPts val="0"/>
              </a:spcBef>
              <a:spcAft>
                <a:spcPts val="0"/>
              </a:spcAft>
              <a:buSzPts val="1100"/>
              <a:buChar char="￮"/>
              <a:defRPr sz="1100"/>
            </a:lvl2pPr>
            <a:lvl3pPr indent="-298450" lvl="2" marL="1371600" rtl="0">
              <a:spcBef>
                <a:spcPts val="0"/>
              </a:spcBef>
              <a:spcAft>
                <a:spcPts val="0"/>
              </a:spcAft>
              <a:buSzPts val="1100"/>
              <a:buChar char="￮"/>
              <a:defRPr sz="1100"/>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sp>
        <p:nvSpPr>
          <p:cNvPr id="91" name="Google Shape;91;p8"/>
          <p:cNvSpPr txBox="1"/>
          <p:nvPr>
            <p:ph idx="2" type="body"/>
          </p:nvPr>
        </p:nvSpPr>
        <p:spPr>
          <a:xfrm>
            <a:off x="2630936" y="1958050"/>
            <a:ext cx="1485300" cy="2618400"/>
          </a:xfrm>
          <a:prstGeom prst="rect">
            <a:avLst/>
          </a:prstGeom>
        </p:spPr>
        <p:txBody>
          <a:bodyPr anchorCtr="0" anchor="t" bIns="91425" lIns="91425" spcFirstLastPara="1" rIns="91425" wrap="square" tIns="91425"/>
          <a:lstStyle>
            <a:lvl1pPr indent="-298450" lvl="0" marL="457200" rtl="0">
              <a:spcBef>
                <a:spcPts val="600"/>
              </a:spcBef>
              <a:spcAft>
                <a:spcPts val="0"/>
              </a:spcAft>
              <a:buSzPts val="1100"/>
              <a:buChar char="￮"/>
              <a:defRPr sz="1100"/>
            </a:lvl1pPr>
            <a:lvl2pPr indent="-298450" lvl="1" marL="914400" rtl="0">
              <a:spcBef>
                <a:spcPts val="0"/>
              </a:spcBef>
              <a:spcAft>
                <a:spcPts val="0"/>
              </a:spcAft>
              <a:buSzPts val="1100"/>
              <a:buChar char="￮"/>
              <a:defRPr sz="1100"/>
            </a:lvl2pPr>
            <a:lvl3pPr indent="-298450" lvl="2" marL="1371600" rtl="0">
              <a:spcBef>
                <a:spcPts val="0"/>
              </a:spcBef>
              <a:spcAft>
                <a:spcPts val="0"/>
              </a:spcAft>
              <a:buSzPts val="1100"/>
              <a:buChar char="￮"/>
              <a:defRPr sz="1100"/>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sp>
        <p:nvSpPr>
          <p:cNvPr id="92" name="Google Shape;92;p8"/>
          <p:cNvSpPr txBox="1"/>
          <p:nvPr>
            <p:ph idx="3" type="body"/>
          </p:nvPr>
        </p:nvSpPr>
        <p:spPr>
          <a:xfrm>
            <a:off x="4192246" y="1958050"/>
            <a:ext cx="1485300" cy="2618400"/>
          </a:xfrm>
          <a:prstGeom prst="rect">
            <a:avLst/>
          </a:prstGeom>
        </p:spPr>
        <p:txBody>
          <a:bodyPr anchorCtr="0" anchor="t" bIns="91425" lIns="91425" spcFirstLastPara="1" rIns="91425" wrap="square" tIns="91425"/>
          <a:lstStyle>
            <a:lvl1pPr indent="-298450" lvl="0" marL="457200" rtl="0">
              <a:spcBef>
                <a:spcPts val="600"/>
              </a:spcBef>
              <a:spcAft>
                <a:spcPts val="0"/>
              </a:spcAft>
              <a:buSzPts val="1100"/>
              <a:buChar char="￮"/>
              <a:defRPr sz="1100"/>
            </a:lvl1pPr>
            <a:lvl2pPr indent="-298450" lvl="1" marL="914400" rtl="0">
              <a:spcBef>
                <a:spcPts val="0"/>
              </a:spcBef>
              <a:spcAft>
                <a:spcPts val="0"/>
              </a:spcAft>
              <a:buSzPts val="1100"/>
              <a:buChar char="￮"/>
              <a:defRPr sz="1100"/>
            </a:lvl2pPr>
            <a:lvl3pPr indent="-298450" lvl="2" marL="1371600" rtl="0">
              <a:spcBef>
                <a:spcPts val="0"/>
              </a:spcBef>
              <a:spcAft>
                <a:spcPts val="0"/>
              </a:spcAft>
              <a:buSzPts val="1100"/>
              <a:buChar char="￮"/>
              <a:defRPr sz="1100"/>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sp>
        <p:nvSpPr>
          <p:cNvPr id="93" name="Google Shape;93;p8"/>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
        <p:nvSpPr>
          <p:cNvPr id="94" name="Google Shape;94;p8"/>
          <p:cNvSpPr/>
          <p:nvPr/>
        </p:nvSpPr>
        <p:spPr>
          <a:xfrm>
            <a:off x="6081700" y="764000"/>
            <a:ext cx="3615600" cy="36156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8"/>
          <p:cNvSpPr/>
          <p:nvPr/>
        </p:nvSpPr>
        <p:spPr>
          <a:xfrm>
            <a:off x="6272900" y="955200"/>
            <a:ext cx="3233100" cy="3233100"/>
          </a:xfrm>
          <a:prstGeom prst="ellipse">
            <a:avLst/>
          </a:prstGeom>
          <a:solidFill>
            <a:srgbClr val="000000">
              <a:alpha val="653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96" name="Shape 96"/>
        <p:cNvGrpSpPr/>
        <p:nvPr/>
      </p:nvGrpSpPr>
      <p:grpSpPr>
        <a:xfrm>
          <a:off x="0" y="0"/>
          <a:ext cx="0" cy="0"/>
          <a:chOff x="0" y="0"/>
          <a:chExt cx="0" cy="0"/>
        </a:xfrm>
      </p:grpSpPr>
      <p:grpSp>
        <p:nvGrpSpPr>
          <p:cNvPr id="97" name="Google Shape;97;p9"/>
          <p:cNvGrpSpPr/>
          <p:nvPr/>
        </p:nvGrpSpPr>
        <p:grpSpPr>
          <a:xfrm>
            <a:off x="-442731" y="337284"/>
            <a:ext cx="2324700" cy="2324700"/>
            <a:chOff x="-474900" y="321200"/>
            <a:chExt cx="2324700" cy="2324700"/>
          </a:xfrm>
        </p:grpSpPr>
        <p:sp>
          <p:nvSpPr>
            <p:cNvPr id="98" name="Google Shape;98;p9"/>
            <p:cNvSpPr/>
            <p:nvPr/>
          </p:nvSpPr>
          <p:spPr>
            <a:xfrm>
              <a:off x="-474900" y="321200"/>
              <a:ext cx="2324700" cy="23247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9"/>
            <p:cNvSpPr/>
            <p:nvPr/>
          </p:nvSpPr>
          <p:spPr>
            <a:xfrm>
              <a:off x="120725" y="916825"/>
              <a:ext cx="1133400" cy="11334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9"/>
            <p:cNvSpPr/>
            <p:nvPr/>
          </p:nvSpPr>
          <p:spPr>
            <a:xfrm>
              <a:off x="-137125" y="658975"/>
              <a:ext cx="1649100" cy="16491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9"/>
            <p:cNvSpPr/>
            <p:nvPr/>
          </p:nvSpPr>
          <p:spPr>
            <a:xfrm>
              <a:off x="313650" y="1109750"/>
              <a:ext cx="747600" cy="7476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2" name="Google Shape;102;p9"/>
          <p:cNvSpPr/>
          <p:nvPr/>
        </p:nvSpPr>
        <p:spPr>
          <a:xfrm>
            <a:off x="8556000" y="4576450"/>
            <a:ext cx="435600" cy="4356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9"/>
          <p:cNvSpPr txBox="1"/>
          <p:nvPr>
            <p:ph type="title"/>
          </p:nvPr>
        </p:nvSpPr>
        <p:spPr>
          <a:xfrm>
            <a:off x="457200" y="1166125"/>
            <a:ext cx="5220300" cy="683100"/>
          </a:xfrm>
          <a:prstGeom prst="rect">
            <a:avLst/>
          </a:prstGeom>
        </p:spPr>
        <p:txBody>
          <a:bodyPr anchorCtr="0" anchor="b" bIns="91425" lIns="91425" spcFirstLastPara="1" rIns="91425" wrap="square" tIns="91425"/>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104" name="Google Shape;104;p9"/>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105" name="Shape 105"/>
        <p:cNvGrpSpPr/>
        <p:nvPr/>
      </p:nvGrpSpPr>
      <p:grpSpPr>
        <a:xfrm>
          <a:off x="0" y="0"/>
          <a:ext cx="0" cy="0"/>
          <a:chOff x="0" y="0"/>
          <a:chExt cx="0" cy="0"/>
        </a:xfrm>
      </p:grpSpPr>
      <p:grpSp>
        <p:nvGrpSpPr>
          <p:cNvPr id="106" name="Google Shape;106;p10"/>
          <p:cNvGrpSpPr/>
          <p:nvPr/>
        </p:nvGrpSpPr>
        <p:grpSpPr>
          <a:xfrm>
            <a:off x="308378" y="3811995"/>
            <a:ext cx="1844185" cy="1844185"/>
            <a:chOff x="-474900" y="321200"/>
            <a:chExt cx="2324700" cy="2324700"/>
          </a:xfrm>
        </p:grpSpPr>
        <p:sp>
          <p:nvSpPr>
            <p:cNvPr id="107" name="Google Shape;107;p10"/>
            <p:cNvSpPr/>
            <p:nvPr/>
          </p:nvSpPr>
          <p:spPr>
            <a:xfrm>
              <a:off x="-474900" y="321200"/>
              <a:ext cx="2324700" cy="23247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0"/>
            <p:cNvSpPr/>
            <p:nvPr/>
          </p:nvSpPr>
          <p:spPr>
            <a:xfrm>
              <a:off x="120725" y="916825"/>
              <a:ext cx="1133400" cy="11334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0"/>
            <p:cNvSpPr/>
            <p:nvPr/>
          </p:nvSpPr>
          <p:spPr>
            <a:xfrm>
              <a:off x="-137125" y="658975"/>
              <a:ext cx="1649100" cy="16491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0"/>
            <p:cNvSpPr/>
            <p:nvPr/>
          </p:nvSpPr>
          <p:spPr>
            <a:xfrm>
              <a:off x="313650" y="1109750"/>
              <a:ext cx="747600" cy="7476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1" name="Google Shape;111;p10"/>
          <p:cNvSpPr/>
          <p:nvPr/>
        </p:nvSpPr>
        <p:spPr>
          <a:xfrm>
            <a:off x="8556000" y="4576450"/>
            <a:ext cx="435600" cy="4356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0"/>
          <p:cNvSpPr txBox="1"/>
          <p:nvPr>
            <p:ph idx="1" type="body"/>
          </p:nvPr>
        </p:nvSpPr>
        <p:spPr>
          <a:xfrm>
            <a:off x="1069625" y="4406300"/>
            <a:ext cx="4608000" cy="519600"/>
          </a:xfrm>
          <a:prstGeom prst="rect">
            <a:avLst/>
          </a:prstGeom>
        </p:spPr>
        <p:txBody>
          <a:bodyPr anchorCtr="0" anchor="b" bIns="91425" lIns="91425" spcFirstLastPara="1" rIns="91425" wrap="square" tIns="91425"/>
          <a:lstStyle>
            <a:lvl1pPr indent="-228600" lvl="0" marL="457200">
              <a:spcBef>
                <a:spcPts val="360"/>
              </a:spcBef>
              <a:spcAft>
                <a:spcPts val="0"/>
              </a:spcAft>
              <a:buSzPts val="1400"/>
              <a:buNone/>
              <a:defRPr sz="1400"/>
            </a:lvl1pPr>
          </a:lstStyle>
          <a:p/>
        </p:txBody>
      </p:sp>
      <p:sp>
        <p:nvSpPr>
          <p:cNvPr id="113" name="Google Shape;113;p10"/>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idx="12" type="sldNum"/>
          </p:nvPr>
        </p:nvSpPr>
        <p:spPr>
          <a:xfrm>
            <a:off x="8555875" y="4576450"/>
            <a:ext cx="435600" cy="435600"/>
          </a:xfrm>
          <a:prstGeom prst="rect">
            <a:avLst/>
          </a:prstGeom>
          <a:noFill/>
          <a:ln>
            <a:noFill/>
          </a:ln>
        </p:spPr>
        <p:txBody>
          <a:bodyPr anchorCtr="0" anchor="ctr" bIns="91425" lIns="91425" spcFirstLastPara="1" rIns="91425" wrap="square" tIns="91425">
            <a:noAutofit/>
          </a:bodyPr>
          <a:lstStyle>
            <a:lvl1pPr lvl="0" algn="ctr">
              <a:buNone/>
              <a:defRPr b="1" sz="1000">
                <a:solidFill>
                  <a:srgbClr val="FFFFFF"/>
                </a:solidFill>
                <a:latin typeface="Poppins"/>
                <a:ea typeface="Poppins"/>
                <a:cs typeface="Poppins"/>
                <a:sym typeface="Poppins"/>
              </a:defRPr>
            </a:lvl1pPr>
            <a:lvl2pPr lvl="1" algn="ctr">
              <a:buNone/>
              <a:defRPr b="1" sz="1000">
                <a:solidFill>
                  <a:srgbClr val="FFFFFF"/>
                </a:solidFill>
                <a:latin typeface="Poppins"/>
                <a:ea typeface="Poppins"/>
                <a:cs typeface="Poppins"/>
                <a:sym typeface="Poppins"/>
              </a:defRPr>
            </a:lvl2pPr>
            <a:lvl3pPr lvl="2" algn="ctr">
              <a:buNone/>
              <a:defRPr b="1" sz="1000">
                <a:solidFill>
                  <a:srgbClr val="FFFFFF"/>
                </a:solidFill>
                <a:latin typeface="Poppins"/>
                <a:ea typeface="Poppins"/>
                <a:cs typeface="Poppins"/>
                <a:sym typeface="Poppins"/>
              </a:defRPr>
            </a:lvl3pPr>
            <a:lvl4pPr lvl="3" algn="ctr">
              <a:buNone/>
              <a:defRPr b="1" sz="1000">
                <a:solidFill>
                  <a:srgbClr val="FFFFFF"/>
                </a:solidFill>
                <a:latin typeface="Poppins"/>
                <a:ea typeface="Poppins"/>
                <a:cs typeface="Poppins"/>
                <a:sym typeface="Poppins"/>
              </a:defRPr>
            </a:lvl4pPr>
            <a:lvl5pPr lvl="4" algn="ctr">
              <a:buNone/>
              <a:defRPr b="1" sz="1000">
                <a:solidFill>
                  <a:srgbClr val="FFFFFF"/>
                </a:solidFill>
                <a:latin typeface="Poppins"/>
                <a:ea typeface="Poppins"/>
                <a:cs typeface="Poppins"/>
                <a:sym typeface="Poppins"/>
              </a:defRPr>
            </a:lvl5pPr>
            <a:lvl6pPr lvl="5" algn="ctr">
              <a:buNone/>
              <a:defRPr b="1" sz="1000">
                <a:solidFill>
                  <a:srgbClr val="FFFFFF"/>
                </a:solidFill>
                <a:latin typeface="Poppins"/>
                <a:ea typeface="Poppins"/>
                <a:cs typeface="Poppins"/>
                <a:sym typeface="Poppins"/>
              </a:defRPr>
            </a:lvl6pPr>
            <a:lvl7pPr lvl="6" algn="ctr">
              <a:buNone/>
              <a:defRPr b="1" sz="1000">
                <a:solidFill>
                  <a:srgbClr val="FFFFFF"/>
                </a:solidFill>
                <a:latin typeface="Poppins"/>
                <a:ea typeface="Poppins"/>
                <a:cs typeface="Poppins"/>
                <a:sym typeface="Poppins"/>
              </a:defRPr>
            </a:lvl7pPr>
            <a:lvl8pPr lvl="7" algn="ctr">
              <a:buNone/>
              <a:defRPr b="1" sz="1000">
                <a:solidFill>
                  <a:srgbClr val="FFFFFF"/>
                </a:solidFill>
                <a:latin typeface="Poppins"/>
                <a:ea typeface="Poppins"/>
                <a:cs typeface="Poppins"/>
                <a:sym typeface="Poppins"/>
              </a:defRPr>
            </a:lvl8pPr>
            <a:lvl9pPr lvl="8" algn="ctr">
              <a:buNone/>
              <a:defRPr b="1" sz="1000">
                <a:solidFill>
                  <a:srgbClr val="FFFFFF"/>
                </a:solidFill>
                <a:latin typeface="Poppins"/>
                <a:ea typeface="Poppins"/>
                <a:cs typeface="Poppins"/>
                <a:sym typeface="Poppins"/>
              </a:defRPr>
            </a:lvl9pPr>
          </a:lstStyle>
          <a:p>
            <a:pPr indent="0" lvl="0" marL="0" rtl="0" algn="ctr">
              <a:spcBef>
                <a:spcPts val="0"/>
              </a:spcBef>
              <a:spcAft>
                <a:spcPts val="0"/>
              </a:spcAft>
              <a:buNone/>
            </a:pPr>
            <a:fld id="{00000000-1234-1234-1234-123412341234}" type="slidenum">
              <a:rPr lang="en"/>
              <a:t>‹#›</a:t>
            </a:fld>
            <a:endParaRPr/>
          </a:p>
        </p:txBody>
      </p:sp>
      <p:sp>
        <p:nvSpPr>
          <p:cNvPr id="7" name="Google Shape;7;p1"/>
          <p:cNvSpPr txBox="1"/>
          <p:nvPr>
            <p:ph type="title"/>
          </p:nvPr>
        </p:nvSpPr>
        <p:spPr>
          <a:xfrm>
            <a:off x="457200" y="1166125"/>
            <a:ext cx="5220300" cy="683100"/>
          </a:xfrm>
          <a:prstGeom prst="rect">
            <a:avLst/>
          </a:prstGeom>
          <a:noFill/>
          <a:ln>
            <a:noFill/>
          </a:ln>
        </p:spPr>
        <p:txBody>
          <a:bodyPr anchorCtr="0" anchor="b" bIns="91425" lIns="91425" spcFirstLastPara="1" rIns="91425" wrap="square" tIns="91425"/>
          <a:lstStyle>
            <a:lvl1pPr lvl="0">
              <a:spcBef>
                <a:spcPts val="0"/>
              </a:spcBef>
              <a:spcAft>
                <a:spcPts val="0"/>
              </a:spcAft>
              <a:buClr>
                <a:schemeClr val="dk1"/>
              </a:buClr>
              <a:buSzPts val="3600"/>
              <a:buFont typeface="Poppins"/>
              <a:buNone/>
              <a:defRPr b="1" sz="3600">
                <a:solidFill>
                  <a:schemeClr val="dk1"/>
                </a:solidFill>
                <a:latin typeface="Poppins"/>
                <a:ea typeface="Poppins"/>
                <a:cs typeface="Poppins"/>
                <a:sym typeface="Poppins"/>
              </a:defRPr>
            </a:lvl1pPr>
            <a:lvl2pPr lvl="1">
              <a:spcBef>
                <a:spcPts val="0"/>
              </a:spcBef>
              <a:spcAft>
                <a:spcPts val="0"/>
              </a:spcAft>
              <a:buClr>
                <a:schemeClr val="dk1"/>
              </a:buClr>
              <a:buSzPts val="3600"/>
              <a:buFont typeface="Poppins"/>
              <a:buNone/>
              <a:defRPr b="1" sz="3600">
                <a:solidFill>
                  <a:schemeClr val="dk1"/>
                </a:solidFill>
                <a:latin typeface="Poppins"/>
                <a:ea typeface="Poppins"/>
                <a:cs typeface="Poppins"/>
                <a:sym typeface="Poppins"/>
              </a:defRPr>
            </a:lvl2pPr>
            <a:lvl3pPr lvl="2">
              <a:spcBef>
                <a:spcPts val="0"/>
              </a:spcBef>
              <a:spcAft>
                <a:spcPts val="0"/>
              </a:spcAft>
              <a:buClr>
                <a:schemeClr val="dk1"/>
              </a:buClr>
              <a:buSzPts val="3600"/>
              <a:buFont typeface="Poppins"/>
              <a:buNone/>
              <a:defRPr b="1" sz="3600">
                <a:solidFill>
                  <a:schemeClr val="dk1"/>
                </a:solidFill>
                <a:latin typeface="Poppins"/>
                <a:ea typeface="Poppins"/>
                <a:cs typeface="Poppins"/>
                <a:sym typeface="Poppins"/>
              </a:defRPr>
            </a:lvl3pPr>
            <a:lvl4pPr lvl="3">
              <a:spcBef>
                <a:spcPts val="0"/>
              </a:spcBef>
              <a:spcAft>
                <a:spcPts val="0"/>
              </a:spcAft>
              <a:buClr>
                <a:schemeClr val="dk1"/>
              </a:buClr>
              <a:buSzPts val="3600"/>
              <a:buFont typeface="Poppins"/>
              <a:buNone/>
              <a:defRPr b="1" sz="3600">
                <a:solidFill>
                  <a:schemeClr val="dk1"/>
                </a:solidFill>
                <a:latin typeface="Poppins"/>
                <a:ea typeface="Poppins"/>
                <a:cs typeface="Poppins"/>
                <a:sym typeface="Poppins"/>
              </a:defRPr>
            </a:lvl4pPr>
            <a:lvl5pPr lvl="4">
              <a:spcBef>
                <a:spcPts val="0"/>
              </a:spcBef>
              <a:spcAft>
                <a:spcPts val="0"/>
              </a:spcAft>
              <a:buClr>
                <a:schemeClr val="dk1"/>
              </a:buClr>
              <a:buSzPts val="3600"/>
              <a:buFont typeface="Poppins"/>
              <a:buNone/>
              <a:defRPr b="1" sz="3600">
                <a:solidFill>
                  <a:schemeClr val="dk1"/>
                </a:solidFill>
                <a:latin typeface="Poppins"/>
                <a:ea typeface="Poppins"/>
                <a:cs typeface="Poppins"/>
                <a:sym typeface="Poppins"/>
              </a:defRPr>
            </a:lvl5pPr>
            <a:lvl6pPr lvl="5">
              <a:spcBef>
                <a:spcPts val="0"/>
              </a:spcBef>
              <a:spcAft>
                <a:spcPts val="0"/>
              </a:spcAft>
              <a:buClr>
                <a:schemeClr val="dk1"/>
              </a:buClr>
              <a:buSzPts val="3600"/>
              <a:buFont typeface="Poppins"/>
              <a:buNone/>
              <a:defRPr b="1" sz="3600">
                <a:solidFill>
                  <a:schemeClr val="dk1"/>
                </a:solidFill>
                <a:latin typeface="Poppins"/>
                <a:ea typeface="Poppins"/>
                <a:cs typeface="Poppins"/>
                <a:sym typeface="Poppins"/>
              </a:defRPr>
            </a:lvl6pPr>
            <a:lvl7pPr lvl="6">
              <a:spcBef>
                <a:spcPts val="0"/>
              </a:spcBef>
              <a:spcAft>
                <a:spcPts val="0"/>
              </a:spcAft>
              <a:buClr>
                <a:schemeClr val="dk1"/>
              </a:buClr>
              <a:buSzPts val="3600"/>
              <a:buFont typeface="Poppins"/>
              <a:buNone/>
              <a:defRPr b="1" sz="3600">
                <a:solidFill>
                  <a:schemeClr val="dk1"/>
                </a:solidFill>
                <a:latin typeface="Poppins"/>
                <a:ea typeface="Poppins"/>
                <a:cs typeface="Poppins"/>
                <a:sym typeface="Poppins"/>
              </a:defRPr>
            </a:lvl7pPr>
            <a:lvl8pPr lvl="7">
              <a:spcBef>
                <a:spcPts val="0"/>
              </a:spcBef>
              <a:spcAft>
                <a:spcPts val="0"/>
              </a:spcAft>
              <a:buClr>
                <a:schemeClr val="dk1"/>
              </a:buClr>
              <a:buSzPts val="3600"/>
              <a:buFont typeface="Poppins"/>
              <a:buNone/>
              <a:defRPr b="1" sz="3600">
                <a:solidFill>
                  <a:schemeClr val="dk1"/>
                </a:solidFill>
                <a:latin typeface="Poppins"/>
                <a:ea typeface="Poppins"/>
                <a:cs typeface="Poppins"/>
                <a:sym typeface="Poppins"/>
              </a:defRPr>
            </a:lvl8pPr>
            <a:lvl9pPr lvl="8">
              <a:spcBef>
                <a:spcPts val="0"/>
              </a:spcBef>
              <a:spcAft>
                <a:spcPts val="0"/>
              </a:spcAft>
              <a:buClr>
                <a:schemeClr val="dk1"/>
              </a:buClr>
              <a:buSzPts val="3600"/>
              <a:buFont typeface="Poppins"/>
              <a:buNone/>
              <a:defRPr b="1" sz="3600">
                <a:solidFill>
                  <a:schemeClr val="dk1"/>
                </a:solidFill>
                <a:latin typeface="Poppins"/>
                <a:ea typeface="Poppins"/>
                <a:cs typeface="Poppins"/>
                <a:sym typeface="Poppins"/>
              </a:defRPr>
            </a:lvl9pPr>
          </a:lstStyle>
          <a:p/>
        </p:txBody>
      </p:sp>
      <p:sp>
        <p:nvSpPr>
          <p:cNvPr id="8" name="Google Shape;8;p1"/>
          <p:cNvSpPr txBox="1"/>
          <p:nvPr>
            <p:ph idx="1" type="body"/>
          </p:nvPr>
        </p:nvSpPr>
        <p:spPr>
          <a:xfrm>
            <a:off x="1069625" y="1958050"/>
            <a:ext cx="4608300" cy="2618400"/>
          </a:xfrm>
          <a:prstGeom prst="rect">
            <a:avLst/>
          </a:prstGeom>
          <a:noFill/>
          <a:ln>
            <a:noFill/>
          </a:ln>
        </p:spPr>
        <p:txBody>
          <a:bodyPr anchorCtr="0" anchor="t" bIns="91425" lIns="91425" spcFirstLastPara="1" rIns="91425" wrap="square" tIns="91425"/>
          <a:lstStyle>
            <a:lvl1pPr indent="-330200" lvl="0" marL="457200">
              <a:spcBef>
                <a:spcPts val="600"/>
              </a:spcBef>
              <a:spcAft>
                <a:spcPts val="0"/>
              </a:spcAft>
              <a:buClr>
                <a:srgbClr val="CCCCCC"/>
              </a:buClr>
              <a:buSzPts val="1600"/>
              <a:buFont typeface="Poppins Light"/>
              <a:buChar char="￮"/>
              <a:defRPr sz="1600">
                <a:solidFill>
                  <a:schemeClr val="dk1"/>
                </a:solidFill>
                <a:latin typeface="Poppins Light"/>
                <a:ea typeface="Poppins Light"/>
                <a:cs typeface="Poppins Light"/>
                <a:sym typeface="Poppins Light"/>
              </a:defRPr>
            </a:lvl1pPr>
            <a:lvl2pPr indent="-330200" lvl="1" marL="914400">
              <a:spcBef>
                <a:spcPts val="0"/>
              </a:spcBef>
              <a:spcAft>
                <a:spcPts val="0"/>
              </a:spcAft>
              <a:buClr>
                <a:srgbClr val="CCCCCC"/>
              </a:buClr>
              <a:buSzPts val="1600"/>
              <a:buFont typeface="Poppins Light"/>
              <a:buChar char="￮"/>
              <a:defRPr sz="1600">
                <a:solidFill>
                  <a:schemeClr val="dk1"/>
                </a:solidFill>
                <a:latin typeface="Poppins Light"/>
                <a:ea typeface="Poppins Light"/>
                <a:cs typeface="Poppins Light"/>
                <a:sym typeface="Poppins Light"/>
              </a:defRPr>
            </a:lvl2pPr>
            <a:lvl3pPr indent="-330200" lvl="2" marL="1371600">
              <a:spcBef>
                <a:spcPts val="0"/>
              </a:spcBef>
              <a:spcAft>
                <a:spcPts val="0"/>
              </a:spcAft>
              <a:buClr>
                <a:srgbClr val="CCCCCC"/>
              </a:buClr>
              <a:buSzPts val="1600"/>
              <a:buFont typeface="Poppins Light"/>
              <a:buChar char="￮"/>
              <a:defRPr sz="1600">
                <a:solidFill>
                  <a:schemeClr val="dk1"/>
                </a:solidFill>
                <a:latin typeface="Poppins Light"/>
                <a:ea typeface="Poppins Light"/>
                <a:cs typeface="Poppins Light"/>
                <a:sym typeface="Poppins Light"/>
              </a:defRPr>
            </a:lvl3pPr>
            <a:lvl4pPr indent="-330200" lvl="3" marL="1828800">
              <a:spcBef>
                <a:spcPts val="0"/>
              </a:spcBef>
              <a:spcAft>
                <a:spcPts val="0"/>
              </a:spcAft>
              <a:buClr>
                <a:srgbClr val="CCCCCC"/>
              </a:buClr>
              <a:buSzPts val="1600"/>
              <a:buFont typeface="Poppins Light"/>
              <a:buChar char="●"/>
              <a:defRPr sz="1600">
                <a:solidFill>
                  <a:schemeClr val="dk1"/>
                </a:solidFill>
                <a:latin typeface="Poppins Light"/>
                <a:ea typeface="Poppins Light"/>
                <a:cs typeface="Poppins Light"/>
                <a:sym typeface="Poppins Light"/>
              </a:defRPr>
            </a:lvl4pPr>
            <a:lvl5pPr indent="-330200" lvl="4" marL="2286000">
              <a:spcBef>
                <a:spcPts val="0"/>
              </a:spcBef>
              <a:spcAft>
                <a:spcPts val="0"/>
              </a:spcAft>
              <a:buClr>
                <a:srgbClr val="CCCCCC"/>
              </a:buClr>
              <a:buSzPts val="1600"/>
              <a:buFont typeface="Poppins Light"/>
              <a:buChar char="○"/>
              <a:defRPr sz="1600">
                <a:solidFill>
                  <a:schemeClr val="dk1"/>
                </a:solidFill>
                <a:latin typeface="Poppins Light"/>
                <a:ea typeface="Poppins Light"/>
                <a:cs typeface="Poppins Light"/>
                <a:sym typeface="Poppins Light"/>
              </a:defRPr>
            </a:lvl5pPr>
            <a:lvl6pPr indent="-330200" lvl="5" marL="2743200">
              <a:spcBef>
                <a:spcPts val="0"/>
              </a:spcBef>
              <a:spcAft>
                <a:spcPts val="0"/>
              </a:spcAft>
              <a:buClr>
                <a:srgbClr val="CCCCCC"/>
              </a:buClr>
              <a:buSzPts val="1600"/>
              <a:buFont typeface="Poppins Light"/>
              <a:buChar char="■"/>
              <a:defRPr sz="1600">
                <a:solidFill>
                  <a:schemeClr val="dk1"/>
                </a:solidFill>
                <a:latin typeface="Poppins Light"/>
                <a:ea typeface="Poppins Light"/>
                <a:cs typeface="Poppins Light"/>
                <a:sym typeface="Poppins Light"/>
              </a:defRPr>
            </a:lvl6pPr>
            <a:lvl7pPr indent="-330200" lvl="6" marL="3200400">
              <a:spcBef>
                <a:spcPts val="0"/>
              </a:spcBef>
              <a:spcAft>
                <a:spcPts val="0"/>
              </a:spcAft>
              <a:buClr>
                <a:srgbClr val="CCCCCC"/>
              </a:buClr>
              <a:buSzPts val="1600"/>
              <a:buFont typeface="Poppins Light"/>
              <a:buChar char="●"/>
              <a:defRPr sz="1600">
                <a:solidFill>
                  <a:schemeClr val="dk1"/>
                </a:solidFill>
                <a:latin typeface="Poppins Light"/>
                <a:ea typeface="Poppins Light"/>
                <a:cs typeface="Poppins Light"/>
                <a:sym typeface="Poppins Light"/>
              </a:defRPr>
            </a:lvl7pPr>
            <a:lvl8pPr indent="-330200" lvl="7" marL="3657600">
              <a:spcBef>
                <a:spcPts val="0"/>
              </a:spcBef>
              <a:spcAft>
                <a:spcPts val="0"/>
              </a:spcAft>
              <a:buClr>
                <a:srgbClr val="CCCCCC"/>
              </a:buClr>
              <a:buSzPts val="1600"/>
              <a:buFont typeface="Poppins Light"/>
              <a:buChar char="○"/>
              <a:defRPr sz="1600">
                <a:solidFill>
                  <a:schemeClr val="dk1"/>
                </a:solidFill>
                <a:latin typeface="Poppins Light"/>
                <a:ea typeface="Poppins Light"/>
                <a:cs typeface="Poppins Light"/>
                <a:sym typeface="Poppins Light"/>
              </a:defRPr>
            </a:lvl8pPr>
            <a:lvl9pPr indent="-330200" lvl="8" marL="4114800">
              <a:spcBef>
                <a:spcPts val="0"/>
              </a:spcBef>
              <a:spcAft>
                <a:spcPts val="0"/>
              </a:spcAft>
              <a:buClr>
                <a:srgbClr val="CCCCCC"/>
              </a:buClr>
              <a:buSzPts val="1600"/>
              <a:buFont typeface="Poppins Light"/>
              <a:buChar char="■"/>
              <a:defRPr sz="1600">
                <a:solidFill>
                  <a:schemeClr val="dk1"/>
                </a:solidFill>
                <a:latin typeface="Poppins Light"/>
                <a:ea typeface="Poppins Light"/>
                <a:cs typeface="Poppins Light"/>
                <a:sym typeface="Poppins Light"/>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9.jpg"/><Relationship Id="rId4" Type="http://schemas.openxmlformats.org/officeDocument/2006/relationships/image" Target="../media/image2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 Id="rId3" Type="http://schemas.openxmlformats.org/officeDocument/2006/relationships/image" Target="../media/image18.png"/><Relationship Id="rId4" Type="http://schemas.openxmlformats.org/officeDocument/2006/relationships/image" Target="../media/image15.png"/><Relationship Id="rId5"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image" Target="../media/image8.png"/><Relationship Id="rId4" Type="http://schemas.openxmlformats.org/officeDocument/2006/relationships/image" Target="../media/image2.png"/><Relationship Id="rId5" Type="http://schemas.openxmlformats.org/officeDocument/2006/relationships/image" Target="../media/image4.png"/><Relationship Id="rId6"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 Id="rId3" Type="http://schemas.openxmlformats.org/officeDocument/2006/relationships/image" Target="../media/image4.png"/><Relationship Id="rId4" Type="http://schemas.openxmlformats.org/officeDocument/2006/relationships/image" Target="../media/image10.png"/><Relationship Id="rId5"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 Id="rId3" Type="http://schemas.openxmlformats.org/officeDocument/2006/relationships/image" Target="../media/image6.png"/><Relationship Id="rId4" Type="http://schemas.openxmlformats.org/officeDocument/2006/relationships/image" Target="../media/image21.png"/><Relationship Id="rId5"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9.xml"/><Relationship Id="rId3" Type="http://schemas.openxmlformats.org/officeDocument/2006/relationships/image" Target="../media/image4.png"/><Relationship Id="rId4" Type="http://schemas.openxmlformats.org/officeDocument/2006/relationships/image" Target="../media/image28.png"/><Relationship Id="rId5" Type="http://schemas.openxmlformats.org/officeDocument/2006/relationships/image" Target="../media/image22.png"/><Relationship Id="rId6"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0.xml"/><Relationship Id="rId3" Type="http://schemas.openxmlformats.org/officeDocument/2006/relationships/image" Target="../media/image14.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5.pn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2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25.jp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23.jp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Google Shape;141;p14"/>
          <p:cNvSpPr txBox="1"/>
          <p:nvPr>
            <p:ph type="ctrTitle"/>
          </p:nvPr>
        </p:nvSpPr>
        <p:spPr>
          <a:xfrm>
            <a:off x="1862300" y="1991850"/>
            <a:ext cx="5079000" cy="1752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000"/>
              <a:t>Pife:Med-Fi Prototyping </a:t>
            </a:r>
            <a:endParaRPr sz="40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0" name="Shape 220"/>
        <p:cNvGrpSpPr/>
        <p:nvPr/>
      </p:nvGrpSpPr>
      <p:grpSpPr>
        <a:xfrm>
          <a:off x="0" y="0"/>
          <a:ext cx="0" cy="0"/>
          <a:chOff x="0" y="0"/>
          <a:chExt cx="0" cy="0"/>
        </a:xfrm>
      </p:grpSpPr>
      <p:sp>
        <p:nvSpPr>
          <p:cNvPr id="221" name="Google Shape;221;p23"/>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222" name="Google Shape;222;p23"/>
          <p:cNvSpPr txBox="1"/>
          <p:nvPr>
            <p:ph type="title"/>
          </p:nvPr>
        </p:nvSpPr>
        <p:spPr>
          <a:xfrm>
            <a:off x="72875" y="142400"/>
            <a:ext cx="6174300" cy="683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New Collaboration Task</a:t>
            </a:r>
            <a:endParaRPr/>
          </a:p>
        </p:txBody>
      </p:sp>
      <p:pic>
        <p:nvPicPr>
          <p:cNvPr id="223" name="Google Shape;223;p23"/>
          <p:cNvPicPr preferRelativeResize="0"/>
          <p:nvPr/>
        </p:nvPicPr>
        <p:blipFill>
          <a:blip r:embed="rId3">
            <a:alphaModFix/>
          </a:blip>
          <a:stretch>
            <a:fillRect/>
          </a:stretch>
        </p:blipFill>
        <p:spPr>
          <a:xfrm>
            <a:off x="36425" y="1220563"/>
            <a:ext cx="5065447" cy="2587352"/>
          </a:xfrm>
          <a:prstGeom prst="rect">
            <a:avLst/>
          </a:prstGeom>
          <a:noFill/>
          <a:ln>
            <a:noFill/>
          </a:ln>
        </p:spPr>
      </p:pic>
      <p:pic>
        <p:nvPicPr>
          <p:cNvPr id="224" name="Google Shape;224;p23"/>
          <p:cNvPicPr preferRelativeResize="0"/>
          <p:nvPr/>
        </p:nvPicPr>
        <p:blipFill rotWithShape="1">
          <a:blip r:embed="rId4">
            <a:alphaModFix/>
          </a:blip>
          <a:srcRect b="0" l="3091" r="6263" t="0"/>
          <a:stretch/>
        </p:blipFill>
        <p:spPr>
          <a:xfrm>
            <a:off x="5292625" y="946600"/>
            <a:ext cx="3789399" cy="3135276"/>
          </a:xfrm>
          <a:prstGeom prst="rect">
            <a:avLst/>
          </a:prstGeom>
          <a:noFill/>
          <a:ln>
            <a:noFill/>
          </a:ln>
        </p:spPr>
      </p:pic>
      <p:sp>
        <p:nvSpPr>
          <p:cNvPr id="225" name="Google Shape;225;p23"/>
          <p:cNvSpPr/>
          <p:nvPr/>
        </p:nvSpPr>
        <p:spPr>
          <a:xfrm>
            <a:off x="7689300" y="1249675"/>
            <a:ext cx="603900" cy="5466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26" name="Google Shape;226;p23"/>
          <p:cNvCxnSpPr>
            <a:stCxn id="225" idx="0"/>
          </p:cNvCxnSpPr>
          <p:nvPr/>
        </p:nvCxnSpPr>
        <p:spPr>
          <a:xfrm rot="10800000">
            <a:off x="7975650" y="661375"/>
            <a:ext cx="15600" cy="588300"/>
          </a:xfrm>
          <a:prstGeom prst="straightConnector1">
            <a:avLst/>
          </a:prstGeom>
          <a:noFill/>
          <a:ln cap="flat" cmpd="sng" w="9525">
            <a:solidFill>
              <a:schemeClr val="dk2"/>
            </a:solidFill>
            <a:prstDash val="solid"/>
            <a:round/>
            <a:headEnd len="med" w="med" type="none"/>
            <a:tailEnd len="med" w="med" type="triangle"/>
          </a:ln>
        </p:spPr>
      </p:cxnSp>
      <p:sp>
        <p:nvSpPr>
          <p:cNvPr id="227" name="Google Shape;227;p23"/>
          <p:cNvSpPr txBox="1"/>
          <p:nvPr/>
        </p:nvSpPr>
        <p:spPr>
          <a:xfrm>
            <a:off x="5986875" y="142400"/>
            <a:ext cx="3207000" cy="68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If user online, you and initiate an instant live collab, or schedule on later</a:t>
            </a:r>
            <a:endParaRPr/>
          </a:p>
        </p:txBody>
      </p:sp>
      <p:sp>
        <p:nvSpPr>
          <p:cNvPr id="228" name="Google Shape;228;p23"/>
          <p:cNvSpPr/>
          <p:nvPr/>
        </p:nvSpPr>
        <p:spPr>
          <a:xfrm>
            <a:off x="5523625" y="1197625"/>
            <a:ext cx="801600" cy="5727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29" name="Google Shape;229;p23"/>
          <p:cNvCxnSpPr>
            <a:stCxn id="228" idx="1"/>
          </p:cNvCxnSpPr>
          <p:nvPr/>
        </p:nvCxnSpPr>
        <p:spPr>
          <a:xfrm flipH="1">
            <a:off x="4711525" y="1483975"/>
            <a:ext cx="812100" cy="2972700"/>
          </a:xfrm>
          <a:prstGeom prst="straightConnector1">
            <a:avLst/>
          </a:prstGeom>
          <a:noFill/>
          <a:ln cap="flat" cmpd="sng" w="28575">
            <a:solidFill>
              <a:schemeClr val="dk2"/>
            </a:solidFill>
            <a:prstDash val="solid"/>
            <a:round/>
            <a:headEnd len="med" w="med" type="none"/>
            <a:tailEnd len="med" w="med" type="triangle"/>
          </a:ln>
        </p:spPr>
      </p:cxnSp>
      <p:sp>
        <p:nvSpPr>
          <p:cNvPr id="230" name="Google Shape;230;p23"/>
          <p:cNvSpPr txBox="1"/>
          <p:nvPr/>
        </p:nvSpPr>
        <p:spPr>
          <a:xfrm>
            <a:off x="1941725" y="4295300"/>
            <a:ext cx="3207000" cy="43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You can collaborate with 2+ users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4" name="Shape 234"/>
        <p:cNvGrpSpPr/>
        <p:nvPr/>
      </p:nvGrpSpPr>
      <p:grpSpPr>
        <a:xfrm>
          <a:off x="0" y="0"/>
          <a:ext cx="0" cy="0"/>
          <a:chOff x="0" y="0"/>
          <a:chExt cx="0" cy="0"/>
        </a:xfrm>
      </p:grpSpPr>
      <p:sp>
        <p:nvSpPr>
          <p:cNvPr id="235" name="Google Shape;235;p24"/>
          <p:cNvSpPr txBox="1"/>
          <p:nvPr>
            <p:ph idx="1" type="body"/>
          </p:nvPr>
        </p:nvSpPr>
        <p:spPr>
          <a:xfrm>
            <a:off x="1125600" y="2096250"/>
            <a:ext cx="7547700" cy="951000"/>
          </a:xfrm>
          <a:prstGeom prst="rect">
            <a:avLst/>
          </a:prstGeom>
        </p:spPr>
        <p:txBody>
          <a:bodyPr anchorCtr="0" anchor="b" bIns="91425" lIns="91425" spcFirstLastPara="1" rIns="91425" wrap="square" tIns="91425">
            <a:noAutofit/>
          </a:bodyPr>
          <a:lstStyle/>
          <a:p>
            <a:pPr indent="0" lvl="0" marL="0" rtl="0" algn="ctr">
              <a:spcBef>
                <a:spcPts val="360"/>
              </a:spcBef>
              <a:spcAft>
                <a:spcPts val="0"/>
              </a:spcAft>
              <a:buNone/>
            </a:pPr>
            <a:r>
              <a:rPr b="1" lang="en" sz="5400">
                <a:latin typeface="Poppins"/>
                <a:ea typeface="Poppins"/>
                <a:cs typeface="Poppins"/>
                <a:sym typeface="Poppins"/>
              </a:rPr>
              <a:t>Mid-Fi Prototype Tasks and Task flow</a:t>
            </a:r>
            <a:endParaRPr b="1" sz="5400">
              <a:latin typeface="Poppins"/>
              <a:ea typeface="Poppins"/>
              <a:cs typeface="Poppins"/>
              <a:sym typeface="Poppins"/>
            </a:endParaRPr>
          </a:p>
        </p:txBody>
      </p:sp>
      <p:sp>
        <p:nvSpPr>
          <p:cNvPr id="236" name="Google Shape;236;p24"/>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0" name="Shape 240"/>
        <p:cNvGrpSpPr/>
        <p:nvPr/>
      </p:nvGrpSpPr>
      <p:grpSpPr>
        <a:xfrm>
          <a:off x="0" y="0"/>
          <a:ext cx="0" cy="0"/>
          <a:chOff x="0" y="0"/>
          <a:chExt cx="0" cy="0"/>
        </a:xfrm>
      </p:grpSpPr>
      <p:sp>
        <p:nvSpPr>
          <p:cNvPr id="241" name="Google Shape;241;p25"/>
          <p:cNvSpPr txBox="1"/>
          <p:nvPr>
            <p:ph idx="1" type="body"/>
          </p:nvPr>
        </p:nvSpPr>
        <p:spPr>
          <a:xfrm>
            <a:off x="3182838" y="0"/>
            <a:ext cx="2778300" cy="519600"/>
          </a:xfrm>
          <a:prstGeom prst="rect">
            <a:avLst/>
          </a:prstGeom>
        </p:spPr>
        <p:txBody>
          <a:bodyPr anchorCtr="0" anchor="b" bIns="91425" lIns="91425" spcFirstLastPara="1" rIns="91425" wrap="square" tIns="91425">
            <a:noAutofit/>
          </a:bodyPr>
          <a:lstStyle/>
          <a:p>
            <a:pPr indent="0" lvl="0" marL="0" rtl="0" algn="ctr">
              <a:spcBef>
                <a:spcPts val="360"/>
              </a:spcBef>
              <a:spcAft>
                <a:spcPts val="0"/>
              </a:spcAft>
              <a:buNone/>
            </a:pPr>
            <a:r>
              <a:rPr b="1" lang="en">
                <a:latin typeface="Poppins"/>
                <a:ea typeface="Poppins"/>
                <a:cs typeface="Poppins"/>
                <a:sym typeface="Poppins"/>
              </a:rPr>
              <a:t>Signing in</a:t>
            </a:r>
            <a:endParaRPr b="1">
              <a:latin typeface="Poppins"/>
              <a:ea typeface="Poppins"/>
              <a:cs typeface="Poppins"/>
              <a:sym typeface="Poppins"/>
            </a:endParaRPr>
          </a:p>
        </p:txBody>
      </p:sp>
      <p:sp>
        <p:nvSpPr>
          <p:cNvPr id="242" name="Google Shape;242;p25"/>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grpSp>
        <p:nvGrpSpPr>
          <p:cNvPr id="243" name="Google Shape;243;p25"/>
          <p:cNvGrpSpPr/>
          <p:nvPr/>
        </p:nvGrpSpPr>
        <p:grpSpPr>
          <a:xfrm>
            <a:off x="651721" y="573843"/>
            <a:ext cx="1893499" cy="3788664"/>
            <a:chOff x="2547150" y="238125"/>
            <a:chExt cx="2525675" cy="5238750"/>
          </a:xfrm>
        </p:grpSpPr>
        <p:sp>
          <p:nvSpPr>
            <p:cNvPr id="244" name="Google Shape;244;p25"/>
            <p:cNvSpPr/>
            <p:nvPr/>
          </p:nvSpPr>
          <p:spPr>
            <a:xfrm>
              <a:off x="2547150" y="238125"/>
              <a:ext cx="2525675" cy="5238750"/>
            </a:xfrm>
            <a:custGeom>
              <a:rect b="b" l="l" r="r" t="t"/>
              <a:pathLst>
                <a:path extrusionOk="0" h="209550" w="101027">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25"/>
            <p:cNvSpPr/>
            <p:nvPr/>
          </p:nvSpPr>
          <p:spPr>
            <a:xfrm>
              <a:off x="3557025" y="5147100"/>
              <a:ext cx="504050" cy="179900"/>
            </a:xfrm>
            <a:custGeom>
              <a:rect b="b" l="l" r="r" t="t"/>
              <a:pathLst>
                <a:path extrusionOk="0" h="7196" w="20162">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25"/>
            <p:cNvSpPr/>
            <p:nvPr/>
          </p:nvSpPr>
          <p:spPr>
            <a:xfrm>
              <a:off x="3008050" y="423600"/>
              <a:ext cx="99325" cy="99325"/>
            </a:xfrm>
            <a:custGeom>
              <a:rect b="b" l="l" r="r" t="t"/>
              <a:pathLst>
                <a:path extrusionOk="0" h="3973" w="3973">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25"/>
            <p:cNvSpPr/>
            <p:nvPr/>
          </p:nvSpPr>
          <p:spPr>
            <a:xfrm>
              <a:off x="3566400" y="434850"/>
              <a:ext cx="487175" cy="76850"/>
            </a:xfrm>
            <a:custGeom>
              <a:rect b="b" l="l" r="r" t="t"/>
              <a:pathLst>
                <a:path extrusionOk="0" h="3074" w="19487">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248" name="Google Shape;248;p25"/>
          <p:cNvCxnSpPr/>
          <p:nvPr/>
        </p:nvCxnSpPr>
        <p:spPr>
          <a:xfrm>
            <a:off x="2699221" y="2462923"/>
            <a:ext cx="657600" cy="0"/>
          </a:xfrm>
          <a:prstGeom prst="straightConnector1">
            <a:avLst/>
          </a:prstGeom>
          <a:noFill/>
          <a:ln cap="flat" cmpd="sng" w="38100">
            <a:solidFill>
              <a:schemeClr val="dk2"/>
            </a:solidFill>
            <a:prstDash val="solid"/>
            <a:round/>
            <a:headEnd len="med" w="med" type="none"/>
            <a:tailEnd len="med" w="med" type="triangle"/>
          </a:ln>
        </p:spPr>
      </p:cxnSp>
      <p:pic>
        <p:nvPicPr>
          <p:cNvPr id="249" name="Google Shape;249;p25"/>
          <p:cNvPicPr preferRelativeResize="0"/>
          <p:nvPr/>
        </p:nvPicPr>
        <p:blipFill>
          <a:blip r:embed="rId3">
            <a:alphaModFix/>
          </a:blip>
          <a:stretch>
            <a:fillRect/>
          </a:stretch>
        </p:blipFill>
        <p:spPr>
          <a:xfrm>
            <a:off x="722399" y="963516"/>
            <a:ext cx="1751801" cy="3009459"/>
          </a:xfrm>
          <a:prstGeom prst="rect">
            <a:avLst/>
          </a:prstGeom>
          <a:noFill/>
          <a:ln>
            <a:noFill/>
          </a:ln>
        </p:spPr>
      </p:pic>
      <p:cxnSp>
        <p:nvCxnSpPr>
          <p:cNvPr id="250" name="Google Shape;250;p25"/>
          <p:cNvCxnSpPr/>
          <p:nvPr/>
        </p:nvCxnSpPr>
        <p:spPr>
          <a:xfrm>
            <a:off x="5564665" y="2462923"/>
            <a:ext cx="657600" cy="0"/>
          </a:xfrm>
          <a:prstGeom prst="straightConnector1">
            <a:avLst/>
          </a:prstGeom>
          <a:noFill/>
          <a:ln cap="flat" cmpd="sng" w="38100">
            <a:solidFill>
              <a:schemeClr val="dk2"/>
            </a:solidFill>
            <a:prstDash val="solid"/>
            <a:round/>
            <a:headEnd len="med" w="med" type="none"/>
            <a:tailEnd len="med" w="med" type="triangle"/>
          </a:ln>
        </p:spPr>
      </p:cxnSp>
      <p:grpSp>
        <p:nvGrpSpPr>
          <p:cNvPr id="251" name="Google Shape;251;p25"/>
          <p:cNvGrpSpPr/>
          <p:nvPr/>
        </p:nvGrpSpPr>
        <p:grpSpPr>
          <a:xfrm>
            <a:off x="6380993" y="567272"/>
            <a:ext cx="1893499" cy="3788664"/>
            <a:chOff x="2547150" y="238125"/>
            <a:chExt cx="2525675" cy="5238750"/>
          </a:xfrm>
        </p:grpSpPr>
        <p:sp>
          <p:nvSpPr>
            <p:cNvPr id="252" name="Google Shape;252;p25"/>
            <p:cNvSpPr/>
            <p:nvPr/>
          </p:nvSpPr>
          <p:spPr>
            <a:xfrm>
              <a:off x="2547150" y="238125"/>
              <a:ext cx="2525675" cy="5238750"/>
            </a:xfrm>
            <a:custGeom>
              <a:rect b="b" l="l" r="r" t="t"/>
              <a:pathLst>
                <a:path extrusionOk="0" h="209550" w="101027">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25"/>
            <p:cNvSpPr/>
            <p:nvPr/>
          </p:nvSpPr>
          <p:spPr>
            <a:xfrm>
              <a:off x="3557025" y="5147100"/>
              <a:ext cx="504050" cy="179900"/>
            </a:xfrm>
            <a:custGeom>
              <a:rect b="b" l="l" r="r" t="t"/>
              <a:pathLst>
                <a:path extrusionOk="0" h="7196" w="20162">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25"/>
            <p:cNvSpPr/>
            <p:nvPr/>
          </p:nvSpPr>
          <p:spPr>
            <a:xfrm>
              <a:off x="3008050" y="423600"/>
              <a:ext cx="99325" cy="99325"/>
            </a:xfrm>
            <a:custGeom>
              <a:rect b="b" l="l" r="r" t="t"/>
              <a:pathLst>
                <a:path extrusionOk="0" h="3973" w="3973">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25"/>
            <p:cNvSpPr/>
            <p:nvPr/>
          </p:nvSpPr>
          <p:spPr>
            <a:xfrm>
              <a:off x="3566400" y="434850"/>
              <a:ext cx="487175" cy="76850"/>
            </a:xfrm>
            <a:custGeom>
              <a:rect b="b" l="l" r="r" t="t"/>
              <a:pathLst>
                <a:path extrusionOk="0" h="3074" w="19487">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6" name="Google Shape;256;p25"/>
          <p:cNvGrpSpPr/>
          <p:nvPr/>
        </p:nvGrpSpPr>
        <p:grpSpPr>
          <a:xfrm>
            <a:off x="3552613" y="563350"/>
            <a:ext cx="1893499" cy="3788664"/>
            <a:chOff x="2547150" y="238125"/>
            <a:chExt cx="2525675" cy="5238750"/>
          </a:xfrm>
        </p:grpSpPr>
        <p:sp>
          <p:nvSpPr>
            <p:cNvPr id="257" name="Google Shape;257;p25"/>
            <p:cNvSpPr/>
            <p:nvPr/>
          </p:nvSpPr>
          <p:spPr>
            <a:xfrm>
              <a:off x="2547150" y="238125"/>
              <a:ext cx="2525675" cy="5238750"/>
            </a:xfrm>
            <a:custGeom>
              <a:rect b="b" l="l" r="r" t="t"/>
              <a:pathLst>
                <a:path extrusionOk="0" h="209550" w="101027">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25"/>
            <p:cNvSpPr/>
            <p:nvPr/>
          </p:nvSpPr>
          <p:spPr>
            <a:xfrm>
              <a:off x="3557025" y="5147100"/>
              <a:ext cx="504050" cy="179900"/>
            </a:xfrm>
            <a:custGeom>
              <a:rect b="b" l="l" r="r" t="t"/>
              <a:pathLst>
                <a:path extrusionOk="0" h="7196" w="20162">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25"/>
            <p:cNvSpPr/>
            <p:nvPr/>
          </p:nvSpPr>
          <p:spPr>
            <a:xfrm>
              <a:off x="3008050" y="423600"/>
              <a:ext cx="99325" cy="99325"/>
            </a:xfrm>
            <a:custGeom>
              <a:rect b="b" l="l" r="r" t="t"/>
              <a:pathLst>
                <a:path extrusionOk="0" h="3973" w="3973">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25"/>
            <p:cNvSpPr/>
            <p:nvPr/>
          </p:nvSpPr>
          <p:spPr>
            <a:xfrm>
              <a:off x="3566400" y="434850"/>
              <a:ext cx="487175" cy="76850"/>
            </a:xfrm>
            <a:custGeom>
              <a:rect b="b" l="l" r="r" t="t"/>
              <a:pathLst>
                <a:path extrusionOk="0" h="3074" w="19487">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261" name="Google Shape;261;p25"/>
          <p:cNvPicPr preferRelativeResize="0"/>
          <p:nvPr/>
        </p:nvPicPr>
        <p:blipFill>
          <a:blip r:embed="rId4">
            <a:alphaModFix/>
          </a:blip>
          <a:stretch>
            <a:fillRect/>
          </a:stretch>
        </p:blipFill>
        <p:spPr>
          <a:xfrm>
            <a:off x="3627558" y="896963"/>
            <a:ext cx="1751802" cy="3121578"/>
          </a:xfrm>
          <a:prstGeom prst="rect">
            <a:avLst/>
          </a:prstGeom>
          <a:noFill/>
          <a:ln>
            <a:noFill/>
          </a:ln>
        </p:spPr>
      </p:pic>
      <p:pic>
        <p:nvPicPr>
          <p:cNvPr id="262" name="Google Shape;262;p25"/>
          <p:cNvPicPr preferRelativeResize="0"/>
          <p:nvPr/>
        </p:nvPicPr>
        <p:blipFill>
          <a:blip r:embed="rId5">
            <a:alphaModFix/>
          </a:blip>
          <a:stretch>
            <a:fillRect/>
          </a:stretch>
        </p:blipFill>
        <p:spPr>
          <a:xfrm>
            <a:off x="6447428" y="924347"/>
            <a:ext cx="1751802" cy="3074650"/>
          </a:xfrm>
          <a:prstGeom prst="rect">
            <a:avLst/>
          </a:prstGeom>
          <a:noFill/>
          <a:ln>
            <a:noFill/>
          </a:ln>
        </p:spPr>
      </p:pic>
      <p:sp>
        <p:nvSpPr>
          <p:cNvPr id="263" name="Google Shape;263;p25"/>
          <p:cNvSpPr txBox="1"/>
          <p:nvPr/>
        </p:nvSpPr>
        <p:spPr>
          <a:xfrm>
            <a:off x="1296450" y="4447150"/>
            <a:ext cx="6414000" cy="564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Avatar now has personality, level-up growth and ability to roam a digital world, which helps create a connection between user and avatar</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7" name="Shape 267"/>
        <p:cNvGrpSpPr/>
        <p:nvPr/>
      </p:nvGrpSpPr>
      <p:grpSpPr>
        <a:xfrm>
          <a:off x="0" y="0"/>
          <a:ext cx="0" cy="0"/>
          <a:chOff x="0" y="0"/>
          <a:chExt cx="0" cy="0"/>
        </a:xfrm>
      </p:grpSpPr>
      <p:sp>
        <p:nvSpPr>
          <p:cNvPr id="268" name="Google Shape;268;p26"/>
          <p:cNvSpPr txBox="1"/>
          <p:nvPr>
            <p:ph type="title"/>
          </p:nvPr>
        </p:nvSpPr>
        <p:spPr>
          <a:xfrm>
            <a:off x="457200" y="1166125"/>
            <a:ext cx="5220300" cy="683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800"/>
              <a:t>Task 1 - Simple</a:t>
            </a:r>
            <a:endParaRPr sz="4800"/>
          </a:p>
        </p:txBody>
      </p:sp>
      <p:sp>
        <p:nvSpPr>
          <p:cNvPr id="269" name="Google Shape;269;p26"/>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270" name="Google Shape;270;p26"/>
          <p:cNvSpPr txBox="1"/>
          <p:nvPr>
            <p:ph idx="1" type="body"/>
          </p:nvPr>
        </p:nvSpPr>
        <p:spPr>
          <a:xfrm>
            <a:off x="1069625" y="1958050"/>
            <a:ext cx="4608000" cy="26184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Clr>
                <a:schemeClr val="dk1"/>
              </a:buClr>
              <a:buSzPts val="1100"/>
              <a:buFont typeface="Arial"/>
              <a:buNone/>
            </a:pPr>
            <a:r>
              <a:rPr lang="en" sz="2400"/>
              <a:t>“I want to feel motivated to practice.”</a:t>
            </a:r>
            <a:endParaRPr sz="24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4" name="Shape 274"/>
        <p:cNvGrpSpPr/>
        <p:nvPr/>
      </p:nvGrpSpPr>
      <p:grpSpPr>
        <a:xfrm>
          <a:off x="0" y="0"/>
          <a:ext cx="0" cy="0"/>
          <a:chOff x="0" y="0"/>
          <a:chExt cx="0" cy="0"/>
        </a:xfrm>
      </p:grpSpPr>
      <p:pic>
        <p:nvPicPr>
          <p:cNvPr id="275" name="Google Shape;275;p27"/>
          <p:cNvPicPr preferRelativeResize="0"/>
          <p:nvPr/>
        </p:nvPicPr>
        <p:blipFill>
          <a:blip r:embed="rId3">
            <a:alphaModFix/>
          </a:blip>
          <a:stretch>
            <a:fillRect/>
          </a:stretch>
        </p:blipFill>
        <p:spPr>
          <a:xfrm>
            <a:off x="4654665" y="975247"/>
            <a:ext cx="1848177" cy="3330363"/>
          </a:xfrm>
          <a:prstGeom prst="rect">
            <a:avLst/>
          </a:prstGeom>
          <a:noFill/>
          <a:ln>
            <a:noFill/>
          </a:ln>
        </p:spPr>
      </p:pic>
      <p:sp>
        <p:nvSpPr>
          <p:cNvPr id="276" name="Google Shape;276;p27"/>
          <p:cNvSpPr txBox="1"/>
          <p:nvPr>
            <p:ph idx="1" type="body"/>
          </p:nvPr>
        </p:nvSpPr>
        <p:spPr>
          <a:xfrm>
            <a:off x="2461750" y="0"/>
            <a:ext cx="4608000" cy="519600"/>
          </a:xfrm>
          <a:prstGeom prst="rect">
            <a:avLst/>
          </a:prstGeom>
        </p:spPr>
        <p:txBody>
          <a:bodyPr anchorCtr="0" anchor="b" bIns="91425" lIns="91425" spcFirstLastPara="1" rIns="91425" wrap="square" tIns="91425">
            <a:noAutofit/>
          </a:bodyPr>
          <a:lstStyle/>
          <a:p>
            <a:pPr indent="0" lvl="0" marL="0" rtl="0" algn="l">
              <a:spcBef>
                <a:spcPts val="360"/>
              </a:spcBef>
              <a:spcAft>
                <a:spcPts val="0"/>
              </a:spcAft>
              <a:buNone/>
            </a:pPr>
            <a:r>
              <a:rPr b="1" lang="en">
                <a:latin typeface="Poppins"/>
                <a:ea typeface="Poppins"/>
                <a:cs typeface="Poppins"/>
                <a:sym typeface="Poppins"/>
              </a:rPr>
              <a:t>Task 1:  </a:t>
            </a:r>
            <a:r>
              <a:rPr lang="en"/>
              <a:t>“I want to feel motivated to practice.”</a:t>
            </a:r>
            <a:endParaRPr/>
          </a:p>
        </p:txBody>
      </p:sp>
      <p:sp>
        <p:nvSpPr>
          <p:cNvPr id="277" name="Google Shape;277;p27"/>
          <p:cNvSpPr txBox="1"/>
          <p:nvPr>
            <p:ph idx="12" type="sldNum"/>
          </p:nvPr>
        </p:nvSpPr>
        <p:spPr>
          <a:xfrm>
            <a:off x="8555875" y="5109850"/>
            <a:ext cx="435600" cy="435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grpSp>
        <p:nvGrpSpPr>
          <p:cNvPr id="278" name="Google Shape;278;p27"/>
          <p:cNvGrpSpPr/>
          <p:nvPr/>
        </p:nvGrpSpPr>
        <p:grpSpPr>
          <a:xfrm>
            <a:off x="480556" y="610854"/>
            <a:ext cx="1951589" cy="4059507"/>
            <a:chOff x="2547150" y="238125"/>
            <a:chExt cx="2525675" cy="5238750"/>
          </a:xfrm>
        </p:grpSpPr>
        <p:sp>
          <p:nvSpPr>
            <p:cNvPr id="279" name="Google Shape;279;p27"/>
            <p:cNvSpPr/>
            <p:nvPr/>
          </p:nvSpPr>
          <p:spPr>
            <a:xfrm>
              <a:off x="2547150" y="238125"/>
              <a:ext cx="2525675" cy="5238750"/>
            </a:xfrm>
            <a:custGeom>
              <a:rect b="b" l="l" r="r" t="t"/>
              <a:pathLst>
                <a:path extrusionOk="0" h="209550" w="101027">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27"/>
            <p:cNvSpPr/>
            <p:nvPr/>
          </p:nvSpPr>
          <p:spPr>
            <a:xfrm>
              <a:off x="3557025" y="5147100"/>
              <a:ext cx="504050" cy="179900"/>
            </a:xfrm>
            <a:custGeom>
              <a:rect b="b" l="l" r="r" t="t"/>
              <a:pathLst>
                <a:path extrusionOk="0" h="7196" w="20162">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27"/>
            <p:cNvSpPr/>
            <p:nvPr/>
          </p:nvSpPr>
          <p:spPr>
            <a:xfrm>
              <a:off x="3008050" y="423600"/>
              <a:ext cx="99325" cy="99325"/>
            </a:xfrm>
            <a:custGeom>
              <a:rect b="b" l="l" r="r" t="t"/>
              <a:pathLst>
                <a:path extrusionOk="0" h="3973" w="3973">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27"/>
            <p:cNvSpPr/>
            <p:nvPr/>
          </p:nvSpPr>
          <p:spPr>
            <a:xfrm>
              <a:off x="3566400" y="434850"/>
              <a:ext cx="487175" cy="76850"/>
            </a:xfrm>
            <a:custGeom>
              <a:rect b="b" l="l" r="r" t="t"/>
              <a:pathLst>
                <a:path extrusionOk="0" h="3074" w="19487">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3" name="Google Shape;283;p27"/>
          <p:cNvGrpSpPr/>
          <p:nvPr/>
        </p:nvGrpSpPr>
        <p:grpSpPr>
          <a:xfrm>
            <a:off x="2539252" y="610854"/>
            <a:ext cx="1951589" cy="4059507"/>
            <a:chOff x="2547150" y="238125"/>
            <a:chExt cx="2525675" cy="5238750"/>
          </a:xfrm>
        </p:grpSpPr>
        <p:sp>
          <p:nvSpPr>
            <p:cNvPr id="284" name="Google Shape;284;p27"/>
            <p:cNvSpPr/>
            <p:nvPr/>
          </p:nvSpPr>
          <p:spPr>
            <a:xfrm>
              <a:off x="2547150" y="238125"/>
              <a:ext cx="2525675" cy="5238750"/>
            </a:xfrm>
            <a:custGeom>
              <a:rect b="b" l="l" r="r" t="t"/>
              <a:pathLst>
                <a:path extrusionOk="0" h="209550" w="101027">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27"/>
            <p:cNvSpPr/>
            <p:nvPr/>
          </p:nvSpPr>
          <p:spPr>
            <a:xfrm>
              <a:off x="3557025" y="5147100"/>
              <a:ext cx="504050" cy="179900"/>
            </a:xfrm>
            <a:custGeom>
              <a:rect b="b" l="l" r="r" t="t"/>
              <a:pathLst>
                <a:path extrusionOk="0" h="7196" w="20162">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27"/>
            <p:cNvSpPr/>
            <p:nvPr/>
          </p:nvSpPr>
          <p:spPr>
            <a:xfrm>
              <a:off x="3008050" y="423600"/>
              <a:ext cx="99325" cy="99325"/>
            </a:xfrm>
            <a:custGeom>
              <a:rect b="b" l="l" r="r" t="t"/>
              <a:pathLst>
                <a:path extrusionOk="0" h="3973" w="3973">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27"/>
            <p:cNvSpPr/>
            <p:nvPr/>
          </p:nvSpPr>
          <p:spPr>
            <a:xfrm>
              <a:off x="3566400" y="434850"/>
              <a:ext cx="487175" cy="76850"/>
            </a:xfrm>
            <a:custGeom>
              <a:rect b="b" l="l" r="r" t="t"/>
              <a:pathLst>
                <a:path extrusionOk="0" h="3074" w="19487">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8" name="Google Shape;288;p27"/>
          <p:cNvGrpSpPr/>
          <p:nvPr/>
        </p:nvGrpSpPr>
        <p:grpSpPr>
          <a:xfrm>
            <a:off x="4597948" y="610854"/>
            <a:ext cx="1951589" cy="4059507"/>
            <a:chOff x="2547150" y="238125"/>
            <a:chExt cx="2525675" cy="5238750"/>
          </a:xfrm>
        </p:grpSpPr>
        <p:sp>
          <p:nvSpPr>
            <p:cNvPr id="289" name="Google Shape;289;p27"/>
            <p:cNvSpPr/>
            <p:nvPr/>
          </p:nvSpPr>
          <p:spPr>
            <a:xfrm>
              <a:off x="2547150" y="238125"/>
              <a:ext cx="2525675" cy="5238750"/>
            </a:xfrm>
            <a:custGeom>
              <a:rect b="b" l="l" r="r" t="t"/>
              <a:pathLst>
                <a:path extrusionOk="0" h="209550" w="101027">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27"/>
            <p:cNvSpPr/>
            <p:nvPr/>
          </p:nvSpPr>
          <p:spPr>
            <a:xfrm>
              <a:off x="3557025" y="5147100"/>
              <a:ext cx="504050" cy="179900"/>
            </a:xfrm>
            <a:custGeom>
              <a:rect b="b" l="l" r="r" t="t"/>
              <a:pathLst>
                <a:path extrusionOk="0" h="7196" w="20162">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27"/>
            <p:cNvSpPr/>
            <p:nvPr/>
          </p:nvSpPr>
          <p:spPr>
            <a:xfrm>
              <a:off x="3008050" y="423600"/>
              <a:ext cx="99325" cy="99325"/>
            </a:xfrm>
            <a:custGeom>
              <a:rect b="b" l="l" r="r" t="t"/>
              <a:pathLst>
                <a:path extrusionOk="0" h="3973" w="3973">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27"/>
            <p:cNvSpPr/>
            <p:nvPr/>
          </p:nvSpPr>
          <p:spPr>
            <a:xfrm>
              <a:off x="3566400" y="434850"/>
              <a:ext cx="487175" cy="76850"/>
            </a:xfrm>
            <a:custGeom>
              <a:rect b="b" l="l" r="r" t="t"/>
              <a:pathLst>
                <a:path extrusionOk="0" h="3074" w="19487">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3" name="Google Shape;293;p27"/>
          <p:cNvGrpSpPr/>
          <p:nvPr/>
        </p:nvGrpSpPr>
        <p:grpSpPr>
          <a:xfrm>
            <a:off x="6624373" y="610854"/>
            <a:ext cx="1951589" cy="4059507"/>
            <a:chOff x="2547150" y="238125"/>
            <a:chExt cx="2525675" cy="5238750"/>
          </a:xfrm>
        </p:grpSpPr>
        <p:sp>
          <p:nvSpPr>
            <p:cNvPr id="294" name="Google Shape;294;p27"/>
            <p:cNvSpPr/>
            <p:nvPr/>
          </p:nvSpPr>
          <p:spPr>
            <a:xfrm>
              <a:off x="2547150" y="238125"/>
              <a:ext cx="2525675" cy="5238750"/>
            </a:xfrm>
            <a:custGeom>
              <a:rect b="b" l="l" r="r" t="t"/>
              <a:pathLst>
                <a:path extrusionOk="0" h="209550" w="101027">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27"/>
            <p:cNvSpPr/>
            <p:nvPr/>
          </p:nvSpPr>
          <p:spPr>
            <a:xfrm>
              <a:off x="3557025" y="5147100"/>
              <a:ext cx="504050" cy="179900"/>
            </a:xfrm>
            <a:custGeom>
              <a:rect b="b" l="l" r="r" t="t"/>
              <a:pathLst>
                <a:path extrusionOk="0" h="7196" w="20162">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27"/>
            <p:cNvSpPr/>
            <p:nvPr/>
          </p:nvSpPr>
          <p:spPr>
            <a:xfrm>
              <a:off x="3008050" y="423600"/>
              <a:ext cx="99325" cy="99325"/>
            </a:xfrm>
            <a:custGeom>
              <a:rect b="b" l="l" r="r" t="t"/>
              <a:pathLst>
                <a:path extrusionOk="0" h="3973" w="3973">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27"/>
            <p:cNvSpPr/>
            <p:nvPr/>
          </p:nvSpPr>
          <p:spPr>
            <a:xfrm>
              <a:off x="3566400" y="434850"/>
              <a:ext cx="487175" cy="76850"/>
            </a:xfrm>
            <a:custGeom>
              <a:rect b="b" l="l" r="r" t="t"/>
              <a:pathLst>
                <a:path extrusionOk="0" h="3074" w="19487">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298" name="Google Shape;298;p27"/>
          <p:cNvPicPr preferRelativeResize="0"/>
          <p:nvPr/>
        </p:nvPicPr>
        <p:blipFill rotWithShape="1">
          <a:blip r:embed="rId4">
            <a:alphaModFix/>
          </a:blip>
          <a:srcRect b="3444" l="0" r="0" t="3454"/>
          <a:stretch/>
        </p:blipFill>
        <p:spPr>
          <a:xfrm>
            <a:off x="2612104" y="1104614"/>
            <a:ext cx="1805548" cy="2977277"/>
          </a:xfrm>
          <a:prstGeom prst="rect">
            <a:avLst/>
          </a:prstGeom>
          <a:noFill/>
          <a:ln>
            <a:noFill/>
          </a:ln>
        </p:spPr>
      </p:pic>
      <p:cxnSp>
        <p:nvCxnSpPr>
          <p:cNvPr id="299" name="Google Shape;299;p27"/>
          <p:cNvCxnSpPr/>
          <p:nvPr/>
        </p:nvCxnSpPr>
        <p:spPr>
          <a:xfrm flipH="1" rot="10800000">
            <a:off x="3663940" y="1884121"/>
            <a:ext cx="1806300" cy="168600"/>
          </a:xfrm>
          <a:prstGeom prst="straightConnector1">
            <a:avLst/>
          </a:prstGeom>
          <a:noFill/>
          <a:ln cap="flat" cmpd="sng" w="9525">
            <a:solidFill>
              <a:schemeClr val="dk2"/>
            </a:solidFill>
            <a:prstDash val="solid"/>
            <a:round/>
            <a:headEnd len="med" w="med" type="none"/>
            <a:tailEnd len="med" w="med" type="triangle"/>
          </a:ln>
        </p:spPr>
      </p:cxnSp>
      <p:pic>
        <p:nvPicPr>
          <p:cNvPr id="300" name="Google Shape;300;p27"/>
          <p:cNvPicPr preferRelativeResize="0"/>
          <p:nvPr/>
        </p:nvPicPr>
        <p:blipFill>
          <a:blip r:embed="rId5">
            <a:alphaModFix/>
          </a:blip>
          <a:stretch>
            <a:fillRect/>
          </a:stretch>
        </p:blipFill>
        <p:spPr>
          <a:xfrm>
            <a:off x="526915" y="975247"/>
            <a:ext cx="1848177" cy="3330363"/>
          </a:xfrm>
          <a:prstGeom prst="rect">
            <a:avLst/>
          </a:prstGeom>
          <a:noFill/>
          <a:ln>
            <a:noFill/>
          </a:ln>
        </p:spPr>
      </p:pic>
      <p:cxnSp>
        <p:nvCxnSpPr>
          <p:cNvPr id="301" name="Google Shape;301;p27"/>
          <p:cNvCxnSpPr/>
          <p:nvPr/>
        </p:nvCxnSpPr>
        <p:spPr>
          <a:xfrm flipH="1" rot="10800000">
            <a:off x="1822416" y="3138829"/>
            <a:ext cx="1187700" cy="468900"/>
          </a:xfrm>
          <a:prstGeom prst="straightConnector1">
            <a:avLst/>
          </a:prstGeom>
          <a:noFill/>
          <a:ln cap="flat" cmpd="sng" w="9525">
            <a:solidFill>
              <a:schemeClr val="dk2"/>
            </a:solidFill>
            <a:prstDash val="solid"/>
            <a:round/>
            <a:headEnd len="med" w="med" type="none"/>
            <a:tailEnd len="med" w="med" type="triangle"/>
          </a:ln>
        </p:spPr>
      </p:cxnSp>
      <p:pic>
        <p:nvPicPr>
          <p:cNvPr id="302" name="Google Shape;302;p27"/>
          <p:cNvPicPr preferRelativeResize="0"/>
          <p:nvPr/>
        </p:nvPicPr>
        <p:blipFill>
          <a:blip r:embed="rId6">
            <a:alphaModFix/>
          </a:blip>
          <a:stretch>
            <a:fillRect/>
          </a:stretch>
        </p:blipFill>
        <p:spPr>
          <a:xfrm>
            <a:off x="6656530" y="975247"/>
            <a:ext cx="1848177" cy="3330363"/>
          </a:xfrm>
          <a:prstGeom prst="rect">
            <a:avLst/>
          </a:prstGeom>
          <a:noFill/>
          <a:ln>
            <a:noFill/>
          </a:ln>
        </p:spPr>
      </p:pic>
      <p:cxnSp>
        <p:nvCxnSpPr>
          <p:cNvPr id="303" name="Google Shape;303;p27"/>
          <p:cNvCxnSpPr/>
          <p:nvPr/>
        </p:nvCxnSpPr>
        <p:spPr>
          <a:xfrm flipH="1" rot="10800000">
            <a:off x="3816939" y="2820081"/>
            <a:ext cx="3228300" cy="1026600"/>
          </a:xfrm>
          <a:prstGeom prst="straightConnector1">
            <a:avLst/>
          </a:prstGeom>
          <a:noFill/>
          <a:ln cap="flat" cmpd="sng" w="9525">
            <a:solidFill>
              <a:schemeClr val="dk2"/>
            </a:solidFill>
            <a:prstDash val="solid"/>
            <a:round/>
            <a:headEnd len="med" w="med" type="none"/>
            <a:tailEnd len="med" w="med" type="triangle"/>
          </a:ln>
        </p:spPr>
      </p:cxnSp>
      <p:sp>
        <p:nvSpPr>
          <p:cNvPr id="304" name="Google Shape;304;p27"/>
          <p:cNvSpPr txBox="1"/>
          <p:nvPr/>
        </p:nvSpPr>
        <p:spPr>
          <a:xfrm>
            <a:off x="2069000" y="4777150"/>
            <a:ext cx="4996200" cy="25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oppins"/>
                <a:ea typeface="Poppins"/>
                <a:cs typeface="Poppins"/>
                <a:sym typeface="Poppins"/>
              </a:rPr>
              <a:t>Added practice goal selection (see second screen)</a:t>
            </a:r>
            <a:endParaRPr>
              <a:latin typeface="Poppins"/>
              <a:ea typeface="Poppins"/>
              <a:cs typeface="Poppins"/>
              <a:sym typeface="Poppi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8" name="Shape 308"/>
        <p:cNvGrpSpPr/>
        <p:nvPr/>
      </p:nvGrpSpPr>
      <p:grpSpPr>
        <a:xfrm>
          <a:off x="0" y="0"/>
          <a:ext cx="0" cy="0"/>
          <a:chOff x="0" y="0"/>
          <a:chExt cx="0" cy="0"/>
        </a:xfrm>
      </p:grpSpPr>
      <p:sp>
        <p:nvSpPr>
          <p:cNvPr id="309" name="Google Shape;309;p28"/>
          <p:cNvSpPr txBox="1"/>
          <p:nvPr>
            <p:ph type="title"/>
          </p:nvPr>
        </p:nvSpPr>
        <p:spPr>
          <a:xfrm>
            <a:off x="457200" y="1166125"/>
            <a:ext cx="6653400" cy="683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800"/>
              <a:t>Task 2 - Moderate</a:t>
            </a:r>
            <a:endParaRPr sz="4800"/>
          </a:p>
        </p:txBody>
      </p:sp>
      <p:sp>
        <p:nvSpPr>
          <p:cNvPr id="310" name="Google Shape;310;p28"/>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311" name="Google Shape;311;p28"/>
          <p:cNvSpPr txBox="1"/>
          <p:nvPr>
            <p:ph idx="1" type="body"/>
          </p:nvPr>
        </p:nvSpPr>
        <p:spPr>
          <a:xfrm>
            <a:off x="1069625" y="1958050"/>
            <a:ext cx="4608000" cy="26184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rPr lang="en" sz="2400"/>
              <a:t>“I want to feel perform in front of others.”</a:t>
            </a:r>
            <a:endParaRPr sz="24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5" name="Shape 315"/>
        <p:cNvGrpSpPr/>
        <p:nvPr/>
      </p:nvGrpSpPr>
      <p:grpSpPr>
        <a:xfrm>
          <a:off x="0" y="0"/>
          <a:ext cx="0" cy="0"/>
          <a:chOff x="0" y="0"/>
          <a:chExt cx="0" cy="0"/>
        </a:xfrm>
      </p:grpSpPr>
      <p:sp>
        <p:nvSpPr>
          <p:cNvPr id="316" name="Google Shape;316;p29"/>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grpSp>
        <p:nvGrpSpPr>
          <p:cNvPr id="317" name="Google Shape;317;p29"/>
          <p:cNvGrpSpPr/>
          <p:nvPr/>
        </p:nvGrpSpPr>
        <p:grpSpPr>
          <a:xfrm>
            <a:off x="506563" y="624822"/>
            <a:ext cx="2119546" cy="4396359"/>
            <a:chOff x="2547150" y="238125"/>
            <a:chExt cx="2525675" cy="5238750"/>
          </a:xfrm>
        </p:grpSpPr>
        <p:sp>
          <p:nvSpPr>
            <p:cNvPr id="318" name="Google Shape;318;p29"/>
            <p:cNvSpPr/>
            <p:nvPr/>
          </p:nvSpPr>
          <p:spPr>
            <a:xfrm>
              <a:off x="2547150" y="238125"/>
              <a:ext cx="2525675" cy="5238750"/>
            </a:xfrm>
            <a:custGeom>
              <a:rect b="b" l="l" r="r" t="t"/>
              <a:pathLst>
                <a:path extrusionOk="0" h="209550" w="101027">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29"/>
            <p:cNvSpPr/>
            <p:nvPr/>
          </p:nvSpPr>
          <p:spPr>
            <a:xfrm>
              <a:off x="3557025" y="5147100"/>
              <a:ext cx="504050" cy="179900"/>
            </a:xfrm>
            <a:custGeom>
              <a:rect b="b" l="l" r="r" t="t"/>
              <a:pathLst>
                <a:path extrusionOk="0" h="7196" w="20162">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29"/>
            <p:cNvSpPr/>
            <p:nvPr/>
          </p:nvSpPr>
          <p:spPr>
            <a:xfrm>
              <a:off x="3008050" y="423600"/>
              <a:ext cx="99325" cy="99325"/>
            </a:xfrm>
            <a:custGeom>
              <a:rect b="b" l="l" r="r" t="t"/>
              <a:pathLst>
                <a:path extrusionOk="0" h="3973" w="3973">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29"/>
            <p:cNvSpPr/>
            <p:nvPr/>
          </p:nvSpPr>
          <p:spPr>
            <a:xfrm>
              <a:off x="3566400" y="434850"/>
              <a:ext cx="487175" cy="76850"/>
            </a:xfrm>
            <a:custGeom>
              <a:rect b="b" l="l" r="r" t="t"/>
              <a:pathLst>
                <a:path extrusionOk="0" h="3074" w="19487">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2" name="Google Shape;322;p29"/>
          <p:cNvGrpSpPr/>
          <p:nvPr/>
        </p:nvGrpSpPr>
        <p:grpSpPr>
          <a:xfrm>
            <a:off x="2730875" y="624822"/>
            <a:ext cx="2119546" cy="4396359"/>
            <a:chOff x="2547150" y="238125"/>
            <a:chExt cx="2525675" cy="5238750"/>
          </a:xfrm>
        </p:grpSpPr>
        <p:sp>
          <p:nvSpPr>
            <p:cNvPr id="323" name="Google Shape;323;p29"/>
            <p:cNvSpPr/>
            <p:nvPr/>
          </p:nvSpPr>
          <p:spPr>
            <a:xfrm>
              <a:off x="2547150" y="238125"/>
              <a:ext cx="2525675" cy="5238750"/>
            </a:xfrm>
            <a:custGeom>
              <a:rect b="b" l="l" r="r" t="t"/>
              <a:pathLst>
                <a:path extrusionOk="0" h="209550" w="101027">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29"/>
            <p:cNvSpPr/>
            <p:nvPr/>
          </p:nvSpPr>
          <p:spPr>
            <a:xfrm>
              <a:off x="3557025" y="5147100"/>
              <a:ext cx="504050" cy="179900"/>
            </a:xfrm>
            <a:custGeom>
              <a:rect b="b" l="l" r="r" t="t"/>
              <a:pathLst>
                <a:path extrusionOk="0" h="7196" w="20162">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29"/>
            <p:cNvSpPr/>
            <p:nvPr/>
          </p:nvSpPr>
          <p:spPr>
            <a:xfrm>
              <a:off x="3008050" y="423600"/>
              <a:ext cx="99325" cy="99325"/>
            </a:xfrm>
            <a:custGeom>
              <a:rect b="b" l="l" r="r" t="t"/>
              <a:pathLst>
                <a:path extrusionOk="0" h="3973" w="3973">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29"/>
            <p:cNvSpPr/>
            <p:nvPr/>
          </p:nvSpPr>
          <p:spPr>
            <a:xfrm>
              <a:off x="3566400" y="434850"/>
              <a:ext cx="487175" cy="76850"/>
            </a:xfrm>
            <a:custGeom>
              <a:rect b="b" l="l" r="r" t="t"/>
              <a:pathLst>
                <a:path extrusionOk="0" h="3074" w="19487">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7" name="Google Shape;327;p29"/>
          <p:cNvGrpSpPr/>
          <p:nvPr/>
        </p:nvGrpSpPr>
        <p:grpSpPr>
          <a:xfrm>
            <a:off x="4971300" y="624822"/>
            <a:ext cx="2119546" cy="4396359"/>
            <a:chOff x="2547150" y="238125"/>
            <a:chExt cx="2525675" cy="5238750"/>
          </a:xfrm>
        </p:grpSpPr>
        <p:sp>
          <p:nvSpPr>
            <p:cNvPr id="328" name="Google Shape;328;p29"/>
            <p:cNvSpPr/>
            <p:nvPr/>
          </p:nvSpPr>
          <p:spPr>
            <a:xfrm>
              <a:off x="2547150" y="238125"/>
              <a:ext cx="2525675" cy="5238750"/>
            </a:xfrm>
            <a:custGeom>
              <a:rect b="b" l="l" r="r" t="t"/>
              <a:pathLst>
                <a:path extrusionOk="0" h="209550" w="101027">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29"/>
            <p:cNvSpPr/>
            <p:nvPr/>
          </p:nvSpPr>
          <p:spPr>
            <a:xfrm>
              <a:off x="3557025" y="5147100"/>
              <a:ext cx="504050" cy="179900"/>
            </a:xfrm>
            <a:custGeom>
              <a:rect b="b" l="l" r="r" t="t"/>
              <a:pathLst>
                <a:path extrusionOk="0" h="7196" w="20162">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29"/>
            <p:cNvSpPr/>
            <p:nvPr/>
          </p:nvSpPr>
          <p:spPr>
            <a:xfrm>
              <a:off x="3008050" y="423600"/>
              <a:ext cx="99325" cy="99325"/>
            </a:xfrm>
            <a:custGeom>
              <a:rect b="b" l="l" r="r" t="t"/>
              <a:pathLst>
                <a:path extrusionOk="0" h="3973" w="3973">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29"/>
            <p:cNvSpPr/>
            <p:nvPr/>
          </p:nvSpPr>
          <p:spPr>
            <a:xfrm>
              <a:off x="3566400" y="434850"/>
              <a:ext cx="487175" cy="76850"/>
            </a:xfrm>
            <a:custGeom>
              <a:rect b="b" l="l" r="r" t="t"/>
              <a:pathLst>
                <a:path extrusionOk="0" h="3074" w="19487">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332" name="Google Shape;332;p29"/>
          <p:cNvPicPr preferRelativeResize="0"/>
          <p:nvPr/>
        </p:nvPicPr>
        <p:blipFill>
          <a:blip r:embed="rId3">
            <a:alphaModFix/>
          </a:blip>
          <a:stretch>
            <a:fillRect/>
          </a:stretch>
        </p:blipFill>
        <p:spPr>
          <a:xfrm>
            <a:off x="569700" y="1019525"/>
            <a:ext cx="2042199" cy="3607000"/>
          </a:xfrm>
          <a:prstGeom prst="rect">
            <a:avLst/>
          </a:prstGeom>
          <a:noFill/>
          <a:ln>
            <a:noFill/>
          </a:ln>
        </p:spPr>
      </p:pic>
      <p:pic>
        <p:nvPicPr>
          <p:cNvPr id="333" name="Google Shape;333;p29"/>
          <p:cNvPicPr preferRelativeResize="0"/>
          <p:nvPr/>
        </p:nvPicPr>
        <p:blipFill>
          <a:blip r:embed="rId4">
            <a:alphaModFix/>
          </a:blip>
          <a:stretch>
            <a:fillRect/>
          </a:stretch>
        </p:blipFill>
        <p:spPr>
          <a:xfrm>
            <a:off x="2797350" y="1019525"/>
            <a:ext cx="1961050" cy="3607000"/>
          </a:xfrm>
          <a:prstGeom prst="rect">
            <a:avLst/>
          </a:prstGeom>
          <a:noFill/>
          <a:ln>
            <a:noFill/>
          </a:ln>
        </p:spPr>
      </p:pic>
      <p:cxnSp>
        <p:nvCxnSpPr>
          <p:cNvPr id="334" name="Google Shape;334;p29"/>
          <p:cNvCxnSpPr/>
          <p:nvPr/>
        </p:nvCxnSpPr>
        <p:spPr>
          <a:xfrm flipH="1" rot="10800000">
            <a:off x="1426950" y="2743825"/>
            <a:ext cx="1573200" cy="1425600"/>
          </a:xfrm>
          <a:prstGeom prst="straightConnector1">
            <a:avLst/>
          </a:prstGeom>
          <a:noFill/>
          <a:ln cap="flat" cmpd="sng" w="9525">
            <a:solidFill>
              <a:schemeClr val="dk2"/>
            </a:solidFill>
            <a:prstDash val="solid"/>
            <a:round/>
            <a:headEnd len="med" w="med" type="none"/>
            <a:tailEnd len="med" w="med" type="triangle"/>
          </a:ln>
        </p:spPr>
      </p:cxnSp>
      <p:pic>
        <p:nvPicPr>
          <p:cNvPr id="335" name="Google Shape;335;p29"/>
          <p:cNvPicPr preferRelativeResize="0"/>
          <p:nvPr/>
        </p:nvPicPr>
        <p:blipFill>
          <a:blip r:embed="rId5">
            <a:alphaModFix/>
          </a:blip>
          <a:stretch>
            <a:fillRect/>
          </a:stretch>
        </p:blipFill>
        <p:spPr>
          <a:xfrm>
            <a:off x="5028925" y="1019525"/>
            <a:ext cx="2042200" cy="3607003"/>
          </a:xfrm>
          <a:prstGeom prst="rect">
            <a:avLst/>
          </a:prstGeom>
          <a:noFill/>
          <a:ln>
            <a:noFill/>
          </a:ln>
        </p:spPr>
      </p:pic>
      <p:cxnSp>
        <p:nvCxnSpPr>
          <p:cNvPr id="336" name="Google Shape;336;p29"/>
          <p:cNvCxnSpPr/>
          <p:nvPr/>
        </p:nvCxnSpPr>
        <p:spPr>
          <a:xfrm>
            <a:off x="4020525" y="2350275"/>
            <a:ext cx="1168200" cy="9900"/>
          </a:xfrm>
          <a:prstGeom prst="straightConnector1">
            <a:avLst/>
          </a:prstGeom>
          <a:noFill/>
          <a:ln cap="flat" cmpd="sng" w="9525">
            <a:solidFill>
              <a:schemeClr val="dk2"/>
            </a:solidFill>
            <a:prstDash val="solid"/>
            <a:round/>
            <a:headEnd len="med" w="med" type="none"/>
            <a:tailEnd len="med" w="med" type="triangle"/>
          </a:ln>
        </p:spPr>
      </p:cxnSp>
      <p:sp>
        <p:nvSpPr>
          <p:cNvPr id="337" name="Google Shape;337;p29"/>
          <p:cNvSpPr txBox="1"/>
          <p:nvPr/>
        </p:nvSpPr>
        <p:spPr>
          <a:xfrm>
            <a:off x="188338" y="574225"/>
            <a:ext cx="31500" cy="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29"/>
          <p:cNvSpPr txBox="1"/>
          <p:nvPr>
            <p:ph idx="1" type="body"/>
          </p:nvPr>
        </p:nvSpPr>
        <p:spPr>
          <a:xfrm>
            <a:off x="2268000" y="15100"/>
            <a:ext cx="4608000" cy="519600"/>
          </a:xfrm>
          <a:prstGeom prst="rect">
            <a:avLst/>
          </a:prstGeom>
        </p:spPr>
        <p:txBody>
          <a:bodyPr anchorCtr="0" anchor="b" bIns="91425" lIns="91425" spcFirstLastPara="1" rIns="91425" wrap="square" tIns="91425">
            <a:noAutofit/>
          </a:bodyPr>
          <a:lstStyle/>
          <a:p>
            <a:pPr indent="0" lvl="0" marL="0" rtl="0" algn="l">
              <a:spcBef>
                <a:spcPts val="360"/>
              </a:spcBef>
              <a:spcAft>
                <a:spcPts val="0"/>
              </a:spcAft>
              <a:buNone/>
            </a:pPr>
            <a:r>
              <a:rPr b="1" lang="en">
                <a:latin typeface="Poppins"/>
                <a:ea typeface="Poppins"/>
                <a:cs typeface="Poppins"/>
                <a:sym typeface="Poppins"/>
              </a:rPr>
              <a:t>Task 2:</a:t>
            </a:r>
            <a:r>
              <a:rPr lang="en"/>
              <a:t> “I want to perform in front of others.”</a:t>
            </a:r>
            <a:endParaRPr/>
          </a:p>
        </p:txBody>
      </p:sp>
      <p:sp>
        <p:nvSpPr>
          <p:cNvPr id="339" name="Google Shape;339;p29"/>
          <p:cNvSpPr txBox="1"/>
          <p:nvPr/>
        </p:nvSpPr>
        <p:spPr>
          <a:xfrm>
            <a:off x="7303750" y="742525"/>
            <a:ext cx="1588200" cy="260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oppins"/>
                <a:ea typeface="Poppins"/>
                <a:cs typeface="Poppins"/>
                <a:sym typeface="Poppins"/>
              </a:rPr>
              <a:t>Added ability to </a:t>
            </a:r>
            <a:r>
              <a:rPr b="1" lang="en">
                <a:latin typeface="Poppins"/>
                <a:ea typeface="Poppins"/>
                <a:cs typeface="Poppins"/>
                <a:sym typeface="Poppins"/>
              </a:rPr>
              <a:t>search</a:t>
            </a:r>
            <a:r>
              <a:rPr lang="en">
                <a:latin typeface="Poppins"/>
                <a:ea typeface="Poppins"/>
                <a:cs typeface="Poppins"/>
                <a:sym typeface="Poppins"/>
              </a:rPr>
              <a:t> for performances</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rPr lang="en">
                <a:latin typeface="Poppins"/>
                <a:ea typeface="Poppins"/>
                <a:cs typeface="Poppins"/>
                <a:sym typeface="Poppins"/>
              </a:rPr>
              <a:t>Added more </a:t>
            </a:r>
            <a:r>
              <a:rPr b="1" lang="en">
                <a:latin typeface="Poppins"/>
                <a:ea typeface="Poppins"/>
                <a:cs typeface="Poppins"/>
                <a:sym typeface="Poppins"/>
              </a:rPr>
              <a:t>prompts</a:t>
            </a:r>
            <a:r>
              <a:rPr lang="en">
                <a:latin typeface="Poppins"/>
                <a:ea typeface="Poppins"/>
                <a:cs typeface="Poppins"/>
                <a:sym typeface="Poppins"/>
              </a:rPr>
              <a:t> to </a:t>
            </a:r>
            <a:r>
              <a:rPr b="1" lang="en">
                <a:latin typeface="Poppins"/>
                <a:ea typeface="Poppins"/>
                <a:cs typeface="Poppins"/>
                <a:sym typeface="Poppins"/>
              </a:rPr>
              <a:t>guide</a:t>
            </a:r>
            <a:r>
              <a:rPr lang="en">
                <a:latin typeface="Poppins"/>
                <a:ea typeface="Poppins"/>
                <a:cs typeface="Poppins"/>
                <a:sym typeface="Poppins"/>
              </a:rPr>
              <a:t> user through Performance tool and add </a:t>
            </a:r>
            <a:r>
              <a:rPr b="1" lang="en">
                <a:latin typeface="Poppins"/>
                <a:ea typeface="Poppins"/>
                <a:cs typeface="Poppins"/>
                <a:sym typeface="Poppins"/>
              </a:rPr>
              <a:t>clarity</a:t>
            </a:r>
            <a:endParaRPr b="1">
              <a:latin typeface="Poppins"/>
              <a:ea typeface="Poppins"/>
              <a:cs typeface="Poppins"/>
              <a:sym typeface="Poppi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3" name="Shape 343"/>
        <p:cNvGrpSpPr/>
        <p:nvPr/>
      </p:nvGrpSpPr>
      <p:grpSpPr>
        <a:xfrm>
          <a:off x="0" y="0"/>
          <a:ext cx="0" cy="0"/>
          <a:chOff x="0" y="0"/>
          <a:chExt cx="0" cy="0"/>
        </a:xfrm>
      </p:grpSpPr>
      <p:pic>
        <p:nvPicPr>
          <p:cNvPr id="344" name="Google Shape;344;p30"/>
          <p:cNvPicPr preferRelativeResize="0"/>
          <p:nvPr/>
        </p:nvPicPr>
        <p:blipFill>
          <a:blip r:embed="rId3">
            <a:alphaModFix/>
          </a:blip>
          <a:stretch>
            <a:fillRect/>
          </a:stretch>
        </p:blipFill>
        <p:spPr>
          <a:xfrm>
            <a:off x="5188900" y="1019500"/>
            <a:ext cx="2005525" cy="3607000"/>
          </a:xfrm>
          <a:prstGeom prst="rect">
            <a:avLst/>
          </a:prstGeom>
          <a:noFill/>
          <a:ln>
            <a:noFill/>
          </a:ln>
        </p:spPr>
      </p:pic>
      <p:pic>
        <p:nvPicPr>
          <p:cNvPr id="345" name="Google Shape;345;p30"/>
          <p:cNvPicPr preferRelativeResize="0"/>
          <p:nvPr/>
        </p:nvPicPr>
        <p:blipFill>
          <a:blip r:embed="rId4">
            <a:alphaModFix/>
          </a:blip>
          <a:stretch>
            <a:fillRect/>
          </a:stretch>
        </p:blipFill>
        <p:spPr>
          <a:xfrm>
            <a:off x="2944625" y="1019500"/>
            <a:ext cx="2005525" cy="3607000"/>
          </a:xfrm>
          <a:prstGeom prst="rect">
            <a:avLst/>
          </a:prstGeom>
          <a:noFill/>
          <a:ln>
            <a:noFill/>
          </a:ln>
        </p:spPr>
      </p:pic>
      <p:sp>
        <p:nvSpPr>
          <p:cNvPr id="346" name="Google Shape;346;p30"/>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grpSp>
        <p:nvGrpSpPr>
          <p:cNvPr id="347" name="Google Shape;347;p30"/>
          <p:cNvGrpSpPr/>
          <p:nvPr/>
        </p:nvGrpSpPr>
        <p:grpSpPr>
          <a:xfrm>
            <a:off x="658963" y="624822"/>
            <a:ext cx="2119546" cy="4396359"/>
            <a:chOff x="2547150" y="238125"/>
            <a:chExt cx="2525675" cy="5238750"/>
          </a:xfrm>
        </p:grpSpPr>
        <p:sp>
          <p:nvSpPr>
            <p:cNvPr id="348" name="Google Shape;348;p30"/>
            <p:cNvSpPr/>
            <p:nvPr/>
          </p:nvSpPr>
          <p:spPr>
            <a:xfrm>
              <a:off x="2547150" y="238125"/>
              <a:ext cx="2525675" cy="5238750"/>
            </a:xfrm>
            <a:custGeom>
              <a:rect b="b" l="l" r="r" t="t"/>
              <a:pathLst>
                <a:path extrusionOk="0" h="209550" w="101027">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30"/>
            <p:cNvSpPr/>
            <p:nvPr/>
          </p:nvSpPr>
          <p:spPr>
            <a:xfrm>
              <a:off x="3557025" y="5147100"/>
              <a:ext cx="504050" cy="179900"/>
            </a:xfrm>
            <a:custGeom>
              <a:rect b="b" l="l" r="r" t="t"/>
              <a:pathLst>
                <a:path extrusionOk="0" h="7196" w="20162">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30"/>
            <p:cNvSpPr/>
            <p:nvPr/>
          </p:nvSpPr>
          <p:spPr>
            <a:xfrm>
              <a:off x="3008050" y="423600"/>
              <a:ext cx="99325" cy="99325"/>
            </a:xfrm>
            <a:custGeom>
              <a:rect b="b" l="l" r="r" t="t"/>
              <a:pathLst>
                <a:path extrusionOk="0" h="3973" w="3973">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30"/>
            <p:cNvSpPr/>
            <p:nvPr/>
          </p:nvSpPr>
          <p:spPr>
            <a:xfrm>
              <a:off x="3566400" y="434850"/>
              <a:ext cx="487175" cy="76850"/>
            </a:xfrm>
            <a:custGeom>
              <a:rect b="b" l="l" r="r" t="t"/>
              <a:pathLst>
                <a:path extrusionOk="0" h="3074" w="19487">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2" name="Google Shape;352;p30"/>
          <p:cNvGrpSpPr/>
          <p:nvPr/>
        </p:nvGrpSpPr>
        <p:grpSpPr>
          <a:xfrm>
            <a:off x="2883275" y="624822"/>
            <a:ext cx="2119546" cy="4396359"/>
            <a:chOff x="2547150" y="238125"/>
            <a:chExt cx="2525675" cy="5238750"/>
          </a:xfrm>
        </p:grpSpPr>
        <p:sp>
          <p:nvSpPr>
            <p:cNvPr id="353" name="Google Shape;353;p30"/>
            <p:cNvSpPr/>
            <p:nvPr/>
          </p:nvSpPr>
          <p:spPr>
            <a:xfrm>
              <a:off x="2547150" y="238125"/>
              <a:ext cx="2525675" cy="5238750"/>
            </a:xfrm>
            <a:custGeom>
              <a:rect b="b" l="l" r="r" t="t"/>
              <a:pathLst>
                <a:path extrusionOk="0" h="209550" w="101027">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30"/>
            <p:cNvSpPr/>
            <p:nvPr/>
          </p:nvSpPr>
          <p:spPr>
            <a:xfrm>
              <a:off x="3557025" y="5147100"/>
              <a:ext cx="504050" cy="179900"/>
            </a:xfrm>
            <a:custGeom>
              <a:rect b="b" l="l" r="r" t="t"/>
              <a:pathLst>
                <a:path extrusionOk="0" h="7196" w="20162">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30"/>
            <p:cNvSpPr/>
            <p:nvPr/>
          </p:nvSpPr>
          <p:spPr>
            <a:xfrm>
              <a:off x="3008050" y="423600"/>
              <a:ext cx="99325" cy="99325"/>
            </a:xfrm>
            <a:custGeom>
              <a:rect b="b" l="l" r="r" t="t"/>
              <a:pathLst>
                <a:path extrusionOk="0" h="3973" w="3973">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30"/>
            <p:cNvSpPr/>
            <p:nvPr/>
          </p:nvSpPr>
          <p:spPr>
            <a:xfrm>
              <a:off x="3566400" y="434850"/>
              <a:ext cx="487175" cy="76850"/>
            </a:xfrm>
            <a:custGeom>
              <a:rect b="b" l="l" r="r" t="t"/>
              <a:pathLst>
                <a:path extrusionOk="0" h="3074" w="19487">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7" name="Google Shape;357;p30"/>
          <p:cNvGrpSpPr/>
          <p:nvPr/>
        </p:nvGrpSpPr>
        <p:grpSpPr>
          <a:xfrm>
            <a:off x="5123700" y="624822"/>
            <a:ext cx="2119546" cy="4396359"/>
            <a:chOff x="2547150" y="238125"/>
            <a:chExt cx="2525675" cy="5238750"/>
          </a:xfrm>
        </p:grpSpPr>
        <p:sp>
          <p:nvSpPr>
            <p:cNvPr id="358" name="Google Shape;358;p30"/>
            <p:cNvSpPr/>
            <p:nvPr/>
          </p:nvSpPr>
          <p:spPr>
            <a:xfrm>
              <a:off x="2547150" y="238125"/>
              <a:ext cx="2525675" cy="5238750"/>
            </a:xfrm>
            <a:custGeom>
              <a:rect b="b" l="l" r="r" t="t"/>
              <a:pathLst>
                <a:path extrusionOk="0" h="209550" w="101027">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30"/>
            <p:cNvSpPr/>
            <p:nvPr/>
          </p:nvSpPr>
          <p:spPr>
            <a:xfrm>
              <a:off x="3557025" y="5147100"/>
              <a:ext cx="504050" cy="179900"/>
            </a:xfrm>
            <a:custGeom>
              <a:rect b="b" l="l" r="r" t="t"/>
              <a:pathLst>
                <a:path extrusionOk="0" h="7196" w="20162">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30"/>
            <p:cNvSpPr/>
            <p:nvPr/>
          </p:nvSpPr>
          <p:spPr>
            <a:xfrm>
              <a:off x="3008050" y="423600"/>
              <a:ext cx="99325" cy="99325"/>
            </a:xfrm>
            <a:custGeom>
              <a:rect b="b" l="l" r="r" t="t"/>
              <a:pathLst>
                <a:path extrusionOk="0" h="3973" w="3973">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30"/>
            <p:cNvSpPr/>
            <p:nvPr/>
          </p:nvSpPr>
          <p:spPr>
            <a:xfrm>
              <a:off x="3566400" y="434850"/>
              <a:ext cx="487175" cy="76850"/>
            </a:xfrm>
            <a:custGeom>
              <a:rect b="b" l="l" r="r" t="t"/>
              <a:pathLst>
                <a:path extrusionOk="0" h="3074" w="19487">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362" name="Google Shape;362;p30"/>
          <p:cNvPicPr preferRelativeResize="0"/>
          <p:nvPr/>
        </p:nvPicPr>
        <p:blipFill>
          <a:blip r:embed="rId5">
            <a:alphaModFix/>
          </a:blip>
          <a:stretch>
            <a:fillRect/>
          </a:stretch>
        </p:blipFill>
        <p:spPr>
          <a:xfrm>
            <a:off x="720200" y="1019500"/>
            <a:ext cx="2042200" cy="3607003"/>
          </a:xfrm>
          <a:prstGeom prst="rect">
            <a:avLst/>
          </a:prstGeom>
          <a:noFill/>
          <a:ln>
            <a:noFill/>
          </a:ln>
        </p:spPr>
      </p:pic>
      <p:cxnSp>
        <p:nvCxnSpPr>
          <p:cNvPr id="363" name="Google Shape;363;p30"/>
          <p:cNvCxnSpPr/>
          <p:nvPr/>
        </p:nvCxnSpPr>
        <p:spPr>
          <a:xfrm>
            <a:off x="4257100" y="1499275"/>
            <a:ext cx="1168200" cy="9900"/>
          </a:xfrm>
          <a:prstGeom prst="straightConnector1">
            <a:avLst/>
          </a:prstGeom>
          <a:noFill/>
          <a:ln cap="flat" cmpd="sng" w="9525">
            <a:solidFill>
              <a:schemeClr val="dk2"/>
            </a:solidFill>
            <a:prstDash val="solid"/>
            <a:round/>
            <a:headEnd len="med" w="med" type="none"/>
            <a:tailEnd len="med" w="med" type="triangle"/>
          </a:ln>
        </p:spPr>
      </p:cxnSp>
      <p:cxnSp>
        <p:nvCxnSpPr>
          <p:cNvPr id="364" name="Google Shape;364;p30"/>
          <p:cNvCxnSpPr/>
          <p:nvPr/>
        </p:nvCxnSpPr>
        <p:spPr>
          <a:xfrm flipH="1" rot="10800000">
            <a:off x="2064725" y="2584850"/>
            <a:ext cx="1349700" cy="1178100"/>
          </a:xfrm>
          <a:prstGeom prst="straightConnector1">
            <a:avLst/>
          </a:prstGeom>
          <a:noFill/>
          <a:ln cap="flat" cmpd="sng" w="9525">
            <a:solidFill>
              <a:schemeClr val="dk2"/>
            </a:solidFill>
            <a:prstDash val="solid"/>
            <a:round/>
            <a:headEnd len="med" w="med" type="none"/>
            <a:tailEnd len="med" w="med" type="triangle"/>
          </a:ln>
        </p:spPr>
      </p:cxnSp>
      <p:sp>
        <p:nvSpPr>
          <p:cNvPr id="365" name="Google Shape;365;p30"/>
          <p:cNvSpPr txBox="1"/>
          <p:nvPr/>
        </p:nvSpPr>
        <p:spPr>
          <a:xfrm>
            <a:off x="7364125" y="742525"/>
            <a:ext cx="1588200" cy="316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oppins"/>
                <a:ea typeface="Poppins"/>
                <a:cs typeface="Poppins"/>
                <a:sym typeface="Poppins"/>
              </a:rPr>
              <a:t>Added live </a:t>
            </a:r>
            <a:r>
              <a:rPr b="1" lang="en">
                <a:latin typeface="Poppins"/>
                <a:ea typeface="Poppins"/>
                <a:cs typeface="Poppins"/>
                <a:sym typeface="Poppins"/>
              </a:rPr>
              <a:t>react</a:t>
            </a:r>
            <a:r>
              <a:rPr lang="en">
                <a:latin typeface="Poppins"/>
                <a:ea typeface="Poppins"/>
                <a:cs typeface="Poppins"/>
                <a:sym typeface="Poppins"/>
              </a:rPr>
              <a:t> buttons attached to profile pictures to emphasize </a:t>
            </a:r>
            <a:r>
              <a:rPr b="1" lang="en">
                <a:latin typeface="Poppins"/>
                <a:ea typeface="Poppins"/>
                <a:cs typeface="Poppins"/>
                <a:sym typeface="Poppins"/>
              </a:rPr>
              <a:t>audience presence</a:t>
            </a:r>
            <a:endParaRPr b="1">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rPr lang="en">
                <a:latin typeface="Poppins"/>
                <a:ea typeface="Poppins"/>
                <a:cs typeface="Poppins"/>
                <a:sym typeface="Poppins"/>
              </a:rPr>
              <a:t>Added feedback </a:t>
            </a:r>
            <a:r>
              <a:rPr b="1" lang="en">
                <a:latin typeface="Poppins"/>
                <a:ea typeface="Poppins"/>
                <a:cs typeface="Poppins"/>
                <a:sym typeface="Poppins"/>
              </a:rPr>
              <a:t>reply</a:t>
            </a:r>
            <a:r>
              <a:rPr lang="en">
                <a:latin typeface="Poppins"/>
                <a:ea typeface="Poppins"/>
                <a:cs typeface="Poppins"/>
                <a:sym typeface="Poppins"/>
              </a:rPr>
              <a:t> feature to encourage </a:t>
            </a:r>
            <a:r>
              <a:rPr b="1" lang="en">
                <a:latin typeface="Poppins"/>
                <a:ea typeface="Poppins"/>
                <a:cs typeface="Poppins"/>
                <a:sym typeface="Poppins"/>
              </a:rPr>
              <a:t>community engagement</a:t>
            </a:r>
            <a:endParaRPr b="1">
              <a:latin typeface="Poppins"/>
              <a:ea typeface="Poppins"/>
              <a:cs typeface="Poppins"/>
              <a:sym typeface="Poppins"/>
            </a:endParaRPr>
          </a:p>
        </p:txBody>
      </p:sp>
      <p:sp>
        <p:nvSpPr>
          <p:cNvPr id="366" name="Google Shape;366;p30"/>
          <p:cNvSpPr txBox="1"/>
          <p:nvPr>
            <p:ph idx="1" type="body"/>
          </p:nvPr>
        </p:nvSpPr>
        <p:spPr>
          <a:xfrm>
            <a:off x="2537200" y="0"/>
            <a:ext cx="4608000" cy="519600"/>
          </a:xfrm>
          <a:prstGeom prst="rect">
            <a:avLst/>
          </a:prstGeom>
        </p:spPr>
        <p:txBody>
          <a:bodyPr anchorCtr="0" anchor="b" bIns="91425" lIns="91425" spcFirstLastPara="1" rIns="91425" wrap="square" tIns="91425">
            <a:noAutofit/>
          </a:bodyPr>
          <a:lstStyle/>
          <a:p>
            <a:pPr indent="0" lvl="0" marL="0" rtl="0" algn="l">
              <a:spcBef>
                <a:spcPts val="360"/>
              </a:spcBef>
              <a:spcAft>
                <a:spcPts val="0"/>
              </a:spcAft>
              <a:buNone/>
            </a:pPr>
            <a:r>
              <a:rPr b="1" lang="en">
                <a:latin typeface="Poppins"/>
                <a:ea typeface="Poppins"/>
                <a:cs typeface="Poppins"/>
                <a:sym typeface="Poppins"/>
              </a:rPr>
              <a:t>Task 2:</a:t>
            </a:r>
            <a:r>
              <a:rPr lang="en"/>
              <a:t> “I want to perform in front of others.”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0" name="Shape 370"/>
        <p:cNvGrpSpPr/>
        <p:nvPr/>
      </p:nvGrpSpPr>
      <p:grpSpPr>
        <a:xfrm>
          <a:off x="0" y="0"/>
          <a:ext cx="0" cy="0"/>
          <a:chOff x="0" y="0"/>
          <a:chExt cx="0" cy="0"/>
        </a:xfrm>
      </p:grpSpPr>
      <p:sp>
        <p:nvSpPr>
          <p:cNvPr id="371" name="Google Shape;371;p31"/>
          <p:cNvSpPr txBox="1"/>
          <p:nvPr>
            <p:ph type="title"/>
          </p:nvPr>
        </p:nvSpPr>
        <p:spPr>
          <a:xfrm>
            <a:off x="457200" y="1166125"/>
            <a:ext cx="6335700" cy="683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800"/>
              <a:t>Task 3 - Complex</a:t>
            </a:r>
            <a:endParaRPr sz="4800"/>
          </a:p>
        </p:txBody>
      </p:sp>
      <p:sp>
        <p:nvSpPr>
          <p:cNvPr id="372" name="Google Shape;372;p31"/>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373" name="Google Shape;373;p31"/>
          <p:cNvSpPr txBox="1"/>
          <p:nvPr>
            <p:ph idx="1" type="body"/>
          </p:nvPr>
        </p:nvSpPr>
        <p:spPr>
          <a:xfrm>
            <a:off x="1069625" y="1958050"/>
            <a:ext cx="4608000" cy="26184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rPr lang="en" sz="2400"/>
              <a:t>“I want to share my practice schedule with others.”</a:t>
            </a:r>
            <a:endParaRPr sz="24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7" name="Shape 377"/>
        <p:cNvGrpSpPr/>
        <p:nvPr/>
      </p:nvGrpSpPr>
      <p:grpSpPr>
        <a:xfrm>
          <a:off x="0" y="0"/>
          <a:ext cx="0" cy="0"/>
          <a:chOff x="0" y="0"/>
          <a:chExt cx="0" cy="0"/>
        </a:xfrm>
      </p:grpSpPr>
      <p:sp>
        <p:nvSpPr>
          <p:cNvPr id="378" name="Google Shape;378;p32"/>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grpSp>
        <p:nvGrpSpPr>
          <p:cNvPr id="379" name="Google Shape;379;p32"/>
          <p:cNvGrpSpPr/>
          <p:nvPr/>
        </p:nvGrpSpPr>
        <p:grpSpPr>
          <a:xfrm>
            <a:off x="616994" y="644612"/>
            <a:ext cx="1899308" cy="3827955"/>
            <a:chOff x="2547150" y="238125"/>
            <a:chExt cx="2525675" cy="5238750"/>
          </a:xfrm>
        </p:grpSpPr>
        <p:sp>
          <p:nvSpPr>
            <p:cNvPr id="380" name="Google Shape;380;p32"/>
            <p:cNvSpPr/>
            <p:nvPr/>
          </p:nvSpPr>
          <p:spPr>
            <a:xfrm>
              <a:off x="2547150" y="238125"/>
              <a:ext cx="2525675" cy="5238750"/>
            </a:xfrm>
            <a:custGeom>
              <a:rect b="b" l="l" r="r" t="t"/>
              <a:pathLst>
                <a:path extrusionOk="0" h="209550" w="101027">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32"/>
            <p:cNvSpPr/>
            <p:nvPr/>
          </p:nvSpPr>
          <p:spPr>
            <a:xfrm>
              <a:off x="3557025" y="5147100"/>
              <a:ext cx="504050" cy="179900"/>
            </a:xfrm>
            <a:custGeom>
              <a:rect b="b" l="l" r="r" t="t"/>
              <a:pathLst>
                <a:path extrusionOk="0" h="7196" w="20162">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32"/>
            <p:cNvSpPr/>
            <p:nvPr/>
          </p:nvSpPr>
          <p:spPr>
            <a:xfrm>
              <a:off x="3008050" y="423600"/>
              <a:ext cx="99325" cy="99325"/>
            </a:xfrm>
            <a:custGeom>
              <a:rect b="b" l="l" r="r" t="t"/>
              <a:pathLst>
                <a:path extrusionOk="0" h="3973" w="3973">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32"/>
            <p:cNvSpPr/>
            <p:nvPr/>
          </p:nvSpPr>
          <p:spPr>
            <a:xfrm>
              <a:off x="3566400" y="434850"/>
              <a:ext cx="487175" cy="76850"/>
            </a:xfrm>
            <a:custGeom>
              <a:rect b="b" l="l" r="r" t="t"/>
              <a:pathLst>
                <a:path extrusionOk="0" h="3074" w="19487">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4" name="Google Shape;384;p32"/>
          <p:cNvGrpSpPr/>
          <p:nvPr/>
        </p:nvGrpSpPr>
        <p:grpSpPr>
          <a:xfrm>
            <a:off x="2610036" y="644612"/>
            <a:ext cx="1899308" cy="3827955"/>
            <a:chOff x="2547150" y="238125"/>
            <a:chExt cx="2525675" cy="5238750"/>
          </a:xfrm>
        </p:grpSpPr>
        <p:sp>
          <p:nvSpPr>
            <p:cNvPr id="385" name="Google Shape;385;p32"/>
            <p:cNvSpPr/>
            <p:nvPr/>
          </p:nvSpPr>
          <p:spPr>
            <a:xfrm>
              <a:off x="2547150" y="238125"/>
              <a:ext cx="2525675" cy="5238750"/>
            </a:xfrm>
            <a:custGeom>
              <a:rect b="b" l="l" r="r" t="t"/>
              <a:pathLst>
                <a:path extrusionOk="0" h="209550" w="101027">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32"/>
            <p:cNvSpPr/>
            <p:nvPr/>
          </p:nvSpPr>
          <p:spPr>
            <a:xfrm>
              <a:off x="3557025" y="5147100"/>
              <a:ext cx="504050" cy="179900"/>
            </a:xfrm>
            <a:custGeom>
              <a:rect b="b" l="l" r="r" t="t"/>
              <a:pathLst>
                <a:path extrusionOk="0" h="7196" w="20162">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32"/>
            <p:cNvSpPr/>
            <p:nvPr/>
          </p:nvSpPr>
          <p:spPr>
            <a:xfrm>
              <a:off x="3008050" y="423600"/>
              <a:ext cx="99325" cy="99325"/>
            </a:xfrm>
            <a:custGeom>
              <a:rect b="b" l="l" r="r" t="t"/>
              <a:pathLst>
                <a:path extrusionOk="0" h="3973" w="3973">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32"/>
            <p:cNvSpPr/>
            <p:nvPr/>
          </p:nvSpPr>
          <p:spPr>
            <a:xfrm>
              <a:off x="3566400" y="434850"/>
              <a:ext cx="487175" cy="76850"/>
            </a:xfrm>
            <a:custGeom>
              <a:rect b="b" l="l" r="r" t="t"/>
              <a:pathLst>
                <a:path extrusionOk="0" h="3074" w="19487">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9" name="Google Shape;389;p32"/>
          <p:cNvGrpSpPr/>
          <p:nvPr/>
        </p:nvGrpSpPr>
        <p:grpSpPr>
          <a:xfrm>
            <a:off x="4617515" y="644612"/>
            <a:ext cx="1899308" cy="3827955"/>
            <a:chOff x="2547150" y="238125"/>
            <a:chExt cx="2525675" cy="5238750"/>
          </a:xfrm>
        </p:grpSpPr>
        <p:sp>
          <p:nvSpPr>
            <p:cNvPr id="390" name="Google Shape;390;p32"/>
            <p:cNvSpPr/>
            <p:nvPr/>
          </p:nvSpPr>
          <p:spPr>
            <a:xfrm>
              <a:off x="2547150" y="238125"/>
              <a:ext cx="2525675" cy="5238750"/>
            </a:xfrm>
            <a:custGeom>
              <a:rect b="b" l="l" r="r" t="t"/>
              <a:pathLst>
                <a:path extrusionOk="0" h="209550" w="101027">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32"/>
            <p:cNvSpPr/>
            <p:nvPr/>
          </p:nvSpPr>
          <p:spPr>
            <a:xfrm>
              <a:off x="3557025" y="5147100"/>
              <a:ext cx="504050" cy="179900"/>
            </a:xfrm>
            <a:custGeom>
              <a:rect b="b" l="l" r="r" t="t"/>
              <a:pathLst>
                <a:path extrusionOk="0" h="7196" w="20162">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32"/>
            <p:cNvSpPr/>
            <p:nvPr/>
          </p:nvSpPr>
          <p:spPr>
            <a:xfrm>
              <a:off x="3008050" y="423600"/>
              <a:ext cx="99325" cy="99325"/>
            </a:xfrm>
            <a:custGeom>
              <a:rect b="b" l="l" r="r" t="t"/>
              <a:pathLst>
                <a:path extrusionOk="0" h="3973" w="3973">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32"/>
            <p:cNvSpPr/>
            <p:nvPr/>
          </p:nvSpPr>
          <p:spPr>
            <a:xfrm>
              <a:off x="3566400" y="434850"/>
              <a:ext cx="487175" cy="76850"/>
            </a:xfrm>
            <a:custGeom>
              <a:rect b="b" l="l" r="r" t="t"/>
              <a:pathLst>
                <a:path extrusionOk="0" h="3074" w="19487">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4" name="Google Shape;394;p32"/>
          <p:cNvGrpSpPr/>
          <p:nvPr/>
        </p:nvGrpSpPr>
        <p:grpSpPr>
          <a:xfrm>
            <a:off x="6625005" y="644612"/>
            <a:ext cx="1899308" cy="3827955"/>
            <a:chOff x="2547150" y="238125"/>
            <a:chExt cx="2525675" cy="5238750"/>
          </a:xfrm>
        </p:grpSpPr>
        <p:sp>
          <p:nvSpPr>
            <p:cNvPr id="395" name="Google Shape;395;p32"/>
            <p:cNvSpPr/>
            <p:nvPr/>
          </p:nvSpPr>
          <p:spPr>
            <a:xfrm>
              <a:off x="2547150" y="238125"/>
              <a:ext cx="2525675" cy="5238750"/>
            </a:xfrm>
            <a:custGeom>
              <a:rect b="b" l="l" r="r" t="t"/>
              <a:pathLst>
                <a:path extrusionOk="0" h="209550" w="101027">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32"/>
            <p:cNvSpPr/>
            <p:nvPr/>
          </p:nvSpPr>
          <p:spPr>
            <a:xfrm>
              <a:off x="3557025" y="5147100"/>
              <a:ext cx="504050" cy="179900"/>
            </a:xfrm>
            <a:custGeom>
              <a:rect b="b" l="l" r="r" t="t"/>
              <a:pathLst>
                <a:path extrusionOk="0" h="7196" w="20162">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32"/>
            <p:cNvSpPr/>
            <p:nvPr/>
          </p:nvSpPr>
          <p:spPr>
            <a:xfrm>
              <a:off x="3008050" y="423600"/>
              <a:ext cx="99325" cy="99325"/>
            </a:xfrm>
            <a:custGeom>
              <a:rect b="b" l="l" r="r" t="t"/>
              <a:pathLst>
                <a:path extrusionOk="0" h="3973" w="3973">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32"/>
            <p:cNvSpPr/>
            <p:nvPr/>
          </p:nvSpPr>
          <p:spPr>
            <a:xfrm>
              <a:off x="3566400" y="434850"/>
              <a:ext cx="487175" cy="76850"/>
            </a:xfrm>
            <a:custGeom>
              <a:rect b="b" l="l" r="r" t="t"/>
              <a:pathLst>
                <a:path extrusionOk="0" h="3074" w="19487">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399" name="Google Shape;399;p32"/>
          <p:cNvPicPr preferRelativeResize="0"/>
          <p:nvPr/>
        </p:nvPicPr>
        <p:blipFill>
          <a:blip r:embed="rId3">
            <a:alphaModFix/>
          </a:blip>
          <a:stretch>
            <a:fillRect/>
          </a:stretch>
        </p:blipFill>
        <p:spPr>
          <a:xfrm>
            <a:off x="676518" y="988274"/>
            <a:ext cx="1798638" cy="3140724"/>
          </a:xfrm>
          <a:prstGeom prst="rect">
            <a:avLst/>
          </a:prstGeom>
          <a:noFill/>
          <a:ln>
            <a:noFill/>
          </a:ln>
        </p:spPr>
      </p:pic>
      <p:pic>
        <p:nvPicPr>
          <p:cNvPr id="400" name="Google Shape;400;p32"/>
          <p:cNvPicPr preferRelativeResize="0"/>
          <p:nvPr/>
        </p:nvPicPr>
        <p:blipFill rotWithShape="1">
          <a:blip r:embed="rId4">
            <a:alphaModFix/>
          </a:blip>
          <a:srcRect b="0" l="1987" r="1987" t="0"/>
          <a:stretch/>
        </p:blipFill>
        <p:spPr>
          <a:xfrm>
            <a:off x="2667690" y="985074"/>
            <a:ext cx="1757152" cy="3140724"/>
          </a:xfrm>
          <a:prstGeom prst="rect">
            <a:avLst/>
          </a:prstGeom>
          <a:noFill/>
          <a:ln>
            <a:noFill/>
          </a:ln>
        </p:spPr>
      </p:pic>
      <p:pic>
        <p:nvPicPr>
          <p:cNvPr id="401" name="Google Shape;401;p32"/>
          <p:cNvPicPr preferRelativeResize="0"/>
          <p:nvPr/>
        </p:nvPicPr>
        <p:blipFill rotWithShape="1">
          <a:blip r:embed="rId5">
            <a:alphaModFix/>
          </a:blip>
          <a:srcRect b="0" l="1987" r="1987" t="0"/>
          <a:stretch/>
        </p:blipFill>
        <p:spPr>
          <a:xfrm>
            <a:off x="4688396" y="988274"/>
            <a:ext cx="1757152" cy="3140724"/>
          </a:xfrm>
          <a:prstGeom prst="rect">
            <a:avLst/>
          </a:prstGeom>
          <a:noFill/>
          <a:ln>
            <a:noFill/>
          </a:ln>
        </p:spPr>
      </p:pic>
      <p:pic>
        <p:nvPicPr>
          <p:cNvPr id="402" name="Google Shape;402;p32"/>
          <p:cNvPicPr preferRelativeResize="0"/>
          <p:nvPr/>
        </p:nvPicPr>
        <p:blipFill rotWithShape="1">
          <a:blip r:embed="rId6">
            <a:alphaModFix/>
          </a:blip>
          <a:srcRect b="0" l="1987" r="1987" t="0"/>
          <a:stretch/>
        </p:blipFill>
        <p:spPr>
          <a:xfrm>
            <a:off x="6709069" y="985074"/>
            <a:ext cx="1757152" cy="3140724"/>
          </a:xfrm>
          <a:prstGeom prst="rect">
            <a:avLst/>
          </a:prstGeom>
          <a:noFill/>
          <a:ln>
            <a:noFill/>
          </a:ln>
        </p:spPr>
      </p:pic>
      <p:cxnSp>
        <p:nvCxnSpPr>
          <p:cNvPr id="403" name="Google Shape;403;p32"/>
          <p:cNvCxnSpPr/>
          <p:nvPr/>
        </p:nvCxnSpPr>
        <p:spPr>
          <a:xfrm flipH="1" rot="10800000">
            <a:off x="6243050" y="2883225"/>
            <a:ext cx="928500" cy="940800"/>
          </a:xfrm>
          <a:prstGeom prst="straightConnector1">
            <a:avLst/>
          </a:prstGeom>
          <a:noFill/>
          <a:ln cap="flat" cmpd="sng" w="9525">
            <a:solidFill>
              <a:schemeClr val="dk2"/>
            </a:solidFill>
            <a:prstDash val="solid"/>
            <a:round/>
            <a:headEnd len="med" w="med" type="none"/>
            <a:tailEnd len="med" w="med" type="triangle"/>
          </a:ln>
        </p:spPr>
      </p:cxnSp>
      <p:sp>
        <p:nvSpPr>
          <p:cNvPr id="404" name="Google Shape;404;p32"/>
          <p:cNvSpPr txBox="1"/>
          <p:nvPr>
            <p:ph idx="1" type="body"/>
          </p:nvPr>
        </p:nvSpPr>
        <p:spPr>
          <a:xfrm>
            <a:off x="1860250" y="0"/>
            <a:ext cx="6170100" cy="519600"/>
          </a:xfrm>
          <a:prstGeom prst="rect">
            <a:avLst/>
          </a:prstGeom>
        </p:spPr>
        <p:txBody>
          <a:bodyPr anchorCtr="0" anchor="b" bIns="91425" lIns="91425" spcFirstLastPara="1" rIns="91425" wrap="square" tIns="91425">
            <a:noAutofit/>
          </a:bodyPr>
          <a:lstStyle/>
          <a:p>
            <a:pPr indent="0" lvl="0" marL="0" rtl="0" algn="l">
              <a:spcBef>
                <a:spcPts val="360"/>
              </a:spcBef>
              <a:spcAft>
                <a:spcPts val="0"/>
              </a:spcAft>
              <a:buNone/>
            </a:pPr>
            <a:r>
              <a:rPr b="1" lang="en">
                <a:latin typeface="Poppins"/>
                <a:ea typeface="Poppins"/>
                <a:cs typeface="Poppins"/>
                <a:sym typeface="Poppins"/>
              </a:rPr>
              <a:t>Task 3:</a:t>
            </a:r>
            <a:r>
              <a:rPr lang="en"/>
              <a:t> “I want to share my practice schedule with others.”</a:t>
            </a:r>
            <a:endParaRPr/>
          </a:p>
        </p:txBody>
      </p:sp>
      <p:sp>
        <p:nvSpPr>
          <p:cNvPr id="405" name="Google Shape;405;p32"/>
          <p:cNvSpPr txBox="1"/>
          <p:nvPr/>
        </p:nvSpPr>
        <p:spPr>
          <a:xfrm>
            <a:off x="769400" y="4536160"/>
            <a:ext cx="7507500" cy="271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Poppins"/>
                <a:ea typeface="Poppins"/>
                <a:cs typeface="Poppins"/>
                <a:sym typeface="Poppins"/>
              </a:rPr>
              <a:t>User can now choose number of collaborators; added prompts for clarity and guidance through Collaboration tool</a:t>
            </a:r>
            <a:endParaRPr>
              <a:latin typeface="Poppins"/>
              <a:ea typeface="Poppins"/>
              <a:cs typeface="Poppins"/>
              <a:sym typeface="Poppins"/>
            </a:endParaRPr>
          </a:p>
        </p:txBody>
      </p:sp>
      <p:cxnSp>
        <p:nvCxnSpPr>
          <p:cNvPr id="406" name="Google Shape;406;p32"/>
          <p:cNvCxnSpPr/>
          <p:nvPr/>
        </p:nvCxnSpPr>
        <p:spPr>
          <a:xfrm flipH="1" rot="10800000">
            <a:off x="2223550" y="2015725"/>
            <a:ext cx="757500" cy="1661700"/>
          </a:xfrm>
          <a:prstGeom prst="straightConnector1">
            <a:avLst/>
          </a:prstGeom>
          <a:noFill/>
          <a:ln cap="flat" cmpd="sng" w="9525">
            <a:solidFill>
              <a:schemeClr val="dk2"/>
            </a:solidFill>
            <a:prstDash val="solid"/>
            <a:round/>
            <a:headEnd len="med" w="med" type="none"/>
            <a:tailEnd len="med" w="med" type="triangle"/>
          </a:ln>
        </p:spPr>
      </p:cxnSp>
      <p:cxnSp>
        <p:nvCxnSpPr>
          <p:cNvPr id="407" name="Google Shape;407;p32"/>
          <p:cNvCxnSpPr>
            <a:stCxn id="400" idx="3"/>
          </p:cNvCxnSpPr>
          <p:nvPr/>
        </p:nvCxnSpPr>
        <p:spPr>
          <a:xfrm flipH="1" rot="10800000">
            <a:off x="4424842" y="2370036"/>
            <a:ext cx="498900" cy="1854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Google Shape;146;p15"/>
          <p:cNvSpPr txBox="1"/>
          <p:nvPr>
            <p:ph type="title"/>
          </p:nvPr>
        </p:nvSpPr>
        <p:spPr>
          <a:xfrm>
            <a:off x="457200" y="1166125"/>
            <a:ext cx="5220300" cy="683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Agenda</a:t>
            </a:r>
            <a:endParaRPr/>
          </a:p>
        </p:txBody>
      </p:sp>
      <p:sp>
        <p:nvSpPr>
          <p:cNvPr id="147" name="Google Shape;147;p15"/>
          <p:cNvSpPr txBox="1"/>
          <p:nvPr>
            <p:ph idx="1" type="body"/>
          </p:nvPr>
        </p:nvSpPr>
        <p:spPr>
          <a:xfrm>
            <a:off x="1069625" y="1958050"/>
            <a:ext cx="5797200" cy="1431300"/>
          </a:xfrm>
          <a:prstGeom prst="rect">
            <a:avLst/>
          </a:prstGeom>
        </p:spPr>
        <p:txBody>
          <a:bodyPr anchorCtr="0" anchor="t" bIns="91425" lIns="91425" spcFirstLastPara="1" rIns="91425" wrap="square" tIns="91425">
            <a:noAutofit/>
          </a:bodyPr>
          <a:lstStyle/>
          <a:p>
            <a:pPr indent="-330200" lvl="0" marL="457200" rtl="0" algn="l">
              <a:spcBef>
                <a:spcPts val="600"/>
              </a:spcBef>
              <a:spcAft>
                <a:spcPts val="0"/>
              </a:spcAft>
              <a:buSzPts val="1600"/>
              <a:buAutoNum type="arabicPeriod"/>
            </a:pPr>
            <a:r>
              <a:rPr lang="en"/>
              <a:t>Value, Prop, Problem and Solution Overview</a:t>
            </a:r>
            <a:endParaRPr/>
          </a:p>
          <a:p>
            <a:pPr indent="-330200" lvl="0" marL="457200" rtl="0" algn="l">
              <a:spcBef>
                <a:spcPts val="0"/>
              </a:spcBef>
              <a:spcAft>
                <a:spcPts val="0"/>
              </a:spcAft>
              <a:buSzPts val="1600"/>
              <a:buAutoNum type="arabicPeriod"/>
            </a:pPr>
            <a:r>
              <a:rPr lang="en"/>
              <a:t>Revised Interface Design</a:t>
            </a:r>
            <a:endParaRPr/>
          </a:p>
          <a:p>
            <a:pPr indent="-330200" lvl="0" marL="457200" rtl="0" algn="l">
              <a:spcBef>
                <a:spcPts val="0"/>
              </a:spcBef>
              <a:spcAft>
                <a:spcPts val="0"/>
              </a:spcAft>
              <a:buSzPts val="1600"/>
              <a:buAutoNum type="arabicPeriod"/>
            </a:pPr>
            <a:r>
              <a:rPr lang="en"/>
              <a:t>Tasks</a:t>
            </a:r>
            <a:endParaRPr/>
          </a:p>
          <a:p>
            <a:pPr indent="-330200" lvl="0" marL="457200" rtl="0" algn="l">
              <a:spcBef>
                <a:spcPts val="0"/>
              </a:spcBef>
              <a:spcAft>
                <a:spcPts val="0"/>
              </a:spcAft>
              <a:buSzPts val="1600"/>
              <a:buAutoNum type="arabicPeriod"/>
            </a:pPr>
            <a:r>
              <a:rPr lang="en"/>
              <a:t>Prototype Overview</a:t>
            </a:r>
            <a:endParaRPr/>
          </a:p>
        </p:txBody>
      </p:sp>
      <p:sp>
        <p:nvSpPr>
          <p:cNvPr id="148" name="Google Shape;148;p15"/>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1" name="Shape 411"/>
        <p:cNvGrpSpPr/>
        <p:nvPr/>
      </p:nvGrpSpPr>
      <p:grpSpPr>
        <a:xfrm>
          <a:off x="0" y="0"/>
          <a:ext cx="0" cy="0"/>
          <a:chOff x="0" y="0"/>
          <a:chExt cx="0" cy="0"/>
        </a:xfrm>
      </p:grpSpPr>
      <p:sp>
        <p:nvSpPr>
          <p:cNvPr id="412" name="Google Shape;412;p33"/>
          <p:cNvSpPr txBox="1"/>
          <p:nvPr>
            <p:ph idx="1" type="body"/>
          </p:nvPr>
        </p:nvSpPr>
        <p:spPr>
          <a:xfrm>
            <a:off x="1486950" y="-25700"/>
            <a:ext cx="6170100" cy="519600"/>
          </a:xfrm>
          <a:prstGeom prst="rect">
            <a:avLst/>
          </a:prstGeom>
        </p:spPr>
        <p:txBody>
          <a:bodyPr anchorCtr="0" anchor="b" bIns="91425" lIns="91425" spcFirstLastPara="1" rIns="91425" wrap="square" tIns="91425">
            <a:noAutofit/>
          </a:bodyPr>
          <a:lstStyle/>
          <a:p>
            <a:pPr indent="0" lvl="0" marL="0" rtl="0" algn="l">
              <a:spcBef>
                <a:spcPts val="360"/>
              </a:spcBef>
              <a:spcAft>
                <a:spcPts val="0"/>
              </a:spcAft>
              <a:buNone/>
            </a:pPr>
            <a:r>
              <a:rPr b="1" lang="en">
                <a:latin typeface="Poppins"/>
                <a:ea typeface="Poppins"/>
                <a:cs typeface="Poppins"/>
                <a:sym typeface="Poppins"/>
              </a:rPr>
              <a:t>Task 3:</a:t>
            </a:r>
            <a:r>
              <a:rPr lang="en"/>
              <a:t> “I want to share my practice schedule with others.”</a:t>
            </a:r>
            <a:endParaRPr/>
          </a:p>
        </p:txBody>
      </p:sp>
      <p:sp>
        <p:nvSpPr>
          <p:cNvPr id="413" name="Google Shape;413;p33"/>
          <p:cNvSpPr txBox="1"/>
          <p:nvPr>
            <p:ph idx="12" type="sldNum"/>
          </p:nvPr>
        </p:nvSpPr>
        <p:spPr>
          <a:xfrm>
            <a:off x="8555875" y="4652650"/>
            <a:ext cx="435600" cy="435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grpSp>
        <p:nvGrpSpPr>
          <p:cNvPr id="414" name="Google Shape;414;p33"/>
          <p:cNvGrpSpPr/>
          <p:nvPr/>
        </p:nvGrpSpPr>
        <p:grpSpPr>
          <a:xfrm>
            <a:off x="464494" y="608292"/>
            <a:ext cx="1907137" cy="3955780"/>
            <a:chOff x="2547150" y="238125"/>
            <a:chExt cx="2525675" cy="5238750"/>
          </a:xfrm>
        </p:grpSpPr>
        <p:sp>
          <p:nvSpPr>
            <p:cNvPr id="415" name="Google Shape;415;p33"/>
            <p:cNvSpPr/>
            <p:nvPr/>
          </p:nvSpPr>
          <p:spPr>
            <a:xfrm>
              <a:off x="2547150" y="238125"/>
              <a:ext cx="2525675" cy="5238750"/>
            </a:xfrm>
            <a:custGeom>
              <a:rect b="b" l="l" r="r" t="t"/>
              <a:pathLst>
                <a:path extrusionOk="0" h="209550" w="101027">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33"/>
            <p:cNvSpPr/>
            <p:nvPr/>
          </p:nvSpPr>
          <p:spPr>
            <a:xfrm>
              <a:off x="3557025" y="5147100"/>
              <a:ext cx="504050" cy="179900"/>
            </a:xfrm>
            <a:custGeom>
              <a:rect b="b" l="l" r="r" t="t"/>
              <a:pathLst>
                <a:path extrusionOk="0" h="7196" w="20162">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33"/>
            <p:cNvSpPr/>
            <p:nvPr/>
          </p:nvSpPr>
          <p:spPr>
            <a:xfrm>
              <a:off x="3008050" y="423600"/>
              <a:ext cx="99325" cy="99325"/>
            </a:xfrm>
            <a:custGeom>
              <a:rect b="b" l="l" r="r" t="t"/>
              <a:pathLst>
                <a:path extrusionOk="0" h="3973" w="3973">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33"/>
            <p:cNvSpPr/>
            <p:nvPr/>
          </p:nvSpPr>
          <p:spPr>
            <a:xfrm>
              <a:off x="3566400" y="434850"/>
              <a:ext cx="487175" cy="76850"/>
            </a:xfrm>
            <a:custGeom>
              <a:rect b="b" l="l" r="r" t="t"/>
              <a:pathLst>
                <a:path extrusionOk="0" h="3074" w="19487">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9" name="Google Shape;419;p33"/>
          <p:cNvGrpSpPr/>
          <p:nvPr/>
        </p:nvGrpSpPr>
        <p:grpSpPr>
          <a:xfrm>
            <a:off x="2465861" y="608292"/>
            <a:ext cx="1907137" cy="3955780"/>
            <a:chOff x="2547150" y="238125"/>
            <a:chExt cx="2525675" cy="5238750"/>
          </a:xfrm>
        </p:grpSpPr>
        <p:sp>
          <p:nvSpPr>
            <p:cNvPr id="420" name="Google Shape;420;p33"/>
            <p:cNvSpPr/>
            <p:nvPr/>
          </p:nvSpPr>
          <p:spPr>
            <a:xfrm>
              <a:off x="2547150" y="238125"/>
              <a:ext cx="2525675" cy="5238750"/>
            </a:xfrm>
            <a:custGeom>
              <a:rect b="b" l="l" r="r" t="t"/>
              <a:pathLst>
                <a:path extrusionOk="0" h="209550" w="101027">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33"/>
            <p:cNvSpPr/>
            <p:nvPr/>
          </p:nvSpPr>
          <p:spPr>
            <a:xfrm>
              <a:off x="3557025" y="5147100"/>
              <a:ext cx="504050" cy="179900"/>
            </a:xfrm>
            <a:custGeom>
              <a:rect b="b" l="l" r="r" t="t"/>
              <a:pathLst>
                <a:path extrusionOk="0" h="7196" w="20162">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33"/>
            <p:cNvSpPr/>
            <p:nvPr/>
          </p:nvSpPr>
          <p:spPr>
            <a:xfrm>
              <a:off x="3008050" y="423600"/>
              <a:ext cx="99325" cy="99325"/>
            </a:xfrm>
            <a:custGeom>
              <a:rect b="b" l="l" r="r" t="t"/>
              <a:pathLst>
                <a:path extrusionOk="0" h="3973" w="3973">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33"/>
            <p:cNvSpPr/>
            <p:nvPr/>
          </p:nvSpPr>
          <p:spPr>
            <a:xfrm>
              <a:off x="3566400" y="434850"/>
              <a:ext cx="487175" cy="76850"/>
            </a:xfrm>
            <a:custGeom>
              <a:rect b="b" l="l" r="r" t="t"/>
              <a:pathLst>
                <a:path extrusionOk="0" h="3074" w="19487">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4" name="Google Shape;424;p33"/>
          <p:cNvGrpSpPr/>
          <p:nvPr/>
        </p:nvGrpSpPr>
        <p:grpSpPr>
          <a:xfrm>
            <a:off x="4481725" y="608292"/>
            <a:ext cx="1907137" cy="3955780"/>
            <a:chOff x="2547150" y="238125"/>
            <a:chExt cx="2525675" cy="5238750"/>
          </a:xfrm>
        </p:grpSpPr>
        <p:sp>
          <p:nvSpPr>
            <p:cNvPr id="425" name="Google Shape;425;p33"/>
            <p:cNvSpPr/>
            <p:nvPr/>
          </p:nvSpPr>
          <p:spPr>
            <a:xfrm>
              <a:off x="2547150" y="238125"/>
              <a:ext cx="2525675" cy="5238750"/>
            </a:xfrm>
            <a:custGeom>
              <a:rect b="b" l="l" r="r" t="t"/>
              <a:pathLst>
                <a:path extrusionOk="0" h="209550" w="101027">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33"/>
            <p:cNvSpPr/>
            <p:nvPr/>
          </p:nvSpPr>
          <p:spPr>
            <a:xfrm>
              <a:off x="3557025" y="5147100"/>
              <a:ext cx="504050" cy="179900"/>
            </a:xfrm>
            <a:custGeom>
              <a:rect b="b" l="l" r="r" t="t"/>
              <a:pathLst>
                <a:path extrusionOk="0" h="7196" w="20162">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33"/>
            <p:cNvSpPr/>
            <p:nvPr/>
          </p:nvSpPr>
          <p:spPr>
            <a:xfrm>
              <a:off x="3008050" y="423600"/>
              <a:ext cx="99325" cy="99325"/>
            </a:xfrm>
            <a:custGeom>
              <a:rect b="b" l="l" r="r" t="t"/>
              <a:pathLst>
                <a:path extrusionOk="0" h="3973" w="3973">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33"/>
            <p:cNvSpPr/>
            <p:nvPr/>
          </p:nvSpPr>
          <p:spPr>
            <a:xfrm>
              <a:off x="3566400" y="434850"/>
              <a:ext cx="487175" cy="76850"/>
            </a:xfrm>
            <a:custGeom>
              <a:rect b="b" l="l" r="r" t="t"/>
              <a:pathLst>
                <a:path extrusionOk="0" h="3074" w="19487">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9" name="Google Shape;429;p33"/>
          <p:cNvGrpSpPr/>
          <p:nvPr/>
        </p:nvGrpSpPr>
        <p:grpSpPr>
          <a:xfrm>
            <a:off x="6497601" y="608292"/>
            <a:ext cx="1907137" cy="3955780"/>
            <a:chOff x="2547150" y="238125"/>
            <a:chExt cx="2525675" cy="5238750"/>
          </a:xfrm>
        </p:grpSpPr>
        <p:sp>
          <p:nvSpPr>
            <p:cNvPr id="430" name="Google Shape;430;p33"/>
            <p:cNvSpPr/>
            <p:nvPr/>
          </p:nvSpPr>
          <p:spPr>
            <a:xfrm>
              <a:off x="2547150" y="238125"/>
              <a:ext cx="2525675" cy="5238750"/>
            </a:xfrm>
            <a:custGeom>
              <a:rect b="b" l="l" r="r" t="t"/>
              <a:pathLst>
                <a:path extrusionOk="0" h="209550" w="101027">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33"/>
            <p:cNvSpPr/>
            <p:nvPr/>
          </p:nvSpPr>
          <p:spPr>
            <a:xfrm>
              <a:off x="3557025" y="5147100"/>
              <a:ext cx="504050" cy="179900"/>
            </a:xfrm>
            <a:custGeom>
              <a:rect b="b" l="l" r="r" t="t"/>
              <a:pathLst>
                <a:path extrusionOk="0" h="7196" w="20162">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33"/>
            <p:cNvSpPr/>
            <p:nvPr/>
          </p:nvSpPr>
          <p:spPr>
            <a:xfrm>
              <a:off x="3008050" y="423600"/>
              <a:ext cx="99325" cy="99325"/>
            </a:xfrm>
            <a:custGeom>
              <a:rect b="b" l="l" r="r" t="t"/>
              <a:pathLst>
                <a:path extrusionOk="0" h="3973" w="3973">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33"/>
            <p:cNvSpPr/>
            <p:nvPr/>
          </p:nvSpPr>
          <p:spPr>
            <a:xfrm>
              <a:off x="3566400" y="434850"/>
              <a:ext cx="487175" cy="76850"/>
            </a:xfrm>
            <a:custGeom>
              <a:rect b="b" l="l" r="r" t="t"/>
              <a:pathLst>
                <a:path extrusionOk="0" h="3074" w="19487">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434" name="Google Shape;434;p33"/>
          <p:cNvPicPr preferRelativeResize="0"/>
          <p:nvPr/>
        </p:nvPicPr>
        <p:blipFill rotWithShape="1">
          <a:blip r:embed="rId3">
            <a:alphaModFix/>
          </a:blip>
          <a:srcRect b="0" l="1987" r="1987" t="0"/>
          <a:stretch/>
        </p:blipFill>
        <p:spPr>
          <a:xfrm>
            <a:off x="535765" y="963408"/>
            <a:ext cx="1764492" cy="3245471"/>
          </a:xfrm>
          <a:prstGeom prst="rect">
            <a:avLst/>
          </a:prstGeom>
          <a:noFill/>
          <a:ln>
            <a:noFill/>
          </a:ln>
        </p:spPr>
      </p:pic>
      <p:pic>
        <p:nvPicPr>
          <p:cNvPr id="435" name="Google Shape;435;p33"/>
          <p:cNvPicPr preferRelativeResize="0"/>
          <p:nvPr/>
        </p:nvPicPr>
        <p:blipFill rotWithShape="1">
          <a:blip r:embed="rId4">
            <a:alphaModFix/>
          </a:blip>
          <a:srcRect b="0" l="1987" r="1987" t="0"/>
          <a:stretch/>
        </p:blipFill>
        <p:spPr>
          <a:xfrm>
            <a:off x="2544375" y="963408"/>
            <a:ext cx="1764492" cy="3245471"/>
          </a:xfrm>
          <a:prstGeom prst="rect">
            <a:avLst/>
          </a:prstGeom>
          <a:noFill/>
          <a:ln>
            <a:noFill/>
          </a:ln>
        </p:spPr>
      </p:pic>
      <p:pic>
        <p:nvPicPr>
          <p:cNvPr id="436" name="Google Shape;436;p33"/>
          <p:cNvPicPr preferRelativeResize="0"/>
          <p:nvPr/>
        </p:nvPicPr>
        <p:blipFill rotWithShape="1">
          <a:blip r:embed="rId5">
            <a:alphaModFix/>
          </a:blip>
          <a:srcRect b="0" l="1987" r="1987" t="0"/>
          <a:stretch/>
        </p:blipFill>
        <p:spPr>
          <a:xfrm>
            <a:off x="4553007" y="963408"/>
            <a:ext cx="1764492" cy="3245471"/>
          </a:xfrm>
          <a:prstGeom prst="rect">
            <a:avLst/>
          </a:prstGeom>
          <a:noFill/>
          <a:ln>
            <a:noFill/>
          </a:ln>
        </p:spPr>
      </p:pic>
      <p:pic>
        <p:nvPicPr>
          <p:cNvPr id="437" name="Google Shape;437;p33"/>
          <p:cNvPicPr preferRelativeResize="0"/>
          <p:nvPr/>
        </p:nvPicPr>
        <p:blipFill rotWithShape="1">
          <a:blip r:embed="rId6">
            <a:alphaModFix/>
          </a:blip>
          <a:srcRect b="0" l="1987" r="1987" t="0"/>
          <a:stretch/>
        </p:blipFill>
        <p:spPr>
          <a:xfrm>
            <a:off x="6561706" y="963408"/>
            <a:ext cx="1764495" cy="3245469"/>
          </a:xfrm>
          <a:prstGeom prst="rect">
            <a:avLst/>
          </a:prstGeom>
          <a:noFill/>
          <a:ln>
            <a:noFill/>
          </a:ln>
        </p:spPr>
      </p:pic>
      <p:sp>
        <p:nvSpPr>
          <p:cNvPr id="438" name="Google Shape;438;p33"/>
          <p:cNvSpPr txBox="1"/>
          <p:nvPr/>
        </p:nvSpPr>
        <p:spPr>
          <a:xfrm>
            <a:off x="769400" y="4688560"/>
            <a:ext cx="7507500" cy="271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Poppins"/>
                <a:ea typeface="Poppins"/>
                <a:cs typeface="Poppins"/>
                <a:sym typeface="Poppins"/>
              </a:rPr>
              <a:t>Added clearer buttons to add clarity to scheduling tool</a:t>
            </a:r>
            <a:endParaRPr>
              <a:latin typeface="Poppins"/>
              <a:ea typeface="Poppins"/>
              <a:cs typeface="Poppins"/>
              <a:sym typeface="Poppins"/>
            </a:endParaRPr>
          </a:p>
        </p:txBody>
      </p:sp>
      <p:cxnSp>
        <p:nvCxnSpPr>
          <p:cNvPr id="439" name="Google Shape;439;p33"/>
          <p:cNvCxnSpPr/>
          <p:nvPr/>
        </p:nvCxnSpPr>
        <p:spPr>
          <a:xfrm flipH="1" rot="10800000">
            <a:off x="1970382" y="1612718"/>
            <a:ext cx="717300" cy="1015500"/>
          </a:xfrm>
          <a:prstGeom prst="straightConnector1">
            <a:avLst/>
          </a:prstGeom>
          <a:noFill/>
          <a:ln cap="flat" cmpd="sng" w="9525">
            <a:solidFill>
              <a:schemeClr val="dk2"/>
            </a:solidFill>
            <a:prstDash val="solid"/>
            <a:round/>
            <a:headEnd len="med" w="med" type="none"/>
            <a:tailEnd len="med" w="med" type="triangle"/>
          </a:ln>
        </p:spPr>
      </p:cxnSp>
      <p:cxnSp>
        <p:nvCxnSpPr>
          <p:cNvPr id="440" name="Google Shape;440;p33"/>
          <p:cNvCxnSpPr/>
          <p:nvPr/>
        </p:nvCxnSpPr>
        <p:spPr>
          <a:xfrm flipH="1" rot="10800000">
            <a:off x="4080600" y="2516775"/>
            <a:ext cx="867300" cy="1197300"/>
          </a:xfrm>
          <a:prstGeom prst="straightConnector1">
            <a:avLst/>
          </a:prstGeom>
          <a:noFill/>
          <a:ln cap="flat" cmpd="sng" w="9525">
            <a:solidFill>
              <a:schemeClr val="dk2"/>
            </a:solidFill>
            <a:prstDash val="solid"/>
            <a:round/>
            <a:headEnd len="med" w="med" type="none"/>
            <a:tailEnd len="med" w="med" type="triangle"/>
          </a:ln>
        </p:spPr>
      </p:cxnSp>
      <p:cxnSp>
        <p:nvCxnSpPr>
          <p:cNvPr id="441" name="Google Shape;441;p33"/>
          <p:cNvCxnSpPr/>
          <p:nvPr/>
        </p:nvCxnSpPr>
        <p:spPr>
          <a:xfrm flipH="1" rot="10800000">
            <a:off x="6145325" y="1722625"/>
            <a:ext cx="708600" cy="18204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5" name="Shape 445"/>
        <p:cNvGrpSpPr/>
        <p:nvPr/>
      </p:nvGrpSpPr>
      <p:grpSpPr>
        <a:xfrm>
          <a:off x="0" y="0"/>
          <a:ext cx="0" cy="0"/>
          <a:chOff x="0" y="0"/>
          <a:chExt cx="0" cy="0"/>
        </a:xfrm>
      </p:grpSpPr>
      <p:sp>
        <p:nvSpPr>
          <p:cNvPr id="446" name="Google Shape;446;p34"/>
          <p:cNvSpPr txBox="1"/>
          <p:nvPr>
            <p:ph idx="1" type="body"/>
          </p:nvPr>
        </p:nvSpPr>
        <p:spPr>
          <a:xfrm>
            <a:off x="2181600" y="1403150"/>
            <a:ext cx="4780800" cy="1845900"/>
          </a:xfrm>
          <a:prstGeom prst="rect">
            <a:avLst/>
          </a:prstGeom>
        </p:spPr>
        <p:txBody>
          <a:bodyPr anchorCtr="0" anchor="b" bIns="91425" lIns="91425" spcFirstLastPara="1" rIns="91425" wrap="square" tIns="91425">
            <a:noAutofit/>
          </a:bodyPr>
          <a:lstStyle/>
          <a:p>
            <a:pPr indent="0" lvl="0" marL="0" rtl="0" algn="ctr">
              <a:spcBef>
                <a:spcPts val="360"/>
              </a:spcBef>
              <a:spcAft>
                <a:spcPts val="0"/>
              </a:spcAft>
              <a:buNone/>
            </a:pPr>
            <a:r>
              <a:rPr b="1" lang="en" sz="5400">
                <a:latin typeface="Poppins"/>
                <a:ea typeface="Poppins"/>
                <a:cs typeface="Poppins"/>
                <a:sym typeface="Poppins"/>
              </a:rPr>
              <a:t>Prototype Overview</a:t>
            </a:r>
            <a:endParaRPr b="1" sz="5400">
              <a:latin typeface="Poppins"/>
              <a:ea typeface="Poppins"/>
              <a:cs typeface="Poppins"/>
              <a:sym typeface="Poppins"/>
            </a:endParaRPr>
          </a:p>
        </p:txBody>
      </p:sp>
      <p:sp>
        <p:nvSpPr>
          <p:cNvPr id="447" name="Google Shape;447;p34"/>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1" name="Shape 451"/>
        <p:cNvGrpSpPr/>
        <p:nvPr/>
      </p:nvGrpSpPr>
      <p:grpSpPr>
        <a:xfrm>
          <a:off x="0" y="0"/>
          <a:ext cx="0" cy="0"/>
          <a:chOff x="0" y="0"/>
          <a:chExt cx="0" cy="0"/>
        </a:xfrm>
      </p:grpSpPr>
      <p:sp>
        <p:nvSpPr>
          <p:cNvPr id="452" name="Google Shape;452;p35"/>
          <p:cNvSpPr txBox="1"/>
          <p:nvPr>
            <p:ph type="title"/>
          </p:nvPr>
        </p:nvSpPr>
        <p:spPr>
          <a:xfrm>
            <a:off x="399975" y="670325"/>
            <a:ext cx="6612600" cy="683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Tools</a:t>
            </a:r>
            <a:endParaRPr/>
          </a:p>
        </p:txBody>
      </p:sp>
      <p:sp>
        <p:nvSpPr>
          <p:cNvPr id="453" name="Google Shape;453;p35"/>
          <p:cNvSpPr txBox="1"/>
          <p:nvPr>
            <p:ph idx="1" type="body"/>
          </p:nvPr>
        </p:nvSpPr>
        <p:spPr>
          <a:xfrm>
            <a:off x="1021950" y="1509900"/>
            <a:ext cx="4855800" cy="28413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Figma &amp; Marvel</a:t>
            </a:r>
            <a:endParaRPr/>
          </a:p>
          <a:p>
            <a:pPr indent="0" lvl="0" marL="457200" rtl="0" algn="l">
              <a:spcBef>
                <a:spcPts val="600"/>
              </a:spcBef>
              <a:spcAft>
                <a:spcPts val="0"/>
              </a:spcAft>
              <a:buNone/>
            </a:pPr>
            <a:r>
              <a:t/>
            </a:r>
            <a:endParaRPr/>
          </a:p>
          <a:p>
            <a:pPr indent="-330200" lvl="0" marL="457200" rtl="0" algn="l">
              <a:spcBef>
                <a:spcPts val="600"/>
              </a:spcBef>
              <a:spcAft>
                <a:spcPts val="0"/>
              </a:spcAft>
              <a:buSzPts val="1600"/>
              <a:buChar char="●"/>
            </a:pPr>
            <a:r>
              <a:rPr lang="en"/>
              <a:t>Figma - Great for screen creation</a:t>
            </a:r>
            <a:endParaRPr/>
          </a:p>
          <a:p>
            <a:pPr indent="-330200" lvl="0" marL="457200" rtl="0" algn="l">
              <a:spcBef>
                <a:spcPts val="0"/>
              </a:spcBef>
              <a:spcAft>
                <a:spcPts val="0"/>
              </a:spcAft>
              <a:buSzPts val="1600"/>
              <a:buChar char="●"/>
            </a:pPr>
            <a:r>
              <a:rPr lang="en"/>
              <a:t>Marvel - Great for interaction design</a:t>
            </a:r>
            <a:endParaRPr/>
          </a:p>
          <a:p>
            <a:pPr indent="-330200" lvl="0" marL="457200" rtl="0" algn="l">
              <a:spcBef>
                <a:spcPts val="0"/>
              </a:spcBef>
              <a:spcAft>
                <a:spcPts val="0"/>
              </a:spcAft>
              <a:buSzPts val="1600"/>
              <a:buChar char="●"/>
            </a:pPr>
            <a:r>
              <a:rPr lang="en"/>
              <a:t>Two separate tools made general editing difficult</a:t>
            </a:r>
            <a:endParaRPr/>
          </a:p>
        </p:txBody>
      </p:sp>
      <p:sp>
        <p:nvSpPr>
          <p:cNvPr id="454" name="Google Shape;454;p35"/>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455" name="Google Shape;455;p35"/>
          <p:cNvPicPr preferRelativeResize="0"/>
          <p:nvPr/>
        </p:nvPicPr>
        <p:blipFill rotWithShape="1">
          <a:blip r:embed="rId3">
            <a:alphaModFix/>
          </a:blip>
          <a:srcRect b="21406" l="30262" r="29387" t="23351"/>
          <a:stretch/>
        </p:blipFill>
        <p:spPr>
          <a:xfrm>
            <a:off x="7061625" y="1894350"/>
            <a:ext cx="1759299" cy="1354801"/>
          </a:xfrm>
          <a:prstGeom prst="rect">
            <a:avLst/>
          </a:prstGeom>
          <a:noFill/>
          <a:ln>
            <a:noFill/>
          </a:ln>
        </p:spPr>
      </p:pic>
      <p:pic>
        <p:nvPicPr>
          <p:cNvPr id="456" name="Google Shape;456;p35"/>
          <p:cNvPicPr preferRelativeResize="0"/>
          <p:nvPr/>
        </p:nvPicPr>
        <p:blipFill>
          <a:blip r:embed="rId4">
            <a:alphaModFix/>
          </a:blip>
          <a:stretch>
            <a:fillRect/>
          </a:stretch>
        </p:blipFill>
        <p:spPr>
          <a:xfrm>
            <a:off x="5515500" y="369600"/>
            <a:ext cx="1915049" cy="191504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0" name="Shape 460"/>
        <p:cNvGrpSpPr/>
        <p:nvPr/>
      </p:nvGrpSpPr>
      <p:grpSpPr>
        <a:xfrm>
          <a:off x="0" y="0"/>
          <a:ext cx="0" cy="0"/>
          <a:chOff x="0" y="0"/>
          <a:chExt cx="0" cy="0"/>
        </a:xfrm>
      </p:grpSpPr>
      <p:sp>
        <p:nvSpPr>
          <p:cNvPr id="461" name="Google Shape;461;p36"/>
          <p:cNvSpPr txBox="1"/>
          <p:nvPr>
            <p:ph type="title"/>
          </p:nvPr>
        </p:nvSpPr>
        <p:spPr>
          <a:xfrm>
            <a:off x="399975" y="670325"/>
            <a:ext cx="6612600" cy="683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Limitations/Tradeoffs</a:t>
            </a:r>
            <a:endParaRPr/>
          </a:p>
        </p:txBody>
      </p:sp>
      <p:sp>
        <p:nvSpPr>
          <p:cNvPr id="462" name="Google Shape;462;p36"/>
          <p:cNvSpPr txBox="1"/>
          <p:nvPr>
            <p:ph idx="1" type="body"/>
          </p:nvPr>
        </p:nvSpPr>
        <p:spPr>
          <a:xfrm>
            <a:off x="1021950" y="1509900"/>
            <a:ext cx="4855800" cy="2841300"/>
          </a:xfrm>
          <a:prstGeom prst="rect">
            <a:avLst/>
          </a:prstGeom>
        </p:spPr>
        <p:txBody>
          <a:bodyPr anchorCtr="0" anchor="t" bIns="91425" lIns="91425" spcFirstLastPara="1" rIns="91425" wrap="square" tIns="91425">
            <a:noAutofit/>
          </a:bodyPr>
          <a:lstStyle/>
          <a:p>
            <a:pPr indent="-330200" lvl="0" marL="457200" rtl="0" algn="l">
              <a:spcBef>
                <a:spcPts val="600"/>
              </a:spcBef>
              <a:spcAft>
                <a:spcPts val="0"/>
              </a:spcAft>
              <a:buSzPts val="1600"/>
              <a:buChar char="●"/>
            </a:pPr>
            <a:r>
              <a:rPr lang="en"/>
              <a:t>Limitations</a:t>
            </a:r>
            <a:endParaRPr/>
          </a:p>
          <a:p>
            <a:pPr indent="-330200" lvl="1" marL="914400" rtl="0" algn="l">
              <a:spcBef>
                <a:spcPts val="0"/>
              </a:spcBef>
              <a:spcAft>
                <a:spcPts val="0"/>
              </a:spcAft>
              <a:buSzPts val="1600"/>
              <a:buChar char="○"/>
            </a:pPr>
            <a:r>
              <a:rPr lang="en"/>
              <a:t>Hard to hard-code other avatars</a:t>
            </a:r>
            <a:endParaRPr/>
          </a:p>
          <a:p>
            <a:pPr indent="-330200" lvl="1" marL="914400" rtl="0" algn="l">
              <a:spcBef>
                <a:spcPts val="0"/>
              </a:spcBef>
              <a:spcAft>
                <a:spcPts val="0"/>
              </a:spcAft>
              <a:buSzPts val="1600"/>
              <a:buChar char="○"/>
            </a:pPr>
            <a:r>
              <a:rPr lang="en"/>
              <a:t>Creating tutorials/storyline for gamification aspect</a:t>
            </a:r>
            <a:endParaRPr/>
          </a:p>
          <a:p>
            <a:pPr indent="-330200" lvl="1" marL="914400" rtl="0" algn="l">
              <a:spcBef>
                <a:spcPts val="0"/>
              </a:spcBef>
              <a:spcAft>
                <a:spcPts val="0"/>
              </a:spcAft>
              <a:buSzPts val="1600"/>
              <a:buChar char="○"/>
            </a:pPr>
            <a:r>
              <a:rPr lang="en"/>
              <a:t>Hard to bring up keyboard to type</a:t>
            </a:r>
            <a:endParaRPr/>
          </a:p>
          <a:p>
            <a:pPr indent="-330200" lvl="0" marL="457200" rtl="0" algn="l">
              <a:spcBef>
                <a:spcPts val="0"/>
              </a:spcBef>
              <a:spcAft>
                <a:spcPts val="0"/>
              </a:spcAft>
              <a:buSzPts val="1600"/>
              <a:buChar char="●"/>
            </a:pPr>
            <a:r>
              <a:rPr lang="en"/>
              <a:t>Hard-coded Details</a:t>
            </a:r>
            <a:endParaRPr/>
          </a:p>
          <a:p>
            <a:pPr indent="-330200" lvl="1" marL="914400" rtl="0" algn="l">
              <a:spcBef>
                <a:spcPts val="0"/>
              </a:spcBef>
              <a:spcAft>
                <a:spcPts val="0"/>
              </a:spcAft>
              <a:buSzPts val="1600"/>
              <a:buChar char="○"/>
            </a:pPr>
            <a:r>
              <a:rPr lang="en"/>
              <a:t>Level-Up Feature - we wanted to get across the gamification aspect of our app</a:t>
            </a:r>
            <a:endParaRPr/>
          </a:p>
        </p:txBody>
      </p:sp>
      <p:sp>
        <p:nvSpPr>
          <p:cNvPr id="463" name="Google Shape;463;p36"/>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7" name="Shape 467"/>
        <p:cNvGrpSpPr/>
        <p:nvPr/>
      </p:nvGrpSpPr>
      <p:grpSpPr>
        <a:xfrm>
          <a:off x="0" y="0"/>
          <a:ext cx="0" cy="0"/>
          <a:chOff x="0" y="0"/>
          <a:chExt cx="0" cy="0"/>
        </a:xfrm>
      </p:grpSpPr>
      <p:sp>
        <p:nvSpPr>
          <p:cNvPr id="468" name="Google Shape;468;p37"/>
          <p:cNvSpPr txBox="1"/>
          <p:nvPr>
            <p:ph idx="1" type="body"/>
          </p:nvPr>
        </p:nvSpPr>
        <p:spPr>
          <a:xfrm>
            <a:off x="2181600" y="1403150"/>
            <a:ext cx="4780800" cy="1845900"/>
          </a:xfrm>
          <a:prstGeom prst="rect">
            <a:avLst/>
          </a:prstGeom>
        </p:spPr>
        <p:txBody>
          <a:bodyPr anchorCtr="0" anchor="b" bIns="91425" lIns="91425" spcFirstLastPara="1" rIns="91425" wrap="square" tIns="91425">
            <a:noAutofit/>
          </a:bodyPr>
          <a:lstStyle/>
          <a:p>
            <a:pPr indent="0" lvl="0" marL="0" rtl="0" algn="ctr">
              <a:spcBef>
                <a:spcPts val="360"/>
              </a:spcBef>
              <a:spcAft>
                <a:spcPts val="0"/>
              </a:spcAft>
              <a:buNone/>
            </a:pPr>
            <a:r>
              <a:rPr b="1" lang="en" sz="5400">
                <a:latin typeface="Poppins"/>
                <a:ea typeface="Poppins"/>
                <a:cs typeface="Poppins"/>
                <a:sym typeface="Poppins"/>
              </a:rPr>
              <a:t>UI Changes + Summary</a:t>
            </a:r>
            <a:endParaRPr b="1" sz="5400">
              <a:latin typeface="Poppins"/>
              <a:ea typeface="Poppins"/>
              <a:cs typeface="Poppins"/>
              <a:sym typeface="Poppins"/>
            </a:endParaRPr>
          </a:p>
        </p:txBody>
      </p:sp>
      <p:sp>
        <p:nvSpPr>
          <p:cNvPr id="469" name="Google Shape;469;p37"/>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3" name="Shape 473"/>
        <p:cNvGrpSpPr/>
        <p:nvPr/>
      </p:nvGrpSpPr>
      <p:grpSpPr>
        <a:xfrm>
          <a:off x="0" y="0"/>
          <a:ext cx="0" cy="0"/>
          <a:chOff x="0" y="0"/>
          <a:chExt cx="0" cy="0"/>
        </a:xfrm>
      </p:grpSpPr>
      <p:sp>
        <p:nvSpPr>
          <p:cNvPr id="474" name="Google Shape;474;p38"/>
          <p:cNvSpPr txBox="1"/>
          <p:nvPr>
            <p:ph type="title"/>
          </p:nvPr>
        </p:nvSpPr>
        <p:spPr>
          <a:xfrm>
            <a:off x="457200" y="1166125"/>
            <a:ext cx="5220300" cy="683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UI Changes and Summary</a:t>
            </a:r>
            <a:endParaRPr/>
          </a:p>
        </p:txBody>
      </p:sp>
      <p:sp>
        <p:nvSpPr>
          <p:cNvPr id="475" name="Google Shape;475;p38"/>
          <p:cNvSpPr txBox="1"/>
          <p:nvPr>
            <p:ph idx="1" type="body"/>
          </p:nvPr>
        </p:nvSpPr>
        <p:spPr>
          <a:xfrm>
            <a:off x="1069625" y="1958050"/>
            <a:ext cx="4608000" cy="2618400"/>
          </a:xfrm>
          <a:prstGeom prst="rect">
            <a:avLst/>
          </a:prstGeom>
        </p:spPr>
        <p:txBody>
          <a:bodyPr anchorCtr="0" anchor="t" bIns="91425" lIns="91425" spcFirstLastPara="1" rIns="91425" wrap="square" tIns="91425">
            <a:noAutofit/>
          </a:bodyPr>
          <a:lstStyle/>
          <a:p>
            <a:pPr indent="-330200" lvl="0" marL="457200" rtl="0" algn="l">
              <a:spcBef>
                <a:spcPts val="600"/>
              </a:spcBef>
              <a:spcAft>
                <a:spcPts val="0"/>
              </a:spcAft>
              <a:buSzPts val="1600"/>
              <a:buAutoNum type="arabicPeriod"/>
            </a:pPr>
            <a:r>
              <a:rPr lang="en"/>
              <a:t>Added clarity to avatar character</a:t>
            </a:r>
            <a:endParaRPr/>
          </a:p>
          <a:p>
            <a:pPr indent="-330200" lvl="0" marL="457200" rtl="0" algn="l">
              <a:spcBef>
                <a:spcPts val="0"/>
              </a:spcBef>
              <a:spcAft>
                <a:spcPts val="0"/>
              </a:spcAft>
              <a:buSzPts val="1600"/>
              <a:buAutoNum type="arabicPeriod"/>
            </a:pPr>
            <a:r>
              <a:rPr lang="en"/>
              <a:t>Included live audience feature for performances</a:t>
            </a:r>
            <a:endParaRPr/>
          </a:p>
          <a:p>
            <a:pPr indent="-330200" lvl="0" marL="457200" rtl="0" algn="l">
              <a:spcBef>
                <a:spcPts val="0"/>
              </a:spcBef>
              <a:spcAft>
                <a:spcPts val="0"/>
              </a:spcAft>
              <a:buSzPts val="1600"/>
              <a:buAutoNum type="arabicPeriod"/>
            </a:pPr>
            <a:r>
              <a:rPr lang="en"/>
              <a:t>Extended collaborations to a 2+ party</a:t>
            </a:r>
            <a:endParaRPr/>
          </a:p>
        </p:txBody>
      </p:sp>
      <p:sp>
        <p:nvSpPr>
          <p:cNvPr id="476" name="Google Shape;476;p38"/>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0" name="Shape 480"/>
        <p:cNvGrpSpPr/>
        <p:nvPr/>
      </p:nvGrpSpPr>
      <p:grpSpPr>
        <a:xfrm>
          <a:off x="0" y="0"/>
          <a:ext cx="0" cy="0"/>
          <a:chOff x="0" y="0"/>
          <a:chExt cx="0" cy="0"/>
        </a:xfrm>
      </p:grpSpPr>
      <p:sp>
        <p:nvSpPr>
          <p:cNvPr id="481" name="Google Shape;481;p39"/>
          <p:cNvSpPr txBox="1"/>
          <p:nvPr>
            <p:ph idx="1" type="body"/>
          </p:nvPr>
        </p:nvSpPr>
        <p:spPr>
          <a:xfrm>
            <a:off x="1408025" y="1403150"/>
            <a:ext cx="7147800" cy="1845900"/>
          </a:xfrm>
          <a:prstGeom prst="rect">
            <a:avLst/>
          </a:prstGeom>
        </p:spPr>
        <p:txBody>
          <a:bodyPr anchorCtr="0" anchor="b" bIns="91425" lIns="91425" spcFirstLastPara="1" rIns="91425" wrap="square" tIns="91425">
            <a:noAutofit/>
          </a:bodyPr>
          <a:lstStyle/>
          <a:p>
            <a:pPr indent="0" lvl="0" marL="0" rtl="0" algn="ctr">
              <a:spcBef>
                <a:spcPts val="360"/>
              </a:spcBef>
              <a:spcAft>
                <a:spcPts val="0"/>
              </a:spcAft>
              <a:buNone/>
            </a:pPr>
            <a:r>
              <a:rPr b="1" lang="en" sz="5400">
                <a:latin typeface="Poppins"/>
                <a:ea typeface="Poppins"/>
                <a:cs typeface="Poppins"/>
                <a:sym typeface="Poppins"/>
              </a:rPr>
              <a:t>Link:</a:t>
            </a:r>
            <a:endParaRPr b="1" sz="5400">
              <a:latin typeface="Poppins"/>
              <a:ea typeface="Poppins"/>
              <a:cs typeface="Poppins"/>
              <a:sym typeface="Poppins"/>
            </a:endParaRPr>
          </a:p>
          <a:p>
            <a:pPr indent="0" lvl="0" marL="0" rtl="0" algn="ctr">
              <a:spcBef>
                <a:spcPts val="360"/>
              </a:spcBef>
              <a:spcAft>
                <a:spcPts val="0"/>
              </a:spcAft>
              <a:buNone/>
            </a:pPr>
            <a:r>
              <a:rPr lang="en" sz="3000"/>
              <a:t>https://marvelapp.com/7deidfd</a:t>
            </a:r>
            <a:endParaRPr sz="3000"/>
          </a:p>
        </p:txBody>
      </p:sp>
      <p:sp>
        <p:nvSpPr>
          <p:cNvPr id="482" name="Google Shape;482;p39"/>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6" name="Shape 486"/>
        <p:cNvGrpSpPr/>
        <p:nvPr/>
      </p:nvGrpSpPr>
      <p:grpSpPr>
        <a:xfrm>
          <a:off x="0" y="0"/>
          <a:ext cx="0" cy="0"/>
          <a:chOff x="0" y="0"/>
          <a:chExt cx="0" cy="0"/>
        </a:xfrm>
      </p:grpSpPr>
      <p:sp>
        <p:nvSpPr>
          <p:cNvPr id="487" name="Google Shape;487;p40"/>
          <p:cNvSpPr txBox="1"/>
          <p:nvPr>
            <p:ph idx="1" type="body"/>
          </p:nvPr>
        </p:nvSpPr>
        <p:spPr>
          <a:xfrm>
            <a:off x="2181600" y="1403150"/>
            <a:ext cx="4780800" cy="1845900"/>
          </a:xfrm>
          <a:prstGeom prst="rect">
            <a:avLst/>
          </a:prstGeom>
        </p:spPr>
        <p:txBody>
          <a:bodyPr anchorCtr="0" anchor="b" bIns="91425" lIns="91425" spcFirstLastPara="1" rIns="91425" wrap="square" tIns="91425">
            <a:noAutofit/>
          </a:bodyPr>
          <a:lstStyle/>
          <a:p>
            <a:pPr indent="0" lvl="0" marL="0" rtl="0" algn="ctr">
              <a:spcBef>
                <a:spcPts val="360"/>
              </a:spcBef>
              <a:spcAft>
                <a:spcPts val="0"/>
              </a:spcAft>
              <a:buNone/>
            </a:pPr>
            <a:r>
              <a:rPr b="1" lang="en" sz="5400">
                <a:latin typeface="Poppins"/>
                <a:ea typeface="Poppins"/>
                <a:cs typeface="Poppins"/>
                <a:sym typeface="Poppins"/>
              </a:rPr>
              <a:t>Appendix</a:t>
            </a:r>
            <a:endParaRPr b="1" sz="5400">
              <a:latin typeface="Poppins"/>
              <a:ea typeface="Poppins"/>
              <a:cs typeface="Poppins"/>
              <a:sym typeface="Poppins"/>
            </a:endParaRPr>
          </a:p>
        </p:txBody>
      </p:sp>
      <p:sp>
        <p:nvSpPr>
          <p:cNvPr id="488" name="Google Shape;488;p40"/>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2" name="Shape 492"/>
        <p:cNvGrpSpPr/>
        <p:nvPr/>
      </p:nvGrpSpPr>
      <p:grpSpPr>
        <a:xfrm>
          <a:off x="0" y="0"/>
          <a:ext cx="0" cy="0"/>
          <a:chOff x="0" y="0"/>
          <a:chExt cx="0" cy="0"/>
        </a:xfrm>
      </p:grpSpPr>
      <p:sp>
        <p:nvSpPr>
          <p:cNvPr id="493" name="Google Shape;493;p41"/>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494" name="Google Shape;494;p41"/>
          <p:cNvSpPr txBox="1"/>
          <p:nvPr>
            <p:ph type="title"/>
          </p:nvPr>
        </p:nvSpPr>
        <p:spPr>
          <a:xfrm>
            <a:off x="233350" y="1957350"/>
            <a:ext cx="3025800" cy="1228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User Profile StoryBoard</a:t>
            </a:r>
            <a:endParaRPr/>
          </a:p>
        </p:txBody>
      </p:sp>
      <p:sp>
        <p:nvSpPr>
          <p:cNvPr id="495" name="Google Shape;495;p41"/>
          <p:cNvSpPr txBox="1"/>
          <p:nvPr>
            <p:ph idx="2" type="body"/>
          </p:nvPr>
        </p:nvSpPr>
        <p:spPr>
          <a:xfrm>
            <a:off x="3440857" y="1958050"/>
            <a:ext cx="2236800" cy="2618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t/>
            </a:r>
            <a:endParaRPr/>
          </a:p>
        </p:txBody>
      </p:sp>
      <p:pic>
        <p:nvPicPr>
          <p:cNvPr id="496" name="Google Shape;496;p41"/>
          <p:cNvPicPr preferRelativeResize="0"/>
          <p:nvPr/>
        </p:nvPicPr>
        <p:blipFill>
          <a:blip r:embed="rId3">
            <a:alphaModFix/>
          </a:blip>
          <a:stretch>
            <a:fillRect/>
          </a:stretch>
        </p:blipFill>
        <p:spPr>
          <a:xfrm>
            <a:off x="3340976" y="400"/>
            <a:ext cx="5752197" cy="514271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sp>
        <p:nvSpPr>
          <p:cNvPr id="153" name="Google Shape;153;p16"/>
          <p:cNvSpPr txBox="1"/>
          <p:nvPr>
            <p:ph idx="1" type="body"/>
          </p:nvPr>
        </p:nvSpPr>
        <p:spPr>
          <a:xfrm>
            <a:off x="1125600" y="2096250"/>
            <a:ext cx="7547700" cy="1777200"/>
          </a:xfrm>
          <a:prstGeom prst="rect">
            <a:avLst/>
          </a:prstGeom>
        </p:spPr>
        <p:txBody>
          <a:bodyPr anchorCtr="0" anchor="b" bIns="91425" lIns="91425" spcFirstLastPara="1" rIns="91425" wrap="square" tIns="91425">
            <a:noAutofit/>
          </a:bodyPr>
          <a:lstStyle/>
          <a:p>
            <a:pPr indent="0" lvl="0" marL="0" rtl="0" algn="ctr">
              <a:spcBef>
                <a:spcPts val="360"/>
              </a:spcBef>
              <a:spcAft>
                <a:spcPts val="0"/>
              </a:spcAft>
              <a:buNone/>
            </a:pPr>
            <a:r>
              <a:rPr b="1" lang="en" sz="5400">
                <a:latin typeface="Poppins"/>
                <a:ea typeface="Poppins"/>
                <a:cs typeface="Poppins"/>
                <a:sym typeface="Poppins"/>
              </a:rPr>
              <a:t>Value Prop, Problem, and Solution Overview</a:t>
            </a:r>
            <a:endParaRPr b="1" sz="5400">
              <a:latin typeface="Poppins"/>
              <a:ea typeface="Poppins"/>
              <a:cs typeface="Poppins"/>
              <a:sym typeface="Poppins"/>
            </a:endParaRPr>
          </a:p>
        </p:txBody>
      </p:sp>
      <p:sp>
        <p:nvSpPr>
          <p:cNvPr id="154" name="Google Shape;154;p16"/>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 name="Shape 158"/>
        <p:cNvGrpSpPr/>
        <p:nvPr/>
      </p:nvGrpSpPr>
      <p:grpSpPr>
        <a:xfrm>
          <a:off x="0" y="0"/>
          <a:ext cx="0" cy="0"/>
          <a:chOff x="0" y="0"/>
          <a:chExt cx="0" cy="0"/>
        </a:xfrm>
      </p:grpSpPr>
      <p:sp>
        <p:nvSpPr>
          <p:cNvPr id="159" name="Google Shape;159;p17"/>
          <p:cNvSpPr txBox="1"/>
          <p:nvPr>
            <p:ph type="title"/>
          </p:nvPr>
        </p:nvSpPr>
        <p:spPr>
          <a:xfrm>
            <a:off x="457200" y="1166125"/>
            <a:ext cx="5220300" cy="683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Background</a:t>
            </a:r>
            <a:endParaRPr/>
          </a:p>
        </p:txBody>
      </p:sp>
      <p:sp>
        <p:nvSpPr>
          <p:cNvPr id="160" name="Google Shape;160;p17"/>
          <p:cNvSpPr txBox="1"/>
          <p:nvPr>
            <p:ph idx="1" type="body"/>
          </p:nvPr>
        </p:nvSpPr>
        <p:spPr>
          <a:xfrm>
            <a:off x="1069625" y="1958050"/>
            <a:ext cx="4984800" cy="2618400"/>
          </a:xfrm>
          <a:prstGeom prst="rect">
            <a:avLst/>
          </a:prstGeom>
        </p:spPr>
        <p:txBody>
          <a:bodyPr anchorCtr="0" anchor="t" bIns="91425" lIns="91425" spcFirstLastPara="1" rIns="91425" wrap="square" tIns="91425">
            <a:noAutofit/>
          </a:bodyPr>
          <a:lstStyle/>
          <a:p>
            <a:pPr indent="-330200" lvl="0" marL="457200" rtl="0" algn="l">
              <a:spcBef>
                <a:spcPts val="600"/>
              </a:spcBef>
              <a:spcAft>
                <a:spcPts val="0"/>
              </a:spcAft>
              <a:buSzPts val="1600"/>
              <a:buChar char="￮"/>
            </a:pPr>
            <a:r>
              <a:rPr lang="en"/>
              <a:t>Musicians feel as if they have </a:t>
            </a:r>
            <a:r>
              <a:rPr b="1" lang="en">
                <a:latin typeface="Poppins"/>
                <a:ea typeface="Poppins"/>
                <a:cs typeface="Poppins"/>
                <a:sym typeface="Poppins"/>
              </a:rPr>
              <a:t>nothing to practice for</a:t>
            </a:r>
            <a:r>
              <a:rPr lang="en"/>
              <a:t> and </a:t>
            </a:r>
            <a:r>
              <a:rPr b="1" lang="en">
                <a:latin typeface="Poppins"/>
                <a:ea typeface="Poppins"/>
                <a:cs typeface="Poppins"/>
                <a:sym typeface="Poppins"/>
              </a:rPr>
              <a:t>no one to practice with</a:t>
            </a:r>
            <a:r>
              <a:rPr lang="en"/>
              <a:t>, which leads to a </a:t>
            </a:r>
            <a:r>
              <a:rPr b="1" lang="en">
                <a:latin typeface="Poppins"/>
                <a:ea typeface="Poppins"/>
                <a:cs typeface="Poppins"/>
                <a:sym typeface="Poppins"/>
              </a:rPr>
              <a:t>lack of motivation</a:t>
            </a:r>
            <a:r>
              <a:rPr lang="en"/>
              <a:t> to practice</a:t>
            </a:r>
            <a:endParaRPr/>
          </a:p>
          <a:p>
            <a:pPr indent="0" lvl="0" marL="0" rtl="0" algn="l">
              <a:spcBef>
                <a:spcPts val="600"/>
              </a:spcBef>
              <a:spcAft>
                <a:spcPts val="0"/>
              </a:spcAft>
              <a:buNone/>
            </a:pPr>
            <a:r>
              <a:t/>
            </a:r>
            <a:endParaRPr/>
          </a:p>
          <a:p>
            <a:pPr indent="0" lvl="0" marL="457200" rtl="0" algn="l">
              <a:spcBef>
                <a:spcPts val="600"/>
              </a:spcBef>
              <a:spcAft>
                <a:spcPts val="0"/>
              </a:spcAft>
              <a:buNone/>
            </a:pPr>
            <a:r>
              <a:rPr lang="en"/>
              <a:t> </a:t>
            </a:r>
            <a:endParaRPr/>
          </a:p>
        </p:txBody>
      </p:sp>
      <p:sp>
        <p:nvSpPr>
          <p:cNvPr id="161" name="Google Shape;161;p17"/>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 name="Shape 165"/>
        <p:cNvGrpSpPr/>
        <p:nvPr/>
      </p:nvGrpSpPr>
      <p:grpSpPr>
        <a:xfrm>
          <a:off x="0" y="0"/>
          <a:ext cx="0" cy="0"/>
          <a:chOff x="0" y="0"/>
          <a:chExt cx="0" cy="0"/>
        </a:xfrm>
      </p:grpSpPr>
      <p:sp>
        <p:nvSpPr>
          <p:cNvPr id="166" name="Google Shape;166;p18"/>
          <p:cNvSpPr txBox="1"/>
          <p:nvPr>
            <p:ph type="title"/>
          </p:nvPr>
        </p:nvSpPr>
        <p:spPr>
          <a:xfrm>
            <a:off x="802425" y="1306350"/>
            <a:ext cx="2683200" cy="2763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Always Have A Friend to Practice With</a:t>
            </a:r>
            <a:endParaRPr/>
          </a:p>
        </p:txBody>
      </p:sp>
      <p:sp>
        <p:nvSpPr>
          <p:cNvPr id="167" name="Google Shape;167;p18"/>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168" name="Google Shape;168;p18"/>
          <p:cNvPicPr preferRelativeResize="0"/>
          <p:nvPr/>
        </p:nvPicPr>
        <p:blipFill>
          <a:blip r:embed="rId3">
            <a:alphaModFix/>
          </a:blip>
          <a:stretch>
            <a:fillRect/>
          </a:stretch>
        </p:blipFill>
        <p:spPr>
          <a:xfrm>
            <a:off x="3923700" y="-38400"/>
            <a:ext cx="5220300" cy="5220300"/>
          </a:xfrm>
          <a:prstGeom prst="rect">
            <a:avLst/>
          </a:prstGeom>
          <a:noFill/>
          <a:ln>
            <a:noFill/>
          </a:ln>
        </p:spPr>
      </p:pic>
      <p:sp>
        <p:nvSpPr>
          <p:cNvPr id="169" name="Google Shape;169;p18"/>
          <p:cNvSpPr txBox="1"/>
          <p:nvPr/>
        </p:nvSpPr>
        <p:spPr>
          <a:xfrm>
            <a:off x="717075" y="514275"/>
            <a:ext cx="2853900" cy="499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000">
                <a:latin typeface="Poppins"/>
                <a:ea typeface="Poppins"/>
                <a:cs typeface="Poppins"/>
                <a:sym typeface="Poppins"/>
              </a:rPr>
              <a:t>Mission Statement</a:t>
            </a:r>
            <a:endParaRPr sz="2000">
              <a:latin typeface="Poppins"/>
              <a:ea typeface="Poppins"/>
              <a:cs typeface="Poppins"/>
              <a:sym typeface="Poppi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 name="Shape 173"/>
        <p:cNvGrpSpPr/>
        <p:nvPr/>
      </p:nvGrpSpPr>
      <p:grpSpPr>
        <a:xfrm>
          <a:off x="0" y="0"/>
          <a:ext cx="0" cy="0"/>
          <a:chOff x="0" y="0"/>
          <a:chExt cx="0" cy="0"/>
        </a:xfrm>
      </p:grpSpPr>
      <p:sp>
        <p:nvSpPr>
          <p:cNvPr id="174" name="Google Shape;174;p19"/>
          <p:cNvSpPr txBox="1"/>
          <p:nvPr>
            <p:ph idx="1" type="body"/>
          </p:nvPr>
        </p:nvSpPr>
        <p:spPr>
          <a:xfrm>
            <a:off x="1130800" y="2200350"/>
            <a:ext cx="7547700" cy="951000"/>
          </a:xfrm>
          <a:prstGeom prst="rect">
            <a:avLst/>
          </a:prstGeom>
        </p:spPr>
        <p:txBody>
          <a:bodyPr anchorCtr="0" anchor="b" bIns="91425" lIns="91425" spcFirstLastPara="1" rIns="91425" wrap="square" tIns="91425">
            <a:noAutofit/>
          </a:bodyPr>
          <a:lstStyle/>
          <a:p>
            <a:pPr indent="0" lvl="0" marL="0" rtl="0" algn="ctr">
              <a:spcBef>
                <a:spcPts val="360"/>
              </a:spcBef>
              <a:spcAft>
                <a:spcPts val="0"/>
              </a:spcAft>
              <a:buNone/>
            </a:pPr>
            <a:r>
              <a:rPr b="1" lang="en" sz="5400">
                <a:latin typeface="Poppins"/>
                <a:ea typeface="Poppins"/>
                <a:cs typeface="Poppins"/>
                <a:sym typeface="Poppins"/>
              </a:rPr>
              <a:t>Revised Interface Design</a:t>
            </a:r>
            <a:endParaRPr b="1" sz="5400">
              <a:latin typeface="Poppins"/>
              <a:ea typeface="Poppins"/>
              <a:cs typeface="Poppins"/>
              <a:sym typeface="Poppins"/>
            </a:endParaRPr>
          </a:p>
        </p:txBody>
      </p:sp>
      <p:sp>
        <p:nvSpPr>
          <p:cNvPr id="175" name="Google Shape;175;p19"/>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sp>
        <p:nvSpPr>
          <p:cNvPr id="180" name="Google Shape;180;p20"/>
          <p:cNvSpPr txBox="1"/>
          <p:nvPr>
            <p:ph type="title"/>
          </p:nvPr>
        </p:nvSpPr>
        <p:spPr>
          <a:xfrm>
            <a:off x="399975" y="670325"/>
            <a:ext cx="6612600" cy="683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Biggest Interface Changes </a:t>
            </a:r>
            <a:endParaRPr/>
          </a:p>
        </p:txBody>
      </p:sp>
      <p:sp>
        <p:nvSpPr>
          <p:cNvPr id="181" name="Google Shape;181;p20"/>
          <p:cNvSpPr txBox="1"/>
          <p:nvPr>
            <p:ph idx="1" type="body"/>
          </p:nvPr>
        </p:nvSpPr>
        <p:spPr>
          <a:xfrm>
            <a:off x="1021950" y="1509900"/>
            <a:ext cx="4855800" cy="2841300"/>
          </a:xfrm>
          <a:prstGeom prst="rect">
            <a:avLst/>
          </a:prstGeom>
        </p:spPr>
        <p:txBody>
          <a:bodyPr anchorCtr="0" anchor="t" bIns="91425" lIns="91425" spcFirstLastPara="1" rIns="91425" wrap="square" tIns="91425">
            <a:noAutofit/>
          </a:bodyPr>
          <a:lstStyle/>
          <a:p>
            <a:pPr indent="-330200" lvl="0" marL="457200" rtl="0" algn="l">
              <a:spcBef>
                <a:spcPts val="600"/>
              </a:spcBef>
              <a:spcAft>
                <a:spcPts val="0"/>
              </a:spcAft>
              <a:buSzPts val="1600"/>
              <a:buChar char="●"/>
            </a:pPr>
            <a:r>
              <a:rPr lang="en"/>
              <a:t>Improve </a:t>
            </a:r>
            <a:r>
              <a:rPr b="1" lang="en">
                <a:latin typeface="Poppins"/>
                <a:ea typeface="Poppins"/>
                <a:cs typeface="Poppins"/>
                <a:sym typeface="Poppins"/>
              </a:rPr>
              <a:t>user connection with avatar </a:t>
            </a:r>
            <a:r>
              <a:rPr lang="en"/>
              <a:t>by placing the avatar in a </a:t>
            </a:r>
            <a:r>
              <a:rPr b="1" lang="en">
                <a:latin typeface="Poppins"/>
                <a:ea typeface="Poppins"/>
                <a:cs typeface="Poppins"/>
                <a:sym typeface="Poppins"/>
              </a:rPr>
              <a:t>home setting</a:t>
            </a:r>
            <a:r>
              <a:rPr lang="en"/>
              <a:t> and allowing for avatar </a:t>
            </a:r>
            <a:r>
              <a:rPr b="1" lang="en">
                <a:latin typeface="Poppins"/>
                <a:ea typeface="Poppins"/>
                <a:cs typeface="Poppins"/>
                <a:sym typeface="Poppins"/>
              </a:rPr>
              <a:t>evolution</a:t>
            </a:r>
            <a:endParaRPr b="1">
              <a:latin typeface="Poppins"/>
              <a:ea typeface="Poppins"/>
              <a:cs typeface="Poppins"/>
              <a:sym typeface="Poppins"/>
            </a:endParaRPr>
          </a:p>
          <a:p>
            <a:pPr indent="-330200" lvl="0" marL="457200" rtl="0" algn="l">
              <a:spcBef>
                <a:spcPts val="0"/>
              </a:spcBef>
              <a:spcAft>
                <a:spcPts val="0"/>
              </a:spcAft>
              <a:buSzPts val="1600"/>
              <a:buChar char="●"/>
            </a:pPr>
            <a:r>
              <a:rPr lang="en"/>
              <a:t>Improved </a:t>
            </a:r>
            <a:r>
              <a:rPr b="1" lang="en">
                <a:latin typeface="Poppins"/>
                <a:ea typeface="Poppins"/>
                <a:cs typeface="Poppins"/>
                <a:sym typeface="Poppins"/>
              </a:rPr>
              <a:t>community engagement</a:t>
            </a:r>
            <a:r>
              <a:rPr lang="en"/>
              <a:t> with ability to </a:t>
            </a:r>
            <a:r>
              <a:rPr b="1" lang="en">
                <a:latin typeface="Poppins"/>
                <a:ea typeface="Poppins"/>
                <a:cs typeface="Poppins"/>
                <a:sym typeface="Poppins"/>
              </a:rPr>
              <a:t>respond</a:t>
            </a:r>
            <a:r>
              <a:rPr lang="en"/>
              <a:t> to feedback and ability to give </a:t>
            </a:r>
            <a:r>
              <a:rPr b="1" lang="en">
                <a:latin typeface="Poppins"/>
                <a:ea typeface="Poppins"/>
                <a:cs typeface="Poppins"/>
                <a:sym typeface="Poppins"/>
              </a:rPr>
              <a:t>live reactions</a:t>
            </a:r>
            <a:r>
              <a:rPr lang="en"/>
              <a:t> + audience profiles during performances</a:t>
            </a:r>
            <a:endParaRPr/>
          </a:p>
          <a:p>
            <a:pPr indent="-330200" lvl="0" marL="457200" rtl="0" algn="l">
              <a:spcBef>
                <a:spcPts val="0"/>
              </a:spcBef>
              <a:spcAft>
                <a:spcPts val="0"/>
              </a:spcAft>
              <a:buSzPts val="1600"/>
              <a:buChar char="●"/>
            </a:pPr>
            <a:r>
              <a:rPr lang="en"/>
              <a:t>Added </a:t>
            </a:r>
            <a:r>
              <a:rPr b="1" lang="en">
                <a:latin typeface="Poppins"/>
                <a:ea typeface="Poppins"/>
                <a:cs typeface="Poppins"/>
                <a:sym typeface="Poppins"/>
              </a:rPr>
              <a:t>clarity</a:t>
            </a:r>
            <a:r>
              <a:rPr lang="en"/>
              <a:t> to tools through intermediary screens, clearer buttons and prompts</a:t>
            </a:r>
            <a:endParaRPr/>
          </a:p>
          <a:p>
            <a:pPr indent="0" lvl="0" marL="914400" rtl="0" algn="l">
              <a:spcBef>
                <a:spcPts val="600"/>
              </a:spcBef>
              <a:spcAft>
                <a:spcPts val="0"/>
              </a:spcAft>
              <a:buNone/>
            </a:pPr>
            <a:r>
              <a:t/>
            </a:r>
            <a:endParaRPr/>
          </a:p>
        </p:txBody>
      </p:sp>
      <p:sp>
        <p:nvSpPr>
          <p:cNvPr id="182" name="Google Shape;182;p20"/>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6" name="Shape 186"/>
        <p:cNvGrpSpPr/>
        <p:nvPr/>
      </p:nvGrpSpPr>
      <p:grpSpPr>
        <a:xfrm>
          <a:off x="0" y="0"/>
          <a:ext cx="0" cy="0"/>
          <a:chOff x="0" y="0"/>
          <a:chExt cx="0" cy="0"/>
        </a:xfrm>
      </p:grpSpPr>
      <p:sp>
        <p:nvSpPr>
          <p:cNvPr id="187" name="Google Shape;187;p21"/>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188" name="Google Shape;188;p21"/>
          <p:cNvSpPr txBox="1"/>
          <p:nvPr>
            <p:ph type="title"/>
          </p:nvPr>
        </p:nvSpPr>
        <p:spPr>
          <a:xfrm>
            <a:off x="251475" y="250150"/>
            <a:ext cx="5220300" cy="683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Revised DashBoard</a:t>
            </a:r>
            <a:endParaRPr/>
          </a:p>
        </p:txBody>
      </p:sp>
      <p:pic>
        <p:nvPicPr>
          <p:cNvPr id="189" name="Google Shape;189;p21"/>
          <p:cNvPicPr preferRelativeResize="0"/>
          <p:nvPr/>
        </p:nvPicPr>
        <p:blipFill rotWithShape="1">
          <a:blip r:embed="rId3">
            <a:alphaModFix/>
          </a:blip>
          <a:srcRect b="49096" l="62318" r="0" t="9158"/>
          <a:stretch/>
        </p:blipFill>
        <p:spPr>
          <a:xfrm>
            <a:off x="5471775" y="1344075"/>
            <a:ext cx="3170273" cy="3131448"/>
          </a:xfrm>
          <a:prstGeom prst="rect">
            <a:avLst/>
          </a:prstGeom>
          <a:noFill/>
          <a:ln>
            <a:noFill/>
          </a:ln>
        </p:spPr>
      </p:pic>
      <p:pic>
        <p:nvPicPr>
          <p:cNvPr id="190" name="Google Shape;190;p21"/>
          <p:cNvPicPr preferRelativeResize="0"/>
          <p:nvPr/>
        </p:nvPicPr>
        <p:blipFill>
          <a:blip r:embed="rId4">
            <a:alphaModFix/>
          </a:blip>
          <a:stretch>
            <a:fillRect/>
          </a:stretch>
        </p:blipFill>
        <p:spPr>
          <a:xfrm>
            <a:off x="459699" y="841925"/>
            <a:ext cx="3110800" cy="4210251"/>
          </a:xfrm>
          <a:prstGeom prst="rect">
            <a:avLst/>
          </a:prstGeom>
          <a:noFill/>
          <a:ln>
            <a:noFill/>
          </a:ln>
        </p:spPr>
      </p:pic>
      <p:sp>
        <p:nvSpPr>
          <p:cNvPr id="191" name="Google Shape;191;p21"/>
          <p:cNvSpPr txBox="1"/>
          <p:nvPr/>
        </p:nvSpPr>
        <p:spPr>
          <a:xfrm>
            <a:off x="3797700" y="1040325"/>
            <a:ext cx="1548600" cy="68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I</a:t>
            </a:r>
            <a:r>
              <a:rPr lang="en"/>
              <a:t>nclude Level Up screen at end of app</a:t>
            </a:r>
            <a:endParaRPr/>
          </a:p>
        </p:txBody>
      </p:sp>
      <p:sp>
        <p:nvSpPr>
          <p:cNvPr id="192" name="Google Shape;192;p21"/>
          <p:cNvSpPr/>
          <p:nvPr/>
        </p:nvSpPr>
        <p:spPr>
          <a:xfrm>
            <a:off x="2790475" y="1520400"/>
            <a:ext cx="973500" cy="2343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93" name="Google Shape;193;p21"/>
          <p:cNvCxnSpPr>
            <a:endCxn id="194" idx="2"/>
          </p:cNvCxnSpPr>
          <p:nvPr/>
        </p:nvCxnSpPr>
        <p:spPr>
          <a:xfrm>
            <a:off x="3602475" y="1723425"/>
            <a:ext cx="2707200" cy="394500"/>
          </a:xfrm>
          <a:prstGeom prst="straightConnector1">
            <a:avLst/>
          </a:prstGeom>
          <a:noFill/>
          <a:ln cap="flat" cmpd="sng" w="28575">
            <a:solidFill>
              <a:schemeClr val="dk2"/>
            </a:solidFill>
            <a:prstDash val="solid"/>
            <a:round/>
            <a:headEnd len="med" w="med" type="none"/>
            <a:tailEnd len="med" w="med" type="triangle"/>
          </a:ln>
        </p:spPr>
      </p:cxnSp>
      <p:sp>
        <p:nvSpPr>
          <p:cNvPr id="195" name="Google Shape;195;p21"/>
          <p:cNvSpPr/>
          <p:nvPr/>
        </p:nvSpPr>
        <p:spPr>
          <a:xfrm>
            <a:off x="661250" y="1910825"/>
            <a:ext cx="2769600" cy="15201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96" name="Google Shape;196;p21"/>
          <p:cNvCxnSpPr>
            <a:endCxn id="197" idx="1"/>
          </p:cNvCxnSpPr>
          <p:nvPr/>
        </p:nvCxnSpPr>
        <p:spPr>
          <a:xfrm flipH="1" rot="10800000">
            <a:off x="3453025" y="2866825"/>
            <a:ext cx="2049900" cy="60600"/>
          </a:xfrm>
          <a:prstGeom prst="straightConnector1">
            <a:avLst/>
          </a:prstGeom>
          <a:noFill/>
          <a:ln cap="flat" cmpd="sng" w="28575">
            <a:solidFill>
              <a:schemeClr val="dk2"/>
            </a:solidFill>
            <a:prstDash val="solid"/>
            <a:round/>
            <a:headEnd len="med" w="med" type="none"/>
            <a:tailEnd len="med" w="med" type="triangle"/>
          </a:ln>
        </p:spPr>
      </p:cxnSp>
      <p:sp>
        <p:nvSpPr>
          <p:cNvPr id="198" name="Google Shape;198;p21"/>
          <p:cNvSpPr txBox="1"/>
          <p:nvPr/>
        </p:nvSpPr>
        <p:spPr>
          <a:xfrm>
            <a:off x="3715825" y="3280325"/>
            <a:ext cx="1787100" cy="68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I</a:t>
            </a:r>
            <a:r>
              <a:rPr lang="en"/>
              <a:t>nclude interactive world for Avatar to Play In</a:t>
            </a:r>
            <a:endParaRPr/>
          </a:p>
        </p:txBody>
      </p:sp>
      <p:sp>
        <p:nvSpPr>
          <p:cNvPr id="194" name="Google Shape;194;p21"/>
          <p:cNvSpPr/>
          <p:nvPr/>
        </p:nvSpPr>
        <p:spPr>
          <a:xfrm>
            <a:off x="6309675" y="2000775"/>
            <a:ext cx="973500" cy="2343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21"/>
          <p:cNvSpPr/>
          <p:nvPr/>
        </p:nvSpPr>
        <p:spPr>
          <a:xfrm>
            <a:off x="5502925" y="2245525"/>
            <a:ext cx="1915800" cy="12426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2" name="Shape 202"/>
        <p:cNvGrpSpPr/>
        <p:nvPr/>
      </p:nvGrpSpPr>
      <p:grpSpPr>
        <a:xfrm>
          <a:off x="0" y="0"/>
          <a:ext cx="0" cy="0"/>
          <a:chOff x="0" y="0"/>
          <a:chExt cx="0" cy="0"/>
        </a:xfrm>
      </p:grpSpPr>
      <p:sp>
        <p:nvSpPr>
          <p:cNvPr id="203" name="Google Shape;203;p22"/>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204" name="Google Shape;204;p22"/>
          <p:cNvSpPr txBox="1"/>
          <p:nvPr>
            <p:ph type="title"/>
          </p:nvPr>
        </p:nvSpPr>
        <p:spPr>
          <a:xfrm>
            <a:off x="98975" y="87325"/>
            <a:ext cx="6059700" cy="683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Revised</a:t>
            </a:r>
            <a:r>
              <a:rPr lang="en" sz="3000"/>
              <a:t> Performance Task</a:t>
            </a:r>
            <a:endParaRPr sz="3000"/>
          </a:p>
        </p:txBody>
      </p:sp>
      <p:pic>
        <p:nvPicPr>
          <p:cNvPr id="205" name="Google Shape;205;p22"/>
          <p:cNvPicPr preferRelativeResize="0"/>
          <p:nvPr/>
        </p:nvPicPr>
        <p:blipFill>
          <a:blip r:embed="rId3">
            <a:alphaModFix/>
          </a:blip>
          <a:stretch>
            <a:fillRect/>
          </a:stretch>
        </p:blipFill>
        <p:spPr>
          <a:xfrm>
            <a:off x="4364324" y="890771"/>
            <a:ext cx="4753802" cy="3565352"/>
          </a:xfrm>
          <a:prstGeom prst="rect">
            <a:avLst/>
          </a:prstGeom>
          <a:noFill/>
          <a:ln>
            <a:noFill/>
          </a:ln>
        </p:spPr>
      </p:pic>
      <p:pic>
        <p:nvPicPr>
          <p:cNvPr id="206" name="Google Shape;206;p22"/>
          <p:cNvPicPr preferRelativeResize="0"/>
          <p:nvPr/>
        </p:nvPicPr>
        <p:blipFill>
          <a:blip r:embed="rId4">
            <a:alphaModFix/>
          </a:blip>
          <a:stretch>
            <a:fillRect/>
          </a:stretch>
        </p:blipFill>
        <p:spPr>
          <a:xfrm>
            <a:off x="98975" y="1322300"/>
            <a:ext cx="3875474" cy="2582425"/>
          </a:xfrm>
          <a:prstGeom prst="rect">
            <a:avLst/>
          </a:prstGeom>
          <a:noFill/>
          <a:ln>
            <a:noFill/>
          </a:ln>
        </p:spPr>
      </p:pic>
      <p:sp>
        <p:nvSpPr>
          <p:cNvPr id="207" name="Google Shape;207;p22"/>
          <p:cNvSpPr/>
          <p:nvPr/>
        </p:nvSpPr>
        <p:spPr>
          <a:xfrm>
            <a:off x="4440775" y="1660950"/>
            <a:ext cx="551700" cy="2448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22"/>
          <p:cNvSpPr/>
          <p:nvPr/>
        </p:nvSpPr>
        <p:spPr>
          <a:xfrm>
            <a:off x="4338100" y="1953900"/>
            <a:ext cx="800400" cy="3525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09" name="Google Shape;209;p22"/>
          <p:cNvCxnSpPr/>
          <p:nvPr/>
        </p:nvCxnSpPr>
        <p:spPr>
          <a:xfrm flipH="1" rot="10800000">
            <a:off x="4716625" y="645750"/>
            <a:ext cx="1004700" cy="1015200"/>
          </a:xfrm>
          <a:prstGeom prst="straightConnector1">
            <a:avLst/>
          </a:prstGeom>
          <a:noFill/>
          <a:ln cap="flat" cmpd="sng" w="28575">
            <a:solidFill>
              <a:schemeClr val="dk2"/>
            </a:solidFill>
            <a:prstDash val="solid"/>
            <a:round/>
            <a:headEnd len="med" w="med" type="none"/>
            <a:tailEnd len="med" w="med" type="triangle"/>
          </a:ln>
        </p:spPr>
      </p:cxnSp>
      <p:sp>
        <p:nvSpPr>
          <p:cNvPr id="210" name="Google Shape;210;p22"/>
          <p:cNvSpPr txBox="1"/>
          <p:nvPr/>
        </p:nvSpPr>
        <p:spPr>
          <a:xfrm>
            <a:off x="5848850" y="160525"/>
            <a:ext cx="2382000" cy="68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Offer options to perform and search for performances</a:t>
            </a:r>
            <a:endParaRPr/>
          </a:p>
        </p:txBody>
      </p:sp>
      <p:sp>
        <p:nvSpPr>
          <p:cNvPr id="211" name="Google Shape;211;p22"/>
          <p:cNvSpPr/>
          <p:nvPr/>
        </p:nvSpPr>
        <p:spPr>
          <a:xfrm>
            <a:off x="6419050" y="2119075"/>
            <a:ext cx="718500" cy="2916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12" name="Google Shape;212;p22"/>
          <p:cNvCxnSpPr>
            <a:stCxn id="211" idx="1"/>
          </p:cNvCxnSpPr>
          <p:nvPr/>
        </p:nvCxnSpPr>
        <p:spPr>
          <a:xfrm flipH="1">
            <a:off x="3363250" y="2264875"/>
            <a:ext cx="3055800" cy="2150100"/>
          </a:xfrm>
          <a:prstGeom prst="straightConnector1">
            <a:avLst/>
          </a:prstGeom>
          <a:noFill/>
          <a:ln cap="flat" cmpd="sng" w="28575">
            <a:solidFill>
              <a:schemeClr val="dk2"/>
            </a:solidFill>
            <a:prstDash val="solid"/>
            <a:round/>
            <a:headEnd len="med" w="med" type="none"/>
            <a:tailEnd len="med" w="med" type="triangle"/>
          </a:ln>
        </p:spPr>
      </p:cxnSp>
      <p:sp>
        <p:nvSpPr>
          <p:cNvPr id="213" name="Google Shape;213;p22"/>
          <p:cNvSpPr txBox="1"/>
          <p:nvPr/>
        </p:nvSpPr>
        <p:spPr>
          <a:xfrm>
            <a:off x="941025" y="4019600"/>
            <a:ext cx="2382000" cy="68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When performing, you can see the reacts of your viewers</a:t>
            </a:r>
            <a:endParaRPr/>
          </a:p>
        </p:txBody>
      </p:sp>
      <p:sp>
        <p:nvSpPr>
          <p:cNvPr id="214" name="Google Shape;214;p22"/>
          <p:cNvSpPr/>
          <p:nvPr/>
        </p:nvSpPr>
        <p:spPr>
          <a:xfrm>
            <a:off x="7413375" y="3363300"/>
            <a:ext cx="800400" cy="5154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15" name="Google Shape;215;p22"/>
          <p:cNvCxnSpPr/>
          <p:nvPr/>
        </p:nvCxnSpPr>
        <p:spPr>
          <a:xfrm flipH="1">
            <a:off x="5190525" y="3578200"/>
            <a:ext cx="2229600" cy="1140000"/>
          </a:xfrm>
          <a:prstGeom prst="straightConnector1">
            <a:avLst/>
          </a:prstGeom>
          <a:noFill/>
          <a:ln cap="flat" cmpd="sng" w="28575">
            <a:solidFill>
              <a:schemeClr val="dk2"/>
            </a:solidFill>
            <a:prstDash val="solid"/>
            <a:round/>
            <a:headEnd len="med" w="med" type="none"/>
            <a:tailEnd len="med" w="med" type="triangle"/>
          </a:ln>
        </p:spPr>
      </p:cxnSp>
      <p:sp>
        <p:nvSpPr>
          <p:cNvPr id="216" name="Google Shape;216;p22"/>
          <p:cNvSpPr txBox="1"/>
          <p:nvPr/>
        </p:nvSpPr>
        <p:spPr>
          <a:xfrm>
            <a:off x="3149775" y="4456600"/>
            <a:ext cx="2295900" cy="55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You can react people’s performances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Cymbeline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