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4fb4ca4a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4fb4ca4a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232841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232841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fb4ca4a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fb4ca4a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232841c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232841c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fb4ca4a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fb4ca4a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rb8OiMaM1Rg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Arts and Culture Studio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 Video</a:t>
            </a:r>
            <a:endParaRPr b="1"/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5100"/>
            <a:ext cx="4015626" cy="38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917775" y="2281900"/>
            <a:ext cx="3393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“Always have a friend to practice with!”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702700" y="323400"/>
            <a:ext cx="19974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475850" y="0"/>
            <a:ext cx="5674800" cy="1270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927900" y="323400"/>
            <a:ext cx="48747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98700" y="2040300"/>
            <a:ext cx="30054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Musicians feel as if they have 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nothing to practice 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for and 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no one to practice with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, which leads to a lack of motivation to practice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070000" y="1521025"/>
            <a:ext cx="44865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Motivate practice with a 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digital pet 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whose happiness depends on how much its user practices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Utilize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 reward systems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for practice time - rewards include trophies, accessories and games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Facilitate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collaboration &amp; interaction 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with other musicians and their digital pets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56275" y="1749825"/>
            <a:ext cx="7916700" cy="2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Simple: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I want to feel motivated to start practicing today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Moderate: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I want to perform in front of other people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Complex: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I want to align my practice schedule with other collaborators’ schedules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Storyboarding Process...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324" y="63725"/>
            <a:ext cx="1595684" cy="42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75" y="120150"/>
            <a:ext cx="3158470" cy="421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575" y="35513"/>
            <a:ext cx="2689363" cy="42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ife" id="106" name="Google Shape;106;p18" title="Pif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150" y="13929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