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y="5143500" cx="9144000"/>
  <p:notesSz cx="6858000" cy="9144000"/>
  <p:embeddedFontLst>
    <p:embeddedFont>
      <p:font typeface="Inconsolata"/>
      <p:regular r:id="rId57"/>
      <p:bold r:id="rId58"/>
    </p:embeddedFont>
    <p:embeddedFont>
      <p:font typeface="Pangolin"/>
      <p:regular r:id="rId59"/>
    </p:embeddedFont>
    <p:embeddedFont>
      <p:font typeface="Permanent Marker"/>
      <p:regular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PermanentMarker-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Inconsolata-regular.fntdata"/><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Pangolin-regular.fntdata"/><Relationship Id="rId14" Type="http://schemas.openxmlformats.org/officeDocument/2006/relationships/slide" Target="slides/slide10.xml"/><Relationship Id="rId58" Type="http://schemas.openxmlformats.org/officeDocument/2006/relationships/font" Target="fonts/Inconsolata-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 name="Shape 53"/>
        <p:cNvGrpSpPr/>
        <p:nvPr/>
      </p:nvGrpSpPr>
      <p:grpSpPr>
        <a:xfrm>
          <a:off x="0" y="0"/>
          <a:ext cx="0" cy="0"/>
          <a:chOff x="0" y="0"/>
          <a:chExt cx="0" cy="0"/>
        </a:xfrm>
      </p:grpSpPr>
      <p:sp>
        <p:nvSpPr>
          <p:cNvPr id="54" name="Shape 5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55" name="Shape 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After our interviews, we started creating revised POV statements.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17500" lvl="0" marL="457200" rtl="0">
              <a:spcBef>
                <a:spcPts val="0"/>
              </a:spcBef>
              <a:spcAft>
                <a:spcPts val="0"/>
              </a:spcAft>
              <a:buSzPct val="127272"/>
              <a:buAutoNum type="arabicPeriod"/>
            </a:pPr>
            <a:r>
              <a:rPr lang="en"/>
              <a:t>Met</a:t>
            </a:r>
          </a:p>
          <a:p>
            <a:pPr indent="-317500" lvl="0" marL="457200" rtl="0">
              <a:spcBef>
                <a:spcPts val="0"/>
              </a:spcBef>
              <a:spcAft>
                <a:spcPts val="0"/>
              </a:spcAft>
              <a:buSzPct val="127272"/>
              <a:buAutoNum type="arabicPeriod"/>
            </a:pPr>
            <a:r>
              <a:rPr lang="en"/>
              <a:t>Rezlie</a:t>
            </a:r>
          </a:p>
          <a:p>
            <a:pPr indent="-317500" lvl="0" marL="457200">
              <a:spcBef>
                <a:spcPts val="0"/>
              </a:spcBef>
              <a:buSzPct val="127272"/>
              <a:buAutoNum type="arabicPeriod"/>
            </a:pPr>
            <a:r>
              <a:rPr lang="en"/>
              <a:t>...since it seemed like it was this social connection that motivated her to actually go to the gym, even though she dislikes 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After thinking about these different points of view, we tried to think about ways we could help these needs.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Our first was the student who didn’t consider herself a “fitness” person, but loved </a:t>
            </a:r>
            <a:r>
              <a:rPr lang="en"/>
              <a:t>strenuous</a:t>
            </a:r>
            <a:r>
              <a:rPr lang="en"/>
              <a:t> challenges. We noticed </a:t>
            </a:r>
            <a:r>
              <a:rPr lang="en"/>
              <a:t>that</a:t>
            </a:r>
            <a:r>
              <a:rPr lang="en"/>
              <a:t> she spoke about these challenges as if they were adventurous and exciting. We started wondering if...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The next hmw was about the more “fit” student who didn’t have time to achieve his goals.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Also relates to the new college student and the lawyer man.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We thought about making active more social, but went more interesting route.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These are the HMW’s we ended up with, and these were mainly what was used when we started brainstorming.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From our brainstorming, came experience prototypes.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chemeClr val="dk1"/>
              </a:buClr>
              <a:buSzPct val="100000"/>
              <a:buFont typeface="Arial"/>
              <a:buNone/>
            </a:pPr>
            <a:r>
              <a:rPr lang="en">
                <a:solidFill>
                  <a:schemeClr val="dk1"/>
                </a:solidFill>
              </a:rPr>
              <a:t>The experience prototype was made out of paper to represent web dashboard interface and ab accompanying mobile application interface. First, the test user was asked to fill out a calendar on the web interface with his schedule using paper “blocks” to represent when he has work or class. We then (acting as the application) filled in the gaps with various fitness-related activities and asked the test user to rearrange them to his liking.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a:solidFill>
                  <a:schemeClr val="dk1"/>
                </a:solidFill>
              </a:rPr>
              <a:t>The final schedule is illustrated in the paper prototype here, showing both large and small fitness activities to be done throughout the test user’s day.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chemeClr val="dk1"/>
              </a:buClr>
              <a:buSzPct val="100000"/>
              <a:buFont typeface="Arial"/>
              <a:buNone/>
            </a:pPr>
            <a:r>
              <a:t/>
            </a:r>
            <a:endParaRPr>
              <a:solidFill>
                <a:schemeClr val="dk1"/>
              </a:solidFill>
            </a:endParaRPr>
          </a:p>
          <a:p>
            <a:pPr lvl="0" rtl="0">
              <a:lnSpc>
                <a:spcPct val="115000"/>
              </a:lnSpc>
              <a:spcBef>
                <a:spcPts val="0"/>
              </a:spcBef>
              <a:buClr>
                <a:schemeClr val="dk1"/>
              </a:buClr>
              <a:buSzPct val="100000"/>
              <a:buFont typeface="Arial"/>
              <a:buNone/>
            </a:pPr>
            <a:r>
              <a:rPr lang="en">
                <a:solidFill>
                  <a:schemeClr val="dk1"/>
                </a:solidFill>
              </a:rPr>
              <a:t>After that, we would sync these reminders to the mobile interface. We showed the test user an example of what the “stretch” activity would look like as a mobile notification and then what the activity would like in the mobile application itself.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chemeClr val="dk1"/>
              </a:buClr>
              <a:buSzPct val="100000"/>
              <a:buFont typeface="Arial"/>
              <a:buNone/>
            </a:pPr>
            <a:r>
              <a:rPr lang="en">
                <a:solidFill>
                  <a:schemeClr val="dk1"/>
                </a:solidFill>
              </a:rPr>
              <a:t>The test user liked how he was able to rearrange the events in the calendar to his liking because he felt like it gave him maximum flexibility to achieve only what he was willing to do. He also enjoyed how simple the “tree pose” instructions were in the mobile application and was interested to see what other simple activities might be possible.</a:t>
            </a:r>
          </a:p>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a:solidFill>
                  <a:schemeClr val="dk1"/>
                </a:solidFill>
              </a:rPr>
              <a:t>The test user wished there were more “active times” outside of walking, running, stretching, and gymming. He felt that even simple actions such as walking, running, and gymming were too time-consuming. He also lamented how messy the calendar felt as a paper prototype because there were too many moving parts with the paper “blocks”.</a:t>
            </a:r>
          </a:p>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t/>
            </a:r>
            <a:endParaRPr>
              <a:solidFill>
                <a:schemeClr val="dk1"/>
              </a:solidFill>
            </a:endParaRPr>
          </a:p>
          <a:p>
            <a:pPr lvl="0" rtl="0">
              <a:lnSpc>
                <a:spcPct val="115000"/>
              </a:lnSpc>
              <a:spcBef>
                <a:spcPts val="0"/>
              </a:spcBef>
              <a:buNone/>
            </a:pPr>
            <a:r>
              <a:rPr lang="en">
                <a:solidFill>
                  <a:schemeClr val="dk1"/>
                </a:solidFill>
              </a:rPr>
              <a:t>The assumption of whether people felt they didn’t have time for significant physical activity was validated with the prototype. In fact, the test user wished for even simpler activities than the ones suggested in the prototype. The assumption that a virtual personal trainer would help motivate these people become more active remains to be seen, but the test user seemed happy with how simple the preliminary “tree pose” activity was.</a:t>
            </a:r>
          </a:p>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chemeClr val="dk1"/>
              </a:buClr>
              <a:buSzPct val="100000"/>
              <a:buFont typeface="Arial"/>
              <a:buNone/>
            </a:pPr>
            <a:r>
              <a:rPr lang="en">
                <a:solidFill>
                  <a:schemeClr val="dk1"/>
                </a:solidFill>
              </a:rPr>
              <a:t>assumption that people are unwilling to exercise because they are unable to conceptualize the concrete, long term goals associated with it. Through building this prototype, we wanted to test whether people would be more motivated to exercise and prioritize their fitness if we gamified it - making it into more of a competition - and gave them tangible, short-term rewards when they achieved their goals or won these competitions.</a:t>
            </a:r>
          </a:p>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chemeClr val="dk1"/>
              </a:buClr>
              <a:buSzPct val="100000"/>
              <a:buFont typeface="Arial"/>
              <a:buNone/>
            </a:pPr>
            <a:r>
              <a:rPr lang="en">
                <a:solidFill>
                  <a:schemeClr val="dk1"/>
                </a:solidFill>
              </a:rPr>
              <a:t>The home page gave an overview of specific fitness tasks. It tracks how much a user has completed each task, as well as quantifying this with a score below.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a:solidFill>
                  <a:schemeClr val="dk1"/>
                </a:solidFill>
              </a:rPr>
              <a:t>The next screen highlighted each of the “trophies” or “badges” that a user could earn, either through competitions or by completing exercise-specific goals.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a:solidFill>
                  <a:schemeClr val="dk1"/>
                </a:solidFill>
              </a:rPr>
              <a:t>The social page listed different competitions to which the user had been challenged. These challenges could be challenged either by friends or physicians with whom he had connected, and this screen tracks the user’s progress in these challenges and comparing it to the other parties involved. The idea here is that direct competition would be more of a concrete motivating factor than helpful messages or notifications.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rPr lang="en">
                <a:solidFill>
                  <a:schemeClr val="dk1"/>
                </a:solidFill>
              </a:rPr>
              <a:t>The last screen tracks the user’s personal progress across a variety of sports and fitness activities, so that he can see how he has worked and developed over time. The idea behind this page is that if the user sees himself in a lull of activity, he will be reminded to pick up that activity again instead of letting it fade out of his routine.</a:t>
            </a:r>
          </a:p>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chemeClr val="dk1"/>
              </a:buClr>
              <a:buSzPct val="100000"/>
              <a:buFont typeface="Arial"/>
              <a:buNone/>
            </a:pPr>
            <a:r>
              <a:rPr lang="en">
                <a:solidFill>
                  <a:schemeClr val="dk1"/>
                </a:solidFill>
              </a:rPr>
              <a:t>We tested the prototype by giving it to various subjects, setting up a scenario in which they were people who were willing to exercise and improve their fitness, but did not currently exercise or work out (either because of lack of time, lack of inspiration or motivation, or any other reason). The test subjects said that this scenario seemed very similar to their everyday lives.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chemeClr val="dk1"/>
              </a:buClr>
              <a:buSzPct val="100000"/>
              <a:buFont typeface="Arial"/>
              <a:buNone/>
            </a:pPr>
            <a:r>
              <a:rPr lang="en">
                <a:solidFill>
                  <a:schemeClr val="dk1"/>
                </a:solidFill>
              </a:rPr>
              <a:t>After setting up the scenario, we asked questions per each screen. The main questions we asked are included, although we asked additional questions based off of their specific answers.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Clr>
                <a:srgbClr val="000000"/>
              </a:buClr>
              <a:buSzPct val="100000"/>
              <a:buFont typeface="Arial"/>
              <a:buNone/>
            </a:pPr>
            <a:r>
              <a:rPr lang="en">
                <a:solidFill>
                  <a:schemeClr val="dk1"/>
                </a:solidFill>
              </a:rPr>
              <a:t>Overall, people preferred simplicity instead of complicated, even if a complicated version included more features. They liked that it looked easy to use and add workouts, and thought adding extra features would clutter the simple UI.</a:t>
            </a:r>
            <a:br>
              <a:rPr lang="en">
                <a:solidFill>
                  <a:schemeClr val="dk1"/>
                </a:solidFill>
              </a:rPr>
            </a:br>
            <a:br>
              <a:rPr lang="en">
                <a:solidFill>
                  <a:schemeClr val="dk1"/>
                </a:solidFill>
              </a:rPr>
            </a:b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68" name="Shape 3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89" name="Shape 3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In our original POV, we talked with a student who described herself as not into fitness. We were amazed to realize that, even though she was very disinterested in the </a:t>
            </a:r>
            <a:r>
              <a:rPr lang="en"/>
              <a:t>everyday</a:t>
            </a:r>
            <a:r>
              <a:rPr lang="en"/>
              <a:t> process of running up, she would compete in the challenges, like Spartan Run and Color Run, and she even proudly put up her medals from these events, which she was obviously very proud of. We thought it’d be game changing to give her some proverbial “medals” for more regular exercise.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Shape 42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22" name="Shape 4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Clr>
                <a:schemeClr val="dk1"/>
              </a:buClr>
              <a:buSzPct val="91666"/>
              <a:buFont typeface="Arial"/>
              <a:buNone/>
            </a:pPr>
            <a:r>
              <a:rPr lang="en" sz="1200">
                <a:solidFill>
                  <a:schemeClr val="dk1"/>
                </a:solidFill>
              </a:rPr>
              <a:t>Overall, we believe that our experience prototype in gamifying health was the most successful in achieving a desired solution. This prototype has elements of the other two: adding some insensitive, making exercise more exciting, and the personalized challenges effectively act as a virtual personal trainer. This experience prototype was the most successful with our testers, and received the most positive feedback. In addition, this potential solution is the most technically feasible and most widely accessible to our users.  </a:t>
            </a:r>
          </a:p>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We did more needfinding interviews to see what held back other people from working out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40-something year old woman, works as a lawyer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40-something year old man, works as a lawyer</a:t>
            </a:r>
          </a:p>
          <a:p>
            <a:pPr lvl="0">
              <a:spcBef>
                <a:spcPts val="0"/>
              </a:spcBef>
              <a:buNone/>
            </a:pPr>
            <a:r>
              <a:t/>
            </a:r>
            <a:endParaRPr/>
          </a:p>
          <a:p>
            <a:pPr lvl="0" rtl="0">
              <a:spcBef>
                <a:spcPts val="0"/>
              </a:spcBef>
              <a:buNone/>
            </a:pPr>
            <a:r>
              <a:rPr lang="en"/>
              <a:t>Similar response from someone who wasn’t even a full-time employee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College age student who isn’t too passionate about exercise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Shape 10"/>
          <p:cNvSpPr txBox="1"/>
          <p:nvPr>
            <p:ph type="ctrTitle"/>
          </p:nvPr>
        </p:nvSpPr>
        <p:spPr>
          <a:xfrm>
            <a:off x="2745450" y="1197750"/>
            <a:ext cx="3434100" cy="2748000"/>
          </a:xfrm>
          <a:prstGeom prst="rect">
            <a:avLst/>
          </a:prstGeom>
        </p:spPr>
        <p:txBody>
          <a:bodyPr anchorCtr="0" anchor="ctr" bIns="91425" lIns="91425" rIns="91425" wrap="square" tIns="91425"/>
          <a:lstStyle>
            <a:lvl1pPr lvl="0" algn="ctr">
              <a:spcBef>
                <a:spcPts val="0"/>
              </a:spcBef>
              <a:buClr>
                <a:srgbClr val="0B5394"/>
              </a:buClr>
              <a:buSzPct val="100000"/>
              <a:buFont typeface="Pangolin"/>
              <a:defRPr sz="3600">
                <a:solidFill>
                  <a:srgbClr val="0B5394"/>
                </a:solidFill>
                <a:latin typeface="Pangolin"/>
                <a:ea typeface="Pangolin"/>
                <a:cs typeface="Pangolin"/>
                <a:sym typeface="Pangolin"/>
              </a:defRPr>
            </a:lvl1pPr>
            <a:lvl2pPr lvl="1" algn="ctr">
              <a:spcBef>
                <a:spcPts val="0"/>
              </a:spcBef>
              <a:buClr>
                <a:srgbClr val="0B5394"/>
              </a:buClr>
              <a:buSzPct val="100000"/>
              <a:buFont typeface="Pangolin"/>
              <a:defRPr sz="3600">
                <a:solidFill>
                  <a:srgbClr val="0B5394"/>
                </a:solidFill>
                <a:latin typeface="Pangolin"/>
                <a:ea typeface="Pangolin"/>
                <a:cs typeface="Pangolin"/>
                <a:sym typeface="Pangolin"/>
              </a:defRPr>
            </a:lvl2pPr>
            <a:lvl3pPr lvl="2" algn="ctr">
              <a:spcBef>
                <a:spcPts val="0"/>
              </a:spcBef>
              <a:buClr>
                <a:srgbClr val="0B5394"/>
              </a:buClr>
              <a:buSzPct val="100000"/>
              <a:buFont typeface="Pangolin"/>
              <a:defRPr sz="3600">
                <a:solidFill>
                  <a:srgbClr val="0B5394"/>
                </a:solidFill>
                <a:latin typeface="Pangolin"/>
                <a:ea typeface="Pangolin"/>
                <a:cs typeface="Pangolin"/>
                <a:sym typeface="Pangolin"/>
              </a:defRPr>
            </a:lvl3pPr>
            <a:lvl4pPr lvl="3" algn="ctr">
              <a:spcBef>
                <a:spcPts val="0"/>
              </a:spcBef>
              <a:buClr>
                <a:srgbClr val="0B5394"/>
              </a:buClr>
              <a:buSzPct val="100000"/>
              <a:buFont typeface="Pangolin"/>
              <a:defRPr sz="3600">
                <a:solidFill>
                  <a:srgbClr val="0B5394"/>
                </a:solidFill>
                <a:latin typeface="Pangolin"/>
                <a:ea typeface="Pangolin"/>
                <a:cs typeface="Pangolin"/>
                <a:sym typeface="Pangolin"/>
              </a:defRPr>
            </a:lvl4pPr>
            <a:lvl5pPr lvl="4" algn="ctr">
              <a:spcBef>
                <a:spcPts val="0"/>
              </a:spcBef>
              <a:buClr>
                <a:srgbClr val="0B5394"/>
              </a:buClr>
              <a:buSzPct val="100000"/>
              <a:buFont typeface="Pangolin"/>
              <a:defRPr sz="3600">
                <a:solidFill>
                  <a:srgbClr val="0B5394"/>
                </a:solidFill>
                <a:latin typeface="Pangolin"/>
                <a:ea typeface="Pangolin"/>
                <a:cs typeface="Pangolin"/>
                <a:sym typeface="Pangolin"/>
              </a:defRPr>
            </a:lvl5pPr>
            <a:lvl6pPr lvl="5" algn="ctr">
              <a:spcBef>
                <a:spcPts val="0"/>
              </a:spcBef>
              <a:buClr>
                <a:srgbClr val="0B5394"/>
              </a:buClr>
              <a:buSzPct val="100000"/>
              <a:buFont typeface="Pangolin"/>
              <a:defRPr sz="3600">
                <a:solidFill>
                  <a:srgbClr val="0B5394"/>
                </a:solidFill>
                <a:latin typeface="Pangolin"/>
                <a:ea typeface="Pangolin"/>
                <a:cs typeface="Pangolin"/>
                <a:sym typeface="Pangolin"/>
              </a:defRPr>
            </a:lvl6pPr>
            <a:lvl7pPr lvl="6" algn="ctr">
              <a:spcBef>
                <a:spcPts val="0"/>
              </a:spcBef>
              <a:buClr>
                <a:srgbClr val="0B5394"/>
              </a:buClr>
              <a:buSzPct val="100000"/>
              <a:buFont typeface="Pangolin"/>
              <a:defRPr sz="3600">
                <a:solidFill>
                  <a:srgbClr val="0B5394"/>
                </a:solidFill>
                <a:latin typeface="Pangolin"/>
                <a:ea typeface="Pangolin"/>
                <a:cs typeface="Pangolin"/>
                <a:sym typeface="Pangolin"/>
              </a:defRPr>
            </a:lvl7pPr>
            <a:lvl8pPr lvl="7" algn="ctr">
              <a:spcBef>
                <a:spcPts val="0"/>
              </a:spcBef>
              <a:buClr>
                <a:srgbClr val="0B5394"/>
              </a:buClr>
              <a:buSzPct val="100000"/>
              <a:buFont typeface="Pangolin"/>
              <a:defRPr sz="3600">
                <a:solidFill>
                  <a:srgbClr val="0B5394"/>
                </a:solidFill>
                <a:latin typeface="Pangolin"/>
                <a:ea typeface="Pangolin"/>
                <a:cs typeface="Pangolin"/>
                <a:sym typeface="Pangolin"/>
              </a:defRPr>
            </a:lvl8pPr>
            <a:lvl9pPr lvl="8" algn="ctr">
              <a:spcBef>
                <a:spcPts val="0"/>
              </a:spcBef>
              <a:buClr>
                <a:srgbClr val="0B5394"/>
              </a:buClr>
              <a:buSzPct val="100000"/>
              <a:buFont typeface="Pangolin"/>
              <a:defRPr sz="3600">
                <a:solidFill>
                  <a:srgbClr val="0B5394"/>
                </a:solidFill>
                <a:latin typeface="Pangolin"/>
                <a:ea typeface="Pangolin"/>
                <a:cs typeface="Pangolin"/>
                <a:sym typeface="Pangolin"/>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olaroid">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Shape 43"/>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lank postit">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Shape 45"/>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lank big postit">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Shape 47"/>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lank">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Shape 49"/>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Image background">
    <p:bg>
      <p:bgPr>
        <a:noFill/>
      </p:bgPr>
    </p:bg>
    <p:spTree>
      <p:nvGrpSpPr>
        <p:cNvPr id="50" name="Shape 50"/>
        <p:cNvGrpSpPr/>
        <p:nvPr/>
      </p:nvGrpSpPr>
      <p:grpSpPr>
        <a:xfrm>
          <a:off x="0" y="0"/>
          <a:ext cx="0" cy="0"/>
          <a:chOff x="0" y="0"/>
          <a:chExt cx="0" cy="0"/>
        </a:xfrm>
      </p:grpSpPr>
      <p:pic>
        <p:nvPicPr>
          <p:cNvPr descr="notepad4.png" id="51" name="Shape 51"/>
          <p:cNvPicPr preferRelativeResize="0"/>
          <p:nvPr/>
        </p:nvPicPr>
        <p:blipFill>
          <a:blip r:embed="rId2">
            <a:alphaModFix/>
          </a:blip>
          <a:stretch>
            <a:fillRect/>
          </a:stretch>
        </p:blipFill>
        <p:spPr>
          <a:xfrm>
            <a:off x="0" y="0"/>
            <a:ext cx="9144000" cy="5143516"/>
          </a:xfrm>
          <a:prstGeom prst="rect">
            <a:avLst/>
          </a:prstGeom>
          <a:noFill/>
          <a:ln>
            <a:noFill/>
          </a:ln>
        </p:spPr>
      </p:pic>
      <p:sp>
        <p:nvSpPr>
          <p:cNvPr id="52" name="Shape 52"/>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ubtitl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Shape 12"/>
          <p:cNvSpPr txBox="1"/>
          <p:nvPr>
            <p:ph type="ctrTitle"/>
          </p:nvPr>
        </p:nvSpPr>
        <p:spPr>
          <a:xfrm>
            <a:off x="2703525" y="1735750"/>
            <a:ext cx="3486300" cy="1159800"/>
          </a:xfrm>
          <a:prstGeom prst="rect">
            <a:avLst/>
          </a:prstGeom>
        </p:spPr>
        <p:txBody>
          <a:bodyPr anchorCtr="0" anchor="b" bIns="91425" lIns="91425" rIns="91425" wrap="square" tIns="91425"/>
          <a:lstStyle>
            <a:lvl1pPr lvl="0" rtl="0" algn="ctr">
              <a:spcBef>
                <a:spcPts val="0"/>
              </a:spcBef>
              <a:buClr>
                <a:srgbClr val="0B5394"/>
              </a:buClr>
              <a:buSzPct val="100000"/>
              <a:buFont typeface="Pangolin"/>
              <a:defRPr sz="3000">
                <a:solidFill>
                  <a:srgbClr val="0B5394"/>
                </a:solidFill>
                <a:latin typeface="Pangolin"/>
                <a:ea typeface="Pangolin"/>
                <a:cs typeface="Pangolin"/>
                <a:sym typeface="Pangolin"/>
              </a:defRPr>
            </a:lvl1pPr>
            <a:lvl2pPr lvl="1" rtl="0" algn="ctr">
              <a:spcBef>
                <a:spcPts val="0"/>
              </a:spcBef>
              <a:buClr>
                <a:srgbClr val="0B5394"/>
              </a:buClr>
              <a:buSzPct val="100000"/>
              <a:buFont typeface="Pangolin"/>
              <a:defRPr sz="3000">
                <a:solidFill>
                  <a:srgbClr val="0B5394"/>
                </a:solidFill>
                <a:latin typeface="Pangolin"/>
                <a:ea typeface="Pangolin"/>
                <a:cs typeface="Pangolin"/>
                <a:sym typeface="Pangolin"/>
              </a:defRPr>
            </a:lvl2pPr>
            <a:lvl3pPr lvl="2" rtl="0" algn="ctr">
              <a:spcBef>
                <a:spcPts val="0"/>
              </a:spcBef>
              <a:buClr>
                <a:srgbClr val="0B5394"/>
              </a:buClr>
              <a:buSzPct val="100000"/>
              <a:buFont typeface="Pangolin"/>
              <a:defRPr sz="3000">
                <a:solidFill>
                  <a:srgbClr val="0B5394"/>
                </a:solidFill>
                <a:latin typeface="Pangolin"/>
                <a:ea typeface="Pangolin"/>
                <a:cs typeface="Pangolin"/>
                <a:sym typeface="Pangolin"/>
              </a:defRPr>
            </a:lvl3pPr>
            <a:lvl4pPr lvl="3" rtl="0" algn="ctr">
              <a:spcBef>
                <a:spcPts val="0"/>
              </a:spcBef>
              <a:buClr>
                <a:srgbClr val="0B5394"/>
              </a:buClr>
              <a:buSzPct val="100000"/>
              <a:buFont typeface="Pangolin"/>
              <a:defRPr sz="3000">
                <a:solidFill>
                  <a:srgbClr val="0B5394"/>
                </a:solidFill>
                <a:latin typeface="Pangolin"/>
                <a:ea typeface="Pangolin"/>
                <a:cs typeface="Pangolin"/>
                <a:sym typeface="Pangolin"/>
              </a:defRPr>
            </a:lvl4pPr>
            <a:lvl5pPr lvl="4" rtl="0" algn="ctr">
              <a:spcBef>
                <a:spcPts val="0"/>
              </a:spcBef>
              <a:buClr>
                <a:srgbClr val="0B5394"/>
              </a:buClr>
              <a:buSzPct val="100000"/>
              <a:buFont typeface="Pangolin"/>
              <a:defRPr sz="3000">
                <a:solidFill>
                  <a:srgbClr val="0B5394"/>
                </a:solidFill>
                <a:latin typeface="Pangolin"/>
                <a:ea typeface="Pangolin"/>
                <a:cs typeface="Pangolin"/>
                <a:sym typeface="Pangolin"/>
              </a:defRPr>
            </a:lvl5pPr>
            <a:lvl6pPr lvl="5" rtl="0" algn="ctr">
              <a:spcBef>
                <a:spcPts val="0"/>
              </a:spcBef>
              <a:buClr>
                <a:srgbClr val="0B5394"/>
              </a:buClr>
              <a:buSzPct val="100000"/>
              <a:buFont typeface="Pangolin"/>
              <a:defRPr sz="3000">
                <a:solidFill>
                  <a:srgbClr val="0B5394"/>
                </a:solidFill>
                <a:latin typeface="Pangolin"/>
                <a:ea typeface="Pangolin"/>
                <a:cs typeface="Pangolin"/>
                <a:sym typeface="Pangolin"/>
              </a:defRPr>
            </a:lvl6pPr>
            <a:lvl7pPr lvl="6" rtl="0" algn="ctr">
              <a:spcBef>
                <a:spcPts val="0"/>
              </a:spcBef>
              <a:buClr>
                <a:srgbClr val="0B5394"/>
              </a:buClr>
              <a:buSzPct val="100000"/>
              <a:buFont typeface="Pangolin"/>
              <a:defRPr sz="3000">
                <a:solidFill>
                  <a:srgbClr val="0B5394"/>
                </a:solidFill>
                <a:latin typeface="Pangolin"/>
                <a:ea typeface="Pangolin"/>
                <a:cs typeface="Pangolin"/>
                <a:sym typeface="Pangolin"/>
              </a:defRPr>
            </a:lvl7pPr>
            <a:lvl8pPr lvl="7" rtl="0" algn="ctr">
              <a:spcBef>
                <a:spcPts val="0"/>
              </a:spcBef>
              <a:buClr>
                <a:srgbClr val="0B5394"/>
              </a:buClr>
              <a:buSzPct val="100000"/>
              <a:buFont typeface="Pangolin"/>
              <a:defRPr sz="3000">
                <a:solidFill>
                  <a:srgbClr val="0B5394"/>
                </a:solidFill>
                <a:latin typeface="Pangolin"/>
                <a:ea typeface="Pangolin"/>
                <a:cs typeface="Pangolin"/>
                <a:sym typeface="Pangolin"/>
              </a:defRPr>
            </a:lvl8pPr>
            <a:lvl9pPr lvl="8" rtl="0" algn="ctr">
              <a:spcBef>
                <a:spcPts val="0"/>
              </a:spcBef>
              <a:buClr>
                <a:srgbClr val="0B5394"/>
              </a:buClr>
              <a:buSzPct val="100000"/>
              <a:buFont typeface="Pangolin"/>
              <a:defRPr sz="3000">
                <a:solidFill>
                  <a:srgbClr val="0B5394"/>
                </a:solidFill>
                <a:latin typeface="Pangolin"/>
                <a:ea typeface="Pangolin"/>
                <a:cs typeface="Pangolin"/>
                <a:sym typeface="Pangolin"/>
              </a:defRPr>
            </a:lvl9pPr>
          </a:lstStyle>
          <a:p/>
        </p:txBody>
      </p:sp>
      <p:sp>
        <p:nvSpPr>
          <p:cNvPr id="13" name="Shape 13"/>
          <p:cNvSpPr txBox="1"/>
          <p:nvPr>
            <p:ph idx="1" type="subTitle"/>
          </p:nvPr>
        </p:nvSpPr>
        <p:spPr>
          <a:xfrm>
            <a:off x="2703525" y="2763852"/>
            <a:ext cx="3486300" cy="784800"/>
          </a:xfrm>
          <a:prstGeom prst="rect">
            <a:avLst/>
          </a:prstGeom>
        </p:spPr>
        <p:txBody>
          <a:bodyPr anchorCtr="0" anchor="t" bIns="91425" lIns="91425" rIns="91425" wrap="square" tIns="91425"/>
          <a:lstStyle>
            <a:lvl1pPr lvl="0" rtl="0" algn="ctr">
              <a:spcBef>
                <a:spcPts val="0"/>
              </a:spcBef>
              <a:buClr>
                <a:srgbClr val="434343"/>
              </a:buClr>
              <a:buFont typeface="Inconsolata"/>
              <a:buNone/>
              <a:defRPr>
                <a:solidFill>
                  <a:srgbClr val="434343"/>
                </a:solidFill>
                <a:latin typeface="Inconsolata"/>
                <a:ea typeface="Inconsolata"/>
                <a:cs typeface="Inconsolata"/>
                <a:sym typeface="Inconsolata"/>
              </a:defRPr>
            </a:lvl1pPr>
            <a:lvl2pPr lvl="1"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2pPr>
            <a:lvl3pPr lvl="2"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3pPr>
            <a:lvl4pPr lvl="3"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4pPr>
            <a:lvl5pPr lvl="4"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5pPr>
            <a:lvl6pPr lvl="5"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6pPr>
            <a:lvl7pPr lvl="6"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7pPr>
            <a:lvl8pPr lvl="7"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8pPr>
            <a:lvl9pPr lvl="8" rtl="0" algn="ctr">
              <a:spcBef>
                <a:spcPts val="0"/>
              </a:spcBef>
              <a:buClr>
                <a:srgbClr val="434343"/>
              </a:buClr>
              <a:buSzPct val="100000"/>
              <a:buFont typeface="Inconsolata"/>
              <a:buNone/>
              <a:defRPr sz="3000">
                <a:solidFill>
                  <a:srgbClr val="434343"/>
                </a:solidFill>
                <a:latin typeface="Inconsolata"/>
                <a:ea typeface="Inconsolata"/>
                <a:cs typeface="Inconsolata"/>
                <a:sym typeface="Inconsolat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Shape 15"/>
          <p:cNvSpPr txBox="1"/>
          <p:nvPr>
            <p:ph idx="1" type="body"/>
          </p:nvPr>
        </p:nvSpPr>
        <p:spPr>
          <a:xfrm>
            <a:off x="962850" y="876850"/>
            <a:ext cx="4955700" cy="819900"/>
          </a:xfrm>
          <a:prstGeom prst="rect">
            <a:avLst/>
          </a:prstGeom>
        </p:spPr>
        <p:txBody>
          <a:bodyPr anchorCtr="0" anchor="t" bIns="91425" lIns="91425" rIns="91425" wrap="square" tIns="91425"/>
          <a:lstStyle>
            <a:lvl1pPr lvl="0" rtl="0">
              <a:lnSpc>
                <a:spcPct val="130000"/>
              </a:lnSpc>
              <a:spcBef>
                <a:spcPts val="0"/>
              </a:spcBef>
              <a:buSzPct val="100000"/>
              <a:defRPr i="1" sz="3000"/>
            </a:lvl1pPr>
            <a:lvl2pPr lvl="1" rtl="0">
              <a:lnSpc>
                <a:spcPct val="130000"/>
              </a:lnSpc>
              <a:spcBef>
                <a:spcPts val="0"/>
              </a:spcBef>
              <a:buSzPct val="100000"/>
              <a:defRPr i="1" sz="3000"/>
            </a:lvl2pPr>
            <a:lvl3pPr lvl="2" rtl="0">
              <a:lnSpc>
                <a:spcPct val="130000"/>
              </a:lnSpc>
              <a:spcBef>
                <a:spcPts val="0"/>
              </a:spcBef>
              <a:buSzPct val="100000"/>
              <a:defRPr i="1" sz="3000"/>
            </a:lvl3pPr>
            <a:lvl4pPr lvl="3" rtl="0">
              <a:lnSpc>
                <a:spcPct val="130000"/>
              </a:lnSpc>
              <a:spcBef>
                <a:spcPts val="0"/>
              </a:spcBef>
              <a:buSzPct val="100000"/>
              <a:defRPr i="1" sz="3000"/>
            </a:lvl4pPr>
            <a:lvl5pPr lvl="4" rtl="0">
              <a:lnSpc>
                <a:spcPct val="130000"/>
              </a:lnSpc>
              <a:spcBef>
                <a:spcPts val="0"/>
              </a:spcBef>
              <a:buSzPct val="100000"/>
              <a:defRPr i="1" sz="3000"/>
            </a:lvl5pPr>
            <a:lvl6pPr lvl="5" rtl="0">
              <a:lnSpc>
                <a:spcPct val="130000"/>
              </a:lnSpc>
              <a:spcBef>
                <a:spcPts val="0"/>
              </a:spcBef>
              <a:buSzPct val="100000"/>
              <a:defRPr i="1" sz="3000"/>
            </a:lvl6pPr>
            <a:lvl7pPr lvl="6" rtl="0">
              <a:lnSpc>
                <a:spcPct val="130000"/>
              </a:lnSpc>
              <a:spcBef>
                <a:spcPts val="0"/>
              </a:spcBef>
              <a:buSzPct val="100000"/>
              <a:defRPr i="1" sz="3000"/>
            </a:lvl7pPr>
            <a:lvl8pPr lvl="7" rtl="0">
              <a:lnSpc>
                <a:spcPct val="130000"/>
              </a:lnSpc>
              <a:spcBef>
                <a:spcPts val="0"/>
              </a:spcBef>
              <a:buSzPct val="100000"/>
              <a:defRPr i="1" sz="3000"/>
            </a:lvl8pPr>
            <a:lvl9pPr lvl="8">
              <a:lnSpc>
                <a:spcPct val="130000"/>
              </a:lnSpc>
              <a:spcBef>
                <a:spcPts val="0"/>
              </a:spcBef>
              <a:buSzPct val="100000"/>
              <a:defRPr i="1" sz="3000"/>
            </a:lvl9pPr>
          </a:lstStyle>
          <a:p/>
        </p:txBody>
      </p:sp>
      <p:sp>
        <p:nvSpPr>
          <p:cNvPr id="16" name="Shape 16"/>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 1 column">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Shape 18"/>
          <p:cNvSpPr txBox="1"/>
          <p:nvPr>
            <p:ph type="title"/>
          </p:nvPr>
        </p:nvSpPr>
        <p:spPr>
          <a:xfrm>
            <a:off x="866375" y="358385"/>
            <a:ext cx="5626200" cy="857400"/>
          </a:xfrm>
          <a:prstGeom prst="rect">
            <a:avLst/>
          </a:prstGeom>
        </p:spPr>
        <p:txBody>
          <a:bodyPr anchorCtr="0" anchor="b"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866375" y="1304543"/>
            <a:ext cx="5626200" cy="30630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 1 column + image">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Shape 22"/>
          <p:cNvSpPr txBox="1"/>
          <p:nvPr>
            <p:ph type="title"/>
          </p:nvPr>
        </p:nvSpPr>
        <p:spPr>
          <a:xfrm>
            <a:off x="866375" y="642310"/>
            <a:ext cx="3966600" cy="857400"/>
          </a:xfrm>
          <a:prstGeom prst="rect">
            <a:avLst/>
          </a:prstGeom>
        </p:spPr>
        <p:txBody>
          <a:bodyPr anchorCtr="0" anchor="b" bIns="91425" lIns="91425" rIns="91425" wrap="square"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
        <p:nvSpPr>
          <p:cNvPr id="23" name="Shape 23"/>
          <p:cNvSpPr txBox="1"/>
          <p:nvPr>
            <p:ph idx="1" type="body"/>
          </p:nvPr>
        </p:nvSpPr>
        <p:spPr>
          <a:xfrm>
            <a:off x="866375" y="1609350"/>
            <a:ext cx="3966600" cy="28335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4" name="Shape 24"/>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 2 columns">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Shape 26"/>
          <p:cNvSpPr txBox="1"/>
          <p:nvPr>
            <p:ph type="title"/>
          </p:nvPr>
        </p:nvSpPr>
        <p:spPr>
          <a:xfrm>
            <a:off x="866375" y="358385"/>
            <a:ext cx="5626200" cy="857400"/>
          </a:xfrm>
          <a:prstGeom prst="rect">
            <a:avLst/>
          </a:prstGeom>
        </p:spPr>
        <p:txBody>
          <a:bodyPr anchorCtr="0" anchor="b"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 type="body"/>
          </p:nvPr>
        </p:nvSpPr>
        <p:spPr>
          <a:xfrm>
            <a:off x="866375" y="1310800"/>
            <a:ext cx="2730900" cy="30426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2" type="body"/>
          </p:nvPr>
        </p:nvSpPr>
        <p:spPr>
          <a:xfrm>
            <a:off x="3761704" y="1310800"/>
            <a:ext cx="2730900" cy="30426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9" name="Shape 29"/>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 3 columns">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Shape 31"/>
          <p:cNvSpPr txBox="1"/>
          <p:nvPr>
            <p:ph type="title"/>
          </p:nvPr>
        </p:nvSpPr>
        <p:spPr>
          <a:xfrm>
            <a:off x="866375" y="358375"/>
            <a:ext cx="7567800" cy="857400"/>
          </a:xfrm>
          <a:prstGeom prst="rect">
            <a:avLst/>
          </a:prstGeom>
        </p:spPr>
        <p:txBody>
          <a:bodyPr anchorCtr="0" anchor="b"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2" name="Shape 32"/>
          <p:cNvSpPr txBox="1"/>
          <p:nvPr>
            <p:ph idx="1" type="body"/>
          </p:nvPr>
        </p:nvSpPr>
        <p:spPr>
          <a:xfrm>
            <a:off x="866375" y="1331673"/>
            <a:ext cx="2439300" cy="3152700"/>
          </a:xfrm>
          <a:prstGeom prst="rect">
            <a:avLst/>
          </a:prstGeom>
        </p:spPr>
        <p:txBody>
          <a:bodyPr anchorCtr="0" anchor="t" bIns="91425" lIns="91425" rIns="91425" wrap="square" tIns="91425"/>
          <a:lstStyle>
            <a:lvl1pPr lvl="0" rtl="0">
              <a:lnSpc>
                <a:spcPct val="120000"/>
              </a:lnSpc>
              <a:spcBef>
                <a:spcPts val="0"/>
              </a:spcBef>
              <a:buSzPct val="100000"/>
              <a:defRPr sz="1600"/>
            </a:lvl1pPr>
            <a:lvl2pPr lvl="1" rtl="0">
              <a:lnSpc>
                <a:spcPct val="120000"/>
              </a:lnSpc>
              <a:spcBef>
                <a:spcPts val="0"/>
              </a:spcBef>
              <a:buSzPct val="100000"/>
              <a:defRPr sz="1600"/>
            </a:lvl2pPr>
            <a:lvl3pPr lvl="2" rtl="0">
              <a:lnSpc>
                <a:spcPct val="120000"/>
              </a:lnSpc>
              <a:spcBef>
                <a:spcPts val="0"/>
              </a:spcBef>
              <a:buSzPct val="100000"/>
              <a:defRPr sz="1600"/>
            </a:lvl3pPr>
            <a:lvl4pPr lvl="3" rtl="0">
              <a:lnSpc>
                <a:spcPct val="120000"/>
              </a:lnSpc>
              <a:spcBef>
                <a:spcPts val="0"/>
              </a:spcBef>
              <a:buSzPct val="100000"/>
              <a:defRPr sz="1600"/>
            </a:lvl4pPr>
            <a:lvl5pPr lvl="4" rtl="0">
              <a:lnSpc>
                <a:spcPct val="120000"/>
              </a:lnSpc>
              <a:spcBef>
                <a:spcPts val="0"/>
              </a:spcBef>
              <a:buSzPct val="100000"/>
              <a:defRPr sz="1600"/>
            </a:lvl5pPr>
            <a:lvl6pPr lvl="5" rtl="0">
              <a:lnSpc>
                <a:spcPct val="120000"/>
              </a:lnSpc>
              <a:spcBef>
                <a:spcPts val="0"/>
              </a:spcBef>
              <a:buSzPct val="100000"/>
              <a:defRPr sz="1600"/>
            </a:lvl6pPr>
            <a:lvl7pPr lvl="6" rtl="0">
              <a:lnSpc>
                <a:spcPct val="120000"/>
              </a:lnSpc>
              <a:spcBef>
                <a:spcPts val="0"/>
              </a:spcBef>
              <a:buSzPct val="100000"/>
              <a:defRPr sz="1600"/>
            </a:lvl7pPr>
            <a:lvl8pPr lvl="7" rtl="0">
              <a:lnSpc>
                <a:spcPct val="120000"/>
              </a:lnSpc>
              <a:spcBef>
                <a:spcPts val="0"/>
              </a:spcBef>
              <a:buSzPct val="100000"/>
              <a:defRPr sz="1600"/>
            </a:lvl8pPr>
            <a:lvl9pPr lvl="8" rtl="0">
              <a:lnSpc>
                <a:spcPct val="120000"/>
              </a:lnSpc>
              <a:spcBef>
                <a:spcPts val="0"/>
              </a:spcBef>
              <a:buSzPct val="100000"/>
              <a:defRPr sz="1600"/>
            </a:lvl9pPr>
          </a:lstStyle>
          <a:p/>
        </p:txBody>
      </p:sp>
      <p:sp>
        <p:nvSpPr>
          <p:cNvPr id="33" name="Shape 33"/>
          <p:cNvSpPr txBox="1"/>
          <p:nvPr>
            <p:ph idx="2" type="body"/>
          </p:nvPr>
        </p:nvSpPr>
        <p:spPr>
          <a:xfrm>
            <a:off x="3430687" y="1331673"/>
            <a:ext cx="2439300" cy="3152700"/>
          </a:xfrm>
          <a:prstGeom prst="rect">
            <a:avLst/>
          </a:prstGeom>
        </p:spPr>
        <p:txBody>
          <a:bodyPr anchorCtr="0" anchor="t" bIns="91425" lIns="91425" rIns="91425" wrap="square" tIns="91425"/>
          <a:lstStyle>
            <a:lvl1pPr lvl="0" rtl="0">
              <a:lnSpc>
                <a:spcPct val="120000"/>
              </a:lnSpc>
              <a:spcBef>
                <a:spcPts val="0"/>
              </a:spcBef>
              <a:buSzPct val="100000"/>
              <a:defRPr sz="1600"/>
            </a:lvl1pPr>
            <a:lvl2pPr lvl="1" rtl="0">
              <a:lnSpc>
                <a:spcPct val="120000"/>
              </a:lnSpc>
              <a:spcBef>
                <a:spcPts val="0"/>
              </a:spcBef>
              <a:buSzPct val="100000"/>
              <a:defRPr sz="1600"/>
            </a:lvl2pPr>
            <a:lvl3pPr lvl="2" rtl="0">
              <a:lnSpc>
                <a:spcPct val="120000"/>
              </a:lnSpc>
              <a:spcBef>
                <a:spcPts val="0"/>
              </a:spcBef>
              <a:buSzPct val="100000"/>
              <a:defRPr sz="1600"/>
            </a:lvl3pPr>
            <a:lvl4pPr lvl="3" rtl="0">
              <a:lnSpc>
                <a:spcPct val="120000"/>
              </a:lnSpc>
              <a:spcBef>
                <a:spcPts val="0"/>
              </a:spcBef>
              <a:buSzPct val="100000"/>
              <a:defRPr sz="1600"/>
            </a:lvl4pPr>
            <a:lvl5pPr lvl="4" rtl="0">
              <a:lnSpc>
                <a:spcPct val="120000"/>
              </a:lnSpc>
              <a:spcBef>
                <a:spcPts val="0"/>
              </a:spcBef>
              <a:buSzPct val="100000"/>
              <a:defRPr sz="1600"/>
            </a:lvl5pPr>
            <a:lvl6pPr lvl="5" rtl="0">
              <a:lnSpc>
                <a:spcPct val="120000"/>
              </a:lnSpc>
              <a:spcBef>
                <a:spcPts val="0"/>
              </a:spcBef>
              <a:buSzPct val="100000"/>
              <a:defRPr sz="1600"/>
            </a:lvl6pPr>
            <a:lvl7pPr lvl="6" rtl="0">
              <a:lnSpc>
                <a:spcPct val="120000"/>
              </a:lnSpc>
              <a:spcBef>
                <a:spcPts val="0"/>
              </a:spcBef>
              <a:buSzPct val="100000"/>
              <a:defRPr sz="1600"/>
            </a:lvl7pPr>
            <a:lvl8pPr lvl="7" rtl="0">
              <a:lnSpc>
                <a:spcPct val="120000"/>
              </a:lnSpc>
              <a:spcBef>
                <a:spcPts val="0"/>
              </a:spcBef>
              <a:buSzPct val="100000"/>
              <a:defRPr sz="1600"/>
            </a:lvl8pPr>
            <a:lvl9pPr lvl="8" rtl="0">
              <a:lnSpc>
                <a:spcPct val="120000"/>
              </a:lnSpc>
              <a:spcBef>
                <a:spcPts val="0"/>
              </a:spcBef>
              <a:buSzPct val="100000"/>
              <a:defRPr sz="1600"/>
            </a:lvl9pPr>
          </a:lstStyle>
          <a:p/>
        </p:txBody>
      </p:sp>
      <p:sp>
        <p:nvSpPr>
          <p:cNvPr id="34" name="Shape 34"/>
          <p:cNvSpPr txBox="1"/>
          <p:nvPr>
            <p:ph idx="3" type="body"/>
          </p:nvPr>
        </p:nvSpPr>
        <p:spPr>
          <a:xfrm>
            <a:off x="5994999" y="1331673"/>
            <a:ext cx="2439300" cy="3152700"/>
          </a:xfrm>
          <a:prstGeom prst="rect">
            <a:avLst/>
          </a:prstGeom>
        </p:spPr>
        <p:txBody>
          <a:bodyPr anchorCtr="0" anchor="t" bIns="91425" lIns="91425" rIns="91425" wrap="square" tIns="91425"/>
          <a:lstStyle>
            <a:lvl1pPr lvl="0" rtl="0">
              <a:lnSpc>
                <a:spcPct val="120000"/>
              </a:lnSpc>
              <a:spcBef>
                <a:spcPts val="0"/>
              </a:spcBef>
              <a:buSzPct val="100000"/>
              <a:defRPr sz="1600"/>
            </a:lvl1pPr>
            <a:lvl2pPr lvl="1" rtl="0">
              <a:lnSpc>
                <a:spcPct val="120000"/>
              </a:lnSpc>
              <a:spcBef>
                <a:spcPts val="0"/>
              </a:spcBef>
              <a:buSzPct val="100000"/>
              <a:defRPr sz="1600"/>
            </a:lvl2pPr>
            <a:lvl3pPr lvl="2" rtl="0">
              <a:lnSpc>
                <a:spcPct val="120000"/>
              </a:lnSpc>
              <a:spcBef>
                <a:spcPts val="0"/>
              </a:spcBef>
              <a:buSzPct val="100000"/>
              <a:defRPr sz="1600"/>
            </a:lvl3pPr>
            <a:lvl4pPr lvl="3" rtl="0">
              <a:lnSpc>
                <a:spcPct val="120000"/>
              </a:lnSpc>
              <a:spcBef>
                <a:spcPts val="0"/>
              </a:spcBef>
              <a:buSzPct val="100000"/>
              <a:defRPr sz="1600"/>
            </a:lvl4pPr>
            <a:lvl5pPr lvl="4" rtl="0">
              <a:lnSpc>
                <a:spcPct val="120000"/>
              </a:lnSpc>
              <a:spcBef>
                <a:spcPts val="0"/>
              </a:spcBef>
              <a:buSzPct val="100000"/>
              <a:defRPr sz="1600"/>
            </a:lvl5pPr>
            <a:lvl6pPr lvl="5" rtl="0">
              <a:lnSpc>
                <a:spcPct val="120000"/>
              </a:lnSpc>
              <a:spcBef>
                <a:spcPts val="0"/>
              </a:spcBef>
              <a:buSzPct val="100000"/>
              <a:defRPr sz="1600"/>
            </a:lvl6pPr>
            <a:lvl7pPr lvl="6" rtl="0">
              <a:lnSpc>
                <a:spcPct val="120000"/>
              </a:lnSpc>
              <a:spcBef>
                <a:spcPts val="0"/>
              </a:spcBef>
              <a:buSzPct val="100000"/>
              <a:defRPr sz="1600"/>
            </a:lvl7pPr>
            <a:lvl8pPr lvl="7" rtl="0">
              <a:lnSpc>
                <a:spcPct val="120000"/>
              </a:lnSpc>
              <a:spcBef>
                <a:spcPts val="0"/>
              </a:spcBef>
              <a:buSzPct val="100000"/>
              <a:defRPr sz="1600"/>
            </a:lvl8pPr>
            <a:lvl9pPr lvl="8" rtl="0">
              <a:lnSpc>
                <a:spcPct val="120000"/>
              </a:lnSpc>
              <a:spcBef>
                <a:spcPts val="0"/>
              </a:spcBef>
              <a:buSzPct val="100000"/>
              <a:defRPr sz="1600"/>
            </a:lvl9pPr>
          </a:lstStyle>
          <a:p/>
        </p:txBody>
      </p:sp>
      <p:sp>
        <p:nvSpPr>
          <p:cNvPr id="35" name="Shape 35"/>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Shape 37"/>
          <p:cNvSpPr txBox="1"/>
          <p:nvPr>
            <p:ph type="title"/>
          </p:nvPr>
        </p:nvSpPr>
        <p:spPr>
          <a:xfrm>
            <a:off x="866375" y="358385"/>
            <a:ext cx="5626200" cy="857400"/>
          </a:xfrm>
          <a:prstGeom prst="rect">
            <a:avLst/>
          </a:prstGeom>
        </p:spPr>
        <p:txBody>
          <a:bodyPr anchorCtr="0" anchor="b"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8" name="Shape 38"/>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Shape 40"/>
          <p:cNvSpPr txBox="1"/>
          <p:nvPr>
            <p:ph idx="1" type="body"/>
          </p:nvPr>
        </p:nvSpPr>
        <p:spPr>
          <a:xfrm>
            <a:off x="924850" y="3872900"/>
            <a:ext cx="7599000" cy="519600"/>
          </a:xfrm>
          <a:prstGeom prst="rect">
            <a:avLst/>
          </a:prstGeom>
        </p:spPr>
        <p:txBody>
          <a:bodyPr anchorCtr="0" anchor="t" bIns="91425" lIns="91425" rIns="91425" wrap="square" tIns="91425"/>
          <a:lstStyle>
            <a:lvl1pPr lvl="0" algn="ctr">
              <a:spcBef>
                <a:spcPts val="360"/>
              </a:spcBef>
              <a:buSzPct val="100000"/>
              <a:buNone/>
              <a:defRPr sz="1800"/>
            </a:lvl1pPr>
          </a:lstStyle>
          <a:p/>
        </p:txBody>
      </p:sp>
      <p:sp>
        <p:nvSpPr>
          <p:cNvPr id="41" name="Shape 41"/>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866375" y="358385"/>
            <a:ext cx="5626200" cy="857400"/>
          </a:xfrm>
          <a:prstGeom prst="rect">
            <a:avLst/>
          </a:prstGeom>
          <a:noFill/>
          <a:ln>
            <a:noFill/>
          </a:ln>
        </p:spPr>
        <p:txBody>
          <a:bodyPr anchorCtr="0" anchor="b" bIns="91425" lIns="91425" rIns="91425" wrap="square" tIns="91425"/>
          <a:lstStyle>
            <a:lvl1pPr lvl="0">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1pPr>
            <a:lvl2pPr lvl="1">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2pPr>
            <a:lvl3pPr lvl="2">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3pPr>
            <a:lvl4pPr lvl="3">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4pPr>
            <a:lvl5pPr lvl="4">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5pPr>
            <a:lvl6pPr lvl="5">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6pPr>
            <a:lvl7pPr lvl="6">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7pPr>
            <a:lvl8pPr lvl="7">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8pPr>
            <a:lvl9pPr lvl="8">
              <a:spcBef>
                <a:spcPts val="0"/>
              </a:spcBef>
              <a:buClr>
                <a:srgbClr val="434343"/>
              </a:buClr>
              <a:buSzPct val="100000"/>
              <a:buFont typeface="Inconsolata"/>
              <a:buNone/>
              <a:defRPr sz="2800">
                <a:solidFill>
                  <a:srgbClr val="434343"/>
                </a:solidFill>
                <a:latin typeface="Inconsolata"/>
                <a:ea typeface="Inconsolata"/>
                <a:cs typeface="Inconsolata"/>
                <a:sym typeface="Inconsolata"/>
              </a:defRPr>
            </a:lvl9pPr>
          </a:lstStyle>
          <a:p/>
        </p:txBody>
      </p:sp>
      <p:sp>
        <p:nvSpPr>
          <p:cNvPr id="7" name="Shape 7"/>
          <p:cNvSpPr txBox="1"/>
          <p:nvPr>
            <p:ph idx="1" type="body"/>
          </p:nvPr>
        </p:nvSpPr>
        <p:spPr>
          <a:xfrm>
            <a:off x="866375" y="1304543"/>
            <a:ext cx="5626200" cy="3063000"/>
          </a:xfrm>
          <a:prstGeom prst="rect">
            <a:avLst/>
          </a:prstGeom>
          <a:noFill/>
          <a:ln>
            <a:noFill/>
          </a:ln>
        </p:spPr>
        <p:txBody>
          <a:bodyPr anchorCtr="0" anchor="t" bIns="91425" lIns="91425" rIns="91425" wrap="square" tIns="91425"/>
          <a:lstStyle>
            <a:lvl1pPr lvl="0">
              <a:lnSpc>
                <a:spcPct val="106000"/>
              </a:lnSpc>
              <a:spcBef>
                <a:spcPts val="0"/>
              </a:spcBef>
              <a:buClr>
                <a:srgbClr val="0B5394"/>
              </a:buClr>
              <a:buSzPct val="77777"/>
              <a:buFont typeface="Pangolin"/>
              <a:buChar char="✗"/>
              <a:defRPr sz="1800">
                <a:solidFill>
                  <a:srgbClr val="0B5394"/>
                </a:solidFill>
                <a:latin typeface="Pangolin"/>
                <a:ea typeface="Pangolin"/>
                <a:cs typeface="Pangolin"/>
                <a:sym typeface="Pangolin"/>
              </a:defRPr>
            </a:lvl1pPr>
            <a:lvl2pPr lvl="1">
              <a:lnSpc>
                <a:spcPct val="106000"/>
              </a:lnSpc>
              <a:spcBef>
                <a:spcPts val="0"/>
              </a:spcBef>
              <a:buClr>
                <a:srgbClr val="0B5394"/>
              </a:buClr>
              <a:buSzPct val="77777"/>
              <a:buFont typeface="Pangolin"/>
              <a:buChar char="✗"/>
              <a:defRPr sz="1800">
                <a:solidFill>
                  <a:srgbClr val="0B5394"/>
                </a:solidFill>
                <a:latin typeface="Pangolin"/>
                <a:ea typeface="Pangolin"/>
                <a:cs typeface="Pangolin"/>
                <a:sym typeface="Pangolin"/>
              </a:defRPr>
            </a:lvl2pPr>
            <a:lvl3pPr lvl="2">
              <a:lnSpc>
                <a:spcPct val="106000"/>
              </a:lnSpc>
              <a:spcBef>
                <a:spcPts val="0"/>
              </a:spcBef>
              <a:buClr>
                <a:srgbClr val="0B5394"/>
              </a:buClr>
              <a:buSzPct val="77777"/>
              <a:buFont typeface="Pangolin"/>
              <a:buChar char="✗"/>
              <a:defRPr sz="1800">
                <a:solidFill>
                  <a:srgbClr val="0B5394"/>
                </a:solidFill>
                <a:latin typeface="Pangolin"/>
                <a:ea typeface="Pangolin"/>
                <a:cs typeface="Pangolin"/>
                <a:sym typeface="Pangolin"/>
              </a:defRPr>
            </a:lvl3pPr>
            <a:lvl4pPr lvl="3">
              <a:lnSpc>
                <a:spcPct val="106000"/>
              </a:lnSpc>
              <a:spcBef>
                <a:spcPts val="0"/>
              </a:spcBef>
              <a:buClr>
                <a:srgbClr val="0B5394"/>
              </a:buClr>
              <a:buSzPct val="77777"/>
              <a:buFont typeface="Pangolin"/>
              <a:buChar char="✗"/>
              <a:defRPr sz="1800">
                <a:solidFill>
                  <a:srgbClr val="0B5394"/>
                </a:solidFill>
                <a:latin typeface="Pangolin"/>
                <a:ea typeface="Pangolin"/>
                <a:cs typeface="Pangolin"/>
                <a:sym typeface="Pangolin"/>
              </a:defRPr>
            </a:lvl4pPr>
            <a:lvl5pPr lvl="4">
              <a:lnSpc>
                <a:spcPct val="106000"/>
              </a:lnSpc>
              <a:spcBef>
                <a:spcPts val="0"/>
              </a:spcBef>
              <a:buClr>
                <a:srgbClr val="0B5394"/>
              </a:buClr>
              <a:buSzPct val="100000"/>
              <a:buFont typeface="Pangolin"/>
              <a:buChar char="✗"/>
              <a:defRPr sz="1800">
                <a:solidFill>
                  <a:srgbClr val="0B5394"/>
                </a:solidFill>
                <a:latin typeface="Pangolin"/>
                <a:ea typeface="Pangolin"/>
                <a:cs typeface="Pangolin"/>
                <a:sym typeface="Pangolin"/>
              </a:defRPr>
            </a:lvl5pPr>
            <a:lvl6pPr lvl="5">
              <a:lnSpc>
                <a:spcPct val="106000"/>
              </a:lnSpc>
              <a:spcBef>
                <a:spcPts val="0"/>
              </a:spcBef>
              <a:buClr>
                <a:srgbClr val="0B5394"/>
              </a:buClr>
              <a:buSzPct val="100000"/>
              <a:buFont typeface="Pangolin"/>
              <a:buChar char="✗"/>
              <a:defRPr sz="1800">
                <a:solidFill>
                  <a:srgbClr val="0B5394"/>
                </a:solidFill>
                <a:latin typeface="Pangolin"/>
                <a:ea typeface="Pangolin"/>
                <a:cs typeface="Pangolin"/>
                <a:sym typeface="Pangolin"/>
              </a:defRPr>
            </a:lvl6pPr>
            <a:lvl7pPr lvl="6">
              <a:lnSpc>
                <a:spcPct val="106000"/>
              </a:lnSpc>
              <a:spcBef>
                <a:spcPts val="0"/>
              </a:spcBef>
              <a:buClr>
                <a:srgbClr val="0B5394"/>
              </a:buClr>
              <a:buSzPct val="100000"/>
              <a:buFont typeface="Pangolin"/>
              <a:buChar char="✗"/>
              <a:defRPr sz="1800">
                <a:solidFill>
                  <a:srgbClr val="0B5394"/>
                </a:solidFill>
                <a:latin typeface="Pangolin"/>
                <a:ea typeface="Pangolin"/>
                <a:cs typeface="Pangolin"/>
                <a:sym typeface="Pangolin"/>
              </a:defRPr>
            </a:lvl7pPr>
            <a:lvl8pPr lvl="7">
              <a:lnSpc>
                <a:spcPct val="106000"/>
              </a:lnSpc>
              <a:spcBef>
                <a:spcPts val="0"/>
              </a:spcBef>
              <a:buClr>
                <a:srgbClr val="0B5394"/>
              </a:buClr>
              <a:buSzPct val="100000"/>
              <a:buFont typeface="Pangolin"/>
              <a:buChar char="✗"/>
              <a:defRPr sz="1800">
                <a:solidFill>
                  <a:srgbClr val="0B5394"/>
                </a:solidFill>
                <a:latin typeface="Pangolin"/>
                <a:ea typeface="Pangolin"/>
                <a:cs typeface="Pangolin"/>
                <a:sym typeface="Pangolin"/>
              </a:defRPr>
            </a:lvl8pPr>
            <a:lvl9pPr lvl="8">
              <a:lnSpc>
                <a:spcPct val="106000"/>
              </a:lnSpc>
              <a:spcBef>
                <a:spcPts val="0"/>
              </a:spcBef>
              <a:buClr>
                <a:srgbClr val="0B5394"/>
              </a:buClr>
              <a:buSzPct val="100000"/>
              <a:buFont typeface="Pangolin"/>
              <a:buChar char="✗"/>
              <a:defRPr sz="1800">
                <a:solidFill>
                  <a:srgbClr val="0B5394"/>
                </a:solidFill>
                <a:latin typeface="Pangolin"/>
                <a:ea typeface="Pangolin"/>
                <a:cs typeface="Pangolin"/>
                <a:sym typeface="Pangolin"/>
              </a:defRPr>
            </a:lvl9pPr>
          </a:lstStyle>
          <a:p/>
        </p:txBody>
      </p:sp>
      <p:sp>
        <p:nvSpPr>
          <p:cNvPr id="8" name="Shape 8"/>
          <p:cNvSpPr txBox="1"/>
          <p:nvPr>
            <p:ph idx="12" type="sldNum"/>
          </p:nvPr>
        </p:nvSpPr>
        <p:spPr>
          <a:xfrm>
            <a:off x="8716025" y="4676375"/>
            <a:ext cx="428100" cy="467100"/>
          </a:xfrm>
          <a:prstGeom prst="rect">
            <a:avLst/>
          </a:prstGeom>
          <a:noFill/>
          <a:ln>
            <a:noFill/>
          </a:ln>
        </p:spPr>
        <p:txBody>
          <a:bodyPr anchorCtr="0" anchor="ctr" bIns="91425" lIns="91425" rIns="91425" wrap="square" tIns="91425">
            <a:noAutofit/>
          </a:bodyPr>
          <a:lstStyle/>
          <a:p>
            <a:pPr lvl="0" algn="ctr">
              <a:spcBef>
                <a:spcPts val="0"/>
              </a:spcBef>
              <a:buNone/>
            </a:pPr>
            <a:fld id="{00000000-1234-1234-1234-123412341234}" type="slidenum">
              <a:rPr lang="en" sz="1300">
                <a:solidFill>
                  <a:srgbClr val="7F6000"/>
                </a:solidFill>
                <a:latin typeface="Inconsolata"/>
                <a:ea typeface="Inconsolata"/>
                <a:cs typeface="Inconsolata"/>
                <a:sym typeface="Inconsolat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 name="Shape 56"/>
        <p:cNvGrpSpPr/>
        <p:nvPr/>
      </p:nvGrpSpPr>
      <p:grpSpPr>
        <a:xfrm>
          <a:off x="0" y="0"/>
          <a:ext cx="0" cy="0"/>
          <a:chOff x="0" y="0"/>
          <a:chExt cx="0" cy="0"/>
        </a:xfrm>
      </p:grpSpPr>
      <p:sp>
        <p:nvSpPr>
          <p:cNvPr id="57" name="Shape 57"/>
          <p:cNvSpPr txBox="1"/>
          <p:nvPr>
            <p:ph type="ctrTitle"/>
          </p:nvPr>
        </p:nvSpPr>
        <p:spPr>
          <a:xfrm>
            <a:off x="2745450" y="1125825"/>
            <a:ext cx="3434100" cy="2748000"/>
          </a:xfrm>
          <a:prstGeom prst="rect">
            <a:avLst/>
          </a:prstGeom>
        </p:spPr>
        <p:txBody>
          <a:bodyPr anchorCtr="0" anchor="ctr" bIns="91425" lIns="91425" rIns="91425" wrap="square" tIns="91425">
            <a:noAutofit/>
          </a:bodyPr>
          <a:lstStyle/>
          <a:p>
            <a:pPr lvl="0">
              <a:spcBef>
                <a:spcPts val="0"/>
              </a:spcBef>
              <a:buNone/>
            </a:pPr>
            <a:r>
              <a:rPr lang="en"/>
              <a:t>POV’s -&gt; Experience Prototypes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Shape 124"/>
          <p:cNvSpPr txBox="1"/>
          <p:nvPr>
            <p:ph type="ctrTitle"/>
          </p:nvPr>
        </p:nvSpPr>
        <p:spPr>
          <a:xfrm>
            <a:off x="2703525" y="1735750"/>
            <a:ext cx="3486300" cy="1159800"/>
          </a:xfrm>
          <a:prstGeom prst="rect">
            <a:avLst/>
          </a:prstGeom>
        </p:spPr>
        <p:txBody>
          <a:bodyPr anchorCtr="0" anchor="b" bIns="91425" lIns="91425" rIns="91425" wrap="square" tIns="91425">
            <a:noAutofit/>
          </a:bodyPr>
          <a:lstStyle/>
          <a:p>
            <a:pPr lvl="0" rtl="0">
              <a:spcBef>
                <a:spcPts val="0"/>
              </a:spcBef>
              <a:buNone/>
            </a:pPr>
            <a:r>
              <a:rPr lang="en"/>
              <a:t>3</a:t>
            </a:r>
            <a:r>
              <a:rPr lang="en"/>
              <a:t>.</a:t>
            </a:r>
          </a:p>
          <a:p>
            <a:pPr lvl="0" rtl="0">
              <a:spcBef>
                <a:spcPts val="0"/>
              </a:spcBef>
              <a:buNone/>
            </a:pPr>
            <a:r>
              <a:rPr lang="en"/>
              <a:t>POV’s</a:t>
            </a:r>
          </a:p>
        </p:txBody>
      </p:sp>
      <p:sp>
        <p:nvSpPr>
          <p:cNvPr id="125" name="Shape 125"/>
          <p:cNvSpPr txBox="1"/>
          <p:nvPr>
            <p:ph idx="1" type="subTitle"/>
          </p:nvPr>
        </p:nvSpPr>
        <p:spPr>
          <a:xfrm>
            <a:off x="2703525" y="2763852"/>
            <a:ext cx="3486300" cy="784800"/>
          </a:xfrm>
          <a:prstGeom prst="rect">
            <a:avLst/>
          </a:prstGeom>
        </p:spPr>
        <p:txBody>
          <a:bodyPr anchorCtr="0" anchor="t"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Point of View statements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txBox="1"/>
          <p:nvPr>
            <p:ph idx="4294967295" type="title"/>
          </p:nvPr>
        </p:nvSpPr>
        <p:spPr>
          <a:xfrm>
            <a:off x="866375" y="358385"/>
            <a:ext cx="5626200" cy="857400"/>
          </a:xfrm>
          <a:prstGeom prst="rect">
            <a:avLst/>
          </a:prstGeom>
        </p:spPr>
        <p:txBody>
          <a:bodyPr anchorCtr="0" anchor="b" bIns="91425" lIns="91425" rIns="91425" wrap="square" tIns="91425">
            <a:noAutofit/>
          </a:bodyPr>
          <a:lstStyle/>
          <a:p>
            <a:pPr lvl="0" rtl="0">
              <a:spcBef>
                <a:spcPts val="0"/>
              </a:spcBef>
              <a:buNone/>
            </a:pPr>
            <a:r>
              <a:rPr lang="en"/>
              <a:t>POV 1</a:t>
            </a:r>
          </a:p>
        </p:txBody>
      </p:sp>
      <p:sp>
        <p:nvSpPr>
          <p:cNvPr id="131" name="Shape 131"/>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132" name="Shape 132"/>
          <p:cNvSpPr txBox="1"/>
          <p:nvPr>
            <p:ph idx="4294967295" type="subTitle"/>
          </p:nvPr>
        </p:nvSpPr>
        <p:spPr>
          <a:xfrm>
            <a:off x="787200" y="1380225"/>
            <a:ext cx="5567400" cy="1511700"/>
          </a:xfrm>
          <a:prstGeom prst="rect">
            <a:avLst/>
          </a:prstGeom>
        </p:spPr>
        <p:txBody>
          <a:bodyPr anchorCtr="0" anchor="t" bIns="91425" lIns="91425" rIns="91425" wrap="square" tIns="91425">
            <a:noAutofit/>
          </a:bodyPr>
          <a:lstStyle/>
          <a:p>
            <a:pPr lvl="0" rtl="0">
              <a:spcBef>
                <a:spcPts val="0"/>
              </a:spcBef>
              <a:buNone/>
            </a:pPr>
            <a:r>
              <a:rPr b="1" lang="en">
                <a:solidFill>
                  <a:srgbClr val="000000"/>
                </a:solidFill>
              </a:rPr>
              <a:t>WE MET...</a:t>
            </a:r>
            <a:r>
              <a:rPr b="1" lang="en">
                <a:solidFill>
                  <a:srgbClr val="0B5394"/>
                </a:solidFill>
              </a:rPr>
              <a:t> a 40-something year old woman who works as a lawyer.</a:t>
            </a:r>
          </a:p>
          <a:p>
            <a:pPr lvl="0">
              <a:spcBef>
                <a:spcPts val="0"/>
              </a:spcBef>
              <a:buNone/>
            </a:pPr>
            <a:r>
              <a:t/>
            </a:r>
            <a:endParaRPr b="1">
              <a:solidFill>
                <a:srgbClr val="000000"/>
              </a:solidFill>
            </a:endParaRPr>
          </a:p>
          <a:p>
            <a:pPr lvl="0">
              <a:spcBef>
                <a:spcPts val="0"/>
              </a:spcBef>
              <a:buNone/>
            </a:pPr>
            <a:r>
              <a:rPr b="1" lang="en">
                <a:solidFill>
                  <a:srgbClr val="000000"/>
                </a:solidFill>
              </a:rPr>
              <a:t>WE WERE AMAZED TO REALIZE... </a:t>
            </a:r>
            <a:r>
              <a:rPr b="1" lang="en">
                <a:solidFill>
                  <a:srgbClr val="0B5394"/>
                </a:solidFill>
              </a:rPr>
              <a:t>that she dislikes working out, but motivates herself to do it by taking group classes and befriending her classmates.</a:t>
            </a:r>
            <a:r>
              <a:rPr b="1" lang="en">
                <a:solidFill>
                  <a:srgbClr val="000000"/>
                </a:solidFill>
              </a:rPr>
              <a:t> </a:t>
            </a:r>
          </a:p>
          <a:p>
            <a:pPr lvl="0">
              <a:spcBef>
                <a:spcPts val="0"/>
              </a:spcBef>
              <a:buNone/>
            </a:pPr>
            <a:r>
              <a:t/>
            </a:r>
            <a:endParaRPr b="1">
              <a:solidFill>
                <a:srgbClr val="000000"/>
              </a:solidFill>
            </a:endParaRPr>
          </a:p>
          <a:p>
            <a:pPr lvl="0" rtl="0">
              <a:spcBef>
                <a:spcPts val="0"/>
              </a:spcBef>
              <a:buNone/>
            </a:pPr>
            <a:r>
              <a:rPr b="1" lang="en">
                <a:solidFill>
                  <a:srgbClr val="000000"/>
                </a:solidFill>
              </a:rPr>
              <a:t>IT WOULD BE GAME-CHANGING IF...</a:t>
            </a:r>
            <a:r>
              <a:rPr b="1" lang="en">
                <a:solidFill>
                  <a:srgbClr val="0B5394"/>
                </a:solidFill>
              </a:rPr>
              <a:t>she could find social connection in other types of exercise and health practices.</a:t>
            </a:r>
            <a:br>
              <a:rPr b="1" lang="en">
                <a:solidFill>
                  <a:srgbClr val="0B5394"/>
                </a:solidFill>
              </a:rPr>
            </a:br>
          </a:p>
        </p:txBody>
      </p:sp>
      <p:sp>
        <p:nvSpPr>
          <p:cNvPr id="133" name="Shape 133"/>
          <p:cNvSpPr/>
          <p:nvPr/>
        </p:nvSpPr>
        <p:spPr>
          <a:xfrm>
            <a:off x="6902895" y="1115619"/>
            <a:ext cx="148054" cy="365248"/>
          </a:xfrm>
          <a:custGeom>
            <a:pathLst>
              <a:path extrusionOk="0" h="21073" w="8542">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34" name="Shape 134"/>
          <p:cNvSpPr/>
          <p:nvPr/>
        </p:nvSpPr>
        <p:spPr>
          <a:xfrm>
            <a:off x="7050945" y="1651669"/>
            <a:ext cx="148054" cy="365248"/>
          </a:xfrm>
          <a:custGeom>
            <a:pathLst>
              <a:path extrusionOk="0" h="21073" w="8542">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35" name="Shape 135"/>
          <p:cNvSpPr/>
          <p:nvPr/>
        </p:nvSpPr>
        <p:spPr>
          <a:xfrm>
            <a:off x="7891095" y="1115619"/>
            <a:ext cx="148054" cy="365248"/>
          </a:xfrm>
          <a:custGeom>
            <a:pathLst>
              <a:path extrusionOk="0" h="21073" w="8542">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36" name="Shape 136"/>
          <p:cNvSpPr/>
          <p:nvPr/>
        </p:nvSpPr>
        <p:spPr>
          <a:xfrm>
            <a:off x="7629551" y="1653787"/>
            <a:ext cx="128226" cy="361019"/>
          </a:xfrm>
          <a:custGeom>
            <a:pathLst>
              <a:path extrusionOk="0" h="20829" w="7398">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37" name="Shape 137"/>
          <p:cNvSpPr/>
          <p:nvPr/>
        </p:nvSpPr>
        <p:spPr>
          <a:xfrm>
            <a:off x="8353976" y="1955562"/>
            <a:ext cx="128226" cy="361019"/>
          </a:xfrm>
          <a:custGeom>
            <a:pathLst>
              <a:path extrusionOk="0" h="20829" w="7398">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38" name="Shape 138"/>
          <p:cNvSpPr/>
          <p:nvPr/>
        </p:nvSpPr>
        <p:spPr>
          <a:xfrm>
            <a:off x="8353976" y="1292749"/>
            <a:ext cx="128226" cy="361019"/>
          </a:xfrm>
          <a:custGeom>
            <a:pathLst>
              <a:path extrusionOk="0" h="20829" w="7398">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39" name="Shape 139"/>
          <p:cNvSpPr/>
          <p:nvPr/>
        </p:nvSpPr>
        <p:spPr>
          <a:xfrm>
            <a:off x="7406914" y="931724"/>
            <a:ext cx="128226" cy="361019"/>
          </a:xfrm>
          <a:custGeom>
            <a:pathLst>
              <a:path extrusionOk="0" h="20829" w="7398">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40" name="Shape 140"/>
          <p:cNvSpPr/>
          <p:nvPr/>
        </p:nvSpPr>
        <p:spPr>
          <a:xfrm>
            <a:off x="7290176" y="2219299"/>
            <a:ext cx="128226" cy="361019"/>
          </a:xfrm>
          <a:custGeom>
            <a:pathLst>
              <a:path extrusionOk="0" h="20829" w="7398">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idx="4294967295" type="title"/>
          </p:nvPr>
        </p:nvSpPr>
        <p:spPr>
          <a:xfrm>
            <a:off x="866375" y="358385"/>
            <a:ext cx="5626200" cy="857400"/>
          </a:xfrm>
          <a:prstGeom prst="rect">
            <a:avLst/>
          </a:prstGeom>
        </p:spPr>
        <p:txBody>
          <a:bodyPr anchorCtr="0" anchor="b" bIns="91425" lIns="91425" rIns="91425" wrap="square" tIns="91425">
            <a:noAutofit/>
          </a:bodyPr>
          <a:lstStyle/>
          <a:p>
            <a:pPr lvl="0" rtl="0">
              <a:spcBef>
                <a:spcPts val="0"/>
              </a:spcBef>
              <a:buNone/>
            </a:pPr>
            <a:r>
              <a:rPr lang="en"/>
              <a:t>POV 2</a:t>
            </a:r>
          </a:p>
        </p:txBody>
      </p:sp>
      <p:sp>
        <p:nvSpPr>
          <p:cNvPr id="146" name="Shape 146"/>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47" name="Shape 147"/>
          <p:cNvSpPr txBox="1"/>
          <p:nvPr>
            <p:ph idx="4294967295" type="subTitle"/>
          </p:nvPr>
        </p:nvSpPr>
        <p:spPr>
          <a:xfrm>
            <a:off x="787200" y="1380225"/>
            <a:ext cx="5567400" cy="1511700"/>
          </a:xfrm>
          <a:prstGeom prst="rect">
            <a:avLst/>
          </a:prstGeom>
        </p:spPr>
        <p:txBody>
          <a:bodyPr anchorCtr="0" anchor="t" bIns="91425" lIns="91425" rIns="91425" wrap="square" tIns="91425">
            <a:noAutofit/>
          </a:bodyPr>
          <a:lstStyle/>
          <a:p>
            <a:pPr lvl="0">
              <a:spcBef>
                <a:spcPts val="0"/>
              </a:spcBef>
              <a:buClr>
                <a:schemeClr val="dk1"/>
              </a:buClr>
              <a:buSzPct val="61111"/>
              <a:buFont typeface="Arial"/>
              <a:buNone/>
            </a:pPr>
            <a:r>
              <a:rPr b="1" lang="en">
                <a:solidFill>
                  <a:schemeClr val="dk1"/>
                </a:solidFill>
              </a:rPr>
              <a:t>WE MET...</a:t>
            </a:r>
            <a:r>
              <a:rPr b="1" lang="en">
                <a:solidFill>
                  <a:srgbClr val="0B5394"/>
                </a:solidFill>
              </a:rPr>
              <a:t> a college-aged fitness enthusiast.</a:t>
            </a:r>
          </a:p>
          <a:p>
            <a:pPr lvl="0">
              <a:spcBef>
                <a:spcPts val="0"/>
              </a:spcBef>
              <a:buClr>
                <a:schemeClr val="dk1"/>
              </a:buClr>
              <a:buSzPct val="61111"/>
              <a:buFont typeface="Arial"/>
              <a:buNone/>
            </a:pPr>
            <a:r>
              <a:t/>
            </a:r>
            <a:endParaRPr b="1">
              <a:solidFill>
                <a:schemeClr val="dk1"/>
              </a:solidFill>
            </a:endParaRPr>
          </a:p>
          <a:p>
            <a:pPr lvl="0">
              <a:spcBef>
                <a:spcPts val="0"/>
              </a:spcBef>
              <a:buClr>
                <a:schemeClr val="dk1"/>
              </a:buClr>
              <a:buSzPct val="61111"/>
              <a:buFont typeface="Arial"/>
              <a:buNone/>
            </a:pPr>
            <a:r>
              <a:rPr b="1" lang="en">
                <a:solidFill>
                  <a:schemeClr val="dk1"/>
                </a:solidFill>
              </a:rPr>
              <a:t>WE WERE AMAZED TO REALIZE... </a:t>
            </a:r>
            <a:r>
              <a:rPr b="1" lang="en">
                <a:solidFill>
                  <a:srgbClr val="0B5394"/>
                </a:solidFill>
              </a:rPr>
              <a:t>he was very dedicated to fitness and hiking but he found himself with no time to pursue his goals.</a:t>
            </a:r>
          </a:p>
          <a:p>
            <a:pPr lvl="0">
              <a:spcBef>
                <a:spcPts val="0"/>
              </a:spcBef>
              <a:buClr>
                <a:schemeClr val="dk1"/>
              </a:buClr>
              <a:buSzPct val="61111"/>
              <a:buFont typeface="Arial"/>
              <a:buNone/>
            </a:pPr>
            <a:r>
              <a:t/>
            </a:r>
            <a:endParaRPr b="1">
              <a:solidFill>
                <a:schemeClr val="dk1"/>
              </a:solidFill>
            </a:endParaRPr>
          </a:p>
          <a:p>
            <a:pPr lvl="0">
              <a:spcBef>
                <a:spcPts val="0"/>
              </a:spcBef>
              <a:buClr>
                <a:schemeClr val="dk1"/>
              </a:buClr>
              <a:buSzPct val="61111"/>
              <a:buFont typeface="Arial"/>
              <a:buNone/>
            </a:pPr>
            <a:r>
              <a:rPr b="1" lang="en">
                <a:solidFill>
                  <a:schemeClr val="dk1"/>
                </a:solidFill>
              </a:rPr>
              <a:t>IT WOULD BE GAME-CHANGING IF...</a:t>
            </a:r>
            <a:r>
              <a:rPr b="1" lang="en">
                <a:solidFill>
                  <a:srgbClr val="0B5394"/>
                </a:solidFill>
              </a:rPr>
              <a:t>there was a way to help him integrate his goals into his daily schedule.</a:t>
            </a:r>
            <a:br>
              <a:rPr b="1" lang="en">
                <a:solidFill>
                  <a:srgbClr val="0B5394"/>
                </a:solidFill>
              </a:rPr>
            </a:br>
          </a:p>
          <a:p>
            <a:pPr lvl="0" rtl="0">
              <a:spcBef>
                <a:spcPts val="0"/>
              </a:spcBef>
              <a:buNone/>
            </a:pPr>
            <a:r>
              <a:t/>
            </a:r>
            <a:endParaRPr b="1">
              <a:solidFill>
                <a:srgbClr val="000000"/>
              </a:solidFill>
            </a:endParaRPr>
          </a:p>
        </p:txBody>
      </p:sp>
      <p:sp>
        <p:nvSpPr>
          <p:cNvPr id="148" name="Shape 148"/>
          <p:cNvSpPr/>
          <p:nvPr/>
        </p:nvSpPr>
        <p:spPr>
          <a:xfrm>
            <a:off x="6849825" y="927725"/>
            <a:ext cx="803694" cy="618929"/>
          </a:xfrm>
          <a:custGeom>
            <a:pathLst>
              <a:path extrusionOk="0" h="16620" w="16279">
                <a:moveTo>
                  <a:pt x="8882" y="438"/>
                </a:moveTo>
                <a:lnTo>
                  <a:pt x="9368" y="536"/>
                </a:lnTo>
                <a:lnTo>
                  <a:pt x="9295" y="657"/>
                </a:lnTo>
                <a:lnTo>
                  <a:pt x="9222" y="803"/>
                </a:lnTo>
                <a:lnTo>
                  <a:pt x="9174" y="974"/>
                </a:lnTo>
                <a:lnTo>
                  <a:pt x="9149" y="1120"/>
                </a:lnTo>
                <a:lnTo>
                  <a:pt x="8882" y="1095"/>
                </a:lnTo>
                <a:lnTo>
                  <a:pt x="8906" y="803"/>
                </a:lnTo>
                <a:lnTo>
                  <a:pt x="8906" y="633"/>
                </a:lnTo>
                <a:lnTo>
                  <a:pt x="8882" y="438"/>
                </a:lnTo>
                <a:close/>
                <a:moveTo>
                  <a:pt x="8590" y="414"/>
                </a:moveTo>
                <a:lnTo>
                  <a:pt x="8541" y="803"/>
                </a:lnTo>
                <a:lnTo>
                  <a:pt x="8517" y="1095"/>
                </a:lnTo>
                <a:lnTo>
                  <a:pt x="8322" y="1120"/>
                </a:lnTo>
                <a:lnTo>
                  <a:pt x="8127" y="1193"/>
                </a:lnTo>
                <a:lnTo>
                  <a:pt x="8127" y="925"/>
                </a:lnTo>
                <a:lnTo>
                  <a:pt x="8127" y="682"/>
                </a:lnTo>
                <a:lnTo>
                  <a:pt x="8152" y="560"/>
                </a:lnTo>
                <a:lnTo>
                  <a:pt x="8152" y="414"/>
                </a:lnTo>
                <a:close/>
                <a:moveTo>
                  <a:pt x="9636" y="609"/>
                </a:moveTo>
                <a:lnTo>
                  <a:pt x="10147" y="755"/>
                </a:lnTo>
                <a:lnTo>
                  <a:pt x="10074" y="876"/>
                </a:lnTo>
                <a:lnTo>
                  <a:pt x="9977" y="1047"/>
                </a:lnTo>
                <a:lnTo>
                  <a:pt x="9879" y="1241"/>
                </a:lnTo>
                <a:lnTo>
                  <a:pt x="9490" y="1168"/>
                </a:lnTo>
                <a:lnTo>
                  <a:pt x="9636" y="609"/>
                </a:lnTo>
                <a:close/>
                <a:moveTo>
                  <a:pt x="7592" y="487"/>
                </a:moveTo>
                <a:lnTo>
                  <a:pt x="7714" y="511"/>
                </a:lnTo>
                <a:lnTo>
                  <a:pt x="7860" y="560"/>
                </a:lnTo>
                <a:lnTo>
                  <a:pt x="7884" y="560"/>
                </a:lnTo>
                <a:lnTo>
                  <a:pt x="7860" y="706"/>
                </a:lnTo>
                <a:lnTo>
                  <a:pt x="7811" y="974"/>
                </a:lnTo>
                <a:lnTo>
                  <a:pt x="7811" y="1120"/>
                </a:lnTo>
                <a:lnTo>
                  <a:pt x="7860" y="1266"/>
                </a:lnTo>
                <a:lnTo>
                  <a:pt x="7884" y="1290"/>
                </a:lnTo>
                <a:lnTo>
                  <a:pt x="7543" y="1290"/>
                </a:lnTo>
                <a:lnTo>
                  <a:pt x="7519" y="1193"/>
                </a:lnTo>
                <a:lnTo>
                  <a:pt x="7519" y="1120"/>
                </a:lnTo>
                <a:lnTo>
                  <a:pt x="7470" y="925"/>
                </a:lnTo>
                <a:lnTo>
                  <a:pt x="7446" y="706"/>
                </a:lnTo>
                <a:lnTo>
                  <a:pt x="7446" y="487"/>
                </a:lnTo>
                <a:close/>
                <a:moveTo>
                  <a:pt x="7251" y="511"/>
                </a:moveTo>
                <a:lnTo>
                  <a:pt x="7203" y="657"/>
                </a:lnTo>
                <a:lnTo>
                  <a:pt x="7203" y="828"/>
                </a:lnTo>
                <a:lnTo>
                  <a:pt x="7227" y="1071"/>
                </a:lnTo>
                <a:lnTo>
                  <a:pt x="7227" y="1193"/>
                </a:lnTo>
                <a:lnTo>
                  <a:pt x="7276" y="1314"/>
                </a:lnTo>
                <a:lnTo>
                  <a:pt x="7057" y="1339"/>
                </a:lnTo>
                <a:lnTo>
                  <a:pt x="6886" y="1363"/>
                </a:lnTo>
                <a:lnTo>
                  <a:pt x="6862" y="1314"/>
                </a:lnTo>
                <a:lnTo>
                  <a:pt x="6740" y="1071"/>
                </a:lnTo>
                <a:lnTo>
                  <a:pt x="6643" y="828"/>
                </a:lnTo>
                <a:lnTo>
                  <a:pt x="6570" y="657"/>
                </a:lnTo>
                <a:lnTo>
                  <a:pt x="6740" y="609"/>
                </a:lnTo>
                <a:lnTo>
                  <a:pt x="6959" y="560"/>
                </a:lnTo>
                <a:lnTo>
                  <a:pt x="7251" y="511"/>
                </a:lnTo>
                <a:close/>
                <a:moveTo>
                  <a:pt x="10536" y="901"/>
                </a:moveTo>
                <a:lnTo>
                  <a:pt x="10634" y="925"/>
                </a:lnTo>
                <a:lnTo>
                  <a:pt x="10877" y="1022"/>
                </a:lnTo>
                <a:lnTo>
                  <a:pt x="10755" y="1217"/>
                </a:lnTo>
                <a:lnTo>
                  <a:pt x="10585" y="1387"/>
                </a:lnTo>
                <a:lnTo>
                  <a:pt x="10269" y="1314"/>
                </a:lnTo>
                <a:lnTo>
                  <a:pt x="10415" y="1120"/>
                </a:lnTo>
                <a:lnTo>
                  <a:pt x="10536" y="901"/>
                </a:lnTo>
                <a:close/>
                <a:moveTo>
                  <a:pt x="6351" y="706"/>
                </a:moveTo>
                <a:lnTo>
                  <a:pt x="6375" y="974"/>
                </a:lnTo>
                <a:lnTo>
                  <a:pt x="6448" y="1193"/>
                </a:lnTo>
                <a:lnTo>
                  <a:pt x="6546" y="1412"/>
                </a:lnTo>
                <a:lnTo>
                  <a:pt x="5962" y="1557"/>
                </a:lnTo>
                <a:lnTo>
                  <a:pt x="5962" y="1533"/>
                </a:lnTo>
                <a:lnTo>
                  <a:pt x="5889" y="1314"/>
                </a:lnTo>
                <a:lnTo>
                  <a:pt x="5840" y="1095"/>
                </a:lnTo>
                <a:lnTo>
                  <a:pt x="5792" y="876"/>
                </a:lnTo>
                <a:lnTo>
                  <a:pt x="6351" y="706"/>
                </a:lnTo>
                <a:close/>
                <a:moveTo>
                  <a:pt x="11266" y="1168"/>
                </a:moveTo>
                <a:lnTo>
                  <a:pt x="11631" y="1339"/>
                </a:lnTo>
                <a:lnTo>
                  <a:pt x="11510" y="1485"/>
                </a:lnTo>
                <a:lnTo>
                  <a:pt x="11437" y="1582"/>
                </a:lnTo>
                <a:lnTo>
                  <a:pt x="11388" y="1679"/>
                </a:lnTo>
                <a:lnTo>
                  <a:pt x="10974" y="1509"/>
                </a:lnTo>
                <a:lnTo>
                  <a:pt x="11120" y="1363"/>
                </a:lnTo>
                <a:lnTo>
                  <a:pt x="11266" y="1168"/>
                </a:lnTo>
                <a:close/>
                <a:moveTo>
                  <a:pt x="5548" y="974"/>
                </a:moveTo>
                <a:lnTo>
                  <a:pt x="5597" y="1168"/>
                </a:lnTo>
                <a:lnTo>
                  <a:pt x="5621" y="1387"/>
                </a:lnTo>
                <a:lnTo>
                  <a:pt x="5670" y="1509"/>
                </a:lnTo>
                <a:lnTo>
                  <a:pt x="5719" y="1630"/>
                </a:lnTo>
                <a:lnTo>
                  <a:pt x="5743" y="1630"/>
                </a:lnTo>
                <a:lnTo>
                  <a:pt x="5694" y="1655"/>
                </a:lnTo>
                <a:lnTo>
                  <a:pt x="5354" y="1776"/>
                </a:lnTo>
                <a:lnTo>
                  <a:pt x="5013" y="1922"/>
                </a:lnTo>
                <a:lnTo>
                  <a:pt x="4964" y="1874"/>
                </a:lnTo>
                <a:lnTo>
                  <a:pt x="4818" y="1606"/>
                </a:lnTo>
                <a:lnTo>
                  <a:pt x="4745" y="1509"/>
                </a:lnTo>
                <a:lnTo>
                  <a:pt x="4672" y="1387"/>
                </a:lnTo>
                <a:lnTo>
                  <a:pt x="4964" y="1217"/>
                </a:lnTo>
                <a:lnTo>
                  <a:pt x="4989" y="1363"/>
                </a:lnTo>
                <a:lnTo>
                  <a:pt x="5037" y="1509"/>
                </a:lnTo>
                <a:lnTo>
                  <a:pt x="5135" y="1752"/>
                </a:lnTo>
                <a:lnTo>
                  <a:pt x="5159" y="1801"/>
                </a:lnTo>
                <a:lnTo>
                  <a:pt x="5281" y="1801"/>
                </a:lnTo>
                <a:lnTo>
                  <a:pt x="5305" y="1776"/>
                </a:lnTo>
                <a:lnTo>
                  <a:pt x="5329" y="1728"/>
                </a:lnTo>
                <a:lnTo>
                  <a:pt x="5329" y="1679"/>
                </a:lnTo>
                <a:lnTo>
                  <a:pt x="5329" y="1655"/>
                </a:lnTo>
                <a:lnTo>
                  <a:pt x="5281" y="1533"/>
                </a:lnTo>
                <a:lnTo>
                  <a:pt x="5232" y="1387"/>
                </a:lnTo>
                <a:lnTo>
                  <a:pt x="5183" y="1266"/>
                </a:lnTo>
                <a:lnTo>
                  <a:pt x="5135" y="1144"/>
                </a:lnTo>
                <a:lnTo>
                  <a:pt x="5548" y="974"/>
                </a:lnTo>
                <a:close/>
                <a:moveTo>
                  <a:pt x="11899" y="1485"/>
                </a:moveTo>
                <a:lnTo>
                  <a:pt x="12313" y="1703"/>
                </a:lnTo>
                <a:lnTo>
                  <a:pt x="12191" y="1801"/>
                </a:lnTo>
                <a:lnTo>
                  <a:pt x="12094" y="1898"/>
                </a:lnTo>
                <a:lnTo>
                  <a:pt x="12021" y="1995"/>
                </a:lnTo>
                <a:lnTo>
                  <a:pt x="11583" y="1776"/>
                </a:lnTo>
                <a:lnTo>
                  <a:pt x="11680" y="1679"/>
                </a:lnTo>
                <a:lnTo>
                  <a:pt x="11826" y="1533"/>
                </a:lnTo>
                <a:lnTo>
                  <a:pt x="11899" y="1485"/>
                </a:lnTo>
                <a:close/>
                <a:moveTo>
                  <a:pt x="4453" y="1509"/>
                </a:moveTo>
                <a:lnTo>
                  <a:pt x="4526" y="1679"/>
                </a:lnTo>
                <a:lnTo>
                  <a:pt x="4599" y="1849"/>
                </a:lnTo>
                <a:lnTo>
                  <a:pt x="4648" y="1947"/>
                </a:lnTo>
                <a:lnTo>
                  <a:pt x="4721" y="2068"/>
                </a:lnTo>
                <a:lnTo>
                  <a:pt x="4453" y="2214"/>
                </a:lnTo>
                <a:lnTo>
                  <a:pt x="4356" y="2068"/>
                </a:lnTo>
                <a:lnTo>
                  <a:pt x="4259" y="1947"/>
                </a:lnTo>
                <a:lnTo>
                  <a:pt x="4186" y="1825"/>
                </a:lnTo>
                <a:lnTo>
                  <a:pt x="4088" y="1728"/>
                </a:lnTo>
                <a:lnTo>
                  <a:pt x="4453" y="1509"/>
                </a:lnTo>
                <a:close/>
                <a:moveTo>
                  <a:pt x="12580" y="1874"/>
                </a:moveTo>
                <a:lnTo>
                  <a:pt x="12945" y="2117"/>
                </a:lnTo>
                <a:lnTo>
                  <a:pt x="12775" y="2239"/>
                </a:lnTo>
                <a:lnTo>
                  <a:pt x="12702" y="2312"/>
                </a:lnTo>
                <a:lnTo>
                  <a:pt x="12653" y="2385"/>
                </a:lnTo>
                <a:lnTo>
                  <a:pt x="12240" y="2117"/>
                </a:lnTo>
                <a:lnTo>
                  <a:pt x="12337" y="2044"/>
                </a:lnTo>
                <a:lnTo>
                  <a:pt x="12459" y="1971"/>
                </a:lnTo>
                <a:lnTo>
                  <a:pt x="12580" y="1874"/>
                </a:lnTo>
                <a:close/>
                <a:moveTo>
                  <a:pt x="3894" y="1849"/>
                </a:moveTo>
                <a:lnTo>
                  <a:pt x="3942" y="1971"/>
                </a:lnTo>
                <a:lnTo>
                  <a:pt x="4015" y="2093"/>
                </a:lnTo>
                <a:lnTo>
                  <a:pt x="4088" y="2239"/>
                </a:lnTo>
                <a:lnTo>
                  <a:pt x="4186" y="2385"/>
                </a:lnTo>
                <a:lnTo>
                  <a:pt x="3869" y="2579"/>
                </a:lnTo>
                <a:lnTo>
                  <a:pt x="3748" y="2458"/>
                </a:lnTo>
                <a:lnTo>
                  <a:pt x="3626" y="2312"/>
                </a:lnTo>
                <a:lnTo>
                  <a:pt x="3553" y="2239"/>
                </a:lnTo>
                <a:lnTo>
                  <a:pt x="3480" y="2190"/>
                </a:lnTo>
                <a:lnTo>
                  <a:pt x="3407" y="2190"/>
                </a:lnTo>
                <a:lnTo>
                  <a:pt x="3894" y="1849"/>
                </a:lnTo>
                <a:close/>
                <a:moveTo>
                  <a:pt x="3334" y="2239"/>
                </a:moveTo>
                <a:lnTo>
                  <a:pt x="3310" y="2287"/>
                </a:lnTo>
                <a:lnTo>
                  <a:pt x="3310" y="2385"/>
                </a:lnTo>
                <a:lnTo>
                  <a:pt x="3358" y="2482"/>
                </a:lnTo>
                <a:lnTo>
                  <a:pt x="3480" y="2652"/>
                </a:lnTo>
                <a:lnTo>
                  <a:pt x="3577" y="2798"/>
                </a:lnTo>
                <a:lnTo>
                  <a:pt x="3383" y="2944"/>
                </a:lnTo>
                <a:lnTo>
                  <a:pt x="3139" y="2725"/>
                </a:lnTo>
                <a:lnTo>
                  <a:pt x="3018" y="2652"/>
                </a:lnTo>
                <a:lnTo>
                  <a:pt x="2896" y="2579"/>
                </a:lnTo>
                <a:lnTo>
                  <a:pt x="3334" y="2239"/>
                </a:lnTo>
                <a:close/>
                <a:moveTo>
                  <a:pt x="13213" y="2312"/>
                </a:moveTo>
                <a:lnTo>
                  <a:pt x="13602" y="2628"/>
                </a:lnTo>
                <a:lnTo>
                  <a:pt x="13505" y="2725"/>
                </a:lnTo>
                <a:lnTo>
                  <a:pt x="13408" y="2847"/>
                </a:lnTo>
                <a:lnTo>
                  <a:pt x="13310" y="2993"/>
                </a:lnTo>
                <a:lnTo>
                  <a:pt x="13091" y="2774"/>
                </a:lnTo>
                <a:lnTo>
                  <a:pt x="12872" y="2555"/>
                </a:lnTo>
                <a:lnTo>
                  <a:pt x="13164" y="2360"/>
                </a:lnTo>
                <a:lnTo>
                  <a:pt x="13189" y="2336"/>
                </a:lnTo>
                <a:lnTo>
                  <a:pt x="13213" y="2312"/>
                </a:lnTo>
                <a:close/>
                <a:moveTo>
                  <a:pt x="2799" y="2652"/>
                </a:moveTo>
                <a:lnTo>
                  <a:pt x="2896" y="2798"/>
                </a:lnTo>
                <a:lnTo>
                  <a:pt x="2993" y="2944"/>
                </a:lnTo>
                <a:lnTo>
                  <a:pt x="3066" y="3042"/>
                </a:lnTo>
                <a:lnTo>
                  <a:pt x="3164" y="3115"/>
                </a:lnTo>
                <a:lnTo>
                  <a:pt x="2969" y="3309"/>
                </a:lnTo>
                <a:lnTo>
                  <a:pt x="2920" y="3285"/>
                </a:lnTo>
                <a:lnTo>
                  <a:pt x="2726" y="3188"/>
                </a:lnTo>
                <a:lnTo>
                  <a:pt x="2555" y="3090"/>
                </a:lnTo>
                <a:lnTo>
                  <a:pt x="2409" y="3017"/>
                </a:lnTo>
                <a:lnTo>
                  <a:pt x="2799" y="2652"/>
                </a:lnTo>
                <a:close/>
                <a:moveTo>
                  <a:pt x="13773" y="2774"/>
                </a:moveTo>
                <a:lnTo>
                  <a:pt x="14089" y="3115"/>
                </a:lnTo>
                <a:lnTo>
                  <a:pt x="13846" y="3236"/>
                </a:lnTo>
                <a:lnTo>
                  <a:pt x="13724" y="3334"/>
                </a:lnTo>
                <a:lnTo>
                  <a:pt x="13651" y="3407"/>
                </a:lnTo>
                <a:lnTo>
                  <a:pt x="13456" y="3163"/>
                </a:lnTo>
                <a:lnTo>
                  <a:pt x="13432" y="3139"/>
                </a:lnTo>
                <a:lnTo>
                  <a:pt x="13505" y="3090"/>
                </a:lnTo>
                <a:lnTo>
                  <a:pt x="13554" y="3017"/>
                </a:lnTo>
                <a:lnTo>
                  <a:pt x="13675" y="2896"/>
                </a:lnTo>
                <a:lnTo>
                  <a:pt x="13773" y="2774"/>
                </a:lnTo>
                <a:close/>
                <a:moveTo>
                  <a:pt x="2263" y="3188"/>
                </a:moveTo>
                <a:lnTo>
                  <a:pt x="2312" y="3285"/>
                </a:lnTo>
                <a:lnTo>
                  <a:pt x="2409" y="3358"/>
                </a:lnTo>
                <a:lnTo>
                  <a:pt x="2555" y="3480"/>
                </a:lnTo>
                <a:lnTo>
                  <a:pt x="2726" y="3577"/>
                </a:lnTo>
                <a:lnTo>
                  <a:pt x="2531" y="3796"/>
                </a:lnTo>
                <a:lnTo>
                  <a:pt x="2117" y="3553"/>
                </a:lnTo>
                <a:lnTo>
                  <a:pt x="1971" y="3504"/>
                </a:lnTo>
                <a:lnTo>
                  <a:pt x="2263" y="3188"/>
                </a:lnTo>
                <a:close/>
                <a:moveTo>
                  <a:pt x="14284" y="3334"/>
                </a:moveTo>
                <a:lnTo>
                  <a:pt x="14478" y="3577"/>
                </a:lnTo>
                <a:lnTo>
                  <a:pt x="14624" y="3820"/>
                </a:lnTo>
                <a:lnTo>
                  <a:pt x="14478" y="3869"/>
                </a:lnTo>
                <a:lnTo>
                  <a:pt x="14356" y="3918"/>
                </a:lnTo>
                <a:lnTo>
                  <a:pt x="14235" y="3966"/>
                </a:lnTo>
                <a:lnTo>
                  <a:pt x="14113" y="4039"/>
                </a:lnTo>
                <a:lnTo>
                  <a:pt x="13773" y="3577"/>
                </a:lnTo>
                <a:lnTo>
                  <a:pt x="13894" y="3528"/>
                </a:lnTo>
                <a:lnTo>
                  <a:pt x="13992" y="3480"/>
                </a:lnTo>
                <a:lnTo>
                  <a:pt x="14186" y="3382"/>
                </a:lnTo>
                <a:lnTo>
                  <a:pt x="14284" y="3334"/>
                </a:lnTo>
                <a:close/>
                <a:moveTo>
                  <a:pt x="1825" y="3699"/>
                </a:moveTo>
                <a:lnTo>
                  <a:pt x="2020" y="3845"/>
                </a:lnTo>
                <a:lnTo>
                  <a:pt x="2312" y="4064"/>
                </a:lnTo>
                <a:lnTo>
                  <a:pt x="2069" y="4453"/>
                </a:lnTo>
                <a:lnTo>
                  <a:pt x="1850" y="4307"/>
                </a:lnTo>
                <a:lnTo>
                  <a:pt x="1533" y="4112"/>
                </a:lnTo>
                <a:lnTo>
                  <a:pt x="1825" y="3699"/>
                </a:lnTo>
                <a:close/>
                <a:moveTo>
                  <a:pt x="14794" y="4112"/>
                </a:moveTo>
                <a:lnTo>
                  <a:pt x="14965" y="4453"/>
                </a:lnTo>
                <a:lnTo>
                  <a:pt x="14794" y="4526"/>
                </a:lnTo>
                <a:lnTo>
                  <a:pt x="14648" y="4599"/>
                </a:lnTo>
                <a:lnTo>
                  <a:pt x="14478" y="4696"/>
                </a:lnTo>
                <a:lnTo>
                  <a:pt x="14308" y="4356"/>
                </a:lnTo>
                <a:lnTo>
                  <a:pt x="14551" y="4258"/>
                </a:lnTo>
                <a:lnTo>
                  <a:pt x="14673" y="4210"/>
                </a:lnTo>
                <a:lnTo>
                  <a:pt x="14794" y="4112"/>
                </a:lnTo>
                <a:close/>
                <a:moveTo>
                  <a:pt x="1412" y="4331"/>
                </a:moveTo>
                <a:lnTo>
                  <a:pt x="1485" y="4429"/>
                </a:lnTo>
                <a:lnTo>
                  <a:pt x="1606" y="4526"/>
                </a:lnTo>
                <a:lnTo>
                  <a:pt x="1752" y="4648"/>
                </a:lnTo>
                <a:lnTo>
                  <a:pt x="1898" y="4745"/>
                </a:lnTo>
                <a:lnTo>
                  <a:pt x="1825" y="4867"/>
                </a:lnTo>
                <a:lnTo>
                  <a:pt x="1533" y="4745"/>
                </a:lnTo>
                <a:lnTo>
                  <a:pt x="1387" y="4696"/>
                </a:lnTo>
                <a:lnTo>
                  <a:pt x="1241" y="4696"/>
                </a:lnTo>
                <a:lnTo>
                  <a:pt x="1412" y="4331"/>
                </a:lnTo>
                <a:close/>
                <a:moveTo>
                  <a:pt x="15062" y="4745"/>
                </a:moveTo>
                <a:lnTo>
                  <a:pt x="15208" y="5183"/>
                </a:lnTo>
                <a:lnTo>
                  <a:pt x="15135" y="5183"/>
                </a:lnTo>
                <a:lnTo>
                  <a:pt x="15038" y="5207"/>
                </a:lnTo>
                <a:lnTo>
                  <a:pt x="14843" y="5256"/>
                </a:lnTo>
                <a:lnTo>
                  <a:pt x="14746" y="5305"/>
                </a:lnTo>
                <a:lnTo>
                  <a:pt x="14600" y="4891"/>
                </a:lnTo>
                <a:lnTo>
                  <a:pt x="14770" y="4842"/>
                </a:lnTo>
                <a:lnTo>
                  <a:pt x="14916" y="4794"/>
                </a:lnTo>
                <a:lnTo>
                  <a:pt x="15062" y="4745"/>
                </a:lnTo>
                <a:close/>
                <a:moveTo>
                  <a:pt x="1168" y="4794"/>
                </a:moveTo>
                <a:lnTo>
                  <a:pt x="1412" y="5013"/>
                </a:lnTo>
                <a:lnTo>
                  <a:pt x="1558" y="5086"/>
                </a:lnTo>
                <a:lnTo>
                  <a:pt x="1704" y="5159"/>
                </a:lnTo>
                <a:lnTo>
                  <a:pt x="1558" y="5524"/>
                </a:lnTo>
                <a:lnTo>
                  <a:pt x="1509" y="5475"/>
                </a:lnTo>
                <a:lnTo>
                  <a:pt x="1314" y="5402"/>
                </a:lnTo>
                <a:lnTo>
                  <a:pt x="1144" y="5353"/>
                </a:lnTo>
                <a:lnTo>
                  <a:pt x="974" y="5329"/>
                </a:lnTo>
                <a:lnTo>
                  <a:pt x="1168" y="4794"/>
                </a:lnTo>
                <a:close/>
                <a:moveTo>
                  <a:pt x="15305" y="5499"/>
                </a:moveTo>
                <a:lnTo>
                  <a:pt x="15403" y="5986"/>
                </a:lnTo>
                <a:lnTo>
                  <a:pt x="15184" y="6035"/>
                </a:lnTo>
                <a:lnTo>
                  <a:pt x="14965" y="6083"/>
                </a:lnTo>
                <a:lnTo>
                  <a:pt x="14916" y="5791"/>
                </a:lnTo>
                <a:lnTo>
                  <a:pt x="14867" y="5621"/>
                </a:lnTo>
                <a:lnTo>
                  <a:pt x="14940" y="5597"/>
                </a:lnTo>
                <a:lnTo>
                  <a:pt x="15111" y="5548"/>
                </a:lnTo>
                <a:lnTo>
                  <a:pt x="15305" y="5499"/>
                </a:lnTo>
                <a:close/>
                <a:moveTo>
                  <a:pt x="876" y="5572"/>
                </a:moveTo>
                <a:lnTo>
                  <a:pt x="1022" y="5645"/>
                </a:lnTo>
                <a:lnTo>
                  <a:pt x="1193" y="5718"/>
                </a:lnTo>
                <a:lnTo>
                  <a:pt x="1387" y="5767"/>
                </a:lnTo>
                <a:lnTo>
                  <a:pt x="1436" y="5791"/>
                </a:lnTo>
                <a:lnTo>
                  <a:pt x="1485" y="5767"/>
                </a:lnTo>
                <a:lnTo>
                  <a:pt x="1387" y="6229"/>
                </a:lnTo>
                <a:lnTo>
                  <a:pt x="1314" y="6156"/>
                </a:lnTo>
                <a:lnTo>
                  <a:pt x="1217" y="6108"/>
                </a:lnTo>
                <a:lnTo>
                  <a:pt x="1022" y="6059"/>
                </a:lnTo>
                <a:lnTo>
                  <a:pt x="876" y="6035"/>
                </a:lnTo>
                <a:lnTo>
                  <a:pt x="730" y="6059"/>
                </a:lnTo>
                <a:lnTo>
                  <a:pt x="876" y="5572"/>
                </a:lnTo>
                <a:close/>
                <a:moveTo>
                  <a:pt x="15476" y="6327"/>
                </a:moveTo>
                <a:lnTo>
                  <a:pt x="15549" y="6643"/>
                </a:lnTo>
                <a:lnTo>
                  <a:pt x="15354" y="6643"/>
                </a:lnTo>
                <a:lnTo>
                  <a:pt x="15086" y="6692"/>
                </a:lnTo>
                <a:lnTo>
                  <a:pt x="15038" y="6375"/>
                </a:lnTo>
                <a:lnTo>
                  <a:pt x="15086" y="6375"/>
                </a:lnTo>
                <a:lnTo>
                  <a:pt x="15476" y="6327"/>
                </a:lnTo>
                <a:close/>
                <a:moveTo>
                  <a:pt x="682" y="6278"/>
                </a:moveTo>
                <a:lnTo>
                  <a:pt x="779" y="6351"/>
                </a:lnTo>
                <a:lnTo>
                  <a:pt x="901" y="6375"/>
                </a:lnTo>
                <a:lnTo>
                  <a:pt x="1071" y="6448"/>
                </a:lnTo>
                <a:lnTo>
                  <a:pt x="1168" y="6497"/>
                </a:lnTo>
                <a:lnTo>
                  <a:pt x="1290" y="6497"/>
                </a:lnTo>
                <a:lnTo>
                  <a:pt x="1339" y="6473"/>
                </a:lnTo>
                <a:lnTo>
                  <a:pt x="1290" y="6716"/>
                </a:lnTo>
                <a:lnTo>
                  <a:pt x="1217" y="6667"/>
                </a:lnTo>
                <a:lnTo>
                  <a:pt x="925" y="6619"/>
                </a:lnTo>
                <a:lnTo>
                  <a:pt x="755" y="6594"/>
                </a:lnTo>
                <a:lnTo>
                  <a:pt x="609" y="6619"/>
                </a:lnTo>
                <a:lnTo>
                  <a:pt x="609" y="6619"/>
                </a:lnTo>
                <a:lnTo>
                  <a:pt x="682" y="6278"/>
                </a:lnTo>
                <a:close/>
                <a:moveTo>
                  <a:pt x="15622" y="6959"/>
                </a:moveTo>
                <a:lnTo>
                  <a:pt x="15670" y="7178"/>
                </a:lnTo>
                <a:lnTo>
                  <a:pt x="15695" y="7349"/>
                </a:lnTo>
                <a:lnTo>
                  <a:pt x="15184" y="7349"/>
                </a:lnTo>
                <a:lnTo>
                  <a:pt x="15135" y="6959"/>
                </a:lnTo>
                <a:close/>
                <a:moveTo>
                  <a:pt x="560" y="6813"/>
                </a:moveTo>
                <a:lnTo>
                  <a:pt x="706" y="6886"/>
                </a:lnTo>
                <a:lnTo>
                  <a:pt x="828" y="6935"/>
                </a:lnTo>
                <a:lnTo>
                  <a:pt x="1120" y="7032"/>
                </a:lnTo>
                <a:lnTo>
                  <a:pt x="1193" y="7032"/>
                </a:lnTo>
                <a:lnTo>
                  <a:pt x="1266" y="7008"/>
                </a:lnTo>
                <a:lnTo>
                  <a:pt x="1193" y="7495"/>
                </a:lnTo>
                <a:lnTo>
                  <a:pt x="1095" y="7446"/>
                </a:lnTo>
                <a:lnTo>
                  <a:pt x="998" y="7422"/>
                </a:lnTo>
                <a:lnTo>
                  <a:pt x="657" y="7349"/>
                </a:lnTo>
                <a:lnTo>
                  <a:pt x="511" y="7300"/>
                </a:lnTo>
                <a:lnTo>
                  <a:pt x="560" y="6813"/>
                </a:lnTo>
                <a:close/>
                <a:moveTo>
                  <a:pt x="15208" y="7665"/>
                </a:moveTo>
                <a:lnTo>
                  <a:pt x="15403" y="7689"/>
                </a:lnTo>
                <a:lnTo>
                  <a:pt x="15695" y="7714"/>
                </a:lnTo>
                <a:lnTo>
                  <a:pt x="15695" y="7981"/>
                </a:lnTo>
                <a:lnTo>
                  <a:pt x="15573" y="7957"/>
                </a:lnTo>
                <a:lnTo>
                  <a:pt x="15451" y="7957"/>
                </a:lnTo>
                <a:lnTo>
                  <a:pt x="15330" y="7981"/>
                </a:lnTo>
                <a:lnTo>
                  <a:pt x="15232" y="8030"/>
                </a:lnTo>
                <a:lnTo>
                  <a:pt x="15208" y="7665"/>
                </a:lnTo>
                <a:close/>
                <a:moveTo>
                  <a:pt x="463" y="7641"/>
                </a:moveTo>
                <a:lnTo>
                  <a:pt x="633" y="7714"/>
                </a:lnTo>
                <a:lnTo>
                  <a:pt x="828" y="7762"/>
                </a:lnTo>
                <a:lnTo>
                  <a:pt x="998" y="7787"/>
                </a:lnTo>
                <a:lnTo>
                  <a:pt x="1071" y="7787"/>
                </a:lnTo>
                <a:lnTo>
                  <a:pt x="1144" y="7762"/>
                </a:lnTo>
                <a:lnTo>
                  <a:pt x="1071" y="8127"/>
                </a:lnTo>
                <a:lnTo>
                  <a:pt x="1022" y="8103"/>
                </a:lnTo>
                <a:lnTo>
                  <a:pt x="706" y="8103"/>
                </a:lnTo>
                <a:lnTo>
                  <a:pt x="584" y="8127"/>
                </a:lnTo>
                <a:lnTo>
                  <a:pt x="438" y="8176"/>
                </a:lnTo>
                <a:lnTo>
                  <a:pt x="463" y="7787"/>
                </a:lnTo>
                <a:lnTo>
                  <a:pt x="463" y="7641"/>
                </a:lnTo>
                <a:close/>
                <a:moveTo>
                  <a:pt x="15232" y="8176"/>
                </a:moveTo>
                <a:lnTo>
                  <a:pt x="15403" y="8249"/>
                </a:lnTo>
                <a:lnTo>
                  <a:pt x="15719" y="8346"/>
                </a:lnTo>
                <a:lnTo>
                  <a:pt x="15719" y="8517"/>
                </a:lnTo>
                <a:lnTo>
                  <a:pt x="15719" y="8687"/>
                </a:lnTo>
                <a:lnTo>
                  <a:pt x="15524" y="8638"/>
                </a:lnTo>
                <a:lnTo>
                  <a:pt x="15378" y="8590"/>
                </a:lnTo>
                <a:lnTo>
                  <a:pt x="15208" y="8565"/>
                </a:lnTo>
                <a:lnTo>
                  <a:pt x="15232" y="8371"/>
                </a:lnTo>
                <a:lnTo>
                  <a:pt x="15232" y="8176"/>
                </a:lnTo>
                <a:close/>
                <a:moveTo>
                  <a:pt x="438" y="8395"/>
                </a:moveTo>
                <a:lnTo>
                  <a:pt x="584" y="8444"/>
                </a:lnTo>
                <a:lnTo>
                  <a:pt x="706" y="8444"/>
                </a:lnTo>
                <a:lnTo>
                  <a:pt x="974" y="8419"/>
                </a:lnTo>
                <a:lnTo>
                  <a:pt x="1022" y="8419"/>
                </a:lnTo>
                <a:lnTo>
                  <a:pt x="1022" y="8468"/>
                </a:lnTo>
                <a:lnTo>
                  <a:pt x="998" y="8736"/>
                </a:lnTo>
                <a:lnTo>
                  <a:pt x="974" y="8979"/>
                </a:lnTo>
                <a:lnTo>
                  <a:pt x="925" y="9003"/>
                </a:lnTo>
                <a:lnTo>
                  <a:pt x="706" y="9028"/>
                </a:lnTo>
                <a:lnTo>
                  <a:pt x="584" y="9028"/>
                </a:lnTo>
                <a:lnTo>
                  <a:pt x="463" y="9076"/>
                </a:lnTo>
                <a:lnTo>
                  <a:pt x="438" y="8395"/>
                </a:lnTo>
                <a:close/>
                <a:moveTo>
                  <a:pt x="15111" y="8882"/>
                </a:moveTo>
                <a:lnTo>
                  <a:pt x="15305" y="8955"/>
                </a:lnTo>
                <a:lnTo>
                  <a:pt x="15476" y="9028"/>
                </a:lnTo>
                <a:lnTo>
                  <a:pt x="15597" y="9076"/>
                </a:lnTo>
                <a:lnTo>
                  <a:pt x="15719" y="9101"/>
                </a:lnTo>
                <a:lnTo>
                  <a:pt x="15816" y="9149"/>
                </a:lnTo>
                <a:lnTo>
                  <a:pt x="15792" y="9587"/>
                </a:lnTo>
                <a:lnTo>
                  <a:pt x="15670" y="9490"/>
                </a:lnTo>
                <a:lnTo>
                  <a:pt x="15500" y="9417"/>
                </a:lnTo>
                <a:lnTo>
                  <a:pt x="15378" y="9368"/>
                </a:lnTo>
                <a:lnTo>
                  <a:pt x="15232" y="9320"/>
                </a:lnTo>
                <a:lnTo>
                  <a:pt x="15111" y="9320"/>
                </a:lnTo>
                <a:lnTo>
                  <a:pt x="15062" y="9344"/>
                </a:lnTo>
                <a:lnTo>
                  <a:pt x="15086" y="8930"/>
                </a:lnTo>
                <a:lnTo>
                  <a:pt x="15111" y="8882"/>
                </a:lnTo>
                <a:close/>
                <a:moveTo>
                  <a:pt x="998" y="9368"/>
                </a:moveTo>
                <a:lnTo>
                  <a:pt x="1047" y="9757"/>
                </a:lnTo>
                <a:lnTo>
                  <a:pt x="803" y="9806"/>
                </a:lnTo>
                <a:lnTo>
                  <a:pt x="706" y="9830"/>
                </a:lnTo>
                <a:lnTo>
                  <a:pt x="609" y="9903"/>
                </a:lnTo>
                <a:lnTo>
                  <a:pt x="584" y="9903"/>
                </a:lnTo>
                <a:lnTo>
                  <a:pt x="511" y="9368"/>
                </a:lnTo>
                <a:close/>
                <a:moveTo>
                  <a:pt x="15013" y="9563"/>
                </a:moveTo>
                <a:lnTo>
                  <a:pt x="15111" y="9636"/>
                </a:lnTo>
                <a:lnTo>
                  <a:pt x="15232" y="9709"/>
                </a:lnTo>
                <a:lnTo>
                  <a:pt x="15451" y="9855"/>
                </a:lnTo>
                <a:lnTo>
                  <a:pt x="15670" y="10025"/>
                </a:lnTo>
                <a:lnTo>
                  <a:pt x="15719" y="10049"/>
                </a:lnTo>
                <a:lnTo>
                  <a:pt x="15646" y="10366"/>
                </a:lnTo>
                <a:lnTo>
                  <a:pt x="15524" y="10317"/>
                </a:lnTo>
                <a:lnTo>
                  <a:pt x="15281" y="10147"/>
                </a:lnTo>
                <a:lnTo>
                  <a:pt x="15111" y="10025"/>
                </a:lnTo>
                <a:lnTo>
                  <a:pt x="14940" y="9928"/>
                </a:lnTo>
                <a:lnTo>
                  <a:pt x="15013" y="9563"/>
                </a:lnTo>
                <a:close/>
                <a:moveTo>
                  <a:pt x="8176" y="3650"/>
                </a:moveTo>
                <a:lnTo>
                  <a:pt x="8127" y="3674"/>
                </a:lnTo>
                <a:lnTo>
                  <a:pt x="8054" y="3723"/>
                </a:lnTo>
                <a:lnTo>
                  <a:pt x="8006" y="3772"/>
                </a:lnTo>
                <a:lnTo>
                  <a:pt x="7957" y="3845"/>
                </a:lnTo>
                <a:lnTo>
                  <a:pt x="7933" y="3918"/>
                </a:lnTo>
                <a:lnTo>
                  <a:pt x="7908" y="4575"/>
                </a:lnTo>
                <a:lnTo>
                  <a:pt x="7908" y="5232"/>
                </a:lnTo>
                <a:lnTo>
                  <a:pt x="7981" y="6570"/>
                </a:lnTo>
                <a:lnTo>
                  <a:pt x="7981" y="7032"/>
                </a:lnTo>
                <a:lnTo>
                  <a:pt x="7981" y="7470"/>
                </a:lnTo>
                <a:lnTo>
                  <a:pt x="7957" y="7933"/>
                </a:lnTo>
                <a:lnTo>
                  <a:pt x="7957" y="8395"/>
                </a:lnTo>
                <a:lnTo>
                  <a:pt x="7981" y="8468"/>
                </a:lnTo>
                <a:lnTo>
                  <a:pt x="8006" y="8541"/>
                </a:lnTo>
                <a:lnTo>
                  <a:pt x="8030" y="8590"/>
                </a:lnTo>
                <a:lnTo>
                  <a:pt x="8079" y="8614"/>
                </a:lnTo>
                <a:lnTo>
                  <a:pt x="8103" y="8736"/>
                </a:lnTo>
                <a:lnTo>
                  <a:pt x="8152" y="8857"/>
                </a:lnTo>
                <a:lnTo>
                  <a:pt x="8200" y="8979"/>
                </a:lnTo>
                <a:lnTo>
                  <a:pt x="8273" y="9076"/>
                </a:lnTo>
                <a:lnTo>
                  <a:pt x="8444" y="9271"/>
                </a:lnTo>
                <a:lnTo>
                  <a:pt x="8614" y="9441"/>
                </a:lnTo>
                <a:lnTo>
                  <a:pt x="9174" y="9952"/>
                </a:lnTo>
                <a:lnTo>
                  <a:pt x="9733" y="10463"/>
                </a:lnTo>
                <a:lnTo>
                  <a:pt x="9806" y="10512"/>
                </a:lnTo>
                <a:lnTo>
                  <a:pt x="9855" y="10536"/>
                </a:lnTo>
                <a:lnTo>
                  <a:pt x="10001" y="10536"/>
                </a:lnTo>
                <a:lnTo>
                  <a:pt x="10147" y="10512"/>
                </a:lnTo>
                <a:lnTo>
                  <a:pt x="10244" y="10439"/>
                </a:lnTo>
                <a:lnTo>
                  <a:pt x="10317" y="10317"/>
                </a:lnTo>
                <a:lnTo>
                  <a:pt x="10342" y="10195"/>
                </a:lnTo>
                <a:lnTo>
                  <a:pt x="10342" y="10147"/>
                </a:lnTo>
                <a:lnTo>
                  <a:pt x="10317" y="10074"/>
                </a:lnTo>
                <a:lnTo>
                  <a:pt x="10293" y="10025"/>
                </a:lnTo>
                <a:lnTo>
                  <a:pt x="10220" y="9952"/>
                </a:lnTo>
                <a:lnTo>
                  <a:pt x="9758" y="9539"/>
                </a:lnTo>
                <a:lnTo>
                  <a:pt x="9295" y="9125"/>
                </a:lnTo>
                <a:lnTo>
                  <a:pt x="8906" y="8784"/>
                </a:lnTo>
                <a:lnTo>
                  <a:pt x="8736" y="8590"/>
                </a:lnTo>
                <a:lnTo>
                  <a:pt x="8590" y="8395"/>
                </a:lnTo>
                <a:lnTo>
                  <a:pt x="8517" y="8298"/>
                </a:lnTo>
                <a:lnTo>
                  <a:pt x="8541" y="7762"/>
                </a:lnTo>
                <a:lnTo>
                  <a:pt x="8541" y="7203"/>
                </a:lnTo>
                <a:lnTo>
                  <a:pt x="8541" y="6667"/>
                </a:lnTo>
                <a:lnTo>
                  <a:pt x="8517" y="6108"/>
                </a:lnTo>
                <a:lnTo>
                  <a:pt x="8444" y="5013"/>
                </a:lnTo>
                <a:lnTo>
                  <a:pt x="8419" y="4477"/>
                </a:lnTo>
                <a:lnTo>
                  <a:pt x="8419" y="3918"/>
                </a:lnTo>
                <a:lnTo>
                  <a:pt x="8419" y="3845"/>
                </a:lnTo>
                <a:lnTo>
                  <a:pt x="8395" y="3796"/>
                </a:lnTo>
                <a:lnTo>
                  <a:pt x="8371" y="3747"/>
                </a:lnTo>
                <a:lnTo>
                  <a:pt x="8298" y="3699"/>
                </a:lnTo>
                <a:lnTo>
                  <a:pt x="8249" y="3674"/>
                </a:lnTo>
                <a:lnTo>
                  <a:pt x="8200" y="3650"/>
                </a:lnTo>
                <a:close/>
                <a:moveTo>
                  <a:pt x="633" y="10074"/>
                </a:moveTo>
                <a:lnTo>
                  <a:pt x="730" y="10122"/>
                </a:lnTo>
                <a:lnTo>
                  <a:pt x="876" y="10147"/>
                </a:lnTo>
                <a:lnTo>
                  <a:pt x="998" y="10147"/>
                </a:lnTo>
                <a:lnTo>
                  <a:pt x="1144" y="10122"/>
                </a:lnTo>
                <a:lnTo>
                  <a:pt x="1266" y="10487"/>
                </a:lnTo>
                <a:lnTo>
                  <a:pt x="1047" y="10585"/>
                </a:lnTo>
                <a:lnTo>
                  <a:pt x="925" y="10609"/>
                </a:lnTo>
                <a:lnTo>
                  <a:pt x="779" y="10682"/>
                </a:lnTo>
                <a:lnTo>
                  <a:pt x="706" y="10366"/>
                </a:lnTo>
                <a:lnTo>
                  <a:pt x="633" y="10074"/>
                </a:lnTo>
                <a:close/>
                <a:moveTo>
                  <a:pt x="14867" y="10244"/>
                </a:moveTo>
                <a:lnTo>
                  <a:pt x="14989" y="10366"/>
                </a:lnTo>
                <a:lnTo>
                  <a:pt x="15111" y="10463"/>
                </a:lnTo>
                <a:lnTo>
                  <a:pt x="15232" y="10560"/>
                </a:lnTo>
                <a:lnTo>
                  <a:pt x="15378" y="10658"/>
                </a:lnTo>
                <a:lnTo>
                  <a:pt x="15549" y="10706"/>
                </a:lnTo>
                <a:lnTo>
                  <a:pt x="15403" y="11071"/>
                </a:lnTo>
                <a:lnTo>
                  <a:pt x="15111" y="10852"/>
                </a:lnTo>
                <a:lnTo>
                  <a:pt x="15013" y="10779"/>
                </a:lnTo>
                <a:lnTo>
                  <a:pt x="14892" y="10706"/>
                </a:lnTo>
                <a:lnTo>
                  <a:pt x="14843" y="10682"/>
                </a:lnTo>
                <a:lnTo>
                  <a:pt x="14794" y="10658"/>
                </a:lnTo>
                <a:lnTo>
                  <a:pt x="14770" y="10658"/>
                </a:lnTo>
                <a:lnTo>
                  <a:pt x="14867" y="10244"/>
                </a:lnTo>
                <a:close/>
                <a:moveTo>
                  <a:pt x="1412" y="10852"/>
                </a:moveTo>
                <a:lnTo>
                  <a:pt x="1558" y="11169"/>
                </a:lnTo>
                <a:lnTo>
                  <a:pt x="1363" y="11266"/>
                </a:lnTo>
                <a:lnTo>
                  <a:pt x="1241" y="11339"/>
                </a:lnTo>
                <a:lnTo>
                  <a:pt x="1168" y="11363"/>
                </a:lnTo>
                <a:lnTo>
                  <a:pt x="1095" y="11436"/>
                </a:lnTo>
                <a:lnTo>
                  <a:pt x="901" y="10950"/>
                </a:lnTo>
                <a:lnTo>
                  <a:pt x="1095" y="10925"/>
                </a:lnTo>
                <a:lnTo>
                  <a:pt x="1241" y="10901"/>
                </a:lnTo>
                <a:lnTo>
                  <a:pt x="1412" y="10852"/>
                </a:lnTo>
                <a:close/>
                <a:moveTo>
                  <a:pt x="14697" y="10877"/>
                </a:moveTo>
                <a:lnTo>
                  <a:pt x="14721" y="10901"/>
                </a:lnTo>
                <a:lnTo>
                  <a:pt x="14794" y="11023"/>
                </a:lnTo>
                <a:lnTo>
                  <a:pt x="14892" y="11144"/>
                </a:lnTo>
                <a:lnTo>
                  <a:pt x="15062" y="11290"/>
                </a:lnTo>
                <a:lnTo>
                  <a:pt x="15159" y="11363"/>
                </a:lnTo>
                <a:lnTo>
                  <a:pt x="15257" y="11412"/>
                </a:lnTo>
                <a:lnTo>
                  <a:pt x="15062" y="11874"/>
                </a:lnTo>
                <a:lnTo>
                  <a:pt x="15062" y="11850"/>
                </a:lnTo>
                <a:lnTo>
                  <a:pt x="14940" y="11753"/>
                </a:lnTo>
                <a:lnTo>
                  <a:pt x="14819" y="11607"/>
                </a:lnTo>
                <a:lnTo>
                  <a:pt x="14648" y="11509"/>
                </a:lnTo>
                <a:lnTo>
                  <a:pt x="14575" y="11461"/>
                </a:lnTo>
                <a:lnTo>
                  <a:pt x="14502" y="11461"/>
                </a:lnTo>
                <a:lnTo>
                  <a:pt x="14673" y="10998"/>
                </a:lnTo>
                <a:lnTo>
                  <a:pt x="14697" y="10877"/>
                </a:lnTo>
                <a:close/>
                <a:moveTo>
                  <a:pt x="1752" y="11509"/>
                </a:moveTo>
                <a:lnTo>
                  <a:pt x="1874" y="11704"/>
                </a:lnTo>
                <a:lnTo>
                  <a:pt x="1752" y="11826"/>
                </a:lnTo>
                <a:lnTo>
                  <a:pt x="1606" y="11972"/>
                </a:lnTo>
                <a:lnTo>
                  <a:pt x="1485" y="12142"/>
                </a:lnTo>
                <a:lnTo>
                  <a:pt x="1241" y="11680"/>
                </a:lnTo>
                <a:lnTo>
                  <a:pt x="1363" y="11655"/>
                </a:lnTo>
                <a:lnTo>
                  <a:pt x="1485" y="11607"/>
                </a:lnTo>
                <a:lnTo>
                  <a:pt x="1752" y="11509"/>
                </a:lnTo>
                <a:close/>
                <a:moveTo>
                  <a:pt x="14405" y="11607"/>
                </a:moveTo>
                <a:lnTo>
                  <a:pt x="14575" y="11801"/>
                </a:lnTo>
                <a:lnTo>
                  <a:pt x="14721" y="11947"/>
                </a:lnTo>
                <a:lnTo>
                  <a:pt x="14892" y="12093"/>
                </a:lnTo>
                <a:lnTo>
                  <a:pt x="14940" y="12118"/>
                </a:lnTo>
                <a:lnTo>
                  <a:pt x="14794" y="12361"/>
                </a:lnTo>
                <a:lnTo>
                  <a:pt x="14721" y="12288"/>
                </a:lnTo>
                <a:lnTo>
                  <a:pt x="14648" y="12215"/>
                </a:lnTo>
                <a:lnTo>
                  <a:pt x="14478" y="12118"/>
                </a:lnTo>
                <a:lnTo>
                  <a:pt x="14235" y="11947"/>
                </a:lnTo>
                <a:lnTo>
                  <a:pt x="14405" y="11607"/>
                </a:lnTo>
                <a:close/>
                <a:moveTo>
                  <a:pt x="2069" y="11996"/>
                </a:moveTo>
                <a:lnTo>
                  <a:pt x="2263" y="12288"/>
                </a:lnTo>
                <a:lnTo>
                  <a:pt x="2117" y="12410"/>
                </a:lnTo>
                <a:lnTo>
                  <a:pt x="1996" y="12556"/>
                </a:lnTo>
                <a:lnTo>
                  <a:pt x="1947" y="12653"/>
                </a:lnTo>
                <a:lnTo>
                  <a:pt x="1898" y="12750"/>
                </a:lnTo>
                <a:lnTo>
                  <a:pt x="1631" y="12361"/>
                </a:lnTo>
                <a:lnTo>
                  <a:pt x="1825" y="12215"/>
                </a:lnTo>
                <a:lnTo>
                  <a:pt x="1996" y="12069"/>
                </a:lnTo>
                <a:lnTo>
                  <a:pt x="2069" y="11996"/>
                </a:lnTo>
                <a:close/>
                <a:moveTo>
                  <a:pt x="14065" y="12239"/>
                </a:moveTo>
                <a:lnTo>
                  <a:pt x="14186" y="12361"/>
                </a:lnTo>
                <a:lnTo>
                  <a:pt x="14405" y="12507"/>
                </a:lnTo>
                <a:lnTo>
                  <a:pt x="14502" y="12580"/>
                </a:lnTo>
                <a:lnTo>
                  <a:pt x="14624" y="12629"/>
                </a:lnTo>
                <a:lnTo>
                  <a:pt x="14381" y="12969"/>
                </a:lnTo>
                <a:lnTo>
                  <a:pt x="14332" y="12872"/>
                </a:lnTo>
                <a:lnTo>
                  <a:pt x="14259" y="12799"/>
                </a:lnTo>
                <a:lnTo>
                  <a:pt x="14113" y="12677"/>
                </a:lnTo>
                <a:lnTo>
                  <a:pt x="13919" y="12483"/>
                </a:lnTo>
                <a:lnTo>
                  <a:pt x="14065" y="12239"/>
                </a:lnTo>
                <a:close/>
                <a:moveTo>
                  <a:pt x="2531" y="12604"/>
                </a:moveTo>
                <a:lnTo>
                  <a:pt x="2726" y="12848"/>
                </a:lnTo>
                <a:lnTo>
                  <a:pt x="2458" y="13237"/>
                </a:lnTo>
                <a:lnTo>
                  <a:pt x="2361" y="13359"/>
                </a:lnTo>
                <a:lnTo>
                  <a:pt x="2044" y="12921"/>
                </a:lnTo>
                <a:lnTo>
                  <a:pt x="2142" y="12896"/>
                </a:lnTo>
                <a:lnTo>
                  <a:pt x="2239" y="12848"/>
                </a:lnTo>
                <a:lnTo>
                  <a:pt x="2385" y="12726"/>
                </a:lnTo>
                <a:lnTo>
                  <a:pt x="2531" y="12604"/>
                </a:lnTo>
                <a:close/>
                <a:moveTo>
                  <a:pt x="13773" y="12702"/>
                </a:moveTo>
                <a:lnTo>
                  <a:pt x="13797" y="12726"/>
                </a:lnTo>
                <a:lnTo>
                  <a:pt x="13992" y="12945"/>
                </a:lnTo>
                <a:lnTo>
                  <a:pt x="14089" y="13042"/>
                </a:lnTo>
                <a:lnTo>
                  <a:pt x="14162" y="13164"/>
                </a:lnTo>
                <a:lnTo>
                  <a:pt x="14211" y="13213"/>
                </a:lnTo>
                <a:lnTo>
                  <a:pt x="13967" y="13505"/>
                </a:lnTo>
                <a:lnTo>
                  <a:pt x="13821" y="13310"/>
                </a:lnTo>
                <a:lnTo>
                  <a:pt x="13675" y="13115"/>
                </a:lnTo>
                <a:lnTo>
                  <a:pt x="13529" y="13018"/>
                </a:lnTo>
                <a:lnTo>
                  <a:pt x="13773" y="12702"/>
                </a:lnTo>
                <a:close/>
                <a:moveTo>
                  <a:pt x="2993" y="13164"/>
                </a:moveTo>
                <a:lnTo>
                  <a:pt x="3188" y="13383"/>
                </a:lnTo>
                <a:lnTo>
                  <a:pt x="3164" y="13456"/>
                </a:lnTo>
                <a:lnTo>
                  <a:pt x="2969" y="13651"/>
                </a:lnTo>
                <a:lnTo>
                  <a:pt x="2896" y="13748"/>
                </a:lnTo>
                <a:lnTo>
                  <a:pt x="2823" y="13845"/>
                </a:lnTo>
                <a:lnTo>
                  <a:pt x="2726" y="13772"/>
                </a:lnTo>
                <a:lnTo>
                  <a:pt x="2580" y="13578"/>
                </a:lnTo>
                <a:lnTo>
                  <a:pt x="2653" y="13529"/>
                </a:lnTo>
                <a:lnTo>
                  <a:pt x="2726" y="13456"/>
                </a:lnTo>
                <a:lnTo>
                  <a:pt x="2993" y="13164"/>
                </a:lnTo>
                <a:close/>
                <a:moveTo>
                  <a:pt x="13383" y="13188"/>
                </a:moveTo>
                <a:lnTo>
                  <a:pt x="13456" y="13334"/>
                </a:lnTo>
                <a:lnTo>
                  <a:pt x="13724" y="13748"/>
                </a:lnTo>
                <a:lnTo>
                  <a:pt x="13578" y="13918"/>
                </a:lnTo>
                <a:lnTo>
                  <a:pt x="13456" y="14040"/>
                </a:lnTo>
                <a:lnTo>
                  <a:pt x="13335" y="13821"/>
                </a:lnTo>
                <a:lnTo>
                  <a:pt x="13213" y="13602"/>
                </a:lnTo>
                <a:lnTo>
                  <a:pt x="13116" y="13480"/>
                </a:lnTo>
                <a:lnTo>
                  <a:pt x="13237" y="13334"/>
                </a:lnTo>
                <a:lnTo>
                  <a:pt x="13383" y="13188"/>
                </a:lnTo>
                <a:close/>
                <a:moveTo>
                  <a:pt x="3456" y="13651"/>
                </a:moveTo>
                <a:lnTo>
                  <a:pt x="3796" y="13991"/>
                </a:lnTo>
                <a:lnTo>
                  <a:pt x="3650" y="14089"/>
                </a:lnTo>
                <a:lnTo>
                  <a:pt x="3504" y="14186"/>
                </a:lnTo>
                <a:lnTo>
                  <a:pt x="3407" y="14259"/>
                </a:lnTo>
                <a:lnTo>
                  <a:pt x="3334" y="14332"/>
                </a:lnTo>
                <a:lnTo>
                  <a:pt x="3042" y="14089"/>
                </a:lnTo>
                <a:lnTo>
                  <a:pt x="3164" y="13967"/>
                </a:lnTo>
                <a:lnTo>
                  <a:pt x="3237" y="13894"/>
                </a:lnTo>
                <a:lnTo>
                  <a:pt x="3334" y="13797"/>
                </a:lnTo>
                <a:lnTo>
                  <a:pt x="3456" y="13651"/>
                </a:lnTo>
                <a:close/>
                <a:moveTo>
                  <a:pt x="12945" y="13651"/>
                </a:moveTo>
                <a:lnTo>
                  <a:pt x="12994" y="13748"/>
                </a:lnTo>
                <a:lnTo>
                  <a:pt x="13213" y="14210"/>
                </a:lnTo>
                <a:lnTo>
                  <a:pt x="13213" y="14235"/>
                </a:lnTo>
                <a:lnTo>
                  <a:pt x="13043" y="14381"/>
                </a:lnTo>
                <a:lnTo>
                  <a:pt x="12970" y="14210"/>
                </a:lnTo>
                <a:lnTo>
                  <a:pt x="12897" y="14040"/>
                </a:lnTo>
                <a:lnTo>
                  <a:pt x="12824" y="13918"/>
                </a:lnTo>
                <a:lnTo>
                  <a:pt x="12751" y="13821"/>
                </a:lnTo>
                <a:lnTo>
                  <a:pt x="12945" y="13651"/>
                </a:lnTo>
                <a:close/>
                <a:moveTo>
                  <a:pt x="3967" y="14162"/>
                </a:moveTo>
                <a:lnTo>
                  <a:pt x="4332" y="14454"/>
                </a:lnTo>
                <a:lnTo>
                  <a:pt x="4283" y="14502"/>
                </a:lnTo>
                <a:lnTo>
                  <a:pt x="4113" y="14648"/>
                </a:lnTo>
                <a:lnTo>
                  <a:pt x="4040" y="14721"/>
                </a:lnTo>
                <a:lnTo>
                  <a:pt x="3991" y="14794"/>
                </a:lnTo>
                <a:lnTo>
                  <a:pt x="3602" y="14551"/>
                </a:lnTo>
                <a:lnTo>
                  <a:pt x="3748" y="14429"/>
                </a:lnTo>
                <a:lnTo>
                  <a:pt x="3845" y="14308"/>
                </a:lnTo>
                <a:lnTo>
                  <a:pt x="3967" y="14162"/>
                </a:lnTo>
                <a:close/>
                <a:moveTo>
                  <a:pt x="12556" y="13991"/>
                </a:moveTo>
                <a:lnTo>
                  <a:pt x="12605" y="14113"/>
                </a:lnTo>
                <a:lnTo>
                  <a:pt x="12678" y="14332"/>
                </a:lnTo>
                <a:lnTo>
                  <a:pt x="12775" y="14551"/>
                </a:lnTo>
                <a:lnTo>
                  <a:pt x="12775" y="14600"/>
                </a:lnTo>
                <a:lnTo>
                  <a:pt x="12459" y="14819"/>
                </a:lnTo>
                <a:lnTo>
                  <a:pt x="12434" y="14673"/>
                </a:lnTo>
                <a:lnTo>
                  <a:pt x="12361" y="14527"/>
                </a:lnTo>
                <a:lnTo>
                  <a:pt x="12313" y="14381"/>
                </a:lnTo>
                <a:lnTo>
                  <a:pt x="12215" y="14235"/>
                </a:lnTo>
                <a:lnTo>
                  <a:pt x="12556" y="13991"/>
                </a:lnTo>
                <a:close/>
                <a:moveTo>
                  <a:pt x="8760" y="1509"/>
                </a:moveTo>
                <a:lnTo>
                  <a:pt x="9174" y="1557"/>
                </a:lnTo>
                <a:lnTo>
                  <a:pt x="9222" y="1582"/>
                </a:lnTo>
                <a:lnTo>
                  <a:pt x="9271" y="1606"/>
                </a:lnTo>
                <a:lnTo>
                  <a:pt x="9368" y="1582"/>
                </a:lnTo>
                <a:lnTo>
                  <a:pt x="10123" y="1728"/>
                </a:lnTo>
                <a:lnTo>
                  <a:pt x="10488" y="1825"/>
                </a:lnTo>
                <a:lnTo>
                  <a:pt x="10877" y="1947"/>
                </a:lnTo>
                <a:lnTo>
                  <a:pt x="11291" y="2117"/>
                </a:lnTo>
                <a:lnTo>
                  <a:pt x="11656" y="2287"/>
                </a:lnTo>
                <a:lnTo>
                  <a:pt x="11510" y="2385"/>
                </a:lnTo>
                <a:lnTo>
                  <a:pt x="11388" y="2531"/>
                </a:lnTo>
                <a:lnTo>
                  <a:pt x="11193" y="2823"/>
                </a:lnTo>
                <a:lnTo>
                  <a:pt x="10950" y="3066"/>
                </a:lnTo>
                <a:lnTo>
                  <a:pt x="10853" y="3212"/>
                </a:lnTo>
                <a:lnTo>
                  <a:pt x="10828" y="3285"/>
                </a:lnTo>
                <a:lnTo>
                  <a:pt x="10804" y="3358"/>
                </a:lnTo>
                <a:lnTo>
                  <a:pt x="10804" y="3407"/>
                </a:lnTo>
                <a:lnTo>
                  <a:pt x="10828" y="3431"/>
                </a:lnTo>
                <a:lnTo>
                  <a:pt x="10853" y="3480"/>
                </a:lnTo>
                <a:lnTo>
                  <a:pt x="10974" y="3480"/>
                </a:lnTo>
                <a:lnTo>
                  <a:pt x="11047" y="3455"/>
                </a:lnTo>
                <a:lnTo>
                  <a:pt x="11193" y="3358"/>
                </a:lnTo>
                <a:lnTo>
                  <a:pt x="11315" y="3261"/>
                </a:lnTo>
                <a:lnTo>
                  <a:pt x="11412" y="3139"/>
                </a:lnTo>
                <a:lnTo>
                  <a:pt x="11680" y="2871"/>
                </a:lnTo>
                <a:lnTo>
                  <a:pt x="11826" y="2725"/>
                </a:lnTo>
                <a:lnTo>
                  <a:pt x="11875" y="2628"/>
                </a:lnTo>
                <a:lnTo>
                  <a:pt x="11948" y="2555"/>
                </a:lnTo>
                <a:lnTo>
                  <a:pt x="11948" y="2458"/>
                </a:lnTo>
                <a:lnTo>
                  <a:pt x="12313" y="2701"/>
                </a:lnTo>
                <a:lnTo>
                  <a:pt x="12629" y="2969"/>
                </a:lnTo>
                <a:lnTo>
                  <a:pt x="12945" y="3261"/>
                </a:lnTo>
                <a:lnTo>
                  <a:pt x="13237" y="3601"/>
                </a:lnTo>
                <a:lnTo>
                  <a:pt x="13456" y="3869"/>
                </a:lnTo>
                <a:lnTo>
                  <a:pt x="13651" y="4137"/>
                </a:lnTo>
                <a:lnTo>
                  <a:pt x="13821" y="4429"/>
                </a:lnTo>
                <a:lnTo>
                  <a:pt x="13992" y="4745"/>
                </a:lnTo>
                <a:lnTo>
                  <a:pt x="13870" y="4745"/>
                </a:lnTo>
                <a:lnTo>
                  <a:pt x="13748" y="4794"/>
                </a:lnTo>
                <a:lnTo>
                  <a:pt x="13505" y="4940"/>
                </a:lnTo>
                <a:lnTo>
                  <a:pt x="13237" y="5134"/>
                </a:lnTo>
                <a:lnTo>
                  <a:pt x="13067" y="5207"/>
                </a:lnTo>
                <a:lnTo>
                  <a:pt x="12921" y="5305"/>
                </a:lnTo>
                <a:lnTo>
                  <a:pt x="12872" y="5378"/>
                </a:lnTo>
                <a:lnTo>
                  <a:pt x="12872" y="5451"/>
                </a:lnTo>
                <a:lnTo>
                  <a:pt x="12897" y="5524"/>
                </a:lnTo>
                <a:lnTo>
                  <a:pt x="12970" y="5597"/>
                </a:lnTo>
                <a:lnTo>
                  <a:pt x="13043" y="5621"/>
                </a:lnTo>
                <a:lnTo>
                  <a:pt x="13116" y="5645"/>
                </a:lnTo>
                <a:lnTo>
                  <a:pt x="13286" y="5645"/>
                </a:lnTo>
                <a:lnTo>
                  <a:pt x="13432" y="5572"/>
                </a:lnTo>
                <a:lnTo>
                  <a:pt x="13578" y="5499"/>
                </a:lnTo>
                <a:lnTo>
                  <a:pt x="13870" y="5329"/>
                </a:lnTo>
                <a:lnTo>
                  <a:pt x="14016" y="5256"/>
                </a:lnTo>
                <a:lnTo>
                  <a:pt x="14162" y="5207"/>
                </a:lnTo>
                <a:lnTo>
                  <a:pt x="14211" y="5159"/>
                </a:lnTo>
                <a:lnTo>
                  <a:pt x="14381" y="5621"/>
                </a:lnTo>
                <a:lnTo>
                  <a:pt x="14502" y="6059"/>
                </a:lnTo>
                <a:lnTo>
                  <a:pt x="14600" y="6448"/>
                </a:lnTo>
                <a:lnTo>
                  <a:pt x="14648" y="6862"/>
                </a:lnTo>
                <a:lnTo>
                  <a:pt x="14746" y="7665"/>
                </a:lnTo>
                <a:lnTo>
                  <a:pt x="14746" y="7860"/>
                </a:lnTo>
                <a:lnTo>
                  <a:pt x="14746" y="8054"/>
                </a:lnTo>
                <a:lnTo>
                  <a:pt x="14575" y="8030"/>
                </a:lnTo>
                <a:lnTo>
                  <a:pt x="14138" y="8030"/>
                </a:lnTo>
                <a:lnTo>
                  <a:pt x="14016" y="8054"/>
                </a:lnTo>
                <a:lnTo>
                  <a:pt x="13919" y="8079"/>
                </a:lnTo>
                <a:lnTo>
                  <a:pt x="13821" y="8127"/>
                </a:lnTo>
                <a:lnTo>
                  <a:pt x="13748" y="8200"/>
                </a:lnTo>
                <a:lnTo>
                  <a:pt x="13724" y="8273"/>
                </a:lnTo>
                <a:lnTo>
                  <a:pt x="13700" y="8322"/>
                </a:lnTo>
                <a:lnTo>
                  <a:pt x="13724" y="8346"/>
                </a:lnTo>
                <a:lnTo>
                  <a:pt x="13773" y="8419"/>
                </a:lnTo>
                <a:lnTo>
                  <a:pt x="13846" y="8444"/>
                </a:lnTo>
                <a:lnTo>
                  <a:pt x="13992" y="8492"/>
                </a:lnTo>
                <a:lnTo>
                  <a:pt x="14138" y="8517"/>
                </a:lnTo>
                <a:lnTo>
                  <a:pt x="14284" y="8517"/>
                </a:lnTo>
                <a:lnTo>
                  <a:pt x="14527" y="8565"/>
                </a:lnTo>
                <a:lnTo>
                  <a:pt x="14746" y="8614"/>
                </a:lnTo>
                <a:lnTo>
                  <a:pt x="14794" y="8809"/>
                </a:lnTo>
                <a:lnTo>
                  <a:pt x="14770" y="9052"/>
                </a:lnTo>
                <a:lnTo>
                  <a:pt x="14697" y="9441"/>
                </a:lnTo>
                <a:lnTo>
                  <a:pt x="14600" y="9806"/>
                </a:lnTo>
                <a:lnTo>
                  <a:pt x="14356" y="10560"/>
                </a:lnTo>
                <a:lnTo>
                  <a:pt x="14186" y="11023"/>
                </a:lnTo>
                <a:lnTo>
                  <a:pt x="13992" y="11461"/>
                </a:lnTo>
                <a:lnTo>
                  <a:pt x="13821" y="11363"/>
                </a:lnTo>
                <a:lnTo>
                  <a:pt x="13651" y="11290"/>
                </a:lnTo>
                <a:lnTo>
                  <a:pt x="13456" y="11169"/>
                </a:lnTo>
                <a:lnTo>
                  <a:pt x="13335" y="11096"/>
                </a:lnTo>
                <a:lnTo>
                  <a:pt x="13237" y="11047"/>
                </a:lnTo>
                <a:lnTo>
                  <a:pt x="13164" y="11047"/>
                </a:lnTo>
                <a:lnTo>
                  <a:pt x="13091" y="11071"/>
                </a:lnTo>
                <a:lnTo>
                  <a:pt x="13043" y="11096"/>
                </a:lnTo>
                <a:lnTo>
                  <a:pt x="13018" y="11120"/>
                </a:lnTo>
                <a:lnTo>
                  <a:pt x="12994" y="11193"/>
                </a:lnTo>
                <a:lnTo>
                  <a:pt x="12970" y="11242"/>
                </a:lnTo>
                <a:lnTo>
                  <a:pt x="12970" y="11315"/>
                </a:lnTo>
                <a:lnTo>
                  <a:pt x="12994" y="11363"/>
                </a:lnTo>
                <a:lnTo>
                  <a:pt x="13067" y="11461"/>
                </a:lnTo>
                <a:lnTo>
                  <a:pt x="13164" y="11558"/>
                </a:lnTo>
                <a:lnTo>
                  <a:pt x="13383" y="11680"/>
                </a:lnTo>
                <a:lnTo>
                  <a:pt x="13554" y="11801"/>
                </a:lnTo>
                <a:lnTo>
                  <a:pt x="13651" y="11850"/>
                </a:lnTo>
                <a:lnTo>
                  <a:pt x="13748" y="11899"/>
                </a:lnTo>
                <a:lnTo>
                  <a:pt x="13578" y="12191"/>
                </a:lnTo>
                <a:lnTo>
                  <a:pt x="13359" y="12483"/>
                </a:lnTo>
                <a:lnTo>
                  <a:pt x="13164" y="12750"/>
                </a:lnTo>
                <a:lnTo>
                  <a:pt x="12921" y="13018"/>
                </a:lnTo>
                <a:lnTo>
                  <a:pt x="12629" y="13334"/>
                </a:lnTo>
                <a:lnTo>
                  <a:pt x="12337" y="13602"/>
                </a:lnTo>
                <a:lnTo>
                  <a:pt x="11996" y="13845"/>
                </a:lnTo>
                <a:lnTo>
                  <a:pt x="11656" y="14064"/>
                </a:lnTo>
                <a:lnTo>
                  <a:pt x="11558" y="13845"/>
                </a:lnTo>
                <a:lnTo>
                  <a:pt x="11437" y="13626"/>
                </a:lnTo>
                <a:lnTo>
                  <a:pt x="11266" y="13383"/>
                </a:lnTo>
                <a:lnTo>
                  <a:pt x="11169" y="13261"/>
                </a:lnTo>
                <a:lnTo>
                  <a:pt x="11047" y="13188"/>
                </a:lnTo>
                <a:lnTo>
                  <a:pt x="10974" y="13188"/>
                </a:lnTo>
                <a:lnTo>
                  <a:pt x="10926" y="13261"/>
                </a:lnTo>
                <a:lnTo>
                  <a:pt x="10901" y="13334"/>
                </a:lnTo>
                <a:lnTo>
                  <a:pt x="10901" y="13383"/>
                </a:lnTo>
                <a:lnTo>
                  <a:pt x="10926" y="13529"/>
                </a:lnTo>
                <a:lnTo>
                  <a:pt x="11047" y="13772"/>
                </a:lnTo>
                <a:lnTo>
                  <a:pt x="11266" y="14259"/>
                </a:lnTo>
                <a:lnTo>
                  <a:pt x="10926" y="14405"/>
                </a:lnTo>
                <a:lnTo>
                  <a:pt x="10561" y="14502"/>
                </a:lnTo>
                <a:lnTo>
                  <a:pt x="10220" y="14575"/>
                </a:lnTo>
                <a:lnTo>
                  <a:pt x="9879" y="14624"/>
                </a:lnTo>
                <a:lnTo>
                  <a:pt x="9198" y="14721"/>
                </a:lnTo>
                <a:lnTo>
                  <a:pt x="8857" y="14794"/>
                </a:lnTo>
                <a:lnTo>
                  <a:pt x="8663" y="14819"/>
                </a:lnTo>
                <a:lnTo>
                  <a:pt x="8517" y="14892"/>
                </a:lnTo>
                <a:lnTo>
                  <a:pt x="8249" y="14892"/>
                </a:lnTo>
                <a:lnTo>
                  <a:pt x="8249" y="14673"/>
                </a:lnTo>
                <a:lnTo>
                  <a:pt x="8273" y="14429"/>
                </a:lnTo>
                <a:lnTo>
                  <a:pt x="8273" y="14308"/>
                </a:lnTo>
                <a:lnTo>
                  <a:pt x="8249" y="14186"/>
                </a:lnTo>
                <a:lnTo>
                  <a:pt x="8225" y="14089"/>
                </a:lnTo>
                <a:lnTo>
                  <a:pt x="8152" y="13991"/>
                </a:lnTo>
                <a:lnTo>
                  <a:pt x="8127" y="13967"/>
                </a:lnTo>
                <a:lnTo>
                  <a:pt x="8030" y="13967"/>
                </a:lnTo>
                <a:lnTo>
                  <a:pt x="8006" y="13991"/>
                </a:lnTo>
                <a:lnTo>
                  <a:pt x="7933" y="14113"/>
                </a:lnTo>
                <a:lnTo>
                  <a:pt x="7884" y="14235"/>
                </a:lnTo>
                <a:lnTo>
                  <a:pt x="7860" y="14478"/>
                </a:lnTo>
                <a:lnTo>
                  <a:pt x="7835" y="14697"/>
                </a:lnTo>
                <a:lnTo>
                  <a:pt x="7860" y="14916"/>
                </a:lnTo>
                <a:lnTo>
                  <a:pt x="7373" y="14916"/>
                </a:lnTo>
                <a:lnTo>
                  <a:pt x="6911" y="14892"/>
                </a:lnTo>
                <a:lnTo>
                  <a:pt x="6448" y="14819"/>
                </a:lnTo>
                <a:lnTo>
                  <a:pt x="5986" y="14746"/>
                </a:lnTo>
                <a:lnTo>
                  <a:pt x="5694" y="14673"/>
                </a:lnTo>
                <a:lnTo>
                  <a:pt x="5402" y="14551"/>
                </a:lnTo>
                <a:lnTo>
                  <a:pt x="5135" y="14429"/>
                </a:lnTo>
                <a:lnTo>
                  <a:pt x="4891" y="14283"/>
                </a:lnTo>
                <a:lnTo>
                  <a:pt x="4940" y="14210"/>
                </a:lnTo>
                <a:lnTo>
                  <a:pt x="5208" y="13748"/>
                </a:lnTo>
                <a:lnTo>
                  <a:pt x="5329" y="13480"/>
                </a:lnTo>
                <a:lnTo>
                  <a:pt x="5378" y="13359"/>
                </a:lnTo>
                <a:lnTo>
                  <a:pt x="5402" y="13213"/>
                </a:lnTo>
                <a:lnTo>
                  <a:pt x="5402" y="13164"/>
                </a:lnTo>
                <a:lnTo>
                  <a:pt x="5378" y="13140"/>
                </a:lnTo>
                <a:lnTo>
                  <a:pt x="5305" y="13091"/>
                </a:lnTo>
                <a:lnTo>
                  <a:pt x="5232" y="13067"/>
                </a:lnTo>
                <a:lnTo>
                  <a:pt x="5135" y="13115"/>
                </a:lnTo>
                <a:lnTo>
                  <a:pt x="5062" y="13188"/>
                </a:lnTo>
                <a:lnTo>
                  <a:pt x="4989" y="13286"/>
                </a:lnTo>
                <a:lnTo>
                  <a:pt x="4867" y="13505"/>
                </a:lnTo>
                <a:lnTo>
                  <a:pt x="4575" y="13991"/>
                </a:lnTo>
                <a:lnTo>
                  <a:pt x="4551" y="14040"/>
                </a:lnTo>
                <a:lnTo>
                  <a:pt x="4137" y="13675"/>
                </a:lnTo>
                <a:lnTo>
                  <a:pt x="3748" y="13286"/>
                </a:lnTo>
                <a:lnTo>
                  <a:pt x="3407" y="12921"/>
                </a:lnTo>
                <a:lnTo>
                  <a:pt x="3091" y="12556"/>
                </a:lnTo>
                <a:lnTo>
                  <a:pt x="2799" y="12191"/>
                </a:lnTo>
                <a:lnTo>
                  <a:pt x="2531" y="11801"/>
                </a:lnTo>
                <a:lnTo>
                  <a:pt x="2774" y="11704"/>
                </a:lnTo>
                <a:lnTo>
                  <a:pt x="3042" y="11582"/>
                </a:lnTo>
                <a:lnTo>
                  <a:pt x="3285" y="11436"/>
                </a:lnTo>
                <a:lnTo>
                  <a:pt x="3358" y="11363"/>
                </a:lnTo>
                <a:lnTo>
                  <a:pt x="3358" y="11290"/>
                </a:lnTo>
                <a:lnTo>
                  <a:pt x="3334" y="11217"/>
                </a:lnTo>
                <a:lnTo>
                  <a:pt x="3310" y="11144"/>
                </a:lnTo>
                <a:lnTo>
                  <a:pt x="3237" y="11096"/>
                </a:lnTo>
                <a:lnTo>
                  <a:pt x="3164" y="11071"/>
                </a:lnTo>
                <a:lnTo>
                  <a:pt x="3066" y="11071"/>
                </a:lnTo>
                <a:lnTo>
                  <a:pt x="2993" y="11120"/>
                </a:lnTo>
                <a:lnTo>
                  <a:pt x="2799" y="11266"/>
                </a:lnTo>
                <a:lnTo>
                  <a:pt x="2580" y="11363"/>
                </a:lnTo>
                <a:lnTo>
                  <a:pt x="2312" y="11461"/>
                </a:lnTo>
                <a:lnTo>
                  <a:pt x="2117" y="11144"/>
                </a:lnTo>
                <a:lnTo>
                  <a:pt x="1947" y="10828"/>
                </a:lnTo>
                <a:lnTo>
                  <a:pt x="1777" y="10487"/>
                </a:lnTo>
                <a:lnTo>
                  <a:pt x="1631" y="10122"/>
                </a:lnTo>
                <a:lnTo>
                  <a:pt x="1509" y="9782"/>
                </a:lnTo>
                <a:lnTo>
                  <a:pt x="1412" y="9393"/>
                </a:lnTo>
                <a:lnTo>
                  <a:pt x="1363" y="9198"/>
                </a:lnTo>
                <a:lnTo>
                  <a:pt x="1363" y="8979"/>
                </a:lnTo>
                <a:lnTo>
                  <a:pt x="1387" y="8565"/>
                </a:lnTo>
                <a:lnTo>
                  <a:pt x="1412" y="8492"/>
                </a:lnTo>
                <a:lnTo>
                  <a:pt x="1558" y="8517"/>
                </a:lnTo>
                <a:lnTo>
                  <a:pt x="2190" y="8517"/>
                </a:lnTo>
                <a:lnTo>
                  <a:pt x="2288" y="8492"/>
                </a:lnTo>
                <a:lnTo>
                  <a:pt x="2361" y="8444"/>
                </a:lnTo>
                <a:lnTo>
                  <a:pt x="2409" y="8371"/>
                </a:lnTo>
                <a:lnTo>
                  <a:pt x="2409" y="8298"/>
                </a:lnTo>
                <a:lnTo>
                  <a:pt x="2409" y="8200"/>
                </a:lnTo>
                <a:lnTo>
                  <a:pt x="2361" y="8127"/>
                </a:lnTo>
                <a:lnTo>
                  <a:pt x="2288" y="8079"/>
                </a:lnTo>
                <a:lnTo>
                  <a:pt x="2190" y="8054"/>
                </a:lnTo>
                <a:lnTo>
                  <a:pt x="1971" y="8054"/>
                </a:lnTo>
                <a:lnTo>
                  <a:pt x="1752" y="8079"/>
                </a:lnTo>
                <a:lnTo>
                  <a:pt x="1509" y="8103"/>
                </a:lnTo>
                <a:lnTo>
                  <a:pt x="1606" y="7446"/>
                </a:lnTo>
                <a:lnTo>
                  <a:pt x="1704" y="6789"/>
                </a:lnTo>
                <a:lnTo>
                  <a:pt x="1801" y="6132"/>
                </a:lnTo>
                <a:lnTo>
                  <a:pt x="1898" y="5816"/>
                </a:lnTo>
                <a:lnTo>
                  <a:pt x="1996" y="5499"/>
                </a:lnTo>
                <a:lnTo>
                  <a:pt x="2117" y="5159"/>
                </a:lnTo>
                <a:lnTo>
                  <a:pt x="2288" y="5305"/>
                </a:lnTo>
                <a:lnTo>
                  <a:pt x="2458" y="5426"/>
                </a:lnTo>
                <a:lnTo>
                  <a:pt x="2701" y="5597"/>
                </a:lnTo>
                <a:lnTo>
                  <a:pt x="2823" y="5645"/>
                </a:lnTo>
                <a:lnTo>
                  <a:pt x="2945" y="5694"/>
                </a:lnTo>
                <a:lnTo>
                  <a:pt x="3066" y="5694"/>
                </a:lnTo>
                <a:lnTo>
                  <a:pt x="3139" y="5670"/>
                </a:lnTo>
                <a:lnTo>
                  <a:pt x="3212" y="5597"/>
                </a:lnTo>
                <a:lnTo>
                  <a:pt x="3237" y="5524"/>
                </a:lnTo>
                <a:lnTo>
                  <a:pt x="3237" y="5451"/>
                </a:lnTo>
                <a:lnTo>
                  <a:pt x="3237" y="5353"/>
                </a:lnTo>
                <a:lnTo>
                  <a:pt x="3164" y="5280"/>
                </a:lnTo>
                <a:lnTo>
                  <a:pt x="3091" y="5232"/>
                </a:lnTo>
                <a:lnTo>
                  <a:pt x="2872" y="5134"/>
                </a:lnTo>
                <a:lnTo>
                  <a:pt x="2677" y="5037"/>
                </a:lnTo>
                <a:lnTo>
                  <a:pt x="2482" y="4915"/>
                </a:lnTo>
                <a:lnTo>
                  <a:pt x="2288" y="4842"/>
                </a:lnTo>
                <a:lnTo>
                  <a:pt x="2555" y="4429"/>
                </a:lnTo>
                <a:lnTo>
                  <a:pt x="2847" y="4039"/>
                </a:lnTo>
                <a:lnTo>
                  <a:pt x="3188" y="3674"/>
                </a:lnTo>
                <a:lnTo>
                  <a:pt x="3529" y="3334"/>
                </a:lnTo>
                <a:lnTo>
                  <a:pt x="3796" y="3090"/>
                </a:lnTo>
                <a:lnTo>
                  <a:pt x="4088" y="2896"/>
                </a:lnTo>
                <a:lnTo>
                  <a:pt x="4380" y="2701"/>
                </a:lnTo>
                <a:lnTo>
                  <a:pt x="4697" y="2506"/>
                </a:lnTo>
                <a:lnTo>
                  <a:pt x="4770" y="2677"/>
                </a:lnTo>
                <a:lnTo>
                  <a:pt x="4867" y="2847"/>
                </a:lnTo>
                <a:lnTo>
                  <a:pt x="4989" y="3090"/>
                </a:lnTo>
                <a:lnTo>
                  <a:pt x="5062" y="3188"/>
                </a:lnTo>
                <a:lnTo>
                  <a:pt x="5159" y="3285"/>
                </a:lnTo>
                <a:lnTo>
                  <a:pt x="5232" y="3334"/>
                </a:lnTo>
                <a:lnTo>
                  <a:pt x="5329" y="3334"/>
                </a:lnTo>
                <a:lnTo>
                  <a:pt x="5402" y="3309"/>
                </a:lnTo>
                <a:lnTo>
                  <a:pt x="5475" y="3261"/>
                </a:lnTo>
                <a:lnTo>
                  <a:pt x="5524" y="3188"/>
                </a:lnTo>
                <a:lnTo>
                  <a:pt x="5548" y="3115"/>
                </a:lnTo>
                <a:lnTo>
                  <a:pt x="5524" y="3042"/>
                </a:lnTo>
                <a:lnTo>
                  <a:pt x="5475" y="2969"/>
                </a:lnTo>
                <a:lnTo>
                  <a:pt x="5402" y="2920"/>
                </a:lnTo>
                <a:lnTo>
                  <a:pt x="5354" y="2847"/>
                </a:lnTo>
                <a:lnTo>
                  <a:pt x="5232" y="2677"/>
                </a:lnTo>
                <a:lnTo>
                  <a:pt x="5135" y="2506"/>
                </a:lnTo>
                <a:lnTo>
                  <a:pt x="5013" y="2360"/>
                </a:lnTo>
                <a:lnTo>
                  <a:pt x="5402" y="2166"/>
                </a:lnTo>
                <a:lnTo>
                  <a:pt x="5792" y="2020"/>
                </a:lnTo>
                <a:lnTo>
                  <a:pt x="6084" y="1922"/>
                </a:lnTo>
                <a:lnTo>
                  <a:pt x="6375" y="1849"/>
                </a:lnTo>
                <a:lnTo>
                  <a:pt x="6984" y="1728"/>
                </a:lnTo>
                <a:lnTo>
                  <a:pt x="7178" y="1703"/>
                </a:lnTo>
                <a:lnTo>
                  <a:pt x="7397" y="1679"/>
                </a:lnTo>
                <a:lnTo>
                  <a:pt x="7616" y="1679"/>
                </a:lnTo>
                <a:lnTo>
                  <a:pt x="7835" y="1655"/>
                </a:lnTo>
                <a:lnTo>
                  <a:pt x="7835" y="1825"/>
                </a:lnTo>
                <a:lnTo>
                  <a:pt x="7835" y="1995"/>
                </a:lnTo>
                <a:lnTo>
                  <a:pt x="7835" y="2287"/>
                </a:lnTo>
                <a:lnTo>
                  <a:pt x="7884" y="2579"/>
                </a:lnTo>
                <a:lnTo>
                  <a:pt x="7908" y="2652"/>
                </a:lnTo>
                <a:lnTo>
                  <a:pt x="7957" y="2701"/>
                </a:lnTo>
                <a:lnTo>
                  <a:pt x="8030" y="2725"/>
                </a:lnTo>
                <a:lnTo>
                  <a:pt x="8127" y="2750"/>
                </a:lnTo>
                <a:lnTo>
                  <a:pt x="8200" y="2725"/>
                </a:lnTo>
                <a:lnTo>
                  <a:pt x="8273" y="2677"/>
                </a:lnTo>
                <a:lnTo>
                  <a:pt x="8322" y="2604"/>
                </a:lnTo>
                <a:lnTo>
                  <a:pt x="8322" y="2506"/>
                </a:lnTo>
                <a:lnTo>
                  <a:pt x="8273" y="1995"/>
                </a:lnTo>
                <a:lnTo>
                  <a:pt x="8273" y="1776"/>
                </a:lnTo>
                <a:lnTo>
                  <a:pt x="8249" y="1655"/>
                </a:lnTo>
                <a:lnTo>
                  <a:pt x="8225" y="1533"/>
                </a:lnTo>
                <a:lnTo>
                  <a:pt x="8444" y="1509"/>
                </a:lnTo>
                <a:close/>
                <a:moveTo>
                  <a:pt x="4575" y="14624"/>
                </a:moveTo>
                <a:lnTo>
                  <a:pt x="4794" y="14746"/>
                </a:lnTo>
                <a:lnTo>
                  <a:pt x="4672" y="14892"/>
                </a:lnTo>
                <a:lnTo>
                  <a:pt x="4526" y="15086"/>
                </a:lnTo>
                <a:lnTo>
                  <a:pt x="4502" y="15135"/>
                </a:lnTo>
                <a:lnTo>
                  <a:pt x="4283" y="14989"/>
                </a:lnTo>
                <a:lnTo>
                  <a:pt x="4380" y="14867"/>
                </a:lnTo>
                <a:lnTo>
                  <a:pt x="4478" y="14746"/>
                </a:lnTo>
                <a:lnTo>
                  <a:pt x="4575" y="14624"/>
                </a:lnTo>
                <a:close/>
                <a:moveTo>
                  <a:pt x="11996" y="14405"/>
                </a:moveTo>
                <a:lnTo>
                  <a:pt x="12045" y="14575"/>
                </a:lnTo>
                <a:lnTo>
                  <a:pt x="12118" y="14770"/>
                </a:lnTo>
                <a:lnTo>
                  <a:pt x="12167" y="14940"/>
                </a:lnTo>
                <a:lnTo>
                  <a:pt x="12191" y="14989"/>
                </a:lnTo>
                <a:lnTo>
                  <a:pt x="11850" y="15184"/>
                </a:lnTo>
                <a:lnTo>
                  <a:pt x="11826" y="15086"/>
                </a:lnTo>
                <a:lnTo>
                  <a:pt x="11777" y="14989"/>
                </a:lnTo>
                <a:lnTo>
                  <a:pt x="11656" y="14819"/>
                </a:lnTo>
                <a:lnTo>
                  <a:pt x="11534" y="14648"/>
                </a:lnTo>
                <a:lnTo>
                  <a:pt x="11777" y="14527"/>
                </a:lnTo>
                <a:lnTo>
                  <a:pt x="11996" y="14405"/>
                </a:lnTo>
                <a:close/>
                <a:moveTo>
                  <a:pt x="11339" y="14746"/>
                </a:moveTo>
                <a:lnTo>
                  <a:pt x="11364" y="14892"/>
                </a:lnTo>
                <a:lnTo>
                  <a:pt x="11437" y="15111"/>
                </a:lnTo>
                <a:lnTo>
                  <a:pt x="11558" y="15330"/>
                </a:lnTo>
                <a:lnTo>
                  <a:pt x="11169" y="15500"/>
                </a:lnTo>
                <a:lnTo>
                  <a:pt x="11193" y="15451"/>
                </a:lnTo>
                <a:lnTo>
                  <a:pt x="11169" y="15378"/>
                </a:lnTo>
                <a:lnTo>
                  <a:pt x="10901" y="15086"/>
                </a:lnTo>
                <a:lnTo>
                  <a:pt x="10804" y="14916"/>
                </a:lnTo>
                <a:lnTo>
                  <a:pt x="11023" y="14843"/>
                </a:lnTo>
                <a:lnTo>
                  <a:pt x="11339" y="14746"/>
                </a:lnTo>
                <a:close/>
                <a:moveTo>
                  <a:pt x="5135" y="14916"/>
                </a:moveTo>
                <a:lnTo>
                  <a:pt x="5548" y="15086"/>
                </a:lnTo>
                <a:lnTo>
                  <a:pt x="5402" y="15232"/>
                </a:lnTo>
                <a:lnTo>
                  <a:pt x="5281" y="15403"/>
                </a:lnTo>
                <a:lnTo>
                  <a:pt x="5232" y="15500"/>
                </a:lnTo>
                <a:lnTo>
                  <a:pt x="5208" y="15573"/>
                </a:lnTo>
                <a:lnTo>
                  <a:pt x="5208" y="15646"/>
                </a:lnTo>
                <a:lnTo>
                  <a:pt x="5183" y="15646"/>
                </a:lnTo>
                <a:lnTo>
                  <a:pt x="5086" y="15597"/>
                </a:lnTo>
                <a:lnTo>
                  <a:pt x="4989" y="15549"/>
                </a:lnTo>
                <a:lnTo>
                  <a:pt x="4818" y="15427"/>
                </a:lnTo>
                <a:lnTo>
                  <a:pt x="4891" y="15305"/>
                </a:lnTo>
                <a:lnTo>
                  <a:pt x="4964" y="15208"/>
                </a:lnTo>
                <a:lnTo>
                  <a:pt x="5086" y="15013"/>
                </a:lnTo>
                <a:lnTo>
                  <a:pt x="5086" y="14965"/>
                </a:lnTo>
                <a:lnTo>
                  <a:pt x="5110" y="14965"/>
                </a:lnTo>
                <a:lnTo>
                  <a:pt x="5110" y="14940"/>
                </a:lnTo>
                <a:lnTo>
                  <a:pt x="5135" y="14916"/>
                </a:lnTo>
                <a:close/>
                <a:moveTo>
                  <a:pt x="10561" y="14965"/>
                </a:moveTo>
                <a:lnTo>
                  <a:pt x="10609" y="15135"/>
                </a:lnTo>
                <a:lnTo>
                  <a:pt x="10707" y="15305"/>
                </a:lnTo>
                <a:lnTo>
                  <a:pt x="10804" y="15451"/>
                </a:lnTo>
                <a:lnTo>
                  <a:pt x="10926" y="15573"/>
                </a:lnTo>
                <a:lnTo>
                  <a:pt x="10950" y="15597"/>
                </a:lnTo>
                <a:lnTo>
                  <a:pt x="10877" y="15622"/>
                </a:lnTo>
                <a:lnTo>
                  <a:pt x="10609" y="15719"/>
                </a:lnTo>
                <a:lnTo>
                  <a:pt x="10585" y="15670"/>
                </a:lnTo>
                <a:lnTo>
                  <a:pt x="10512" y="15476"/>
                </a:lnTo>
                <a:lnTo>
                  <a:pt x="10415" y="15305"/>
                </a:lnTo>
                <a:lnTo>
                  <a:pt x="10342" y="15184"/>
                </a:lnTo>
                <a:lnTo>
                  <a:pt x="10293" y="15038"/>
                </a:lnTo>
                <a:lnTo>
                  <a:pt x="10561" y="14965"/>
                </a:lnTo>
                <a:close/>
                <a:moveTo>
                  <a:pt x="5913" y="15184"/>
                </a:moveTo>
                <a:lnTo>
                  <a:pt x="6327" y="15257"/>
                </a:lnTo>
                <a:lnTo>
                  <a:pt x="6181" y="15403"/>
                </a:lnTo>
                <a:lnTo>
                  <a:pt x="6084" y="15500"/>
                </a:lnTo>
                <a:lnTo>
                  <a:pt x="5986" y="15597"/>
                </a:lnTo>
                <a:lnTo>
                  <a:pt x="5913" y="15743"/>
                </a:lnTo>
                <a:lnTo>
                  <a:pt x="5889" y="15792"/>
                </a:lnTo>
                <a:lnTo>
                  <a:pt x="5865" y="15865"/>
                </a:lnTo>
                <a:lnTo>
                  <a:pt x="5524" y="15768"/>
                </a:lnTo>
                <a:lnTo>
                  <a:pt x="5621" y="15622"/>
                </a:lnTo>
                <a:lnTo>
                  <a:pt x="5694" y="15476"/>
                </a:lnTo>
                <a:lnTo>
                  <a:pt x="5889" y="15208"/>
                </a:lnTo>
                <a:lnTo>
                  <a:pt x="5913" y="15184"/>
                </a:lnTo>
                <a:close/>
                <a:moveTo>
                  <a:pt x="10025" y="15062"/>
                </a:moveTo>
                <a:lnTo>
                  <a:pt x="10025" y="15159"/>
                </a:lnTo>
                <a:lnTo>
                  <a:pt x="10025" y="15232"/>
                </a:lnTo>
                <a:lnTo>
                  <a:pt x="10074" y="15427"/>
                </a:lnTo>
                <a:lnTo>
                  <a:pt x="10171" y="15597"/>
                </a:lnTo>
                <a:lnTo>
                  <a:pt x="10220" y="15768"/>
                </a:lnTo>
                <a:lnTo>
                  <a:pt x="10244" y="15816"/>
                </a:lnTo>
                <a:lnTo>
                  <a:pt x="9758" y="15914"/>
                </a:lnTo>
                <a:lnTo>
                  <a:pt x="9758" y="15841"/>
                </a:lnTo>
                <a:lnTo>
                  <a:pt x="9758" y="15743"/>
                </a:lnTo>
                <a:lnTo>
                  <a:pt x="9709" y="15597"/>
                </a:lnTo>
                <a:lnTo>
                  <a:pt x="9660" y="15354"/>
                </a:lnTo>
                <a:lnTo>
                  <a:pt x="9660" y="15135"/>
                </a:lnTo>
                <a:lnTo>
                  <a:pt x="10025" y="15062"/>
                </a:lnTo>
                <a:close/>
                <a:moveTo>
                  <a:pt x="9466" y="15135"/>
                </a:moveTo>
                <a:lnTo>
                  <a:pt x="9441" y="15257"/>
                </a:lnTo>
                <a:lnTo>
                  <a:pt x="9417" y="15354"/>
                </a:lnTo>
                <a:lnTo>
                  <a:pt x="9417" y="15549"/>
                </a:lnTo>
                <a:lnTo>
                  <a:pt x="9417" y="15768"/>
                </a:lnTo>
                <a:lnTo>
                  <a:pt x="9441" y="15889"/>
                </a:lnTo>
                <a:lnTo>
                  <a:pt x="9490" y="15987"/>
                </a:lnTo>
                <a:lnTo>
                  <a:pt x="9441" y="15987"/>
                </a:lnTo>
                <a:lnTo>
                  <a:pt x="9247" y="16011"/>
                </a:lnTo>
                <a:lnTo>
                  <a:pt x="9222" y="15889"/>
                </a:lnTo>
                <a:lnTo>
                  <a:pt x="9198" y="15768"/>
                </a:lnTo>
                <a:lnTo>
                  <a:pt x="9125" y="15451"/>
                </a:lnTo>
                <a:lnTo>
                  <a:pt x="9125" y="15354"/>
                </a:lnTo>
                <a:lnTo>
                  <a:pt x="9076" y="15208"/>
                </a:lnTo>
                <a:lnTo>
                  <a:pt x="9441" y="15159"/>
                </a:lnTo>
                <a:lnTo>
                  <a:pt x="9466" y="15135"/>
                </a:lnTo>
                <a:close/>
                <a:moveTo>
                  <a:pt x="6594" y="15305"/>
                </a:moveTo>
                <a:lnTo>
                  <a:pt x="7032" y="15354"/>
                </a:lnTo>
                <a:lnTo>
                  <a:pt x="6984" y="15476"/>
                </a:lnTo>
                <a:lnTo>
                  <a:pt x="6935" y="15573"/>
                </a:lnTo>
                <a:lnTo>
                  <a:pt x="6886" y="15743"/>
                </a:lnTo>
                <a:lnTo>
                  <a:pt x="6813" y="15889"/>
                </a:lnTo>
                <a:lnTo>
                  <a:pt x="6765" y="15962"/>
                </a:lnTo>
                <a:lnTo>
                  <a:pt x="6740" y="16060"/>
                </a:lnTo>
                <a:lnTo>
                  <a:pt x="6254" y="15962"/>
                </a:lnTo>
                <a:lnTo>
                  <a:pt x="6351" y="15816"/>
                </a:lnTo>
                <a:lnTo>
                  <a:pt x="6448" y="15646"/>
                </a:lnTo>
                <a:lnTo>
                  <a:pt x="6521" y="15500"/>
                </a:lnTo>
                <a:lnTo>
                  <a:pt x="6570" y="15403"/>
                </a:lnTo>
                <a:lnTo>
                  <a:pt x="6594" y="15305"/>
                </a:lnTo>
                <a:close/>
                <a:moveTo>
                  <a:pt x="8249" y="15354"/>
                </a:moveTo>
                <a:lnTo>
                  <a:pt x="8225" y="15476"/>
                </a:lnTo>
                <a:lnTo>
                  <a:pt x="8200" y="15573"/>
                </a:lnTo>
                <a:lnTo>
                  <a:pt x="8200" y="15695"/>
                </a:lnTo>
                <a:lnTo>
                  <a:pt x="8200" y="15816"/>
                </a:lnTo>
                <a:lnTo>
                  <a:pt x="8273" y="16035"/>
                </a:lnTo>
                <a:lnTo>
                  <a:pt x="8127" y="16060"/>
                </a:lnTo>
                <a:lnTo>
                  <a:pt x="8103" y="16011"/>
                </a:lnTo>
                <a:lnTo>
                  <a:pt x="8079" y="15962"/>
                </a:lnTo>
                <a:lnTo>
                  <a:pt x="8054" y="15938"/>
                </a:lnTo>
                <a:lnTo>
                  <a:pt x="8054" y="15914"/>
                </a:lnTo>
                <a:lnTo>
                  <a:pt x="8054" y="15695"/>
                </a:lnTo>
                <a:lnTo>
                  <a:pt x="8079" y="15476"/>
                </a:lnTo>
                <a:lnTo>
                  <a:pt x="8079" y="15354"/>
                </a:lnTo>
                <a:close/>
                <a:moveTo>
                  <a:pt x="8930" y="15232"/>
                </a:moveTo>
                <a:lnTo>
                  <a:pt x="8906" y="15305"/>
                </a:lnTo>
                <a:lnTo>
                  <a:pt x="8882" y="15403"/>
                </a:lnTo>
                <a:lnTo>
                  <a:pt x="8857" y="15573"/>
                </a:lnTo>
                <a:lnTo>
                  <a:pt x="8857" y="15816"/>
                </a:lnTo>
                <a:lnTo>
                  <a:pt x="8882" y="15938"/>
                </a:lnTo>
                <a:lnTo>
                  <a:pt x="8930" y="16060"/>
                </a:lnTo>
                <a:lnTo>
                  <a:pt x="8638" y="16084"/>
                </a:lnTo>
                <a:lnTo>
                  <a:pt x="8638" y="16035"/>
                </a:lnTo>
                <a:lnTo>
                  <a:pt x="8638" y="15987"/>
                </a:lnTo>
                <a:lnTo>
                  <a:pt x="8565" y="15816"/>
                </a:lnTo>
                <a:lnTo>
                  <a:pt x="8517" y="15622"/>
                </a:lnTo>
                <a:lnTo>
                  <a:pt x="8541" y="15476"/>
                </a:lnTo>
                <a:lnTo>
                  <a:pt x="8541" y="15330"/>
                </a:lnTo>
                <a:lnTo>
                  <a:pt x="8614" y="15305"/>
                </a:lnTo>
                <a:lnTo>
                  <a:pt x="8663" y="15257"/>
                </a:lnTo>
                <a:lnTo>
                  <a:pt x="8930" y="15232"/>
                </a:lnTo>
                <a:close/>
                <a:moveTo>
                  <a:pt x="7738" y="15378"/>
                </a:moveTo>
                <a:lnTo>
                  <a:pt x="7689" y="15646"/>
                </a:lnTo>
                <a:lnTo>
                  <a:pt x="7665" y="15914"/>
                </a:lnTo>
                <a:lnTo>
                  <a:pt x="7689" y="16011"/>
                </a:lnTo>
                <a:lnTo>
                  <a:pt x="7714" y="16108"/>
                </a:lnTo>
                <a:lnTo>
                  <a:pt x="7446" y="16133"/>
                </a:lnTo>
                <a:lnTo>
                  <a:pt x="7178" y="16108"/>
                </a:lnTo>
                <a:lnTo>
                  <a:pt x="7203" y="16060"/>
                </a:lnTo>
                <a:lnTo>
                  <a:pt x="7276" y="15865"/>
                </a:lnTo>
                <a:lnTo>
                  <a:pt x="7349" y="15622"/>
                </a:lnTo>
                <a:lnTo>
                  <a:pt x="7397" y="15378"/>
                </a:lnTo>
                <a:close/>
                <a:moveTo>
                  <a:pt x="8419" y="0"/>
                </a:moveTo>
                <a:lnTo>
                  <a:pt x="8006" y="25"/>
                </a:lnTo>
                <a:lnTo>
                  <a:pt x="7592" y="98"/>
                </a:lnTo>
                <a:lnTo>
                  <a:pt x="7349" y="73"/>
                </a:lnTo>
                <a:lnTo>
                  <a:pt x="7130" y="98"/>
                </a:lnTo>
                <a:lnTo>
                  <a:pt x="6886" y="122"/>
                </a:lnTo>
                <a:lnTo>
                  <a:pt x="6667" y="171"/>
                </a:lnTo>
                <a:lnTo>
                  <a:pt x="6205" y="292"/>
                </a:lnTo>
                <a:lnTo>
                  <a:pt x="5816" y="414"/>
                </a:lnTo>
                <a:lnTo>
                  <a:pt x="5451" y="536"/>
                </a:lnTo>
                <a:lnTo>
                  <a:pt x="5110" y="682"/>
                </a:lnTo>
                <a:lnTo>
                  <a:pt x="4794" y="828"/>
                </a:lnTo>
                <a:lnTo>
                  <a:pt x="4478" y="998"/>
                </a:lnTo>
                <a:lnTo>
                  <a:pt x="3845" y="1363"/>
                </a:lnTo>
                <a:lnTo>
                  <a:pt x="3237" y="1776"/>
                </a:lnTo>
                <a:lnTo>
                  <a:pt x="2872" y="2020"/>
                </a:lnTo>
                <a:lnTo>
                  <a:pt x="2531" y="2287"/>
                </a:lnTo>
                <a:lnTo>
                  <a:pt x="2215" y="2579"/>
                </a:lnTo>
                <a:lnTo>
                  <a:pt x="1923" y="2871"/>
                </a:lnTo>
                <a:lnTo>
                  <a:pt x="1631" y="3212"/>
                </a:lnTo>
                <a:lnTo>
                  <a:pt x="1387" y="3528"/>
                </a:lnTo>
                <a:lnTo>
                  <a:pt x="1144" y="3893"/>
                </a:lnTo>
                <a:lnTo>
                  <a:pt x="949" y="4283"/>
                </a:lnTo>
                <a:lnTo>
                  <a:pt x="755" y="4648"/>
                </a:lnTo>
                <a:lnTo>
                  <a:pt x="609" y="5037"/>
                </a:lnTo>
                <a:lnTo>
                  <a:pt x="463" y="5426"/>
                </a:lnTo>
                <a:lnTo>
                  <a:pt x="341" y="5840"/>
                </a:lnTo>
                <a:lnTo>
                  <a:pt x="244" y="6254"/>
                </a:lnTo>
                <a:lnTo>
                  <a:pt x="146" y="6643"/>
                </a:lnTo>
                <a:lnTo>
                  <a:pt x="98" y="7057"/>
                </a:lnTo>
                <a:lnTo>
                  <a:pt x="49" y="7470"/>
                </a:lnTo>
                <a:lnTo>
                  <a:pt x="0" y="7908"/>
                </a:lnTo>
                <a:lnTo>
                  <a:pt x="0" y="8346"/>
                </a:lnTo>
                <a:lnTo>
                  <a:pt x="0" y="8784"/>
                </a:lnTo>
                <a:lnTo>
                  <a:pt x="25" y="9198"/>
                </a:lnTo>
                <a:lnTo>
                  <a:pt x="98" y="9636"/>
                </a:lnTo>
                <a:lnTo>
                  <a:pt x="171" y="10049"/>
                </a:lnTo>
                <a:lnTo>
                  <a:pt x="268" y="10487"/>
                </a:lnTo>
                <a:lnTo>
                  <a:pt x="390" y="10901"/>
                </a:lnTo>
                <a:lnTo>
                  <a:pt x="560" y="11315"/>
                </a:lnTo>
                <a:lnTo>
                  <a:pt x="730" y="11728"/>
                </a:lnTo>
                <a:lnTo>
                  <a:pt x="949" y="12118"/>
                </a:lnTo>
                <a:lnTo>
                  <a:pt x="1193" y="12507"/>
                </a:lnTo>
                <a:lnTo>
                  <a:pt x="1436" y="12896"/>
                </a:lnTo>
                <a:lnTo>
                  <a:pt x="1704" y="13261"/>
                </a:lnTo>
                <a:lnTo>
                  <a:pt x="2263" y="13967"/>
                </a:lnTo>
                <a:lnTo>
                  <a:pt x="2580" y="14308"/>
                </a:lnTo>
                <a:lnTo>
                  <a:pt x="2896" y="14624"/>
                </a:lnTo>
                <a:lnTo>
                  <a:pt x="3261" y="14892"/>
                </a:lnTo>
                <a:lnTo>
                  <a:pt x="3626" y="15159"/>
                </a:lnTo>
                <a:lnTo>
                  <a:pt x="4015" y="15403"/>
                </a:lnTo>
                <a:lnTo>
                  <a:pt x="4210" y="15524"/>
                </a:lnTo>
                <a:lnTo>
                  <a:pt x="4405" y="15670"/>
                </a:lnTo>
                <a:lnTo>
                  <a:pt x="4648" y="15889"/>
                </a:lnTo>
                <a:lnTo>
                  <a:pt x="4770" y="15987"/>
                </a:lnTo>
                <a:lnTo>
                  <a:pt x="4916" y="16060"/>
                </a:lnTo>
                <a:lnTo>
                  <a:pt x="5329" y="16230"/>
                </a:lnTo>
                <a:lnTo>
                  <a:pt x="5767" y="16352"/>
                </a:lnTo>
                <a:lnTo>
                  <a:pt x="6205" y="16473"/>
                </a:lnTo>
                <a:lnTo>
                  <a:pt x="6643" y="16571"/>
                </a:lnTo>
                <a:lnTo>
                  <a:pt x="7081" y="16619"/>
                </a:lnTo>
                <a:lnTo>
                  <a:pt x="7543" y="16619"/>
                </a:lnTo>
                <a:lnTo>
                  <a:pt x="7981" y="16595"/>
                </a:lnTo>
                <a:lnTo>
                  <a:pt x="8419" y="16522"/>
                </a:lnTo>
                <a:lnTo>
                  <a:pt x="8492" y="16498"/>
                </a:lnTo>
                <a:lnTo>
                  <a:pt x="8541" y="16449"/>
                </a:lnTo>
                <a:lnTo>
                  <a:pt x="8760" y="16498"/>
                </a:lnTo>
                <a:lnTo>
                  <a:pt x="8979" y="16498"/>
                </a:lnTo>
                <a:lnTo>
                  <a:pt x="9417" y="16425"/>
                </a:lnTo>
                <a:lnTo>
                  <a:pt x="9855" y="16352"/>
                </a:lnTo>
                <a:lnTo>
                  <a:pt x="10293" y="16254"/>
                </a:lnTo>
                <a:lnTo>
                  <a:pt x="10707" y="16133"/>
                </a:lnTo>
                <a:lnTo>
                  <a:pt x="11120" y="15987"/>
                </a:lnTo>
                <a:lnTo>
                  <a:pt x="11510" y="15841"/>
                </a:lnTo>
                <a:lnTo>
                  <a:pt x="11875" y="15670"/>
                </a:lnTo>
                <a:lnTo>
                  <a:pt x="12240" y="15476"/>
                </a:lnTo>
                <a:lnTo>
                  <a:pt x="12605" y="15257"/>
                </a:lnTo>
                <a:lnTo>
                  <a:pt x="12945" y="15013"/>
                </a:lnTo>
                <a:lnTo>
                  <a:pt x="13262" y="14770"/>
                </a:lnTo>
                <a:lnTo>
                  <a:pt x="13578" y="14502"/>
                </a:lnTo>
                <a:lnTo>
                  <a:pt x="13870" y="14235"/>
                </a:lnTo>
                <a:lnTo>
                  <a:pt x="14186" y="13918"/>
                </a:lnTo>
                <a:lnTo>
                  <a:pt x="14454" y="13626"/>
                </a:lnTo>
                <a:lnTo>
                  <a:pt x="14697" y="13286"/>
                </a:lnTo>
                <a:lnTo>
                  <a:pt x="14940" y="12945"/>
                </a:lnTo>
                <a:lnTo>
                  <a:pt x="15159" y="12580"/>
                </a:lnTo>
                <a:lnTo>
                  <a:pt x="15354" y="12215"/>
                </a:lnTo>
                <a:lnTo>
                  <a:pt x="15549" y="11850"/>
                </a:lnTo>
                <a:lnTo>
                  <a:pt x="15719" y="11461"/>
                </a:lnTo>
                <a:lnTo>
                  <a:pt x="15865" y="11071"/>
                </a:lnTo>
                <a:lnTo>
                  <a:pt x="16011" y="10658"/>
                </a:lnTo>
                <a:lnTo>
                  <a:pt x="16108" y="10244"/>
                </a:lnTo>
                <a:lnTo>
                  <a:pt x="16206" y="9806"/>
                </a:lnTo>
                <a:lnTo>
                  <a:pt x="16254" y="9514"/>
                </a:lnTo>
                <a:lnTo>
                  <a:pt x="16279" y="9198"/>
                </a:lnTo>
                <a:lnTo>
                  <a:pt x="16279" y="9028"/>
                </a:lnTo>
                <a:lnTo>
                  <a:pt x="16279" y="8882"/>
                </a:lnTo>
                <a:lnTo>
                  <a:pt x="16230" y="8736"/>
                </a:lnTo>
                <a:lnTo>
                  <a:pt x="16157" y="8614"/>
                </a:lnTo>
                <a:lnTo>
                  <a:pt x="16157" y="8298"/>
                </a:lnTo>
                <a:lnTo>
                  <a:pt x="16157" y="8079"/>
                </a:lnTo>
                <a:lnTo>
                  <a:pt x="16157" y="7860"/>
                </a:lnTo>
                <a:lnTo>
                  <a:pt x="16157" y="7641"/>
                </a:lnTo>
                <a:lnTo>
                  <a:pt x="16157" y="7422"/>
                </a:lnTo>
                <a:lnTo>
                  <a:pt x="16084" y="6935"/>
                </a:lnTo>
                <a:lnTo>
                  <a:pt x="15962" y="6448"/>
                </a:lnTo>
                <a:lnTo>
                  <a:pt x="15841" y="5962"/>
                </a:lnTo>
                <a:lnTo>
                  <a:pt x="15743" y="5499"/>
                </a:lnTo>
                <a:lnTo>
                  <a:pt x="15622" y="5061"/>
                </a:lnTo>
                <a:lnTo>
                  <a:pt x="15500" y="4648"/>
                </a:lnTo>
                <a:lnTo>
                  <a:pt x="15330" y="4234"/>
                </a:lnTo>
                <a:lnTo>
                  <a:pt x="15135" y="3845"/>
                </a:lnTo>
                <a:lnTo>
                  <a:pt x="14892" y="3480"/>
                </a:lnTo>
                <a:lnTo>
                  <a:pt x="14648" y="3139"/>
                </a:lnTo>
                <a:lnTo>
                  <a:pt x="14356" y="2798"/>
                </a:lnTo>
                <a:lnTo>
                  <a:pt x="14065" y="2458"/>
                </a:lnTo>
                <a:lnTo>
                  <a:pt x="13724" y="2166"/>
                </a:lnTo>
                <a:lnTo>
                  <a:pt x="13359" y="1874"/>
                </a:lnTo>
                <a:lnTo>
                  <a:pt x="12970" y="1606"/>
                </a:lnTo>
                <a:lnTo>
                  <a:pt x="12556" y="1363"/>
                </a:lnTo>
                <a:lnTo>
                  <a:pt x="12142" y="1144"/>
                </a:lnTo>
                <a:lnTo>
                  <a:pt x="11729" y="925"/>
                </a:lnTo>
                <a:lnTo>
                  <a:pt x="10877" y="560"/>
                </a:lnTo>
                <a:lnTo>
                  <a:pt x="10488" y="414"/>
                </a:lnTo>
                <a:lnTo>
                  <a:pt x="10098" y="292"/>
                </a:lnTo>
                <a:lnTo>
                  <a:pt x="9685" y="171"/>
                </a:lnTo>
                <a:lnTo>
                  <a:pt x="9271" y="73"/>
                </a:lnTo>
                <a:lnTo>
                  <a:pt x="8833" y="25"/>
                </a:lnTo>
                <a:lnTo>
                  <a:pt x="8419"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49" name="Shape 149"/>
          <p:cNvSpPr/>
          <p:nvPr/>
        </p:nvSpPr>
        <p:spPr>
          <a:xfrm>
            <a:off x="7565374" y="1623466"/>
            <a:ext cx="914795" cy="857383"/>
          </a:xfrm>
          <a:custGeom>
            <a:pathLst>
              <a:path extrusionOk="0" h="15987" w="16766">
                <a:moveTo>
                  <a:pt x="14284" y="487"/>
                </a:moveTo>
                <a:lnTo>
                  <a:pt x="14405" y="536"/>
                </a:lnTo>
                <a:lnTo>
                  <a:pt x="14478" y="585"/>
                </a:lnTo>
                <a:lnTo>
                  <a:pt x="14527" y="658"/>
                </a:lnTo>
                <a:lnTo>
                  <a:pt x="14527" y="755"/>
                </a:lnTo>
                <a:lnTo>
                  <a:pt x="14527" y="852"/>
                </a:lnTo>
                <a:lnTo>
                  <a:pt x="14551" y="925"/>
                </a:lnTo>
                <a:lnTo>
                  <a:pt x="13578" y="925"/>
                </a:lnTo>
                <a:lnTo>
                  <a:pt x="13627" y="804"/>
                </a:lnTo>
                <a:lnTo>
                  <a:pt x="13700" y="706"/>
                </a:lnTo>
                <a:lnTo>
                  <a:pt x="13797" y="609"/>
                </a:lnTo>
                <a:lnTo>
                  <a:pt x="13894" y="536"/>
                </a:lnTo>
                <a:lnTo>
                  <a:pt x="13967" y="512"/>
                </a:lnTo>
                <a:lnTo>
                  <a:pt x="14065" y="487"/>
                </a:lnTo>
                <a:close/>
                <a:moveTo>
                  <a:pt x="4064" y="633"/>
                </a:moveTo>
                <a:lnTo>
                  <a:pt x="4137" y="682"/>
                </a:lnTo>
                <a:lnTo>
                  <a:pt x="4210" y="755"/>
                </a:lnTo>
                <a:lnTo>
                  <a:pt x="4259" y="852"/>
                </a:lnTo>
                <a:lnTo>
                  <a:pt x="4283" y="950"/>
                </a:lnTo>
                <a:lnTo>
                  <a:pt x="3529" y="974"/>
                </a:lnTo>
                <a:lnTo>
                  <a:pt x="3602" y="804"/>
                </a:lnTo>
                <a:lnTo>
                  <a:pt x="3650" y="755"/>
                </a:lnTo>
                <a:lnTo>
                  <a:pt x="3675" y="706"/>
                </a:lnTo>
                <a:lnTo>
                  <a:pt x="3796" y="633"/>
                </a:lnTo>
                <a:close/>
                <a:moveTo>
                  <a:pt x="13724" y="2020"/>
                </a:moveTo>
                <a:lnTo>
                  <a:pt x="13797" y="2044"/>
                </a:lnTo>
                <a:lnTo>
                  <a:pt x="13870" y="2093"/>
                </a:lnTo>
                <a:lnTo>
                  <a:pt x="13943" y="2142"/>
                </a:lnTo>
                <a:lnTo>
                  <a:pt x="13992" y="2215"/>
                </a:lnTo>
                <a:lnTo>
                  <a:pt x="14040" y="2288"/>
                </a:lnTo>
                <a:lnTo>
                  <a:pt x="14089" y="2385"/>
                </a:lnTo>
                <a:lnTo>
                  <a:pt x="14113" y="2531"/>
                </a:lnTo>
                <a:lnTo>
                  <a:pt x="13992" y="2555"/>
                </a:lnTo>
                <a:lnTo>
                  <a:pt x="13870" y="2555"/>
                </a:lnTo>
                <a:lnTo>
                  <a:pt x="13773" y="2531"/>
                </a:lnTo>
                <a:lnTo>
                  <a:pt x="13724" y="2482"/>
                </a:lnTo>
                <a:lnTo>
                  <a:pt x="13675" y="2409"/>
                </a:lnTo>
                <a:lnTo>
                  <a:pt x="13602" y="2215"/>
                </a:lnTo>
                <a:lnTo>
                  <a:pt x="13554" y="2020"/>
                </a:lnTo>
                <a:close/>
                <a:moveTo>
                  <a:pt x="3407" y="1874"/>
                </a:moveTo>
                <a:lnTo>
                  <a:pt x="3529" y="1923"/>
                </a:lnTo>
                <a:lnTo>
                  <a:pt x="3602" y="1971"/>
                </a:lnTo>
                <a:lnTo>
                  <a:pt x="3675" y="2044"/>
                </a:lnTo>
                <a:lnTo>
                  <a:pt x="3723" y="2142"/>
                </a:lnTo>
                <a:lnTo>
                  <a:pt x="3772" y="2215"/>
                </a:lnTo>
                <a:lnTo>
                  <a:pt x="3821" y="2434"/>
                </a:lnTo>
                <a:lnTo>
                  <a:pt x="3821" y="2531"/>
                </a:lnTo>
                <a:lnTo>
                  <a:pt x="3796" y="2628"/>
                </a:lnTo>
                <a:lnTo>
                  <a:pt x="3699" y="2628"/>
                </a:lnTo>
                <a:lnTo>
                  <a:pt x="3602" y="2555"/>
                </a:lnTo>
                <a:lnTo>
                  <a:pt x="3529" y="2482"/>
                </a:lnTo>
                <a:lnTo>
                  <a:pt x="3480" y="2385"/>
                </a:lnTo>
                <a:lnTo>
                  <a:pt x="3456" y="2263"/>
                </a:lnTo>
                <a:lnTo>
                  <a:pt x="3431" y="2142"/>
                </a:lnTo>
                <a:lnTo>
                  <a:pt x="3407" y="1874"/>
                </a:lnTo>
                <a:close/>
                <a:moveTo>
                  <a:pt x="2920" y="1923"/>
                </a:moveTo>
                <a:lnTo>
                  <a:pt x="2969" y="2263"/>
                </a:lnTo>
                <a:lnTo>
                  <a:pt x="2993" y="2434"/>
                </a:lnTo>
                <a:lnTo>
                  <a:pt x="3042" y="2580"/>
                </a:lnTo>
                <a:lnTo>
                  <a:pt x="3115" y="2726"/>
                </a:lnTo>
                <a:lnTo>
                  <a:pt x="3188" y="2847"/>
                </a:lnTo>
                <a:lnTo>
                  <a:pt x="3310" y="2945"/>
                </a:lnTo>
                <a:lnTo>
                  <a:pt x="3407" y="3042"/>
                </a:lnTo>
                <a:lnTo>
                  <a:pt x="3164" y="3042"/>
                </a:lnTo>
                <a:lnTo>
                  <a:pt x="3042" y="3018"/>
                </a:lnTo>
                <a:lnTo>
                  <a:pt x="2920" y="2945"/>
                </a:lnTo>
                <a:lnTo>
                  <a:pt x="2823" y="2872"/>
                </a:lnTo>
                <a:lnTo>
                  <a:pt x="2750" y="2774"/>
                </a:lnTo>
                <a:lnTo>
                  <a:pt x="2701" y="2653"/>
                </a:lnTo>
                <a:lnTo>
                  <a:pt x="2677" y="2531"/>
                </a:lnTo>
                <a:lnTo>
                  <a:pt x="2677" y="2385"/>
                </a:lnTo>
                <a:lnTo>
                  <a:pt x="2726" y="2239"/>
                </a:lnTo>
                <a:lnTo>
                  <a:pt x="2774" y="2117"/>
                </a:lnTo>
                <a:lnTo>
                  <a:pt x="2872" y="1996"/>
                </a:lnTo>
                <a:lnTo>
                  <a:pt x="2920" y="1923"/>
                </a:lnTo>
                <a:close/>
                <a:moveTo>
                  <a:pt x="13067" y="2069"/>
                </a:moveTo>
                <a:lnTo>
                  <a:pt x="13140" y="2385"/>
                </a:lnTo>
                <a:lnTo>
                  <a:pt x="13262" y="2653"/>
                </a:lnTo>
                <a:lnTo>
                  <a:pt x="13310" y="2750"/>
                </a:lnTo>
                <a:lnTo>
                  <a:pt x="13383" y="2823"/>
                </a:lnTo>
                <a:lnTo>
                  <a:pt x="13529" y="2969"/>
                </a:lnTo>
                <a:lnTo>
                  <a:pt x="13724" y="3042"/>
                </a:lnTo>
                <a:lnTo>
                  <a:pt x="13919" y="3091"/>
                </a:lnTo>
                <a:lnTo>
                  <a:pt x="13870" y="3139"/>
                </a:lnTo>
                <a:lnTo>
                  <a:pt x="13724" y="3188"/>
                </a:lnTo>
                <a:lnTo>
                  <a:pt x="13578" y="3212"/>
                </a:lnTo>
                <a:lnTo>
                  <a:pt x="13456" y="3188"/>
                </a:lnTo>
                <a:lnTo>
                  <a:pt x="13310" y="3139"/>
                </a:lnTo>
                <a:lnTo>
                  <a:pt x="13213" y="3066"/>
                </a:lnTo>
                <a:lnTo>
                  <a:pt x="13116" y="2945"/>
                </a:lnTo>
                <a:lnTo>
                  <a:pt x="13018" y="2847"/>
                </a:lnTo>
                <a:lnTo>
                  <a:pt x="12970" y="2701"/>
                </a:lnTo>
                <a:lnTo>
                  <a:pt x="12945" y="2531"/>
                </a:lnTo>
                <a:lnTo>
                  <a:pt x="12945" y="2361"/>
                </a:lnTo>
                <a:lnTo>
                  <a:pt x="12994" y="2215"/>
                </a:lnTo>
                <a:lnTo>
                  <a:pt x="13067" y="2069"/>
                </a:lnTo>
                <a:close/>
                <a:moveTo>
                  <a:pt x="5548" y="1339"/>
                </a:moveTo>
                <a:lnTo>
                  <a:pt x="7641" y="1387"/>
                </a:lnTo>
                <a:lnTo>
                  <a:pt x="13018" y="1387"/>
                </a:lnTo>
                <a:lnTo>
                  <a:pt x="13018" y="1533"/>
                </a:lnTo>
                <a:lnTo>
                  <a:pt x="12872" y="1631"/>
                </a:lnTo>
                <a:lnTo>
                  <a:pt x="12775" y="1752"/>
                </a:lnTo>
                <a:lnTo>
                  <a:pt x="12702" y="1923"/>
                </a:lnTo>
                <a:lnTo>
                  <a:pt x="12629" y="2069"/>
                </a:lnTo>
                <a:lnTo>
                  <a:pt x="12580" y="2239"/>
                </a:lnTo>
                <a:lnTo>
                  <a:pt x="12556" y="2434"/>
                </a:lnTo>
                <a:lnTo>
                  <a:pt x="12556" y="2604"/>
                </a:lnTo>
                <a:lnTo>
                  <a:pt x="12580" y="2750"/>
                </a:lnTo>
                <a:lnTo>
                  <a:pt x="12629" y="2993"/>
                </a:lnTo>
                <a:lnTo>
                  <a:pt x="12751" y="3188"/>
                </a:lnTo>
                <a:lnTo>
                  <a:pt x="12897" y="3334"/>
                </a:lnTo>
                <a:lnTo>
                  <a:pt x="13067" y="3480"/>
                </a:lnTo>
                <a:lnTo>
                  <a:pt x="13262" y="3553"/>
                </a:lnTo>
                <a:lnTo>
                  <a:pt x="13481" y="3602"/>
                </a:lnTo>
                <a:lnTo>
                  <a:pt x="13724" y="3602"/>
                </a:lnTo>
                <a:lnTo>
                  <a:pt x="13943" y="3553"/>
                </a:lnTo>
                <a:lnTo>
                  <a:pt x="14113" y="3480"/>
                </a:lnTo>
                <a:lnTo>
                  <a:pt x="14259" y="3358"/>
                </a:lnTo>
                <a:lnTo>
                  <a:pt x="14381" y="3212"/>
                </a:lnTo>
                <a:lnTo>
                  <a:pt x="14454" y="3042"/>
                </a:lnTo>
                <a:lnTo>
                  <a:pt x="14503" y="2872"/>
                </a:lnTo>
                <a:lnTo>
                  <a:pt x="14527" y="2701"/>
                </a:lnTo>
                <a:lnTo>
                  <a:pt x="14551" y="2507"/>
                </a:lnTo>
                <a:lnTo>
                  <a:pt x="14527" y="2312"/>
                </a:lnTo>
                <a:lnTo>
                  <a:pt x="14454" y="2142"/>
                </a:lnTo>
                <a:lnTo>
                  <a:pt x="14381" y="1996"/>
                </a:lnTo>
                <a:lnTo>
                  <a:pt x="14284" y="1874"/>
                </a:lnTo>
                <a:lnTo>
                  <a:pt x="14186" y="1777"/>
                </a:lnTo>
                <a:lnTo>
                  <a:pt x="14040" y="1704"/>
                </a:lnTo>
                <a:lnTo>
                  <a:pt x="13894" y="1631"/>
                </a:lnTo>
                <a:lnTo>
                  <a:pt x="13748" y="1606"/>
                </a:lnTo>
                <a:lnTo>
                  <a:pt x="13602" y="1582"/>
                </a:lnTo>
                <a:lnTo>
                  <a:pt x="13554" y="1533"/>
                </a:lnTo>
                <a:lnTo>
                  <a:pt x="13505" y="1485"/>
                </a:lnTo>
                <a:lnTo>
                  <a:pt x="13505" y="1387"/>
                </a:lnTo>
                <a:lnTo>
                  <a:pt x="16255" y="1387"/>
                </a:lnTo>
                <a:lnTo>
                  <a:pt x="16230" y="1996"/>
                </a:lnTo>
                <a:lnTo>
                  <a:pt x="16230" y="2604"/>
                </a:lnTo>
                <a:lnTo>
                  <a:pt x="16279" y="3821"/>
                </a:lnTo>
                <a:lnTo>
                  <a:pt x="15890" y="3748"/>
                </a:lnTo>
                <a:lnTo>
                  <a:pt x="15476" y="3723"/>
                </a:lnTo>
                <a:lnTo>
                  <a:pt x="15038" y="3699"/>
                </a:lnTo>
                <a:lnTo>
                  <a:pt x="14624" y="3723"/>
                </a:lnTo>
                <a:lnTo>
                  <a:pt x="13797" y="3796"/>
                </a:lnTo>
                <a:lnTo>
                  <a:pt x="12970" y="3796"/>
                </a:lnTo>
                <a:lnTo>
                  <a:pt x="12386" y="3772"/>
                </a:lnTo>
                <a:lnTo>
                  <a:pt x="11802" y="3772"/>
                </a:lnTo>
                <a:lnTo>
                  <a:pt x="10634" y="3796"/>
                </a:lnTo>
                <a:lnTo>
                  <a:pt x="9466" y="3821"/>
                </a:lnTo>
                <a:lnTo>
                  <a:pt x="8322" y="3845"/>
                </a:lnTo>
                <a:lnTo>
                  <a:pt x="7130" y="3821"/>
                </a:lnTo>
                <a:lnTo>
                  <a:pt x="5962" y="3772"/>
                </a:lnTo>
                <a:lnTo>
                  <a:pt x="4794" y="3723"/>
                </a:lnTo>
                <a:lnTo>
                  <a:pt x="3139" y="3723"/>
                </a:lnTo>
                <a:lnTo>
                  <a:pt x="2653" y="3772"/>
                </a:lnTo>
                <a:lnTo>
                  <a:pt x="2166" y="3796"/>
                </a:lnTo>
                <a:lnTo>
                  <a:pt x="1679" y="3796"/>
                </a:lnTo>
                <a:lnTo>
                  <a:pt x="1096" y="3772"/>
                </a:lnTo>
                <a:lnTo>
                  <a:pt x="804" y="3772"/>
                </a:lnTo>
                <a:lnTo>
                  <a:pt x="512" y="3821"/>
                </a:lnTo>
                <a:lnTo>
                  <a:pt x="585" y="3115"/>
                </a:lnTo>
                <a:lnTo>
                  <a:pt x="658" y="2409"/>
                </a:lnTo>
                <a:lnTo>
                  <a:pt x="682" y="2166"/>
                </a:lnTo>
                <a:lnTo>
                  <a:pt x="682" y="1874"/>
                </a:lnTo>
                <a:lnTo>
                  <a:pt x="658" y="1606"/>
                </a:lnTo>
                <a:lnTo>
                  <a:pt x="585" y="1339"/>
                </a:lnTo>
                <a:lnTo>
                  <a:pt x="585" y="1339"/>
                </a:lnTo>
                <a:lnTo>
                  <a:pt x="877" y="1363"/>
                </a:lnTo>
                <a:lnTo>
                  <a:pt x="1169" y="1387"/>
                </a:lnTo>
                <a:lnTo>
                  <a:pt x="2069" y="1387"/>
                </a:lnTo>
                <a:lnTo>
                  <a:pt x="2969" y="1363"/>
                </a:lnTo>
                <a:lnTo>
                  <a:pt x="2945" y="1412"/>
                </a:lnTo>
                <a:lnTo>
                  <a:pt x="2774" y="1509"/>
                </a:lnTo>
                <a:lnTo>
                  <a:pt x="2604" y="1631"/>
                </a:lnTo>
                <a:lnTo>
                  <a:pt x="2458" y="1801"/>
                </a:lnTo>
                <a:lnTo>
                  <a:pt x="2336" y="1971"/>
                </a:lnTo>
                <a:lnTo>
                  <a:pt x="2288" y="2117"/>
                </a:lnTo>
                <a:lnTo>
                  <a:pt x="2239" y="2263"/>
                </a:lnTo>
                <a:lnTo>
                  <a:pt x="2239" y="2434"/>
                </a:lnTo>
                <a:lnTo>
                  <a:pt x="2215" y="2580"/>
                </a:lnTo>
                <a:lnTo>
                  <a:pt x="2239" y="2750"/>
                </a:lnTo>
                <a:lnTo>
                  <a:pt x="2288" y="2896"/>
                </a:lnTo>
                <a:lnTo>
                  <a:pt x="2361" y="3042"/>
                </a:lnTo>
                <a:lnTo>
                  <a:pt x="2458" y="3164"/>
                </a:lnTo>
                <a:lnTo>
                  <a:pt x="2604" y="3310"/>
                </a:lnTo>
                <a:lnTo>
                  <a:pt x="2750" y="3383"/>
                </a:lnTo>
                <a:lnTo>
                  <a:pt x="2920" y="3456"/>
                </a:lnTo>
                <a:lnTo>
                  <a:pt x="3091" y="3480"/>
                </a:lnTo>
                <a:lnTo>
                  <a:pt x="3285" y="3480"/>
                </a:lnTo>
                <a:lnTo>
                  <a:pt x="3480" y="3456"/>
                </a:lnTo>
                <a:lnTo>
                  <a:pt x="3650" y="3407"/>
                </a:lnTo>
                <a:lnTo>
                  <a:pt x="3821" y="3334"/>
                </a:lnTo>
                <a:lnTo>
                  <a:pt x="3967" y="3237"/>
                </a:lnTo>
                <a:lnTo>
                  <a:pt x="4088" y="3139"/>
                </a:lnTo>
                <a:lnTo>
                  <a:pt x="4161" y="2993"/>
                </a:lnTo>
                <a:lnTo>
                  <a:pt x="4234" y="2847"/>
                </a:lnTo>
                <a:lnTo>
                  <a:pt x="4259" y="2701"/>
                </a:lnTo>
                <a:lnTo>
                  <a:pt x="4283" y="2531"/>
                </a:lnTo>
                <a:lnTo>
                  <a:pt x="4259" y="2385"/>
                </a:lnTo>
                <a:lnTo>
                  <a:pt x="4234" y="2215"/>
                </a:lnTo>
                <a:lnTo>
                  <a:pt x="4186" y="2093"/>
                </a:lnTo>
                <a:lnTo>
                  <a:pt x="4137" y="1947"/>
                </a:lnTo>
                <a:lnTo>
                  <a:pt x="4064" y="1825"/>
                </a:lnTo>
                <a:lnTo>
                  <a:pt x="3967" y="1704"/>
                </a:lnTo>
                <a:lnTo>
                  <a:pt x="3869" y="1582"/>
                </a:lnTo>
                <a:lnTo>
                  <a:pt x="3748" y="1509"/>
                </a:lnTo>
                <a:lnTo>
                  <a:pt x="3626" y="1436"/>
                </a:lnTo>
                <a:lnTo>
                  <a:pt x="3480" y="1412"/>
                </a:lnTo>
                <a:lnTo>
                  <a:pt x="3431" y="1412"/>
                </a:lnTo>
                <a:lnTo>
                  <a:pt x="3456" y="1363"/>
                </a:lnTo>
                <a:lnTo>
                  <a:pt x="4502" y="1339"/>
                </a:lnTo>
                <a:close/>
                <a:moveTo>
                  <a:pt x="11802" y="6011"/>
                </a:moveTo>
                <a:lnTo>
                  <a:pt x="11753" y="6132"/>
                </a:lnTo>
                <a:lnTo>
                  <a:pt x="11704" y="6254"/>
                </a:lnTo>
                <a:lnTo>
                  <a:pt x="11680" y="6522"/>
                </a:lnTo>
                <a:lnTo>
                  <a:pt x="11656" y="6789"/>
                </a:lnTo>
                <a:lnTo>
                  <a:pt x="11656" y="7057"/>
                </a:lnTo>
                <a:lnTo>
                  <a:pt x="11656" y="7446"/>
                </a:lnTo>
                <a:lnTo>
                  <a:pt x="11704" y="7860"/>
                </a:lnTo>
                <a:lnTo>
                  <a:pt x="9855" y="7860"/>
                </a:lnTo>
                <a:lnTo>
                  <a:pt x="9855" y="7836"/>
                </a:lnTo>
                <a:lnTo>
                  <a:pt x="9831" y="7325"/>
                </a:lnTo>
                <a:lnTo>
                  <a:pt x="9758" y="6814"/>
                </a:lnTo>
                <a:lnTo>
                  <a:pt x="9733" y="6619"/>
                </a:lnTo>
                <a:lnTo>
                  <a:pt x="9733" y="6449"/>
                </a:lnTo>
                <a:lnTo>
                  <a:pt x="9709" y="6084"/>
                </a:lnTo>
                <a:lnTo>
                  <a:pt x="10755" y="6059"/>
                </a:lnTo>
                <a:lnTo>
                  <a:pt x="11802" y="6011"/>
                </a:lnTo>
                <a:close/>
                <a:moveTo>
                  <a:pt x="13870" y="5962"/>
                </a:moveTo>
                <a:lnTo>
                  <a:pt x="14089" y="6011"/>
                </a:lnTo>
                <a:lnTo>
                  <a:pt x="14162" y="6059"/>
                </a:lnTo>
                <a:lnTo>
                  <a:pt x="14235" y="6108"/>
                </a:lnTo>
                <a:lnTo>
                  <a:pt x="14284" y="6157"/>
                </a:lnTo>
                <a:lnTo>
                  <a:pt x="14259" y="6473"/>
                </a:lnTo>
                <a:lnTo>
                  <a:pt x="14284" y="6765"/>
                </a:lnTo>
                <a:lnTo>
                  <a:pt x="14284" y="7081"/>
                </a:lnTo>
                <a:lnTo>
                  <a:pt x="14284" y="7398"/>
                </a:lnTo>
                <a:lnTo>
                  <a:pt x="14235" y="7884"/>
                </a:lnTo>
                <a:lnTo>
                  <a:pt x="12142" y="7860"/>
                </a:lnTo>
                <a:lnTo>
                  <a:pt x="12118" y="7568"/>
                </a:lnTo>
                <a:lnTo>
                  <a:pt x="12094" y="7179"/>
                </a:lnTo>
                <a:lnTo>
                  <a:pt x="12094" y="6789"/>
                </a:lnTo>
                <a:lnTo>
                  <a:pt x="12094" y="6376"/>
                </a:lnTo>
                <a:lnTo>
                  <a:pt x="12069" y="6181"/>
                </a:lnTo>
                <a:lnTo>
                  <a:pt x="12045" y="6011"/>
                </a:lnTo>
                <a:lnTo>
                  <a:pt x="12288" y="5986"/>
                </a:lnTo>
                <a:lnTo>
                  <a:pt x="12872" y="5962"/>
                </a:lnTo>
                <a:close/>
                <a:moveTo>
                  <a:pt x="7276" y="6011"/>
                </a:moveTo>
                <a:lnTo>
                  <a:pt x="9417" y="6059"/>
                </a:lnTo>
                <a:lnTo>
                  <a:pt x="9369" y="6181"/>
                </a:lnTo>
                <a:lnTo>
                  <a:pt x="9344" y="6351"/>
                </a:lnTo>
                <a:lnTo>
                  <a:pt x="9320" y="6497"/>
                </a:lnTo>
                <a:lnTo>
                  <a:pt x="9344" y="6668"/>
                </a:lnTo>
                <a:lnTo>
                  <a:pt x="9369" y="7008"/>
                </a:lnTo>
                <a:lnTo>
                  <a:pt x="9417" y="7276"/>
                </a:lnTo>
                <a:lnTo>
                  <a:pt x="9442" y="7884"/>
                </a:lnTo>
                <a:lnTo>
                  <a:pt x="8176" y="7909"/>
                </a:lnTo>
                <a:lnTo>
                  <a:pt x="7495" y="7957"/>
                </a:lnTo>
                <a:lnTo>
                  <a:pt x="7495" y="7446"/>
                </a:lnTo>
                <a:lnTo>
                  <a:pt x="7471" y="6960"/>
                </a:lnTo>
                <a:lnTo>
                  <a:pt x="7398" y="6473"/>
                </a:lnTo>
                <a:lnTo>
                  <a:pt x="7325" y="6254"/>
                </a:lnTo>
                <a:lnTo>
                  <a:pt x="7276" y="6011"/>
                </a:lnTo>
                <a:close/>
                <a:moveTo>
                  <a:pt x="6911" y="6011"/>
                </a:moveTo>
                <a:lnTo>
                  <a:pt x="6887" y="6205"/>
                </a:lnTo>
                <a:lnTo>
                  <a:pt x="6887" y="6424"/>
                </a:lnTo>
                <a:lnTo>
                  <a:pt x="6960" y="6838"/>
                </a:lnTo>
                <a:lnTo>
                  <a:pt x="6984" y="7130"/>
                </a:lnTo>
                <a:lnTo>
                  <a:pt x="7008" y="7398"/>
                </a:lnTo>
                <a:lnTo>
                  <a:pt x="7008" y="7982"/>
                </a:lnTo>
                <a:lnTo>
                  <a:pt x="6157" y="8030"/>
                </a:lnTo>
                <a:lnTo>
                  <a:pt x="5281" y="8079"/>
                </a:lnTo>
                <a:lnTo>
                  <a:pt x="5062" y="8079"/>
                </a:lnTo>
                <a:lnTo>
                  <a:pt x="5037" y="7203"/>
                </a:lnTo>
                <a:lnTo>
                  <a:pt x="5037" y="6303"/>
                </a:lnTo>
                <a:lnTo>
                  <a:pt x="5037" y="6205"/>
                </a:lnTo>
                <a:lnTo>
                  <a:pt x="5013" y="6035"/>
                </a:lnTo>
                <a:lnTo>
                  <a:pt x="5743" y="6011"/>
                </a:lnTo>
                <a:close/>
                <a:moveTo>
                  <a:pt x="2774" y="6011"/>
                </a:moveTo>
                <a:lnTo>
                  <a:pt x="3091" y="6035"/>
                </a:lnTo>
                <a:lnTo>
                  <a:pt x="3407" y="6059"/>
                </a:lnTo>
                <a:lnTo>
                  <a:pt x="3699" y="6059"/>
                </a:lnTo>
                <a:lnTo>
                  <a:pt x="4648" y="6035"/>
                </a:lnTo>
                <a:lnTo>
                  <a:pt x="4599" y="6303"/>
                </a:lnTo>
                <a:lnTo>
                  <a:pt x="4599" y="6522"/>
                </a:lnTo>
                <a:lnTo>
                  <a:pt x="4575" y="6911"/>
                </a:lnTo>
                <a:lnTo>
                  <a:pt x="4575" y="7300"/>
                </a:lnTo>
                <a:lnTo>
                  <a:pt x="4599" y="8103"/>
                </a:lnTo>
                <a:lnTo>
                  <a:pt x="3869" y="8079"/>
                </a:lnTo>
                <a:lnTo>
                  <a:pt x="3529" y="8055"/>
                </a:lnTo>
                <a:lnTo>
                  <a:pt x="3188" y="8006"/>
                </a:lnTo>
                <a:lnTo>
                  <a:pt x="2701" y="8006"/>
                </a:lnTo>
                <a:lnTo>
                  <a:pt x="2531" y="8030"/>
                </a:lnTo>
                <a:lnTo>
                  <a:pt x="2482" y="7519"/>
                </a:lnTo>
                <a:lnTo>
                  <a:pt x="2434" y="7008"/>
                </a:lnTo>
                <a:lnTo>
                  <a:pt x="2409" y="6741"/>
                </a:lnTo>
                <a:lnTo>
                  <a:pt x="2409" y="6497"/>
                </a:lnTo>
                <a:lnTo>
                  <a:pt x="2434" y="6254"/>
                </a:lnTo>
                <a:lnTo>
                  <a:pt x="2482" y="6011"/>
                </a:lnTo>
                <a:close/>
                <a:moveTo>
                  <a:pt x="10220" y="8639"/>
                </a:moveTo>
                <a:lnTo>
                  <a:pt x="10147" y="8663"/>
                </a:lnTo>
                <a:lnTo>
                  <a:pt x="10098" y="8736"/>
                </a:lnTo>
                <a:lnTo>
                  <a:pt x="10098" y="8809"/>
                </a:lnTo>
                <a:lnTo>
                  <a:pt x="10123" y="8882"/>
                </a:lnTo>
                <a:lnTo>
                  <a:pt x="10196" y="9052"/>
                </a:lnTo>
                <a:lnTo>
                  <a:pt x="10317" y="9198"/>
                </a:lnTo>
                <a:lnTo>
                  <a:pt x="10439" y="9320"/>
                </a:lnTo>
                <a:lnTo>
                  <a:pt x="10366" y="9393"/>
                </a:lnTo>
                <a:lnTo>
                  <a:pt x="10317" y="9490"/>
                </a:lnTo>
                <a:lnTo>
                  <a:pt x="10269" y="9563"/>
                </a:lnTo>
                <a:lnTo>
                  <a:pt x="10269" y="9660"/>
                </a:lnTo>
                <a:lnTo>
                  <a:pt x="10293" y="9733"/>
                </a:lnTo>
                <a:lnTo>
                  <a:pt x="10317" y="9758"/>
                </a:lnTo>
                <a:lnTo>
                  <a:pt x="10342" y="9758"/>
                </a:lnTo>
                <a:lnTo>
                  <a:pt x="10439" y="9733"/>
                </a:lnTo>
                <a:lnTo>
                  <a:pt x="10536" y="9709"/>
                </a:lnTo>
                <a:lnTo>
                  <a:pt x="10707" y="9587"/>
                </a:lnTo>
                <a:lnTo>
                  <a:pt x="10780" y="9660"/>
                </a:lnTo>
                <a:lnTo>
                  <a:pt x="10877" y="9733"/>
                </a:lnTo>
                <a:lnTo>
                  <a:pt x="10999" y="9782"/>
                </a:lnTo>
                <a:lnTo>
                  <a:pt x="11096" y="9806"/>
                </a:lnTo>
                <a:lnTo>
                  <a:pt x="11145" y="9782"/>
                </a:lnTo>
                <a:lnTo>
                  <a:pt x="11193" y="9782"/>
                </a:lnTo>
                <a:lnTo>
                  <a:pt x="11266" y="9685"/>
                </a:lnTo>
                <a:lnTo>
                  <a:pt x="11291" y="9636"/>
                </a:lnTo>
                <a:lnTo>
                  <a:pt x="11315" y="9587"/>
                </a:lnTo>
                <a:lnTo>
                  <a:pt x="11291" y="9539"/>
                </a:lnTo>
                <a:lnTo>
                  <a:pt x="11266" y="9490"/>
                </a:lnTo>
                <a:lnTo>
                  <a:pt x="11218" y="9417"/>
                </a:lnTo>
                <a:lnTo>
                  <a:pt x="11169" y="9393"/>
                </a:lnTo>
                <a:lnTo>
                  <a:pt x="11047" y="9295"/>
                </a:lnTo>
                <a:lnTo>
                  <a:pt x="11266" y="9150"/>
                </a:lnTo>
                <a:lnTo>
                  <a:pt x="11485" y="9028"/>
                </a:lnTo>
                <a:lnTo>
                  <a:pt x="11558" y="8979"/>
                </a:lnTo>
                <a:lnTo>
                  <a:pt x="11607" y="8906"/>
                </a:lnTo>
                <a:lnTo>
                  <a:pt x="11631" y="8833"/>
                </a:lnTo>
                <a:lnTo>
                  <a:pt x="11607" y="8760"/>
                </a:lnTo>
                <a:lnTo>
                  <a:pt x="11558" y="8712"/>
                </a:lnTo>
                <a:lnTo>
                  <a:pt x="11510" y="8663"/>
                </a:lnTo>
                <a:lnTo>
                  <a:pt x="11437" y="8639"/>
                </a:lnTo>
                <a:lnTo>
                  <a:pt x="11339" y="8663"/>
                </a:lnTo>
                <a:lnTo>
                  <a:pt x="11193" y="8736"/>
                </a:lnTo>
                <a:lnTo>
                  <a:pt x="11047" y="8833"/>
                </a:lnTo>
                <a:lnTo>
                  <a:pt x="10780" y="9028"/>
                </a:lnTo>
                <a:lnTo>
                  <a:pt x="10512" y="8785"/>
                </a:lnTo>
                <a:lnTo>
                  <a:pt x="10366" y="8687"/>
                </a:lnTo>
                <a:lnTo>
                  <a:pt x="10293" y="8639"/>
                </a:lnTo>
                <a:close/>
                <a:moveTo>
                  <a:pt x="12191" y="8322"/>
                </a:moveTo>
                <a:lnTo>
                  <a:pt x="14211" y="8347"/>
                </a:lnTo>
                <a:lnTo>
                  <a:pt x="14186" y="9028"/>
                </a:lnTo>
                <a:lnTo>
                  <a:pt x="14186" y="9368"/>
                </a:lnTo>
                <a:lnTo>
                  <a:pt x="14211" y="9709"/>
                </a:lnTo>
                <a:lnTo>
                  <a:pt x="14235" y="10171"/>
                </a:lnTo>
                <a:lnTo>
                  <a:pt x="13992" y="10147"/>
                </a:lnTo>
                <a:lnTo>
                  <a:pt x="13724" y="10147"/>
                </a:lnTo>
                <a:lnTo>
                  <a:pt x="13213" y="10171"/>
                </a:lnTo>
                <a:lnTo>
                  <a:pt x="12191" y="10196"/>
                </a:lnTo>
                <a:lnTo>
                  <a:pt x="12191" y="10196"/>
                </a:lnTo>
                <a:lnTo>
                  <a:pt x="12240" y="9247"/>
                </a:lnTo>
                <a:lnTo>
                  <a:pt x="12215" y="8785"/>
                </a:lnTo>
                <a:lnTo>
                  <a:pt x="12191" y="8322"/>
                </a:lnTo>
                <a:close/>
                <a:moveTo>
                  <a:pt x="7008" y="8420"/>
                </a:moveTo>
                <a:lnTo>
                  <a:pt x="7033" y="9320"/>
                </a:lnTo>
                <a:lnTo>
                  <a:pt x="7033" y="9782"/>
                </a:lnTo>
                <a:lnTo>
                  <a:pt x="7033" y="10220"/>
                </a:lnTo>
                <a:lnTo>
                  <a:pt x="5110" y="10220"/>
                </a:lnTo>
                <a:lnTo>
                  <a:pt x="5110" y="9368"/>
                </a:lnTo>
                <a:lnTo>
                  <a:pt x="5086" y="8541"/>
                </a:lnTo>
                <a:lnTo>
                  <a:pt x="6059" y="8493"/>
                </a:lnTo>
                <a:lnTo>
                  <a:pt x="7008" y="8420"/>
                </a:lnTo>
                <a:close/>
                <a:moveTo>
                  <a:pt x="9490" y="8322"/>
                </a:moveTo>
                <a:lnTo>
                  <a:pt x="9539" y="9052"/>
                </a:lnTo>
                <a:lnTo>
                  <a:pt x="9539" y="9417"/>
                </a:lnTo>
                <a:lnTo>
                  <a:pt x="9514" y="9782"/>
                </a:lnTo>
                <a:lnTo>
                  <a:pt x="9466" y="10220"/>
                </a:lnTo>
                <a:lnTo>
                  <a:pt x="7519" y="10220"/>
                </a:lnTo>
                <a:lnTo>
                  <a:pt x="7544" y="9782"/>
                </a:lnTo>
                <a:lnTo>
                  <a:pt x="7519" y="9320"/>
                </a:lnTo>
                <a:lnTo>
                  <a:pt x="7495" y="8420"/>
                </a:lnTo>
                <a:lnTo>
                  <a:pt x="7495" y="8395"/>
                </a:lnTo>
                <a:lnTo>
                  <a:pt x="7982" y="8371"/>
                </a:lnTo>
                <a:lnTo>
                  <a:pt x="9490" y="8322"/>
                </a:lnTo>
                <a:close/>
                <a:moveTo>
                  <a:pt x="11753" y="8322"/>
                </a:moveTo>
                <a:lnTo>
                  <a:pt x="11802" y="8906"/>
                </a:lnTo>
                <a:lnTo>
                  <a:pt x="11802" y="9563"/>
                </a:lnTo>
                <a:lnTo>
                  <a:pt x="11753" y="10196"/>
                </a:lnTo>
                <a:lnTo>
                  <a:pt x="11680" y="10196"/>
                </a:lnTo>
                <a:lnTo>
                  <a:pt x="9879" y="10220"/>
                </a:lnTo>
                <a:lnTo>
                  <a:pt x="9928" y="9879"/>
                </a:lnTo>
                <a:lnTo>
                  <a:pt x="9952" y="9490"/>
                </a:lnTo>
                <a:lnTo>
                  <a:pt x="9952" y="9101"/>
                </a:lnTo>
                <a:lnTo>
                  <a:pt x="9928" y="8712"/>
                </a:lnTo>
                <a:lnTo>
                  <a:pt x="9904" y="8322"/>
                </a:lnTo>
                <a:close/>
                <a:moveTo>
                  <a:pt x="2555" y="8298"/>
                </a:moveTo>
                <a:lnTo>
                  <a:pt x="2750" y="8371"/>
                </a:lnTo>
                <a:lnTo>
                  <a:pt x="2945" y="8420"/>
                </a:lnTo>
                <a:lnTo>
                  <a:pt x="3334" y="8468"/>
                </a:lnTo>
                <a:lnTo>
                  <a:pt x="3650" y="8517"/>
                </a:lnTo>
                <a:lnTo>
                  <a:pt x="3991" y="8517"/>
                </a:lnTo>
                <a:lnTo>
                  <a:pt x="4624" y="8541"/>
                </a:lnTo>
                <a:lnTo>
                  <a:pt x="4648" y="9368"/>
                </a:lnTo>
                <a:lnTo>
                  <a:pt x="4648" y="10220"/>
                </a:lnTo>
                <a:lnTo>
                  <a:pt x="3285" y="10220"/>
                </a:lnTo>
                <a:lnTo>
                  <a:pt x="2920" y="10244"/>
                </a:lnTo>
                <a:lnTo>
                  <a:pt x="2555" y="10293"/>
                </a:lnTo>
                <a:lnTo>
                  <a:pt x="2580" y="9393"/>
                </a:lnTo>
                <a:lnTo>
                  <a:pt x="2580" y="8931"/>
                </a:lnTo>
                <a:lnTo>
                  <a:pt x="2580" y="8468"/>
                </a:lnTo>
                <a:lnTo>
                  <a:pt x="2555" y="8298"/>
                </a:lnTo>
                <a:close/>
                <a:moveTo>
                  <a:pt x="14259" y="10658"/>
                </a:moveTo>
                <a:lnTo>
                  <a:pt x="14259" y="11023"/>
                </a:lnTo>
                <a:lnTo>
                  <a:pt x="14235" y="11364"/>
                </a:lnTo>
                <a:lnTo>
                  <a:pt x="14186" y="11972"/>
                </a:lnTo>
                <a:lnTo>
                  <a:pt x="14162" y="12288"/>
                </a:lnTo>
                <a:lnTo>
                  <a:pt x="14162" y="12434"/>
                </a:lnTo>
                <a:lnTo>
                  <a:pt x="14186" y="12579"/>
                </a:lnTo>
                <a:lnTo>
                  <a:pt x="14186" y="12579"/>
                </a:lnTo>
                <a:lnTo>
                  <a:pt x="13773" y="12556"/>
                </a:lnTo>
                <a:lnTo>
                  <a:pt x="13018" y="12532"/>
                </a:lnTo>
                <a:lnTo>
                  <a:pt x="12142" y="12556"/>
                </a:lnTo>
                <a:lnTo>
                  <a:pt x="12167" y="12167"/>
                </a:lnTo>
                <a:lnTo>
                  <a:pt x="12167" y="11777"/>
                </a:lnTo>
                <a:lnTo>
                  <a:pt x="12142" y="11412"/>
                </a:lnTo>
                <a:lnTo>
                  <a:pt x="12142" y="11023"/>
                </a:lnTo>
                <a:lnTo>
                  <a:pt x="12167" y="10731"/>
                </a:lnTo>
                <a:lnTo>
                  <a:pt x="13213" y="10707"/>
                </a:lnTo>
                <a:lnTo>
                  <a:pt x="14259" y="10658"/>
                </a:lnTo>
                <a:close/>
                <a:moveTo>
                  <a:pt x="11729" y="10731"/>
                </a:moveTo>
                <a:lnTo>
                  <a:pt x="11704" y="10828"/>
                </a:lnTo>
                <a:lnTo>
                  <a:pt x="11704" y="11266"/>
                </a:lnTo>
                <a:lnTo>
                  <a:pt x="11704" y="11704"/>
                </a:lnTo>
                <a:lnTo>
                  <a:pt x="11704" y="12142"/>
                </a:lnTo>
                <a:lnTo>
                  <a:pt x="11680" y="12580"/>
                </a:lnTo>
                <a:lnTo>
                  <a:pt x="11510" y="12580"/>
                </a:lnTo>
                <a:lnTo>
                  <a:pt x="9733" y="12653"/>
                </a:lnTo>
                <a:lnTo>
                  <a:pt x="9758" y="12556"/>
                </a:lnTo>
                <a:lnTo>
                  <a:pt x="9733" y="12459"/>
                </a:lnTo>
                <a:lnTo>
                  <a:pt x="9709" y="12240"/>
                </a:lnTo>
                <a:lnTo>
                  <a:pt x="9709" y="11850"/>
                </a:lnTo>
                <a:lnTo>
                  <a:pt x="9733" y="11461"/>
                </a:lnTo>
                <a:lnTo>
                  <a:pt x="9806" y="10755"/>
                </a:lnTo>
                <a:lnTo>
                  <a:pt x="11729" y="10731"/>
                </a:lnTo>
                <a:close/>
                <a:moveTo>
                  <a:pt x="2555" y="10609"/>
                </a:moveTo>
                <a:lnTo>
                  <a:pt x="2872" y="10658"/>
                </a:lnTo>
                <a:lnTo>
                  <a:pt x="3188" y="10707"/>
                </a:lnTo>
                <a:lnTo>
                  <a:pt x="3845" y="10707"/>
                </a:lnTo>
                <a:lnTo>
                  <a:pt x="4624" y="10731"/>
                </a:lnTo>
                <a:lnTo>
                  <a:pt x="4599" y="11680"/>
                </a:lnTo>
                <a:lnTo>
                  <a:pt x="4575" y="12653"/>
                </a:lnTo>
                <a:lnTo>
                  <a:pt x="4064" y="12629"/>
                </a:lnTo>
                <a:lnTo>
                  <a:pt x="3553" y="12629"/>
                </a:lnTo>
                <a:lnTo>
                  <a:pt x="3042" y="12653"/>
                </a:lnTo>
                <a:lnTo>
                  <a:pt x="2555" y="12702"/>
                </a:lnTo>
                <a:lnTo>
                  <a:pt x="2555" y="11680"/>
                </a:lnTo>
                <a:lnTo>
                  <a:pt x="2531" y="10634"/>
                </a:lnTo>
                <a:lnTo>
                  <a:pt x="2555" y="10609"/>
                </a:lnTo>
                <a:close/>
                <a:moveTo>
                  <a:pt x="5378" y="10731"/>
                </a:moveTo>
                <a:lnTo>
                  <a:pt x="6984" y="10755"/>
                </a:lnTo>
                <a:lnTo>
                  <a:pt x="6887" y="12045"/>
                </a:lnTo>
                <a:lnTo>
                  <a:pt x="6862" y="12386"/>
                </a:lnTo>
                <a:lnTo>
                  <a:pt x="6887" y="12556"/>
                </a:lnTo>
                <a:lnTo>
                  <a:pt x="6911" y="12653"/>
                </a:lnTo>
                <a:lnTo>
                  <a:pt x="6960" y="12702"/>
                </a:lnTo>
                <a:lnTo>
                  <a:pt x="6035" y="12702"/>
                </a:lnTo>
                <a:lnTo>
                  <a:pt x="5110" y="12678"/>
                </a:lnTo>
                <a:lnTo>
                  <a:pt x="5062" y="12678"/>
                </a:lnTo>
                <a:lnTo>
                  <a:pt x="5062" y="12653"/>
                </a:lnTo>
                <a:lnTo>
                  <a:pt x="5062" y="11704"/>
                </a:lnTo>
                <a:lnTo>
                  <a:pt x="5110" y="10731"/>
                </a:lnTo>
                <a:close/>
                <a:moveTo>
                  <a:pt x="9393" y="10755"/>
                </a:moveTo>
                <a:lnTo>
                  <a:pt x="9296" y="11583"/>
                </a:lnTo>
                <a:lnTo>
                  <a:pt x="9271" y="11826"/>
                </a:lnTo>
                <a:lnTo>
                  <a:pt x="9247" y="12118"/>
                </a:lnTo>
                <a:lnTo>
                  <a:pt x="9271" y="12288"/>
                </a:lnTo>
                <a:lnTo>
                  <a:pt x="9271" y="12434"/>
                </a:lnTo>
                <a:lnTo>
                  <a:pt x="9320" y="12556"/>
                </a:lnTo>
                <a:lnTo>
                  <a:pt x="9369" y="12678"/>
                </a:lnTo>
                <a:lnTo>
                  <a:pt x="8225" y="12702"/>
                </a:lnTo>
                <a:lnTo>
                  <a:pt x="7325" y="12702"/>
                </a:lnTo>
                <a:lnTo>
                  <a:pt x="7349" y="12678"/>
                </a:lnTo>
                <a:lnTo>
                  <a:pt x="7373" y="12264"/>
                </a:lnTo>
                <a:lnTo>
                  <a:pt x="7398" y="11777"/>
                </a:lnTo>
                <a:lnTo>
                  <a:pt x="7471" y="10755"/>
                </a:lnTo>
                <a:close/>
                <a:moveTo>
                  <a:pt x="13578" y="5451"/>
                </a:moveTo>
                <a:lnTo>
                  <a:pt x="13335" y="5475"/>
                </a:lnTo>
                <a:lnTo>
                  <a:pt x="12945" y="5500"/>
                </a:lnTo>
                <a:lnTo>
                  <a:pt x="11607" y="5573"/>
                </a:lnTo>
                <a:lnTo>
                  <a:pt x="10950" y="5621"/>
                </a:lnTo>
                <a:lnTo>
                  <a:pt x="10293" y="5646"/>
                </a:lnTo>
                <a:lnTo>
                  <a:pt x="9150" y="5621"/>
                </a:lnTo>
                <a:lnTo>
                  <a:pt x="8006" y="5621"/>
                </a:lnTo>
                <a:lnTo>
                  <a:pt x="6887" y="5597"/>
                </a:lnTo>
                <a:lnTo>
                  <a:pt x="5743" y="5597"/>
                </a:lnTo>
                <a:lnTo>
                  <a:pt x="4624" y="5621"/>
                </a:lnTo>
                <a:lnTo>
                  <a:pt x="3504" y="5646"/>
                </a:lnTo>
                <a:lnTo>
                  <a:pt x="3188" y="5646"/>
                </a:lnTo>
                <a:lnTo>
                  <a:pt x="2872" y="5621"/>
                </a:lnTo>
                <a:lnTo>
                  <a:pt x="2531" y="5621"/>
                </a:lnTo>
                <a:lnTo>
                  <a:pt x="2385" y="5670"/>
                </a:lnTo>
                <a:lnTo>
                  <a:pt x="2239" y="5719"/>
                </a:lnTo>
                <a:lnTo>
                  <a:pt x="2190" y="5792"/>
                </a:lnTo>
                <a:lnTo>
                  <a:pt x="2166" y="5865"/>
                </a:lnTo>
                <a:lnTo>
                  <a:pt x="2190" y="5938"/>
                </a:lnTo>
                <a:lnTo>
                  <a:pt x="2239" y="5986"/>
                </a:lnTo>
                <a:lnTo>
                  <a:pt x="2166" y="6108"/>
                </a:lnTo>
                <a:lnTo>
                  <a:pt x="2117" y="6254"/>
                </a:lnTo>
                <a:lnTo>
                  <a:pt x="2093" y="6522"/>
                </a:lnTo>
                <a:lnTo>
                  <a:pt x="2069" y="6935"/>
                </a:lnTo>
                <a:lnTo>
                  <a:pt x="2069" y="7325"/>
                </a:lnTo>
                <a:lnTo>
                  <a:pt x="2117" y="8128"/>
                </a:lnTo>
                <a:lnTo>
                  <a:pt x="2166" y="8736"/>
                </a:lnTo>
                <a:lnTo>
                  <a:pt x="2166" y="9344"/>
                </a:lnTo>
                <a:lnTo>
                  <a:pt x="2142" y="10561"/>
                </a:lnTo>
                <a:lnTo>
                  <a:pt x="2117" y="11753"/>
                </a:lnTo>
                <a:lnTo>
                  <a:pt x="2093" y="12361"/>
                </a:lnTo>
                <a:lnTo>
                  <a:pt x="2117" y="12970"/>
                </a:lnTo>
                <a:lnTo>
                  <a:pt x="2117" y="13043"/>
                </a:lnTo>
                <a:lnTo>
                  <a:pt x="2166" y="13116"/>
                </a:lnTo>
                <a:lnTo>
                  <a:pt x="2215" y="13164"/>
                </a:lnTo>
                <a:lnTo>
                  <a:pt x="2288" y="13189"/>
                </a:lnTo>
                <a:lnTo>
                  <a:pt x="2361" y="13189"/>
                </a:lnTo>
                <a:lnTo>
                  <a:pt x="2434" y="13164"/>
                </a:lnTo>
                <a:lnTo>
                  <a:pt x="2482" y="13116"/>
                </a:lnTo>
                <a:lnTo>
                  <a:pt x="2531" y="13067"/>
                </a:lnTo>
                <a:lnTo>
                  <a:pt x="3821" y="13067"/>
                </a:lnTo>
                <a:lnTo>
                  <a:pt x="4453" y="13091"/>
                </a:lnTo>
                <a:lnTo>
                  <a:pt x="5110" y="13091"/>
                </a:lnTo>
                <a:lnTo>
                  <a:pt x="6668" y="13140"/>
                </a:lnTo>
                <a:lnTo>
                  <a:pt x="8225" y="13140"/>
                </a:lnTo>
                <a:lnTo>
                  <a:pt x="9758" y="13116"/>
                </a:lnTo>
                <a:lnTo>
                  <a:pt x="11315" y="13067"/>
                </a:lnTo>
                <a:lnTo>
                  <a:pt x="12118" y="13043"/>
                </a:lnTo>
                <a:lnTo>
                  <a:pt x="12921" y="13091"/>
                </a:lnTo>
                <a:lnTo>
                  <a:pt x="14600" y="13091"/>
                </a:lnTo>
                <a:lnTo>
                  <a:pt x="14649" y="13043"/>
                </a:lnTo>
                <a:lnTo>
                  <a:pt x="14722" y="13018"/>
                </a:lnTo>
                <a:lnTo>
                  <a:pt x="14746" y="12970"/>
                </a:lnTo>
                <a:lnTo>
                  <a:pt x="14795" y="12897"/>
                </a:lnTo>
                <a:lnTo>
                  <a:pt x="14795" y="12824"/>
                </a:lnTo>
                <a:lnTo>
                  <a:pt x="14795" y="12775"/>
                </a:lnTo>
                <a:lnTo>
                  <a:pt x="14746" y="12702"/>
                </a:lnTo>
                <a:lnTo>
                  <a:pt x="14746" y="12678"/>
                </a:lnTo>
                <a:lnTo>
                  <a:pt x="14673" y="12605"/>
                </a:lnTo>
                <a:lnTo>
                  <a:pt x="14697" y="12507"/>
                </a:lnTo>
                <a:lnTo>
                  <a:pt x="14770" y="11753"/>
                </a:lnTo>
                <a:lnTo>
                  <a:pt x="14795" y="11023"/>
                </a:lnTo>
                <a:lnTo>
                  <a:pt x="14770" y="10269"/>
                </a:lnTo>
                <a:lnTo>
                  <a:pt x="14722" y="9514"/>
                </a:lnTo>
                <a:lnTo>
                  <a:pt x="14697" y="8979"/>
                </a:lnTo>
                <a:lnTo>
                  <a:pt x="14722" y="8468"/>
                </a:lnTo>
                <a:lnTo>
                  <a:pt x="14770" y="7398"/>
                </a:lnTo>
                <a:lnTo>
                  <a:pt x="14795" y="7033"/>
                </a:lnTo>
                <a:lnTo>
                  <a:pt x="14770" y="6668"/>
                </a:lnTo>
                <a:lnTo>
                  <a:pt x="14722" y="6327"/>
                </a:lnTo>
                <a:lnTo>
                  <a:pt x="14624" y="5986"/>
                </a:lnTo>
                <a:lnTo>
                  <a:pt x="14624" y="5889"/>
                </a:lnTo>
                <a:lnTo>
                  <a:pt x="14600" y="5816"/>
                </a:lnTo>
                <a:lnTo>
                  <a:pt x="14551" y="5719"/>
                </a:lnTo>
                <a:lnTo>
                  <a:pt x="14478" y="5670"/>
                </a:lnTo>
                <a:lnTo>
                  <a:pt x="14381" y="5597"/>
                </a:lnTo>
                <a:lnTo>
                  <a:pt x="14284" y="5548"/>
                </a:lnTo>
                <a:lnTo>
                  <a:pt x="14065" y="5500"/>
                </a:lnTo>
                <a:lnTo>
                  <a:pt x="13846" y="5475"/>
                </a:lnTo>
                <a:lnTo>
                  <a:pt x="13578" y="5451"/>
                </a:lnTo>
                <a:close/>
                <a:moveTo>
                  <a:pt x="3796" y="4137"/>
                </a:moveTo>
                <a:lnTo>
                  <a:pt x="4916" y="4161"/>
                </a:lnTo>
                <a:lnTo>
                  <a:pt x="6059" y="4186"/>
                </a:lnTo>
                <a:lnTo>
                  <a:pt x="7179" y="4234"/>
                </a:lnTo>
                <a:lnTo>
                  <a:pt x="8322" y="4283"/>
                </a:lnTo>
                <a:lnTo>
                  <a:pt x="9393" y="4259"/>
                </a:lnTo>
                <a:lnTo>
                  <a:pt x="10463" y="4234"/>
                </a:lnTo>
                <a:lnTo>
                  <a:pt x="11534" y="4210"/>
                </a:lnTo>
                <a:lnTo>
                  <a:pt x="12605" y="4234"/>
                </a:lnTo>
                <a:lnTo>
                  <a:pt x="13529" y="4259"/>
                </a:lnTo>
                <a:lnTo>
                  <a:pt x="13992" y="4234"/>
                </a:lnTo>
                <a:lnTo>
                  <a:pt x="14478" y="4210"/>
                </a:lnTo>
                <a:lnTo>
                  <a:pt x="14916" y="4186"/>
                </a:lnTo>
                <a:lnTo>
                  <a:pt x="15379" y="4186"/>
                </a:lnTo>
                <a:lnTo>
                  <a:pt x="15817" y="4210"/>
                </a:lnTo>
                <a:lnTo>
                  <a:pt x="16060" y="4234"/>
                </a:lnTo>
                <a:lnTo>
                  <a:pt x="16279" y="4283"/>
                </a:lnTo>
                <a:lnTo>
                  <a:pt x="16303" y="4283"/>
                </a:lnTo>
                <a:lnTo>
                  <a:pt x="16303" y="4697"/>
                </a:lnTo>
                <a:lnTo>
                  <a:pt x="16279" y="5086"/>
                </a:lnTo>
                <a:lnTo>
                  <a:pt x="16230" y="6084"/>
                </a:lnTo>
                <a:lnTo>
                  <a:pt x="16206" y="7081"/>
                </a:lnTo>
                <a:lnTo>
                  <a:pt x="16182" y="9077"/>
                </a:lnTo>
                <a:lnTo>
                  <a:pt x="16157" y="10050"/>
                </a:lnTo>
                <a:lnTo>
                  <a:pt x="16133" y="10999"/>
                </a:lnTo>
                <a:lnTo>
                  <a:pt x="16157" y="11534"/>
                </a:lnTo>
                <a:lnTo>
                  <a:pt x="16206" y="12045"/>
                </a:lnTo>
                <a:lnTo>
                  <a:pt x="16279" y="12556"/>
                </a:lnTo>
                <a:lnTo>
                  <a:pt x="16328" y="13067"/>
                </a:lnTo>
                <a:lnTo>
                  <a:pt x="16328" y="13627"/>
                </a:lnTo>
                <a:lnTo>
                  <a:pt x="16303" y="14186"/>
                </a:lnTo>
                <a:lnTo>
                  <a:pt x="15281" y="14284"/>
                </a:lnTo>
                <a:lnTo>
                  <a:pt x="14259" y="14332"/>
                </a:lnTo>
                <a:lnTo>
                  <a:pt x="13213" y="14357"/>
                </a:lnTo>
                <a:lnTo>
                  <a:pt x="12191" y="14381"/>
                </a:lnTo>
                <a:lnTo>
                  <a:pt x="11096" y="14405"/>
                </a:lnTo>
                <a:lnTo>
                  <a:pt x="10025" y="14430"/>
                </a:lnTo>
                <a:lnTo>
                  <a:pt x="7860" y="14527"/>
                </a:lnTo>
                <a:lnTo>
                  <a:pt x="6789" y="14551"/>
                </a:lnTo>
                <a:lnTo>
                  <a:pt x="5719" y="14551"/>
                </a:lnTo>
                <a:lnTo>
                  <a:pt x="3602" y="14478"/>
                </a:lnTo>
                <a:lnTo>
                  <a:pt x="2604" y="14478"/>
                </a:lnTo>
                <a:lnTo>
                  <a:pt x="1606" y="14503"/>
                </a:lnTo>
                <a:lnTo>
                  <a:pt x="1047" y="14478"/>
                </a:lnTo>
                <a:lnTo>
                  <a:pt x="779" y="14478"/>
                </a:lnTo>
                <a:lnTo>
                  <a:pt x="633" y="14503"/>
                </a:lnTo>
                <a:lnTo>
                  <a:pt x="512" y="14527"/>
                </a:lnTo>
                <a:lnTo>
                  <a:pt x="463" y="13700"/>
                </a:lnTo>
                <a:lnTo>
                  <a:pt x="439" y="12848"/>
                </a:lnTo>
                <a:lnTo>
                  <a:pt x="439" y="11169"/>
                </a:lnTo>
                <a:lnTo>
                  <a:pt x="463" y="9466"/>
                </a:lnTo>
                <a:lnTo>
                  <a:pt x="487" y="7787"/>
                </a:lnTo>
                <a:lnTo>
                  <a:pt x="487" y="6887"/>
                </a:lnTo>
                <a:lnTo>
                  <a:pt x="463" y="5986"/>
                </a:lnTo>
                <a:lnTo>
                  <a:pt x="439" y="5086"/>
                </a:lnTo>
                <a:lnTo>
                  <a:pt x="463" y="4648"/>
                </a:lnTo>
                <a:lnTo>
                  <a:pt x="463" y="4186"/>
                </a:lnTo>
                <a:lnTo>
                  <a:pt x="804" y="4161"/>
                </a:lnTo>
                <a:lnTo>
                  <a:pt x="1144" y="4186"/>
                </a:lnTo>
                <a:lnTo>
                  <a:pt x="1801" y="4210"/>
                </a:lnTo>
                <a:lnTo>
                  <a:pt x="2288" y="4210"/>
                </a:lnTo>
                <a:lnTo>
                  <a:pt x="2799" y="4186"/>
                </a:lnTo>
                <a:lnTo>
                  <a:pt x="3285" y="4161"/>
                </a:lnTo>
                <a:lnTo>
                  <a:pt x="3796" y="4137"/>
                </a:lnTo>
                <a:close/>
                <a:moveTo>
                  <a:pt x="15671" y="14770"/>
                </a:moveTo>
                <a:lnTo>
                  <a:pt x="15500" y="14965"/>
                </a:lnTo>
                <a:lnTo>
                  <a:pt x="15403" y="15062"/>
                </a:lnTo>
                <a:lnTo>
                  <a:pt x="15354" y="15184"/>
                </a:lnTo>
                <a:lnTo>
                  <a:pt x="15087" y="15184"/>
                </a:lnTo>
                <a:lnTo>
                  <a:pt x="15184" y="14989"/>
                </a:lnTo>
                <a:lnTo>
                  <a:pt x="15208" y="14892"/>
                </a:lnTo>
                <a:lnTo>
                  <a:pt x="15233" y="14770"/>
                </a:lnTo>
                <a:close/>
                <a:moveTo>
                  <a:pt x="15038" y="14795"/>
                </a:moveTo>
                <a:lnTo>
                  <a:pt x="14965" y="14868"/>
                </a:lnTo>
                <a:lnTo>
                  <a:pt x="14868" y="15014"/>
                </a:lnTo>
                <a:lnTo>
                  <a:pt x="14770" y="15184"/>
                </a:lnTo>
                <a:lnTo>
                  <a:pt x="14405" y="15208"/>
                </a:lnTo>
                <a:lnTo>
                  <a:pt x="14527" y="15014"/>
                </a:lnTo>
                <a:lnTo>
                  <a:pt x="14649" y="14795"/>
                </a:lnTo>
                <a:close/>
                <a:moveTo>
                  <a:pt x="10877" y="14843"/>
                </a:moveTo>
                <a:lnTo>
                  <a:pt x="10755" y="15014"/>
                </a:lnTo>
                <a:lnTo>
                  <a:pt x="10634" y="15233"/>
                </a:lnTo>
                <a:lnTo>
                  <a:pt x="10220" y="15233"/>
                </a:lnTo>
                <a:lnTo>
                  <a:pt x="10293" y="15038"/>
                </a:lnTo>
                <a:lnTo>
                  <a:pt x="10342" y="14868"/>
                </a:lnTo>
                <a:lnTo>
                  <a:pt x="10877" y="14843"/>
                </a:lnTo>
                <a:close/>
                <a:moveTo>
                  <a:pt x="11753" y="14819"/>
                </a:moveTo>
                <a:lnTo>
                  <a:pt x="11729" y="14868"/>
                </a:lnTo>
                <a:lnTo>
                  <a:pt x="11607" y="15038"/>
                </a:lnTo>
                <a:lnTo>
                  <a:pt x="11485" y="15233"/>
                </a:lnTo>
                <a:lnTo>
                  <a:pt x="11072" y="15233"/>
                </a:lnTo>
                <a:lnTo>
                  <a:pt x="11169" y="15038"/>
                </a:lnTo>
                <a:lnTo>
                  <a:pt x="11291" y="14843"/>
                </a:lnTo>
                <a:lnTo>
                  <a:pt x="11753" y="14819"/>
                </a:lnTo>
                <a:close/>
                <a:moveTo>
                  <a:pt x="12532" y="14819"/>
                </a:moveTo>
                <a:lnTo>
                  <a:pt x="12507" y="14868"/>
                </a:lnTo>
                <a:lnTo>
                  <a:pt x="12313" y="15233"/>
                </a:lnTo>
                <a:lnTo>
                  <a:pt x="11899" y="15233"/>
                </a:lnTo>
                <a:lnTo>
                  <a:pt x="12021" y="15014"/>
                </a:lnTo>
                <a:lnTo>
                  <a:pt x="12069" y="14916"/>
                </a:lnTo>
                <a:lnTo>
                  <a:pt x="12094" y="14819"/>
                </a:lnTo>
                <a:close/>
                <a:moveTo>
                  <a:pt x="13529" y="14819"/>
                </a:moveTo>
                <a:lnTo>
                  <a:pt x="13481" y="14868"/>
                </a:lnTo>
                <a:lnTo>
                  <a:pt x="13237" y="15233"/>
                </a:lnTo>
                <a:lnTo>
                  <a:pt x="12678" y="15233"/>
                </a:lnTo>
                <a:lnTo>
                  <a:pt x="12775" y="15014"/>
                </a:lnTo>
                <a:lnTo>
                  <a:pt x="12897" y="14819"/>
                </a:lnTo>
                <a:close/>
                <a:moveTo>
                  <a:pt x="14357" y="14795"/>
                </a:moveTo>
                <a:lnTo>
                  <a:pt x="14186" y="15014"/>
                </a:lnTo>
                <a:lnTo>
                  <a:pt x="14016" y="15208"/>
                </a:lnTo>
                <a:lnTo>
                  <a:pt x="13627" y="15233"/>
                </a:lnTo>
                <a:lnTo>
                  <a:pt x="13724" y="15062"/>
                </a:lnTo>
                <a:lnTo>
                  <a:pt x="13846" y="14868"/>
                </a:lnTo>
                <a:lnTo>
                  <a:pt x="13870" y="14819"/>
                </a:lnTo>
                <a:lnTo>
                  <a:pt x="14357" y="14795"/>
                </a:lnTo>
                <a:close/>
                <a:moveTo>
                  <a:pt x="10025" y="14868"/>
                </a:moveTo>
                <a:lnTo>
                  <a:pt x="9952" y="14989"/>
                </a:lnTo>
                <a:lnTo>
                  <a:pt x="9831" y="15233"/>
                </a:lnTo>
                <a:lnTo>
                  <a:pt x="9320" y="15257"/>
                </a:lnTo>
                <a:lnTo>
                  <a:pt x="9417" y="15087"/>
                </a:lnTo>
                <a:lnTo>
                  <a:pt x="9514" y="14892"/>
                </a:lnTo>
                <a:lnTo>
                  <a:pt x="10025" y="14868"/>
                </a:lnTo>
                <a:close/>
                <a:moveTo>
                  <a:pt x="9101" y="14916"/>
                </a:moveTo>
                <a:lnTo>
                  <a:pt x="9052" y="14989"/>
                </a:lnTo>
                <a:lnTo>
                  <a:pt x="8955" y="15111"/>
                </a:lnTo>
                <a:lnTo>
                  <a:pt x="8858" y="15281"/>
                </a:lnTo>
                <a:lnTo>
                  <a:pt x="8663" y="15281"/>
                </a:lnTo>
                <a:lnTo>
                  <a:pt x="8663" y="15257"/>
                </a:lnTo>
                <a:lnTo>
                  <a:pt x="8809" y="14916"/>
                </a:lnTo>
                <a:close/>
                <a:moveTo>
                  <a:pt x="8468" y="14941"/>
                </a:moveTo>
                <a:lnTo>
                  <a:pt x="8395" y="15038"/>
                </a:lnTo>
                <a:lnTo>
                  <a:pt x="8225" y="15281"/>
                </a:lnTo>
                <a:lnTo>
                  <a:pt x="7738" y="15306"/>
                </a:lnTo>
                <a:lnTo>
                  <a:pt x="7763" y="15281"/>
                </a:lnTo>
                <a:lnTo>
                  <a:pt x="7836" y="15135"/>
                </a:lnTo>
                <a:lnTo>
                  <a:pt x="7909" y="14965"/>
                </a:lnTo>
                <a:lnTo>
                  <a:pt x="8468" y="14941"/>
                </a:lnTo>
                <a:close/>
                <a:moveTo>
                  <a:pt x="16303" y="14746"/>
                </a:moveTo>
                <a:lnTo>
                  <a:pt x="16303" y="15014"/>
                </a:lnTo>
                <a:lnTo>
                  <a:pt x="16303" y="15306"/>
                </a:lnTo>
                <a:lnTo>
                  <a:pt x="16182" y="15257"/>
                </a:lnTo>
                <a:lnTo>
                  <a:pt x="16084" y="15233"/>
                </a:lnTo>
                <a:lnTo>
                  <a:pt x="15841" y="15208"/>
                </a:lnTo>
                <a:lnTo>
                  <a:pt x="15987" y="14989"/>
                </a:lnTo>
                <a:lnTo>
                  <a:pt x="16157" y="14746"/>
                </a:lnTo>
                <a:close/>
                <a:moveTo>
                  <a:pt x="7617" y="14965"/>
                </a:moveTo>
                <a:lnTo>
                  <a:pt x="7471" y="15160"/>
                </a:lnTo>
                <a:lnTo>
                  <a:pt x="7349" y="15330"/>
                </a:lnTo>
                <a:lnTo>
                  <a:pt x="6911" y="15330"/>
                </a:lnTo>
                <a:lnTo>
                  <a:pt x="6984" y="15160"/>
                </a:lnTo>
                <a:lnTo>
                  <a:pt x="7057" y="14965"/>
                </a:lnTo>
                <a:close/>
                <a:moveTo>
                  <a:pt x="6716" y="14965"/>
                </a:moveTo>
                <a:lnTo>
                  <a:pt x="6570" y="15160"/>
                </a:lnTo>
                <a:lnTo>
                  <a:pt x="6449" y="15354"/>
                </a:lnTo>
                <a:lnTo>
                  <a:pt x="5889" y="15379"/>
                </a:lnTo>
                <a:lnTo>
                  <a:pt x="5889" y="15379"/>
                </a:lnTo>
                <a:lnTo>
                  <a:pt x="6011" y="15257"/>
                </a:lnTo>
                <a:lnTo>
                  <a:pt x="6132" y="15135"/>
                </a:lnTo>
                <a:lnTo>
                  <a:pt x="6254" y="15038"/>
                </a:lnTo>
                <a:lnTo>
                  <a:pt x="6376" y="14965"/>
                </a:lnTo>
                <a:close/>
                <a:moveTo>
                  <a:pt x="5256" y="14941"/>
                </a:moveTo>
                <a:lnTo>
                  <a:pt x="5865" y="14965"/>
                </a:lnTo>
                <a:lnTo>
                  <a:pt x="5792" y="15038"/>
                </a:lnTo>
                <a:lnTo>
                  <a:pt x="5646" y="15184"/>
                </a:lnTo>
                <a:lnTo>
                  <a:pt x="5500" y="15379"/>
                </a:lnTo>
                <a:lnTo>
                  <a:pt x="4672" y="15379"/>
                </a:lnTo>
                <a:lnTo>
                  <a:pt x="4867" y="15233"/>
                </a:lnTo>
                <a:lnTo>
                  <a:pt x="5062" y="15135"/>
                </a:lnTo>
                <a:lnTo>
                  <a:pt x="5183" y="15038"/>
                </a:lnTo>
                <a:lnTo>
                  <a:pt x="5232" y="14989"/>
                </a:lnTo>
                <a:lnTo>
                  <a:pt x="5256" y="14941"/>
                </a:lnTo>
                <a:close/>
                <a:moveTo>
                  <a:pt x="4113" y="14916"/>
                </a:moveTo>
                <a:lnTo>
                  <a:pt x="4745" y="14941"/>
                </a:lnTo>
                <a:lnTo>
                  <a:pt x="4624" y="15038"/>
                </a:lnTo>
                <a:lnTo>
                  <a:pt x="4453" y="15184"/>
                </a:lnTo>
                <a:lnTo>
                  <a:pt x="4307" y="15354"/>
                </a:lnTo>
                <a:lnTo>
                  <a:pt x="4283" y="15403"/>
                </a:lnTo>
                <a:lnTo>
                  <a:pt x="3626" y="15403"/>
                </a:lnTo>
                <a:lnTo>
                  <a:pt x="3650" y="15354"/>
                </a:lnTo>
                <a:lnTo>
                  <a:pt x="3894" y="15087"/>
                </a:lnTo>
                <a:lnTo>
                  <a:pt x="4113" y="14916"/>
                </a:lnTo>
                <a:close/>
                <a:moveTo>
                  <a:pt x="1874" y="14892"/>
                </a:moveTo>
                <a:lnTo>
                  <a:pt x="1801" y="14965"/>
                </a:lnTo>
                <a:lnTo>
                  <a:pt x="1631" y="15184"/>
                </a:lnTo>
                <a:lnTo>
                  <a:pt x="1558" y="15281"/>
                </a:lnTo>
                <a:lnTo>
                  <a:pt x="1509" y="15427"/>
                </a:lnTo>
                <a:lnTo>
                  <a:pt x="1217" y="15427"/>
                </a:lnTo>
                <a:lnTo>
                  <a:pt x="1266" y="15354"/>
                </a:lnTo>
                <a:lnTo>
                  <a:pt x="1436" y="15208"/>
                </a:lnTo>
                <a:lnTo>
                  <a:pt x="1509" y="15160"/>
                </a:lnTo>
                <a:lnTo>
                  <a:pt x="1558" y="15135"/>
                </a:lnTo>
                <a:lnTo>
                  <a:pt x="1606" y="15087"/>
                </a:lnTo>
                <a:lnTo>
                  <a:pt x="1631" y="15038"/>
                </a:lnTo>
                <a:lnTo>
                  <a:pt x="1631" y="14965"/>
                </a:lnTo>
                <a:lnTo>
                  <a:pt x="1631" y="14892"/>
                </a:lnTo>
                <a:close/>
                <a:moveTo>
                  <a:pt x="2750" y="14892"/>
                </a:moveTo>
                <a:lnTo>
                  <a:pt x="2726" y="14916"/>
                </a:lnTo>
                <a:lnTo>
                  <a:pt x="2628" y="15087"/>
                </a:lnTo>
                <a:lnTo>
                  <a:pt x="2555" y="15233"/>
                </a:lnTo>
                <a:lnTo>
                  <a:pt x="2531" y="15330"/>
                </a:lnTo>
                <a:lnTo>
                  <a:pt x="2531" y="15427"/>
                </a:lnTo>
                <a:lnTo>
                  <a:pt x="1898" y="15427"/>
                </a:lnTo>
                <a:lnTo>
                  <a:pt x="2093" y="15233"/>
                </a:lnTo>
                <a:lnTo>
                  <a:pt x="2190" y="15135"/>
                </a:lnTo>
                <a:lnTo>
                  <a:pt x="2312" y="15038"/>
                </a:lnTo>
                <a:lnTo>
                  <a:pt x="2409" y="14989"/>
                </a:lnTo>
                <a:lnTo>
                  <a:pt x="2482" y="14892"/>
                </a:lnTo>
                <a:close/>
                <a:moveTo>
                  <a:pt x="3553" y="14892"/>
                </a:moveTo>
                <a:lnTo>
                  <a:pt x="3431" y="15062"/>
                </a:lnTo>
                <a:lnTo>
                  <a:pt x="3310" y="15208"/>
                </a:lnTo>
                <a:lnTo>
                  <a:pt x="3261" y="15306"/>
                </a:lnTo>
                <a:lnTo>
                  <a:pt x="3188" y="15403"/>
                </a:lnTo>
                <a:lnTo>
                  <a:pt x="2920" y="15427"/>
                </a:lnTo>
                <a:lnTo>
                  <a:pt x="2823" y="15427"/>
                </a:lnTo>
                <a:lnTo>
                  <a:pt x="2969" y="15233"/>
                </a:lnTo>
                <a:lnTo>
                  <a:pt x="3066" y="15111"/>
                </a:lnTo>
                <a:lnTo>
                  <a:pt x="3164" y="14989"/>
                </a:lnTo>
                <a:lnTo>
                  <a:pt x="3285" y="14892"/>
                </a:lnTo>
                <a:close/>
                <a:moveTo>
                  <a:pt x="877" y="14868"/>
                </a:moveTo>
                <a:lnTo>
                  <a:pt x="1193" y="14892"/>
                </a:lnTo>
                <a:lnTo>
                  <a:pt x="1023" y="15038"/>
                </a:lnTo>
                <a:lnTo>
                  <a:pt x="877" y="15233"/>
                </a:lnTo>
                <a:lnTo>
                  <a:pt x="804" y="15330"/>
                </a:lnTo>
                <a:lnTo>
                  <a:pt x="755" y="15452"/>
                </a:lnTo>
                <a:lnTo>
                  <a:pt x="585" y="15452"/>
                </a:lnTo>
                <a:lnTo>
                  <a:pt x="536" y="14868"/>
                </a:lnTo>
                <a:close/>
                <a:moveTo>
                  <a:pt x="13894" y="1"/>
                </a:moveTo>
                <a:lnTo>
                  <a:pt x="13724" y="49"/>
                </a:lnTo>
                <a:lnTo>
                  <a:pt x="13578" y="122"/>
                </a:lnTo>
                <a:lnTo>
                  <a:pt x="13456" y="220"/>
                </a:lnTo>
                <a:lnTo>
                  <a:pt x="13335" y="341"/>
                </a:lnTo>
                <a:lnTo>
                  <a:pt x="13262" y="463"/>
                </a:lnTo>
                <a:lnTo>
                  <a:pt x="13189" y="609"/>
                </a:lnTo>
                <a:lnTo>
                  <a:pt x="13116" y="779"/>
                </a:lnTo>
                <a:lnTo>
                  <a:pt x="13067" y="925"/>
                </a:lnTo>
                <a:lnTo>
                  <a:pt x="11996" y="925"/>
                </a:lnTo>
                <a:lnTo>
                  <a:pt x="10901" y="950"/>
                </a:lnTo>
                <a:lnTo>
                  <a:pt x="9831" y="974"/>
                </a:lnTo>
                <a:lnTo>
                  <a:pt x="8736" y="974"/>
                </a:lnTo>
                <a:lnTo>
                  <a:pt x="7641" y="998"/>
                </a:lnTo>
                <a:lnTo>
                  <a:pt x="6108" y="974"/>
                </a:lnTo>
                <a:lnTo>
                  <a:pt x="4599" y="950"/>
                </a:lnTo>
                <a:lnTo>
                  <a:pt x="4648" y="852"/>
                </a:lnTo>
                <a:lnTo>
                  <a:pt x="4624" y="731"/>
                </a:lnTo>
                <a:lnTo>
                  <a:pt x="4599" y="609"/>
                </a:lnTo>
                <a:lnTo>
                  <a:pt x="4526" y="487"/>
                </a:lnTo>
                <a:lnTo>
                  <a:pt x="4429" y="366"/>
                </a:lnTo>
                <a:lnTo>
                  <a:pt x="4332" y="293"/>
                </a:lnTo>
                <a:lnTo>
                  <a:pt x="4210" y="220"/>
                </a:lnTo>
                <a:lnTo>
                  <a:pt x="4088" y="171"/>
                </a:lnTo>
                <a:lnTo>
                  <a:pt x="3894" y="147"/>
                </a:lnTo>
                <a:lnTo>
                  <a:pt x="3723" y="147"/>
                </a:lnTo>
                <a:lnTo>
                  <a:pt x="3553" y="220"/>
                </a:lnTo>
                <a:lnTo>
                  <a:pt x="3407" y="317"/>
                </a:lnTo>
                <a:lnTo>
                  <a:pt x="3285" y="439"/>
                </a:lnTo>
                <a:lnTo>
                  <a:pt x="3188" y="585"/>
                </a:lnTo>
                <a:lnTo>
                  <a:pt x="3115" y="755"/>
                </a:lnTo>
                <a:lnTo>
                  <a:pt x="3042" y="925"/>
                </a:lnTo>
                <a:lnTo>
                  <a:pt x="3042" y="998"/>
                </a:lnTo>
                <a:lnTo>
                  <a:pt x="1242" y="1047"/>
                </a:lnTo>
                <a:lnTo>
                  <a:pt x="828" y="1023"/>
                </a:lnTo>
                <a:lnTo>
                  <a:pt x="633" y="1023"/>
                </a:lnTo>
                <a:lnTo>
                  <a:pt x="439" y="1047"/>
                </a:lnTo>
                <a:lnTo>
                  <a:pt x="390" y="1023"/>
                </a:lnTo>
                <a:lnTo>
                  <a:pt x="317" y="1023"/>
                </a:lnTo>
                <a:lnTo>
                  <a:pt x="268" y="1071"/>
                </a:lnTo>
                <a:lnTo>
                  <a:pt x="244" y="1144"/>
                </a:lnTo>
                <a:lnTo>
                  <a:pt x="268" y="1850"/>
                </a:lnTo>
                <a:lnTo>
                  <a:pt x="268" y="2215"/>
                </a:lnTo>
                <a:lnTo>
                  <a:pt x="268" y="2555"/>
                </a:lnTo>
                <a:lnTo>
                  <a:pt x="171" y="3358"/>
                </a:lnTo>
                <a:lnTo>
                  <a:pt x="74" y="4137"/>
                </a:lnTo>
                <a:lnTo>
                  <a:pt x="49" y="4624"/>
                </a:lnTo>
                <a:lnTo>
                  <a:pt x="25" y="5086"/>
                </a:lnTo>
                <a:lnTo>
                  <a:pt x="25" y="6059"/>
                </a:lnTo>
                <a:lnTo>
                  <a:pt x="49" y="7008"/>
                </a:lnTo>
                <a:lnTo>
                  <a:pt x="74" y="7982"/>
                </a:lnTo>
                <a:lnTo>
                  <a:pt x="25" y="9879"/>
                </a:lnTo>
                <a:lnTo>
                  <a:pt x="1" y="11802"/>
                </a:lnTo>
                <a:lnTo>
                  <a:pt x="1" y="12751"/>
                </a:lnTo>
                <a:lnTo>
                  <a:pt x="1" y="13700"/>
                </a:lnTo>
                <a:lnTo>
                  <a:pt x="49" y="14673"/>
                </a:lnTo>
                <a:lnTo>
                  <a:pt x="122" y="15622"/>
                </a:lnTo>
                <a:lnTo>
                  <a:pt x="122" y="15671"/>
                </a:lnTo>
                <a:lnTo>
                  <a:pt x="147" y="15719"/>
                </a:lnTo>
                <a:lnTo>
                  <a:pt x="171" y="15792"/>
                </a:lnTo>
                <a:lnTo>
                  <a:pt x="195" y="15841"/>
                </a:lnTo>
                <a:lnTo>
                  <a:pt x="244" y="15865"/>
                </a:lnTo>
                <a:lnTo>
                  <a:pt x="293" y="15890"/>
                </a:lnTo>
                <a:lnTo>
                  <a:pt x="560" y="15938"/>
                </a:lnTo>
                <a:lnTo>
                  <a:pt x="828" y="15963"/>
                </a:lnTo>
                <a:lnTo>
                  <a:pt x="1339" y="15987"/>
                </a:lnTo>
                <a:lnTo>
                  <a:pt x="1850" y="15987"/>
                </a:lnTo>
                <a:lnTo>
                  <a:pt x="2385" y="15963"/>
                </a:lnTo>
                <a:lnTo>
                  <a:pt x="3577" y="15938"/>
                </a:lnTo>
                <a:lnTo>
                  <a:pt x="4770" y="15938"/>
                </a:lnTo>
                <a:lnTo>
                  <a:pt x="5938" y="15914"/>
                </a:lnTo>
                <a:lnTo>
                  <a:pt x="7130" y="15890"/>
                </a:lnTo>
                <a:lnTo>
                  <a:pt x="9466" y="15817"/>
                </a:lnTo>
                <a:lnTo>
                  <a:pt x="10536" y="15792"/>
                </a:lnTo>
                <a:lnTo>
                  <a:pt x="11607" y="15792"/>
                </a:lnTo>
                <a:lnTo>
                  <a:pt x="12678" y="15817"/>
                </a:lnTo>
                <a:lnTo>
                  <a:pt x="13748" y="15792"/>
                </a:lnTo>
                <a:lnTo>
                  <a:pt x="15038" y="15744"/>
                </a:lnTo>
                <a:lnTo>
                  <a:pt x="15646" y="15744"/>
                </a:lnTo>
                <a:lnTo>
                  <a:pt x="15914" y="15768"/>
                </a:lnTo>
                <a:lnTo>
                  <a:pt x="16011" y="15792"/>
                </a:lnTo>
                <a:lnTo>
                  <a:pt x="16060" y="15792"/>
                </a:lnTo>
                <a:lnTo>
                  <a:pt x="16084" y="15817"/>
                </a:lnTo>
                <a:lnTo>
                  <a:pt x="16157" y="15841"/>
                </a:lnTo>
                <a:lnTo>
                  <a:pt x="16279" y="15841"/>
                </a:lnTo>
                <a:lnTo>
                  <a:pt x="16328" y="15865"/>
                </a:lnTo>
                <a:lnTo>
                  <a:pt x="16401" y="15890"/>
                </a:lnTo>
                <a:lnTo>
                  <a:pt x="16474" y="15865"/>
                </a:lnTo>
                <a:lnTo>
                  <a:pt x="16547" y="15817"/>
                </a:lnTo>
                <a:lnTo>
                  <a:pt x="16595" y="15744"/>
                </a:lnTo>
                <a:lnTo>
                  <a:pt x="16620" y="15671"/>
                </a:lnTo>
                <a:lnTo>
                  <a:pt x="16668" y="15476"/>
                </a:lnTo>
                <a:lnTo>
                  <a:pt x="16693" y="15111"/>
                </a:lnTo>
                <a:lnTo>
                  <a:pt x="16717" y="14454"/>
                </a:lnTo>
                <a:lnTo>
                  <a:pt x="16741" y="13773"/>
                </a:lnTo>
                <a:lnTo>
                  <a:pt x="16717" y="13262"/>
                </a:lnTo>
                <a:lnTo>
                  <a:pt x="16693" y="12775"/>
                </a:lnTo>
                <a:lnTo>
                  <a:pt x="16571" y="11777"/>
                </a:lnTo>
                <a:lnTo>
                  <a:pt x="16547" y="11193"/>
                </a:lnTo>
                <a:lnTo>
                  <a:pt x="16547" y="10634"/>
                </a:lnTo>
                <a:lnTo>
                  <a:pt x="16595" y="9466"/>
                </a:lnTo>
                <a:lnTo>
                  <a:pt x="16644" y="8420"/>
                </a:lnTo>
                <a:lnTo>
                  <a:pt x="16668" y="7373"/>
                </a:lnTo>
                <a:lnTo>
                  <a:pt x="16693" y="6327"/>
                </a:lnTo>
                <a:lnTo>
                  <a:pt x="16717" y="5281"/>
                </a:lnTo>
                <a:lnTo>
                  <a:pt x="16766" y="4283"/>
                </a:lnTo>
                <a:lnTo>
                  <a:pt x="16741" y="3285"/>
                </a:lnTo>
                <a:lnTo>
                  <a:pt x="16693" y="2312"/>
                </a:lnTo>
                <a:lnTo>
                  <a:pt x="16595" y="1314"/>
                </a:lnTo>
                <a:lnTo>
                  <a:pt x="16644" y="1266"/>
                </a:lnTo>
                <a:lnTo>
                  <a:pt x="16668" y="1193"/>
                </a:lnTo>
                <a:lnTo>
                  <a:pt x="16668" y="1120"/>
                </a:lnTo>
                <a:lnTo>
                  <a:pt x="16668" y="1047"/>
                </a:lnTo>
                <a:lnTo>
                  <a:pt x="16620" y="998"/>
                </a:lnTo>
                <a:lnTo>
                  <a:pt x="16571" y="950"/>
                </a:lnTo>
                <a:lnTo>
                  <a:pt x="16522" y="901"/>
                </a:lnTo>
                <a:lnTo>
                  <a:pt x="16425" y="901"/>
                </a:lnTo>
                <a:lnTo>
                  <a:pt x="14916" y="925"/>
                </a:lnTo>
                <a:lnTo>
                  <a:pt x="14965" y="877"/>
                </a:lnTo>
                <a:lnTo>
                  <a:pt x="14989" y="755"/>
                </a:lnTo>
                <a:lnTo>
                  <a:pt x="14989" y="658"/>
                </a:lnTo>
                <a:lnTo>
                  <a:pt x="14989" y="560"/>
                </a:lnTo>
                <a:lnTo>
                  <a:pt x="14941" y="463"/>
                </a:lnTo>
                <a:lnTo>
                  <a:pt x="14892" y="366"/>
                </a:lnTo>
                <a:lnTo>
                  <a:pt x="14843" y="293"/>
                </a:lnTo>
                <a:lnTo>
                  <a:pt x="14673" y="171"/>
                </a:lnTo>
                <a:lnTo>
                  <a:pt x="14503" y="74"/>
                </a:lnTo>
                <a:lnTo>
                  <a:pt x="14284" y="25"/>
                </a:lnTo>
                <a:lnTo>
                  <a:pt x="14089" y="1"/>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50" name="Shape 150"/>
          <p:cNvSpPr/>
          <p:nvPr/>
        </p:nvSpPr>
        <p:spPr>
          <a:xfrm>
            <a:off x="8140925" y="864300"/>
            <a:ext cx="428097" cy="351471"/>
          </a:xfrm>
          <a:custGeom>
            <a:pathLst>
              <a:path extrusionOk="0" h="16620" w="16279">
                <a:moveTo>
                  <a:pt x="8882" y="438"/>
                </a:moveTo>
                <a:lnTo>
                  <a:pt x="9368" y="536"/>
                </a:lnTo>
                <a:lnTo>
                  <a:pt x="9295" y="657"/>
                </a:lnTo>
                <a:lnTo>
                  <a:pt x="9222" y="803"/>
                </a:lnTo>
                <a:lnTo>
                  <a:pt x="9174" y="974"/>
                </a:lnTo>
                <a:lnTo>
                  <a:pt x="9149" y="1120"/>
                </a:lnTo>
                <a:lnTo>
                  <a:pt x="8882" y="1095"/>
                </a:lnTo>
                <a:lnTo>
                  <a:pt x="8906" y="803"/>
                </a:lnTo>
                <a:lnTo>
                  <a:pt x="8906" y="633"/>
                </a:lnTo>
                <a:lnTo>
                  <a:pt x="8882" y="438"/>
                </a:lnTo>
                <a:close/>
                <a:moveTo>
                  <a:pt x="8590" y="414"/>
                </a:moveTo>
                <a:lnTo>
                  <a:pt x="8541" y="803"/>
                </a:lnTo>
                <a:lnTo>
                  <a:pt x="8517" y="1095"/>
                </a:lnTo>
                <a:lnTo>
                  <a:pt x="8322" y="1120"/>
                </a:lnTo>
                <a:lnTo>
                  <a:pt x="8127" y="1193"/>
                </a:lnTo>
                <a:lnTo>
                  <a:pt x="8127" y="925"/>
                </a:lnTo>
                <a:lnTo>
                  <a:pt x="8127" y="682"/>
                </a:lnTo>
                <a:lnTo>
                  <a:pt x="8152" y="560"/>
                </a:lnTo>
                <a:lnTo>
                  <a:pt x="8152" y="414"/>
                </a:lnTo>
                <a:close/>
                <a:moveTo>
                  <a:pt x="9636" y="609"/>
                </a:moveTo>
                <a:lnTo>
                  <a:pt x="10147" y="755"/>
                </a:lnTo>
                <a:lnTo>
                  <a:pt x="10074" y="876"/>
                </a:lnTo>
                <a:lnTo>
                  <a:pt x="9977" y="1047"/>
                </a:lnTo>
                <a:lnTo>
                  <a:pt x="9879" y="1241"/>
                </a:lnTo>
                <a:lnTo>
                  <a:pt x="9490" y="1168"/>
                </a:lnTo>
                <a:lnTo>
                  <a:pt x="9636" y="609"/>
                </a:lnTo>
                <a:close/>
                <a:moveTo>
                  <a:pt x="7592" y="487"/>
                </a:moveTo>
                <a:lnTo>
                  <a:pt x="7714" y="511"/>
                </a:lnTo>
                <a:lnTo>
                  <a:pt x="7860" y="560"/>
                </a:lnTo>
                <a:lnTo>
                  <a:pt x="7884" y="560"/>
                </a:lnTo>
                <a:lnTo>
                  <a:pt x="7860" y="706"/>
                </a:lnTo>
                <a:lnTo>
                  <a:pt x="7811" y="974"/>
                </a:lnTo>
                <a:lnTo>
                  <a:pt x="7811" y="1120"/>
                </a:lnTo>
                <a:lnTo>
                  <a:pt x="7860" y="1266"/>
                </a:lnTo>
                <a:lnTo>
                  <a:pt x="7884" y="1290"/>
                </a:lnTo>
                <a:lnTo>
                  <a:pt x="7543" y="1290"/>
                </a:lnTo>
                <a:lnTo>
                  <a:pt x="7519" y="1193"/>
                </a:lnTo>
                <a:lnTo>
                  <a:pt x="7519" y="1120"/>
                </a:lnTo>
                <a:lnTo>
                  <a:pt x="7470" y="925"/>
                </a:lnTo>
                <a:lnTo>
                  <a:pt x="7446" y="706"/>
                </a:lnTo>
                <a:lnTo>
                  <a:pt x="7446" y="487"/>
                </a:lnTo>
                <a:close/>
                <a:moveTo>
                  <a:pt x="7251" y="511"/>
                </a:moveTo>
                <a:lnTo>
                  <a:pt x="7203" y="657"/>
                </a:lnTo>
                <a:lnTo>
                  <a:pt x="7203" y="828"/>
                </a:lnTo>
                <a:lnTo>
                  <a:pt x="7227" y="1071"/>
                </a:lnTo>
                <a:lnTo>
                  <a:pt x="7227" y="1193"/>
                </a:lnTo>
                <a:lnTo>
                  <a:pt x="7276" y="1314"/>
                </a:lnTo>
                <a:lnTo>
                  <a:pt x="7057" y="1339"/>
                </a:lnTo>
                <a:lnTo>
                  <a:pt x="6886" y="1363"/>
                </a:lnTo>
                <a:lnTo>
                  <a:pt x="6862" y="1314"/>
                </a:lnTo>
                <a:lnTo>
                  <a:pt x="6740" y="1071"/>
                </a:lnTo>
                <a:lnTo>
                  <a:pt x="6643" y="828"/>
                </a:lnTo>
                <a:lnTo>
                  <a:pt x="6570" y="657"/>
                </a:lnTo>
                <a:lnTo>
                  <a:pt x="6740" y="609"/>
                </a:lnTo>
                <a:lnTo>
                  <a:pt x="6959" y="560"/>
                </a:lnTo>
                <a:lnTo>
                  <a:pt x="7251" y="511"/>
                </a:lnTo>
                <a:close/>
                <a:moveTo>
                  <a:pt x="10536" y="901"/>
                </a:moveTo>
                <a:lnTo>
                  <a:pt x="10634" y="925"/>
                </a:lnTo>
                <a:lnTo>
                  <a:pt x="10877" y="1022"/>
                </a:lnTo>
                <a:lnTo>
                  <a:pt x="10755" y="1217"/>
                </a:lnTo>
                <a:lnTo>
                  <a:pt x="10585" y="1387"/>
                </a:lnTo>
                <a:lnTo>
                  <a:pt x="10269" y="1314"/>
                </a:lnTo>
                <a:lnTo>
                  <a:pt x="10415" y="1120"/>
                </a:lnTo>
                <a:lnTo>
                  <a:pt x="10536" y="901"/>
                </a:lnTo>
                <a:close/>
                <a:moveTo>
                  <a:pt x="6351" y="706"/>
                </a:moveTo>
                <a:lnTo>
                  <a:pt x="6375" y="974"/>
                </a:lnTo>
                <a:lnTo>
                  <a:pt x="6448" y="1193"/>
                </a:lnTo>
                <a:lnTo>
                  <a:pt x="6546" y="1412"/>
                </a:lnTo>
                <a:lnTo>
                  <a:pt x="5962" y="1557"/>
                </a:lnTo>
                <a:lnTo>
                  <a:pt x="5962" y="1533"/>
                </a:lnTo>
                <a:lnTo>
                  <a:pt x="5889" y="1314"/>
                </a:lnTo>
                <a:lnTo>
                  <a:pt x="5840" y="1095"/>
                </a:lnTo>
                <a:lnTo>
                  <a:pt x="5792" y="876"/>
                </a:lnTo>
                <a:lnTo>
                  <a:pt x="6351" y="706"/>
                </a:lnTo>
                <a:close/>
                <a:moveTo>
                  <a:pt x="11266" y="1168"/>
                </a:moveTo>
                <a:lnTo>
                  <a:pt x="11631" y="1339"/>
                </a:lnTo>
                <a:lnTo>
                  <a:pt x="11510" y="1485"/>
                </a:lnTo>
                <a:lnTo>
                  <a:pt x="11437" y="1582"/>
                </a:lnTo>
                <a:lnTo>
                  <a:pt x="11388" y="1679"/>
                </a:lnTo>
                <a:lnTo>
                  <a:pt x="10974" y="1509"/>
                </a:lnTo>
                <a:lnTo>
                  <a:pt x="11120" y="1363"/>
                </a:lnTo>
                <a:lnTo>
                  <a:pt x="11266" y="1168"/>
                </a:lnTo>
                <a:close/>
                <a:moveTo>
                  <a:pt x="5548" y="974"/>
                </a:moveTo>
                <a:lnTo>
                  <a:pt x="5597" y="1168"/>
                </a:lnTo>
                <a:lnTo>
                  <a:pt x="5621" y="1387"/>
                </a:lnTo>
                <a:lnTo>
                  <a:pt x="5670" y="1509"/>
                </a:lnTo>
                <a:lnTo>
                  <a:pt x="5719" y="1630"/>
                </a:lnTo>
                <a:lnTo>
                  <a:pt x="5743" y="1630"/>
                </a:lnTo>
                <a:lnTo>
                  <a:pt x="5694" y="1655"/>
                </a:lnTo>
                <a:lnTo>
                  <a:pt x="5354" y="1776"/>
                </a:lnTo>
                <a:lnTo>
                  <a:pt x="5013" y="1922"/>
                </a:lnTo>
                <a:lnTo>
                  <a:pt x="4964" y="1874"/>
                </a:lnTo>
                <a:lnTo>
                  <a:pt x="4818" y="1606"/>
                </a:lnTo>
                <a:lnTo>
                  <a:pt x="4745" y="1509"/>
                </a:lnTo>
                <a:lnTo>
                  <a:pt x="4672" y="1387"/>
                </a:lnTo>
                <a:lnTo>
                  <a:pt x="4964" y="1217"/>
                </a:lnTo>
                <a:lnTo>
                  <a:pt x="4989" y="1363"/>
                </a:lnTo>
                <a:lnTo>
                  <a:pt x="5037" y="1509"/>
                </a:lnTo>
                <a:lnTo>
                  <a:pt x="5135" y="1752"/>
                </a:lnTo>
                <a:lnTo>
                  <a:pt x="5159" y="1801"/>
                </a:lnTo>
                <a:lnTo>
                  <a:pt x="5281" y="1801"/>
                </a:lnTo>
                <a:lnTo>
                  <a:pt x="5305" y="1776"/>
                </a:lnTo>
                <a:lnTo>
                  <a:pt x="5329" y="1728"/>
                </a:lnTo>
                <a:lnTo>
                  <a:pt x="5329" y="1679"/>
                </a:lnTo>
                <a:lnTo>
                  <a:pt x="5329" y="1655"/>
                </a:lnTo>
                <a:lnTo>
                  <a:pt x="5281" y="1533"/>
                </a:lnTo>
                <a:lnTo>
                  <a:pt x="5232" y="1387"/>
                </a:lnTo>
                <a:lnTo>
                  <a:pt x="5183" y="1266"/>
                </a:lnTo>
                <a:lnTo>
                  <a:pt x="5135" y="1144"/>
                </a:lnTo>
                <a:lnTo>
                  <a:pt x="5548" y="974"/>
                </a:lnTo>
                <a:close/>
                <a:moveTo>
                  <a:pt x="11899" y="1485"/>
                </a:moveTo>
                <a:lnTo>
                  <a:pt x="12313" y="1703"/>
                </a:lnTo>
                <a:lnTo>
                  <a:pt x="12191" y="1801"/>
                </a:lnTo>
                <a:lnTo>
                  <a:pt x="12094" y="1898"/>
                </a:lnTo>
                <a:lnTo>
                  <a:pt x="12021" y="1995"/>
                </a:lnTo>
                <a:lnTo>
                  <a:pt x="11583" y="1776"/>
                </a:lnTo>
                <a:lnTo>
                  <a:pt x="11680" y="1679"/>
                </a:lnTo>
                <a:lnTo>
                  <a:pt x="11826" y="1533"/>
                </a:lnTo>
                <a:lnTo>
                  <a:pt x="11899" y="1485"/>
                </a:lnTo>
                <a:close/>
                <a:moveTo>
                  <a:pt x="4453" y="1509"/>
                </a:moveTo>
                <a:lnTo>
                  <a:pt x="4526" y="1679"/>
                </a:lnTo>
                <a:lnTo>
                  <a:pt x="4599" y="1849"/>
                </a:lnTo>
                <a:lnTo>
                  <a:pt x="4648" y="1947"/>
                </a:lnTo>
                <a:lnTo>
                  <a:pt x="4721" y="2068"/>
                </a:lnTo>
                <a:lnTo>
                  <a:pt x="4453" y="2214"/>
                </a:lnTo>
                <a:lnTo>
                  <a:pt x="4356" y="2068"/>
                </a:lnTo>
                <a:lnTo>
                  <a:pt x="4259" y="1947"/>
                </a:lnTo>
                <a:lnTo>
                  <a:pt x="4186" y="1825"/>
                </a:lnTo>
                <a:lnTo>
                  <a:pt x="4088" y="1728"/>
                </a:lnTo>
                <a:lnTo>
                  <a:pt x="4453" y="1509"/>
                </a:lnTo>
                <a:close/>
                <a:moveTo>
                  <a:pt x="12580" y="1874"/>
                </a:moveTo>
                <a:lnTo>
                  <a:pt x="12945" y="2117"/>
                </a:lnTo>
                <a:lnTo>
                  <a:pt x="12775" y="2239"/>
                </a:lnTo>
                <a:lnTo>
                  <a:pt x="12702" y="2312"/>
                </a:lnTo>
                <a:lnTo>
                  <a:pt x="12653" y="2385"/>
                </a:lnTo>
                <a:lnTo>
                  <a:pt x="12240" y="2117"/>
                </a:lnTo>
                <a:lnTo>
                  <a:pt x="12337" y="2044"/>
                </a:lnTo>
                <a:lnTo>
                  <a:pt x="12459" y="1971"/>
                </a:lnTo>
                <a:lnTo>
                  <a:pt x="12580" y="1874"/>
                </a:lnTo>
                <a:close/>
                <a:moveTo>
                  <a:pt x="3894" y="1849"/>
                </a:moveTo>
                <a:lnTo>
                  <a:pt x="3942" y="1971"/>
                </a:lnTo>
                <a:lnTo>
                  <a:pt x="4015" y="2093"/>
                </a:lnTo>
                <a:lnTo>
                  <a:pt x="4088" y="2239"/>
                </a:lnTo>
                <a:lnTo>
                  <a:pt x="4186" y="2385"/>
                </a:lnTo>
                <a:lnTo>
                  <a:pt x="3869" y="2579"/>
                </a:lnTo>
                <a:lnTo>
                  <a:pt x="3748" y="2458"/>
                </a:lnTo>
                <a:lnTo>
                  <a:pt x="3626" y="2312"/>
                </a:lnTo>
                <a:lnTo>
                  <a:pt x="3553" y="2239"/>
                </a:lnTo>
                <a:lnTo>
                  <a:pt x="3480" y="2190"/>
                </a:lnTo>
                <a:lnTo>
                  <a:pt x="3407" y="2190"/>
                </a:lnTo>
                <a:lnTo>
                  <a:pt x="3894" y="1849"/>
                </a:lnTo>
                <a:close/>
                <a:moveTo>
                  <a:pt x="3334" y="2239"/>
                </a:moveTo>
                <a:lnTo>
                  <a:pt x="3310" y="2287"/>
                </a:lnTo>
                <a:lnTo>
                  <a:pt x="3310" y="2385"/>
                </a:lnTo>
                <a:lnTo>
                  <a:pt x="3358" y="2482"/>
                </a:lnTo>
                <a:lnTo>
                  <a:pt x="3480" y="2652"/>
                </a:lnTo>
                <a:lnTo>
                  <a:pt x="3577" y="2798"/>
                </a:lnTo>
                <a:lnTo>
                  <a:pt x="3383" y="2944"/>
                </a:lnTo>
                <a:lnTo>
                  <a:pt x="3139" y="2725"/>
                </a:lnTo>
                <a:lnTo>
                  <a:pt x="3018" y="2652"/>
                </a:lnTo>
                <a:lnTo>
                  <a:pt x="2896" y="2579"/>
                </a:lnTo>
                <a:lnTo>
                  <a:pt x="3334" y="2239"/>
                </a:lnTo>
                <a:close/>
                <a:moveTo>
                  <a:pt x="13213" y="2312"/>
                </a:moveTo>
                <a:lnTo>
                  <a:pt x="13602" y="2628"/>
                </a:lnTo>
                <a:lnTo>
                  <a:pt x="13505" y="2725"/>
                </a:lnTo>
                <a:lnTo>
                  <a:pt x="13408" y="2847"/>
                </a:lnTo>
                <a:lnTo>
                  <a:pt x="13310" y="2993"/>
                </a:lnTo>
                <a:lnTo>
                  <a:pt x="13091" y="2774"/>
                </a:lnTo>
                <a:lnTo>
                  <a:pt x="12872" y="2555"/>
                </a:lnTo>
                <a:lnTo>
                  <a:pt x="13164" y="2360"/>
                </a:lnTo>
                <a:lnTo>
                  <a:pt x="13189" y="2336"/>
                </a:lnTo>
                <a:lnTo>
                  <a:pt x="13213" y="2312"/>
                </a:lnTo>
                <a:close/>
                <a:moveTo>
                  <a:pt x="2799" y="2652"/>
                </a:moveTo>
                <a:lnTo>
                  <a:pt x="2896" y="2798"/>
                </a:lnTo>
                <a:lnTo>
                  <a:pt x="2993" y="2944"/>
                </a:lnTo>
                <a:lnTo>
                  <a:pt x="3066" y="3042"/>
                </a:lnTo>
                <a:lnTo>
                  <a:pt x="3164" y="3115"/>
                </a:lnTo>
                <a:lnTo>
                  <a:pt x="2969" y="3309"/>
                </a:lnTo>
                <a:lnTo>
                  <a:pt x="2920" y="3285"/>
                </a:lnTo>
                <a:lnTo>
                  <a:pt x="2726" y="3188"/>
                </a:lnTo>
                <a:lnTo>
                  <a:pt x="2555" y="3090"/>
                </a:lnTo>
                <a:lnTo>
                  <a:pt x="2409" y="3017"/>
                </a:lnTo>
                <a:lnTo>
                  <a:pt x="2799" y="2652"/>
                </a:lnTo>
                <a:close/>
                <a:moveTo>
                  <a:pt x="13773" y="2774"/>
                </a:moveTo>
                <a:lnTo>
                  <a:pt x="14089" y="3115"/>
                </a:lnTo>
                <a:lnTo>
                  <a:pt x="13846" y="3236"/>
                </a:lnTo>
                <a:lnTo>
                  <a:pt x="13724" y="3334"/>
                </a:lnTo>
                <a:lnTo>
                  <a:pt x="13651" y="3407"/>
                </a:lnTo>
                <a:lnTo>
                  <a:pt x="13456" y="3163"/>
                </a:lnTo>
                <a:lnTo>
                  <a:pt x="13432" y="3139"/>
                </a:lnTo>
                <a:lnTo>
                  <a:pt x="13505" y="3090"/>
                </a:lnTo>
                <a:lnTo>
                  <a:pt x="13554" y="3017"/>
                </a:lnTo>
                <a:lnTo>
                  <a:pt x="13675" y="2896"/>
                </a:lnTo>
                <a:lnTo>
                  <a:pt x="13773" y="2774"/>
                </a:lnTo>
                <a:close/>
                <a:moveTo>
                  <a:pt x="2263" y="3188"/>
                </a:moveTo>
                <a:lnTo>
                  <a:pt x="2312" y="3285"/>
                </a:lnTo>
                <a:lnTo>
                  <a:pt x="2409" y="3358"/>
                </a:lnTo>
                <a:lnTo>
                  <a:pt x="2555" y="3480"/>
                </a:lnTo>
                <a:lnTo>
                  <a:pt x="2726" y="3577"/>
                </a:lnTo>
                <a:lnTo>
                  <a:pt x="2531" y="3796"/>
                </a:lnTo>
                <a:lnTo>
                  <a:pt x="2117" y="3553"/>
                </a:lnTo>
                <a:lnTo>
                  <a:pt x="1971" y="3504"/>
                </a:lnTo>
                <a:lnTo>
                  <a:pt x="2263" y="3188"/>
                </a:lnTo>
                <a:close/>
                <a:moveTo>
                  <a:pt x="14284" y="3334"/>
                </a:moveTo>
                <a:lnTo>
                  <a:pt x="14478" y="3577"/>
                </a:lnTo>
                <a:lnTo>
                  <a:pt x="14624" y="3820"/>
                </a:lnTo>
                <a:lnTo>
                  <a:pt x="14478" y="3869"/>
                </a:lnTo>
                <a:lnTo>
                  <a:pt x="14356" y="3918"/>
                </a:lnTo>
                <a:lnTo>
                  <a:pt x="14235" y="3966"/>
                </a:lnTo>
                <a:lnTo>
                  <a:pt x="14113" y="4039"/>
                </a:lnTo>
                <a:lnTo>
                  <a:pt x="13773" y="3577"/>
                </a:lnTo>
                <a:lnTo>
                  <a:pt x="13894" y="3528"/>
                </a:lnTo>
                <a:lnTo>
                  <a:pt x="13992" y="3480"/>
                </a:lnTo>
                <a:lnTo>
                  <a:pt x="14186" y="3382"/>
                </a:lnTo>
                <a:lnTo>
                  <a:pt x="14284" y="3334"/>
                </a:lnTo>
                <a:close/>
                <a:moveTo>
                  <a:pt x="1825" y="3699"/>
                </a:moveTo>
                <a:lnTo>
                  <a:pt x="2020" y="3845"/>
                </a:lnTo>
                <a:lnTo>
                  <a:pt x="2312" y="4064"/>
                </a:lnTo>
                <a:lnTo>
                  <a:pt x="2069" y="4453"/>
                </a:lnTo>
                <a:lnTo>
                  <a:pt x="1850" y="4307"/>
                </a:lnTo>
                <a:lnTo>
                  <a:pt x="1533" y="4112"/>
                </a:lnTo>
                <a:lnTo>
                  <a:pt x="1825" y="3699"/>
                </a:lnTo>
                <a:close/>
                <a:moveTo>
                  <a:pt x="14794" y="4112"/>
                </a:moveTo>
                <a:lnTo>
                  <a:pt x="14965" y="4453"/>
                </a:lnTo>
                <a:lnTo>
                  <a:pt x="14794" y="4526"/>
                </a:lnTo>
                <a:lnTo>
                  <a:pt x="14648" y="4599"/>
                </a:lnTo>
                <a:lnTo>
                  <a:pt x="14478" y="4696"/>
                </a:lnTo>
                <a:lnTo>
                  <a:pt x="14308" y="4356"/>
                </a:lnTo>
                <a:lnTo>
                  <a:pt x="14551" y="4258"/>
                </a:lnTo>
                <a:lnTo>
                  <a:pt x="14673" y="4210"/>
                </a:lnTo>
                <a:lnTo>
                  <a:pt x="14794" y="4112"/>
                </a:lnTo>
                <a:close/>
                <a:moveTo>
                  <a:pt x="1412" y="4331"/>
                </a:moveTo>
                <a:lnTo>
                  <a:pt x="1485" y="4429"/>
                </a:lnTo>
                <a:lnTo>
                  <a:pt x="1606" y="4526"/>
                </a:lnTo>
                <a:lnTo>
                  <a:pt x="1752" y="4648"/>
                </a:lnTo>
                <a:lnTo>
                  <a:pt x="1898" y="4745"/>
                </a:lnTo>
                <a:lnTo>
                  <a:pt x="1825" y="4867"/>
                </a:lnTo>
                <a:lnTo>
                  <a:pt x="1533" y="4745"/>
                </a:lnTo>
                <a:lnTo>
                  <a:pt x="1387" y="4696"/>
                </a:lnTo>
                <a:lnTo>
                  <a:pt x="1241" y="4696"/>
                </a:lnTo>
                <a:lnTo>
                  <a:pt x="1412" y="4331"/>
                </a:lnTo>
                <a:close/>
                <a:moveTo>
                  <a:pt x="15062" y="4745"/>
                </a:moveTo>
                <a:lnTo>
                  <a:pt x="15208" y="5183"/>
                </a:lnTo>
                <a:lnTo>
                  <a:pt x="15135" y="5183"/>
                </a:lnTo>
                <a:lnTo>
                  <a:pt x="15038" y="5207"/>
                </a:lnTo>
                <a:lnTo>
                  <a:pt x="14843" y="5256"/>
                </a:lnTo>
                <a:lnTo>
                  <a:pt x="14746" y="5305"/>
                </a:lnTo>
                <a:lnTo>
                  <a:pt x="14600" y="4891"/>
                </a:lnTo>
                <a:lnTo>
                  <a:pt x="14770" y="4842"/>
                </a:lnTo>
                <a:lnTo>
                  <a:pt x="14916" y="4794"/>
                </a:lnTo>
                <a:lnTo>
                  <a:pt x="15062" y="4745"/>
                </a:lnTo>
                <a:close/>
                <a:moveTo>
                  <a:pt x="1168" y="4794"/>
                </a:moveTo>
                <a:lnTo>
                  <a:pt x="1412" y="5013"/>
                </a:lnTo>
                <a:lnTo>
                  <a:pt x="1558" y="5086"/>
                </a:lnTo>
                <a:lnTo>
                  <a:pt x="1704" y="5159"/>
                </a:lnTo>
                <a:lnTo>
                  <a:pt x="1558" y="5524"/>
                </a:lnTo>
                <a:lnTo>
                  <a:pt x="1509" y="5475"/>
                </a:lnTo>
                <a:lnTo>
                  <a:pt x="1314" y="5402"/>
                </a:lnTo>
                <a:lnTo>
                  <a:pt x="1144" y="5353"/>
                </a:lnTo>
                <a:lnTo>
                  <a:pt x="974" y="5329"/>
                </a:lnTo>
                <a:lnTo>
                  <a:pt x="1168" y="4794"/>
                </a:lnTo>
                <a:close/>
                <a:moveTo>
                  <a:pt x="15305" y="5499"/>
                </a:moveTo>
                <a:lnTo>
                  <a:pt x="15403" y="5986"/>
                </a:lnTo>
                <a:lnTo>
                  <a:pt x="15184" y="6035"/>
                </a:lnTo>
                <a:lnTo>
                  <a:pt x="14965" y="6083"/>
                </a:lnTo>
                <a:lnTo>
                  <a:pt x="14916" y="5791"/>
                </a:lnTo>
                <a:lnTo>
                  <a:pt x="14867" y="5621"/>
                </a:lnTo>
                <a:lnTo>
                  <a:pt x="14940" y="5597"/>
                </a:lnTo>
                <a:lnTo>
                  <a:pt x="15111" y="5548"/>
                </a:lnTo>
                <a:lnTo>
                  <a:pt x="15305" y="5499"/>
                </a:lnTo>
                <a:close/>
                <a:moveTo>
                  <a:pt x="876" y="5572"/>
                </a:moveTo>
                <a:lnTo>
                  <a:pt x="1022" y="5645"/>
                </a:lnTo>
                <a:lnTo>
                  <a:pt x="1193" y="5718"/>
                </a:lnTo>
                <a:lnTo>
                  <a:pt x="1387" y="5767"/>
                </a:lnTo>
                <a:lnTo>
                  <a:pt x="1436" y="5791"/>
                </a:lnTo>
                <a:lnTo>
                  <a:pt x="1485" y="5767"/>
                </a:lnTo>
                <a:lnTo>
                  <a:pt x="1387" y="6229"/>
                </a:lnTo>
                <a:lnTo>
                  <a:pt x="1314" y="6156"/>
                </a:lnTo>
                <a:lnTo>
                  <a:pt x="1217" y="6108"/>
                </a:lnTo>
                <a:lnTo>
                  <a:pt x="1022" y="6059"/>
                </a:lnTo>
                <a:lnTo>
                  <a:pt x="876" y="6035"/>
                </a:lnTo>
                <a:lnTo>
                  <a:pt x="730" y="6059"/>
                </a:lnTo>
                <a:lnTo>
                  <a:pt x="876" y="5572"/>
                </a:lnTo>
                <a:close/>
                <a:moveTo>
                  <a:pt x="15476" y="6327"/>
                </a:moveTo>
                <a:lnTo>
                  <a:pt x="15549" y="6643"/>
                </a:lnTo>
                <a:lnTo>
                  <a:pt x="15354" y="6643"/>
                </a:lnTo>
                <a:lnTo>
                  <a:pt x="15086" y="6692"/>
                </a:lnTo>
                <a:lnTo>
                  <a:pt x="15038" y="6375"/>
                </a:lnTo>
                <a:lnTo>
                  <a:pt x="15086" y="6375"/>
                </a:lnTo>
                <a:lnTo>
                  <a:pt x="15476" y="6327"/>
                </a:lnTo>
                <a:close/>
                <a:moveTo>
                  <a:pt x="682" y="6278"/>
                </a:moveTo>
                <a:lnTo>
                  <a:pt x="779" y="6351"/>
                </a:lnTo>
                <a:lnTo>
                  <a:pt x="901" y="6375"/>
                </a:lnTo>
                <a:lnTo>
                  <a:pt x="1071" y="6448"/>
                </a:lnTo>
                <a:lnTo>
                  <a:pt x="1168" y="6497"/>
                </a:lnTo>
                <a:lnTo>
                  <a:pt x="1290" y="6497"/>
                </a:lnTo>
                <a:lnTo>
                  <a:pt x="1339" y="6473"/>
                </a:lnTo>
                <a:lnTo>
                  <a:pt x="1290" y="6716"/>
                </a:lnTo>
                <a:lnTo>
                  <a:pt x="1217" y="6667"/>
                </a:lnTo>
                <a:lnTo>
                  <a:pt x="925" y="6619"/>
                </a:lnTo>
                <a:lnTo>
                  <a:pt x="755" y="6594"/>
                </a:lnTo>
                <a:lnTo>
                  <a:pt x="609" y="6619"/>
                </a:lnTo>
                <a:lnTo>
                  <a:pt x="609" y="6619"/>
                </a:lnTo>
                <a:lnTo>
                  <a:pt x="682" y="6278"/>
                </a:lnTo>
                <a:close/>
                <a:moveTo>
                  <a:pt x="15622" y="6959"/>
                </a:moveTo>
                <a:lnTo>
                  <a:pt x="15670" y="7178"/>
                </a:lnTo>
                <a:lnTo>
                  <a:pt x="15695" y="7349"/>
                </a:lnTo>
                <a:lnTo>
                  <a:pt x="15184" y="7349"/>
                </a:lnTo>
                <a:lnTo>
                  <a:pt x="15135" y="6959"/>
                </a:lnTo>
                <a:close/>
                <a:moveTo>
                  <a:pt x="560" y="6813"/>
                </a:moveTo>
                <a:lnTo>
                  <a:pt x="706" y="6886"/>
                </a:lnTo>
                <a:lnTo>
                  <a:pt x="828" y="6935"/>
                </a:lnTo>
                <a:lnTo>
                  <a:pt x="1120" y="7032"/>
                </a:lnTo>
                <a:lnTo>
                  <a:pt x="1193" y="7032"/>
                </a:lnTo>
                <a:lnTo>
                  <a:pt x="1266" y="7008"/>
                </a:lnTo>
                <a:lnTo>
                  <a:pt x="1193" y="7495"/>
                </a:lnTo>
                <a:lnTo>
                  <a:pt x="1095" y="7446"/>
                </a:lnTo>
                <a:lnTo>
                  <a:pt x="998" y="7422"/>
                </a:lnTo>
                <a:lnTo>
                  <a:pt x="657" y="7349"/>
                </a:lnTo>
                <a:lnTo>
                  <a:pt x="511" y="7300"/>
                </a:lnTo>
                <a:lnTo>
                  <a:pt x="560" y="6813"/>
                </a:lnTo>
                <a:close/>
                <a:moveTo>
                  <a:pt x="15208" y="7665"/>
                </a:moveTo>
                <a:lnTo>
                  <a:pt x="15403" y="7689"/>
                </a:lnTo>
                <a:lnTo>
                  <a:pt x="15695" y="7714"/>
                </a:lnTo>
                <a:lnTo>
                  <a:pt x="15695" y="7981"/>
                </a:lnTo>
                <a:lnTo>
                  <a:pt x="15573" y="7957"/>
                </a:lnTo>
                <a:lnTo>
                  <a:pt x="15451" y="7957"/>
                </a:lnTo>
                <a:lnTo>
                  <a:pt x="15330" y="7981"/>
                </a:lnTo>
                <a:lnTo>
                  <a:pt x="15232" y="8030"/>
                </a:lnTo>
                <a:lnTo>
                  <a:pt x="15208" y="7665"/>
                </a:lnTo>
                <a:close/>
                <a:moveTo>
                  <a:pt x="463" y="7641"/>
                </a:moveTo>
                <a:lnTo>
                  <a:pt x="633" y="7714"/>
                </a:lnTo>
                <a:lnTo>
                  <a:pt x="828" y="7762"/>
                </a:lnTo>
                <a:lnTo>
                  <a:pt x="998" y="7787"/>
                </a:lnTo>
                <a:lnTo>
                  <a:pt x="1071" y="7787"/>
                </a:lnTo>
                <a:lnTo>
                  <a:pt x="1144" y="7762"/>
                </a:lnTo>
                <a:lnTo>
                  <a:pt x="1071" y="8127"/>
                </a:lnTo>
                <a:lnTo>
                  <a:pt x="1022" y="8103"/>
                </a:lnTo>
                <a:lnTo>
                  <a:pt x="706" y="8103"/>
                </a:lnTo>
                <a:lnTo>
                  <a:pt x="584" y="8127"/>
                </a:lnTo>
                <a:lnTo>
                  <a:pt x="438" y="8176"/>
                </a:lnTo>
                <a:lnTo>
                  <a:pt x="463" y="7787"/>
                </a:lnTo>
                <a:lnTo>
                  <a:pt x="463" y="7641"/>
                </a:lnTo>
                <a:close/>
                <a:moveTo>
                  <a:pt x="15232" y="8176"/>
                </a:moveTo>
                <a:lnTo>
                  <a:pt x="15403" y="8249"/>
                </a:lnTo>
                <a:lnTo>
                  <a:pt x="15719" y="8346"/>
                </a:lnTo>
                <a:lnTo>
                  <a:pt x="15719" y="8517"/>
                </a:lnTo>
                <a:lnTo>
                  <a:pt x="15719" y="8687"/>
                </a:lnTo>
                <a:lnTo>
                  <a:pt x="15524" y="8638"/>
                </a:lnTo>
                <a:lnTo>
                  <a:pt x="15378" y="8590"/>
                </a:lnTo>
                <a:lnTo>
                  <a:pt x="15208" y="8565"/>
                </a:lnTo>
                <a:lnTo>
                  <a:pt x="15232" y="8371"/>
                </a:lnTo>
                <a:lnTo>
                  <a:pt x="15232" y="8176"/>
                </a:lnTo>
                <a:close/>
                <a:moveTo>
                  <a:pt x="438" y="8395"/>
                </a:moveTo>
                <a:lnTo>
                  <a:pt x="584" y="8444"/>
                </a:lnTo>
                <a:lnTo>
                  <a:pt x="706" y="8444"/>
                </a:lnTo>
                <a:lnTo>
                  <a:pt x="974" y="8419"/>
                </a:lnTo>
                <a:lnTo>
                  <a:pt x="1022" y="8419"/>
                </a:lnTo>
                <a:lnTo>
                  <a:pt x="1022" y="8468"/>
                </a:lnTo>
                <a:lnTo>
                  <a:pt x="998" y="8736"/>
                </a:lnTo>
                <a:lnTo>
                  <a:pt x="974" y="8979"/>
                </a:lnTo>
                <a:lnTo>
                  <a:pt x="925" y="9003"/>
                </a:lnTo>
                <a:lnTo>
                  <a:pt x="706" y="9028"/>
                </a:lnTo>
                <a:lnTo>
                  <a:pt x="584" y="9028"/>
                </a:lnTo>
                <a:lnTo>
                  <a:pt x="463" y="9076"/>
                </a:lnTo>
                <a:lnTo>
                  <a:pt x="438" y="8395"/>
                </a:lnTo>
                <a:close/>
                <a:moveTo>
                  <a:pt x="15111" y="8882"/>
                </a:moveTo>
                <a:lnTo>
                  <a:pt x="15305" y="8955"/>
                </a:lnTo>
                <a:lnTo>
                  <a:pt x="15476" y="9028"/>
                </a:lnTo>
                <a:lnTo>
                  <a:pt x="15597" y="9076"/>
                </a:lnTo>
                <a:lnTo>
                  <a:pt x="15719" y="9101"/>
                </a:lnTo>
                <a:lnTo>
                  <a:pt x="15816" y="9149"/>
                </a:lnTo>
                <a:lnTo>
                  <a:pt x="15792" y="9587"/>
                </a:lnTo>
                <a:lnTo>
                  <a:pt x="15670" y="9490"/>
                </a:lnTo>
                <a:lnTo>
                  <a:pt x="15500" y="9417"/>
                </a:lnTo>
                <a:lnTo>
                  <a:pt x="15378" y="9368"/>
                </a:lnTo>
                <a:lnTo>
                  <a:pt x="15232" y="9320"/>
                </a:lnTo>
                <a:lnTo>
                  <a:pt x="15111" y="9320"/>
                </a:lnTo>
                <a:lnTo>
                  <a:pt x="15062" y="9344"/>
                </a:lnTo>
                <a:lnTo>
                  <a:pt x="15086" y="8930"/>
                </a:lnTo>
                <a:lnTo>
                  <a:pt x="15111" y="8882"/>
                </a:lnTo>
                <a:close/>
                <a:moveTo>
                  <a:pt x="998" y="9368"/>
                </a:moveTo>
                <a:lnTo>
                  <a:pt x="1047" y="9757"/>
                </a:lnTo>
                <a:lnTo>
                  <a:pt x="803" y="9806"/>
                </a:lnTo>
                <a:lnTo>
                  <a:pt x="706" y="9830"/>
                </a:lnTo>
                <a:lnTo>
                  <a:pt x="609" y="9903"/>
                </a:lnTo>
                <a:lnTo>
                  <a:pt x="584" y="9903"/>
                </a:lnTo>
                <a:lnTo>
                  <a:pt x="511" y="9368"/>
                </a:lnTo>
                <a:close/>
                <a:moveTo>
                  <a:pt x="15013" y="9563"/>
                </a:moveTo>
                <a:lnTo>
                  <a:pt x="15111" y="9636"/>
                </a:lnTo>
                <a:lnTo>
                  <a:pt x="15232" y="9709"/>
                </a:lnTo>
                <a:lnTo>
                  <a:pt x="15451" y="9855"/>
                </a:lnTo>
                <a:lnTo>
                  <a:pt x="15670" y="10025"/>
                </a:lnTo>
                <a:lnTo>
                  <a:pt x="15719" y="10049"/>
                </a:lnTo>
                <a:lnTo>
                  <a:pt x="15646" y="10366"/>
                </a:lnTo>
                <a:lnTo>
                  <a:pt x="15524" y="10317"/>
                </a:lnTo>
                <a:lnTo>
                  <a:pt x="15281" y="10147"/>
                </a:lnTo>
                <a:lnTo>
                  <a:pt x="15111" y="10025"/>
                </a:lnTo>
                <a:lnTo>
                  <a:pt x="14940" y="9928"/>
                </a:lnTo>
                <a:lnTo>
                  <a:pt x="15013" y="9563"/>
                </a:lnTo>
                <a:close/>
                <a:moveTo>
                  <a:pt x="8176" y="3650"/>
                </a:moveTo>
                <a:lnTo>
                  <a:pt x="8127" y="3674"/>
                </a:lnTo>
                <a:lnTo>
                  <a:pt x="8054" y="3723"/>
                </a:lnTo>
                <a:lnTo>
                  <a:pt x="8006" y="3772"/>
                </a:lnTo>
                <a:lnTo>
                  <a:pt x="7957" y="3845"/>
                </a:lnTo>
                <a:lnTo>
                  <a:pt x="7933" y="3918"/>
                </a:lnTo>
                <a:lnTo>
                  <a:pt x="7908" y="4575"/>
                </a:lnTo>
                <a:lnTo>
                  <a:pt x="7908" y="5232"/>
                </a:lnTo>
                <a:lnTo>
                  <a:pt x="7981" y="6570"/>
                </a:lnTo>
                <a:lnTo>
                  <a:pt x="7981" y="7032"/>
                </a:lnTo>
                <a:lnTo>
                  <a:pt x="7981" y="7470"/>
                </a:lnTo>
                <a:lnTo>
                  <a:pt x="7957" y="7933"/>
                </a:lnTo>
                <a:lnTo>
                  <a:pt x="7957" y="8395"/>
                </a:lnTo>
                <a:lnTo>
                  <a:pt x="7981" y="8468"/>
                </a:lnTo>
                <a:lnTo>
                  <a:pt x="8006" y="8541"/>
                </a:lnTo>
                <a:lnTo>
                  <a:pt x="8030" y="8590"/>
                </a:lnTo>
                <a:lnTo>
                  <a:pt x="8079" y="8614"/>
                </a:lnTo>
                <a:lnTo>
                  <a:pt x="8103" y="8736"/>
                </a:lnTo>
                <a:lnTo>
                  <a:pt x="8152" y="8857"/>
                </a:lnTo>
                <a:lnTo>
                  <a:pt x="8200" y="8979"/>
                </a:lnTo>
                <a:lnTo>
                  <a:pt x="8273" y="9076"/>
                </a:lnTo>
                <a:lnTo>
                  <a:pt x="8444" y="9271"/>
                </a:lnTo>
                <a:lnTo>
                  <a:pt x="8614" y="9441"/>
                </a:lnTo>
                <a:lnTo>
                  <a:pt x="9174" y="9952"/>
                </a:lnTo>
                <a:lnTo>
                  <a:pt x="9733" y="10463"/>
                </a:lnTo>
                <a:lnTo>
                  <a:pt x="9806" y="10512"/>
                </a:lnTo>
                <a:lnTo>
                  <a:pt x="9855" y="10536"/>
                </a:lnTo>
                <a:lnTo>
                  <a:pt x="10001" y="10536"/>
                </a:lnTo>
                <a:lnTo>
                  <a:pt x="10147" y="10512"/>
                </a:lnTo>
                <a:lnTo>
                  <a:pt x="10244" y="10439"/>
                </a:lnTo>
                <a:lnTo>
                  <a:pt x="10317" y="10317"/>
                </a:lnTo>
                <a:lnTo>
                  <a:pt x="10342" y="10195"/>
                </a:lnTo>
                <a:lnTo>
                  <a:pt x="10342" y="10147"/>
                </a:lnTo>
                <a:lnTo>
                  <a:pt x="10317" y="10074"/>
                </a:lnTo>
                <a:lnTo>
                  <a:pt x="10293" y="10025"/>
                </a:lnTo>
                <a:lnTo>
                  <a:pt x="10220" y="9952"/>
                </a:lnTo>
                <a:lnTo>
                  <a:pt x="9758" y="9539"/>
                </a:lnTo>
                <a:lnTo>
                  <a:pt x="9295" y="9125"/>
                </a:lnTo>
                <a:lnTo>
                  <a:pt x="8906" y="8784"/>
                </a:lnTo>
                <a:lnTo>
                  <a:pt x="8736" y="8590"/>
                </a:lnTo>
                <a:lnTo>
                  <a:pt x="8590" y="8395"/>
                </a:lnTo>
                <a:lnTo>
                  <a:pt x="8517" y="8298"/>
                </a:lnTo>
                <a:lnTo>
                  <a:pt x="8541" y="7762"/>
                </a:lnTo>
                <a:lnTo>
                  <a:pt x="8541" y="7203"/>
                </a:lnTo>
                <a:lnTo>
                  <a:pt x="8541" y="6667"/>
                </a:lnTo>
                <a:lnTo>
                  <a:pt x="8517" y="6108"/>
                </a:lnTo>
                <a:lnTo>
                  <a:pt x="8444" y="5013"/>
                </a:lnTo>
                <a:lnTo>
                  <a:pt x="8419" y="4477"/>
                </a:lnTo>
                <a:lnTo>
                  <a:pt x="8419" y="3918"/>
                </a:lnTo>
                <a:lnTo>
                  <a:pt x="8419" y="3845"/>
                </a:lnTo>
                <a:lnTo>
                  <a:pt x="8395" y="3796"/>
                </a:lnTo>
                <a:lnTo>
                  <a:pt x="8371" y="3747"/>
                </a:lnTo>
                <a:lnTo>
                  <a:pt x="8298" y="3699"/>
                </a:lnTo>
                <a:lnTo>
                  <a:pt x="8249" y="3674"/>
                </a:lnTo>
                <a:lnTo>
                  <a:pt x="8200" y="3650"/>
                </a:lnTo>
                <a:close/>
                <a:moveTo>
                  <a:pt x="633" y="10074"/>
                </a:moveTo>
                <a:lnTo>
                  <a:pt x="730" y="10122"/>
                </a:lnTo>
                <a:lnTo>
                  <a:pt x="876" y="10147"/>
                </a:lnTo>
                <a:lnTo>
                  <a:pt x="998" y="10147"/>
                </a:lnTo>
                <a:lnTo>
                  <a:pt x="1144" y="10122"/>
                </a:lnTo>
                <a:lnTo>
                  <a:pt x="1266" y="10487"/>
                </a:lnTo>
                <a:lnTo>
                  <a:pt x="1047" y="10585"/>
                </a:lnTo>
                <a:lnTo>
                  <a:pt x="925" y="10609"/>
                </a:lnTo>
                <a:lnTo>
                  <a:pt x="779" y="10682"/>
                </a:lnTo>
                <a:lnTo>
                  <a:pt x="706" y="10366"/>
                </a:lnTo>
                <a:lnTo>
                  <a:pt x="633" y="10074"/>
                </a:lnTo>
                <a:close/>
                <a:moveTo>
                  <a:pt x="14867" y="10244"/>
                </a:moveTo>
                <a:lnTo>
                  <a:pt x="14989" y="10366"/>
                </a:lnTo>
                <a:lnTo>
                  <a:pt x="15111" y="10463"/>
                </a:lnTo>
                <a:lnTo>
                  <a:pt x="15232" y="10560"/>
                </a:lnTo>
                <a:lnTo>
                  <a:pt x="15378" y="10658"/>
                </a:lnTo>
                <a:lnTo>
                  <a:pt x="15549" y="10706"/>
                </a:lnTo>
                <a:lnTo>
                  <a:pt x="15403" y="11071"/>
                </a:lnTo>
                <a:lnTo>
                  <a:pt x="15111" y="10852"/>
                </a:lnTo>
                <a:lnTo>
                  <a:pt x="15013" y="10779"/>
                </a:lnTo>
                <a:lnTo>
                  <a:pt x="14892" y="10706"/>
                </a:lnTo>
                <a:lnTo>
                  <a:pt x="14843" y="10682"/>
                </a:lnTo>
                <a:lnTo>
                  <a:pt x="14794" y="10658"/>
                </a:lnTo>
                <a:lnTo>
                  <a:pt x="14770" y="10658"/>
                </a:lnTo>
                <a:lnTo>
                  <a:pt x="14867" y="10244"/>
                </a:lnTo>
                <a:close/>
                <a:moveTo>
                  <a:pt x="1412" y="10852"/>
                </a:moveTo>
                <a:lnTo>
                  <a:pt x="1558" y="11169"/>
                </a:lnTo>
                <a:lnTo>
                  <a:pt x="1363" y="11266"/>
                </a:lnTo>
                <a:lnTo>
                  <a:pt x="1241" y="11339"/>
                </a:lnTo>
                <a:lnTo>
                  <a:pt x="1168" y="11363"/>
                </a:lnTo>
                <a:lnTo>
                  <a:pt x="1095" y="11436"/>
                </a:lnTo>
                <a:lnTo>
                  <a:pt x="901" y="10950"/>
                </a:lnTo>
                <a:lnTo>
                  <a:pt x="1095" y="10925"/>
                </a:lnTo>
                <a:lnTo>
                  <a:pt x="1241" y="10901"/>
                </a:lnTo>
                <a:lnTo>
                  <a:pt x="1412" y="10852"/>
                </a:lnTo>
                <a:close/>
                <a:moveTo>
                  <a:pt x="14697" y="10877"/>
                </a:moveTo>
                <a:lnTo>
                  <a:pt x="14721" y="10901"/>
                </a:lnTo>
                <a:lnTo>
                  <a:pt x="14794" y="11023"/>
                </a:lnTo>
                <a:lnTo>
                  <a:pt x="14892" y="11144"/>
                </a:lnTo>
                <a:lnTo>
                  <a:pt x="15062" y="11290"/>
                </a:lnTo>
                <a:lnTo>
                  <a:pt x="15159" y="11363"/>
                </a:lnTo>
                <a:lnTo>
                  <a:pt x="15257" y="11412"/>
                </a:lnTo>
                <a:lnTo>
                  <a:pt x="15062" y="11874"/>
                </a:lnTo>
                <a:lnTo>
                  <a:pt x="15062" y="11850"/>
                </a:lnTo>
                <a:lnTo>
                  <a:pt x="14940" y="11753"/>
                </a:lnTo>
                <a:lnTo>
                  <a:pt x="14819" y="11607"/>
                </a:lnTo>
                <a:lnTo>
                  <a:pt x="14648" y="11509"/>
                </a:lnTo>
                <a:lnTo>
                  <a:pt x="14575" y="11461"/>
                </a:lnTo>
                <a:lnTo>
                  <a:pt x="14502" y="11461"/>
                </a:lnTo>
                <a:lnTo>
                  <a:pt x="14673" y="10998"/>
                </a:lnTo>
                <a:lnTo>
                  <a:pt x="14697" y="10877"/>
                </a:lnTo>
                <a:close/>
                <a:moveTo>
                  <a:pt x="1752" y="11509"/>
                </a:moveTo>
                <a:lnTo>
                  <a:pt x="1874" y="11704"/>
                </a:lnTo>
                <a:lnTo>
                  <a:pt x="1752" y="11826"/>
                </a:lnTo>
                <a:lnTo>
                  <a:pt x="1606" y="11972"/>
                </a:lnTo>
                <a:lnTo>
                  <a:pt x="1485" y="12142"/>
                </a:lnTo>
                <a:lnTo>
                  <a:pt x="1241" y="11680"/>
                </a:lnTo>
                <a:lnTo>
                  <a:pt x="1363" y="11655"/>
                </a:lnTo>
                <a:lnTo>
                  <a:pt x="1485" y="11607"/>
                </a:lnTo>
                <a:lnTo>
                  <a:pt x="1752" y="11509"/>
                </a:lnTo>
                <a:close/>
                <a:moveTo>
                  <a:pt x="14405" y="11607"/>
                </a:moveTo>
                <a:lnTo>
                  <a:pt x="14575" y="11801"/>
                </a:lnTo>
                <a:lnTo>
                  <a:pt x="14721" y="11947"/>
                </a:lnTo>
                <a:lnTo>
                  <a:pt x="14892" y="12093"/>
                </a:lnTo>
                <a:lnTo>
                  <a:pt x="14940" y="12118"/>
                </a:lnTo>
                <a:lnTo>
                  <a:pt x="14794" y="12361"/>
                </a:lnTo>
                <a:lnTo>
                  <a:pt x="14721" y="12288"/>
                </a:lnTo>
                <a:lnTo>
                  <a:pt x="14648" y="12215"/>
                </a:lnTo>
                <a:lnTo>
                  <a:pt x="14478" y="12118"/>
                </a:lnTo>
                <a:lnTo>
                  <a:pt x="14235" y="11947"/>
                </a:lnTo>
                <a:lnTo>
                  <a:pt x="14405" y="11607"/>
                </a:lnTo>
                <a:close/>
                <a:moveTo>
                  <a:pt x="2069" y="11996"/>
                </a:moveTo>
                <a:lnTo>
                  <a:pt x="2263" y="12288"/>
                </a:lnTo>
                <a:lnTo>
                  <a:pt x="2117" y="12410"/>
                </a:lnTo>
                <a:lnTo>
                  <a:pt x="1996" y="12556"/>
                </a:lnTo>
                <a:lnTo>
                  <a:pt x="1947" y="12653"/>
                </a:lnTo>
                <a:lnTo>
                  <a:pt x="1898" y="12750"/>
                </a:lnTo>
                <a:lnTo>
                  <a:pt x="1631" y="12361"/>
                </a:lnTo>
                <a:lnTo>
                  <a:pt x="1825" y="12215"/>
                </a:lnTo>
                <a:lnTo>
                  <a:pt x="1996" y="12069"/>
                </a:lnTo>
                <a:lnTo>
                  <a:pt x="2069" y="11996"/>
                </a:lnTo>
                <a:close/>
                <a:moveTo>
                  <a:pt x="14065" y="12239"/>
                </a:moveTo>
                <a:lnTo>
                  <a:pt x="14186" y="12361"/>
                </a:lnTo>
                <a:lnTo>
                  <a:pt x="14405" y="12507"/>
                </a:lnTo>
                <a:lnTo>
                  <a:pt x="14502" y="12580"/>
                </a:lnTo>
                <a:lnTo>
                  <a:pt x="14624" y="12629"/>
                </a:lnTo>
                <a:lnTo>
                  <a:pt x="14381" y="12969"/>
                </a:lnTo>
                <a:lnTo>
                  <a:pt x="14332" y="12872"/>
                </a:lnTo>
                <a:lnTo>
                  <a:pt x="14259" y="12799"/>
                </a:lnTo>
                <a:lnTo>
                  <a:pt x="14113" y="12677"/>
                </a:lnTo>
                <a:lnTo>
                  <a:pt x="13919" y="12483"/>
                </a:lnTo>
                <a:lnTo>
                  <a:pt x="14065" y="12239"/>
                </a:lnTo>
                <a:close/>
                <a:moveTo>
                  <a:pt x="2531" y="12604"/>
                </a:moveTo>
                <a:lnTo>
                  <a:pt x="2726" y="12848"/>
                </a:lnTo>
                <a:lnTo>
                  <a:pt x="2458" y="13237"/>
                </a:lnTo>
                <a:lnTo>
                  <a:pt x="2361" y="13359"/>
                </a:lnTo>
                <a:lnTo>
                  <a:pt x="2044" y="12921"/>
                </a:lnTo>
                <a:lnTo>
                  <a:pt x="2142" y="12896"/>
                </a:lnTo>
                <a:lnTo>
                  <a:pt x="2239" y="12848"/>
                </a:lnTo>
                <a:lnTo>
                  <a:pt x="2385" y="12726"/>
                </a:lnTo>
                <a:lnTo>
                  <a:pt x="2531" y="12604"/>
                </a:lnTo>
                <a:close/>
                <a:moveTo>
                  <a:pt x="13773" y="12702"/>
                </a:moveTo>
                <a:lnTo>
                  <a:pt x="13797" y="12726"/>
                </a:lnTo>
                <a:lnTo>
                  <a:pt x="13992" y="12945"/>
                </a:lnTo>
                <a:lnTo>
                  <a:pt x="14089" y="13042"/>
                </a:lnTo>
                <a:lnTo>
                  <a:pt x="14162" y="13164"/>
                </a:lnTo>
                <a:lnTo>
                  <a:pt x="14211" y="13213"/>
                </a:lnTo>
                <a:lnTo>
                  <a:pt x="13967" y="13505"/>
                </a:lnTo>
                <a:lnTo>
                  <a:pt x="13821" y="13310"/>
                </a:lnTo>
                <a:lnTo>
                  <a:pt x="13675" y="13115"/>
                </a:lnTo>
                <a:lnTo>
                  <a:pt x="13529" y="13018"/>
                </a:lnTo>
                <a:lnTo>
                  <a:pt x="13773" y="12702"/>
                </a:lnTo>
                <a:close/>
                <a:moveTo>
                  <a:pt x="2993" y="13164"/>
                </a:moveTo>
                <a:lnTo>
                  <a:pt x="3188" y="13383"/>
                </a:lnTo>
                <a:lnTo>
                  <a:pt x="3164" y="13456"/>
                </a:lnTo>
                <a:lnTo>
                  <a:pt x="2969" y="13651"/>
                </a:lnTo>
                <a:lnTo>
                  <a:pt x="2896" y="13748"/>
                </a:lnTo>
                <a:lnTo>
                  <a:pt x="2823" y="13845"/>
                </a:lnTo>
                <a:lnTo>
                  <a:pt x="2726" y="13772"/>
                </a:lnTo>
                <a:lnTo>
                  <a:pt x="2580" y="13578"/>
                </a:lnTo>
                <a:lnTo>
                  <a:pt x="2653" y="13529"/>
                </a:lnTo>
                <a:lnTo>
                  <a:pt x="2726" y="13456"/>
                </a:lnTo>
                <a:lnTo>
                  <a:pt x="2993" y="13164"/>
                </a:lnTo>
                <a:close/>
                <a:moveTo>
                  <a:pt x="13383" y="13188"/>
                </a:moveTo>
                <a:lnTo>
                  <a:pt x="13456" y="13334"/>
                </a:lnTo>
                <a:lnTo>
                  <a:pt x="13724" y="13748"/>
                </a:lnTo>
                <a:lnTo>
                  <a:pt x="13578" y="13918"/>
                </a:lnTo>
                <a:lnTo>
                  <a:pt x="13456" y="14040"/>
                </a:lnTo>
                <a:lnTo>
                  <a:pt x="13335" y="13821"/>
                </a:lnTo>
                <a:lnTo>
                  <a:pt x="13213" y="13602"/>
                </a:lnTo>
                <a:lnTo>
                  <a:pt x="13116" y="13480"/>
                </a:lnTo>
                <a:lnTo>
                  <a:pt x="13237" y="13334"/>
                </a:lnTo>
                <a:lnTo>
                  <a:pt x="13383" y="13188"/>
                </a:lnTo>
                <a:close/>
                <a:moveTo>
                  <a:pt x="3456" y="13651"/>
                </a:moveTo>
                <a:lnTo>
                  <a:pt x="3796" y="13991"/>
                </a:lnTo>
                <a:lnTo>
                  <a:pt x="3650" y="14089"/>
                </a:lnTo>
                <a:lnTo>
                  <a:pt x="3504" y="14186"/>
                </a:lnTo>
                <a:lnTo>
                  <a:pt x="3407" y="14259"/>
                </a:lnTo>
                <a:lnTo>
                  <a:pt x="3334" y="14332"/>
                </a:lnTo>
                <a:lnTo>
                  <a:pt x="3042" y="14089"/>
                </a:lnTo>
                <a:lnTo>
                  <a:pt x="3164" y="13967"/>
                </a:lnTo>
                <a:lnTo>
                  <a:pt x="3237" y="13894"/>
                </a:lnTo>
                <a:lnTo>
                  <a:pt x="3334" y="13797"/>
                </a:lnTo>
                <a:lnTo>
                  <a:pt x="3456" y="13651"/>
                </a:lnTo>
                <a:close/>
                <a:moveTo>
                  <a:pt x="12945" y="13651"/>
                </a:moveTo>
                <a:lnTo>
                  <a:pt x="12994" y="13748"/>
                </a:lnTo>
                <a:lnTo>
                  <a:pt x="13213" y="14210"/>
                </a:lnTo>
                <a:lnTo>
                  <a:pt x="13213" y="14235"/>
                </a:lnTo>
                <a:lnTo>
                  <a:pt x="13043" y="14381"/>
                </a:lnTo>
                <a:lnTo>
                  <a:pt x="12970" y="14210"/>
                </a:lnTo>
                <a:lnTo>
                  <a:pt x="12897" y="14040"/>
                </a:lnTo>
                <a:lnTo>
                  <a:pt x="12824" y="13918"/>
                </a:lnTo>
                <a:lnTo>
                  <a:pt x="12751" y="13821"/>
                </a:lnTo>
                <a:lnTo>
                  <a:pt x="12945" y="13651"/>
                </a:lnTo>
                <a:close/>
                <a:moveTo>
                  <a:pt x="3967" y="14162"/>
                </a:moveTo>
                <a:lnTo>
                  <a:pt x="4332" y="14454"/>
                </a:lnTo>
                <a:lnTo>
                  <a:pt x="4283" y="14502"/>
                </a:lnTo>
                <a:lnTo>
                  <a:pt x="4113" y="14648"/>
                </a:lnTo>
                <a:lnTo>
                  <a:pt x="4040" y="14721"/>
                </a:lnTo>
                <a:lnTo>
                  <a:pt x="3991" y="14794"/>
                </a:lnTo>
                <a:lnTo>
                  <a:pt x="3602" y="14551"/>
                </a:lnTo>
                <a:lnTo>
                  <a:pt x="3748" y="14429"/>
                </a:lnTo>
                <a:lnTo>
                  <a:pt x="3845" y="14308"/>
                </a:lnTo>
                <a:lnTo>
                  <a:pt x="3967" y="14162"/>
                </a:lnTo>
                <a:close/>
                <a:moveTo>
                  <a:pt x="12556" y="13991"/>
                </a:moveTo>
                <a:lnTo>
                  <a:pt x="12605" y="14113"/>
                </a:lnTo>
                <a:lnTo>
                  <a:pt x="12678" y="14332"/>
                </a:lnTo>
                <a:lnTo>
                  <a:pt x="12775" y="14551"/>
                </a:lnTo>
                <a:lnTo>
                  <a:pt x="12775" y="14600"/>
                </a:lnTo>
                <a:lnTo>
                  <a:pt x="12459" y="14819"/>
                </a:lnTo>
                <a:lnTo>
                  <a:pt x="12434" y="14673"/>
                </a:lnTo>
                <a:lnTo>
                  <a:pt x="12361" y="14527"/>
                </a:lnTo>
                <a:lnTo>
                  <a:pt x="12313" y="14381"/>
                </a:lnTo>
                <a:lnTo>
                  <a:pt x="12215" y="14235"/>
                </a:lnTo>
                <a:lnTo>
                  <a:pt x="12556" y="13991"/>
                </a:lnTo>
                <a:close/>
                <a:moveTo>
                  <a:pt x="8760" y="1509"/>
                </a:moveTo>
                <a:lnTo>
                  <a:pt x="9174" y="1557"/>
                </a:lnTo>
                <a:lnTo>
                  <a:pt x="9222" y="1582"/>
                </a:lnTo>
                <a:lnTo>
                  <a:pt x="9271" y="1606"/>
                </a:lnTo>
                <a:lnTo>
                  <a:pt x="9368" y="1582"/>
                </a:lnTo>
                <a:lnTo>
                  <a:pt x="10123" y="1728"/>
                </a:lnTo>
                <a:lnTo>
                  <a:pt x="10488" y="1825"/>
                </a:lnTo>
                <a:lnTo>
                  <a:pt x="10877" y="1947"/>
                </a:lnTo>
                <a:lnTo>
                  <a:pt x="11291" y="2117"/>
                </a:lnTo>
                <a:lnTo>
                  <a:pt x="11656" y="2287"/>
                </a:lnTo>
                <a:lnTo>
                  <a:pt x="11510" y="2385"/>
                </a:lnTo>
                <a:lnTo>
                  <a:pt x="11388" y="2531"/>
                </a:lnTo>
                <a:lnTo>
                  <a:pt x="11193" y="2823"/>
                </a:lnTo>
                <a:lnTo>
                  <a:pt x="10950" y="3066"/>
                </a:lnTo>
                <a:lnTo>
                  <a:pt x="10853" y="3212"/>
                </a:lnTo>
                <a:lnTo>
                  <a:pt x="10828" y="3285"/>
                </a:lnTo>
                <a:lnTo>
                  <a:pt x="10804" y="3358"/>
                </a:lnTo>
                <a:lnTo>
                  <a:pt x="10804" y="3407"/>
                </a:lnTo>
                <a:lnTo>
                  <a:pt x="10828" y="3431"/>
                </a:lnTo>
                <a:lnTo>
                  <a:pt x="10853" y="3480"/>
                </a:lnTo>
                <a:lnTo>
                  <a:pt x="10974" y="3480"/>
                </a:lnTo>
                <a:lnTo>
                  <a:pt x="11047" y="3455"/>
                </a:lnTo>
                <a:lnTo>
                  <a:pt x="11193" y="3358"/>
                </a:lnTo>
                <a:lnTo>
                  <a:pt x="11315" y="3261"/>
                </a:lnTo>
                <a:lnTo>
                  <a:pt x="11412" y="3139"/>
                </a:lnTo>
                <a:lnTo>
                  <a:pt x="11680" y="2871"/>
                </a:lnTo>
                <a:lnTo>
                  <a:pt x="11826" y="2725"/>
                </a:lnTo>
                <a:lnTo>
                  <a:pt x="11875" y="2628"/>
                </a:lnTo>
                <a:lnTo>
                  <a:pt x="11948" y="2555"/>
                </a:lnTo>
                <a:lnTo>
                  <a:pt x="11948" y="2458"/>
                </a:lnTo>
                <a:lnTo>
                  <a:pt x="12313" y="2701"/>
                </a:lnTo>
                <a:lnTo>
                  <a:pt x="12629" y="2969"/>
                </a:lnTo>
                <a:lnTo>
                  <a:pt x="12945" y="3261"/>
                </a:lnTo>
                <a:lnTo>
                  <a:pt x="13237" y="3601"/>
                </a:lnTo>
                <a:lnTo>
                  <a:pt x="13456" y="3869"/>
                </a:lnTo>
                <a:lnTo>
                  <a:pt x="13651" y="4137"/>
                </a:lnTo>
                <a:lnTo>
                  <a:pt x="13821" y="4429"/>
                </a:lnTo>
                <a:lnTo>
                  <a:pt x="13992" y="4745"/>
                </a:lnTo>
                <a:lnTo>
                  <a:pt x="13870" y="4745"/>
                </a:lnTo>
                <a:lnTo>
                  <a:pt x="13748" y="4794"/>
                </a:lnTo>
                <a:lnTo>
                  <a:pt x="13505" y="4940"/>
                </a:lnTo>
                <a:lnTo>
                  <a:pt x="13237" y="5134"/>
                </a:lnTo>
                <a:lnTo>
                  <a:pt x="13067" y="5207"/>
                </a:lnTo>
                <a:lnTo>
                  <a:pt x="12921" y="5305"/>
                </a:lnTo>
                <a:lnTo>
                  <a:pt x="12872" y="5378"/>
                </a:lnTo>
                <a:lnTo>
                  <a:pt x="12872" y="5451"/>
                </a:lnTo>
                <a:lnTo>
                  <a:pt x="12897" y="5524"/>
                </a:lnTo>
                <a:lnTo>
                  <a:pt x="12970" y="5597"/>
                </a:lnTo>
                <a:lnTo>
                  <a:pt x="13043" y="5621"/>
                </a:lnTo>
                <a:lnTo>
                  <a:pt x="13116" y="5645"/>
                </a:lnTo>
                <a:lnTo>
                  <a:pt x="13286" y="5645"/>
                </a:lnTo>
                <a:lnTo>
                  <a:pt x="13432" y="5572"/>
                </a:lnTo>
                <a:lnTo>
                  <a:pt x="13578" y="5499"/>
                </a:lnTo>
                <a:lnTo>
                  <a:pt x="13870" y="5329"/>
                </a:lnTo>
                <a:lnTo>
                  <a:pt x="14016" y="5256"/>
                </a:lnTo>
                <a:lnTo>
                  <a:pt x="14162" y="5207"/>
                </a:lnTo>
                <a:lnTo>
                  <a:pt x="14211" y="5159"/>
                </a:lnTo>
                <a:lnTo>
                  <a:pt x="14381" y="5621"/>
                </a:lnTo>
                <a:lnTo>
                  <a:pt x="14502" y="6059"/>
                </a:lnTo>
                <a:lnTo>
                  <a:pt x="14600" y="6448"/>
                </a:lnTo>
                <a:lnTo>
                  <a:pt x="14648" y="6862"/>
                </a:lnTo>
                <a:lnTo>
                  <a:pt x="14746" y="7665"/>
                </a:lnTo>
                <a:lnTo>
                  <a:pt x="14746" y="7860"/>
                </a:lnTo>
                <a:lnTo>
                  <a:pt x="14746" y="8054"/>
                </a:lnTo>
                <a:lnTo>
                  <a:pt x="14575" y="8030"/>
                </a:lnTo>
                <a:lnTo>
                  <a:pt x="14138" y="8030"/>
                </a:lnTo>
                <a:lnTo>
                  <a:pt x="14016" y="8054"/>
                </a:lnTo>
                <a:lnTo>
                  <a:pt x="13919" y="8079"/>
                </a:lnTo>
                <a:lnTo>
                  <a:pt x="13821" y="8127"/>
                </a:lnTo>
                <a:lnTo>
                  <a:pt x="13748" y="8200"/>
                </a:lnTo>
                <a:lnTo>
                  <a:pt x="13724" y="8273"/>
                </a:lnTo>
                <a:lnTo>
                  <a:pt x="13700" y="8322"/>
                </a:lnTo>
                <a:lnTo>
                  <a:pt x="13724" y="8346"/>
                </a:lnTo>
                <a:lnTo>
                  <a:pt x="13773" y="8419"/>
                </a:lnTo>
                <a:lnTo>
                  <a:pt x="13846" y="8444"/>
                </a:lnTo>
                <a:lnTo>
                  <a:pt x="13992" y="8492"/>
                </a:lnTo>
                <a:lnTo>
                  <a:pt x="14138" y="8517"/>
                </a:lnTo>
                <a:lnTo>
                  <a:pt x="14284" y="8517"/>
                </a:lnTo>
                <a:lnTo>
                  <a:pt x="14527" y="8565"/>
                </a:lnTo>
                <a:lnTo>
                  <a:pt x="14746" y="8614"/>
                </a:lnTo>
                <a:lnTo>
                  <a:pt x="14794" y="8809"/>
                </a:lnTo>
                <a:lnTo>
                  <a:pt x="14770" y="9052"/>
                </a:lnTo>
                <a:lnTo>
                  <a:pt x="14697" y="9441"/>
                </a:lnTo>
                <a:lnTo>
                  <a:pt x="14600" y="9806"/>
                </a:lnTo>
                <a:lnTo>
                  <a:pt x="14356" y="10560"/>
                </a:lnTo>
                <a:lnTo>
                  <a:pt x="14186" y="11023"/>
                </a:lnTo>
                <a:lnTo>
                  <a:pt x="13992" y="11461"/>
                </a:lnTo>
                <a:lnTo>
                  <a:pt x="13821" y="11363"/>
                </a:lnTo>
                <a:lnTo>
                  <a:pt x="13651" y="11290"/>
                </a:lnTo>
                <a:lnTo>
                  <a:pt x="13456" y="11169"/>
                </a:lnTo>
                <a:lnTo>
                  <a:pt x="13335" y="11096"/>
                </a:lnTo>
                <a:lnTo>
                  <a:pt x="13237" y="11047"/>
                </a:lnTo>
                <a:lnTo>
                  <a:pt x="13164" y="11047"/>
                </a:lnTo>
                <a:lnTo>
                  <a:pt x="13091" y="11071"/>
                </a:lnTo>
                <a:lnTo>
                  <a:pt x="13043" y="11096"/>
                </a:lnTo>
                <a:lnTo>
                  <a:pt x="13018" y="11120"/>
                </a:lnTo>
                <a:lnTo>
                  <a:pt x="12994" y="11193"/>
                </a:lnTo>
                <a:lnTo>
                  <a:pt x="12970" y="11242"/>
                </a:lnTo>
                <a:lnTo>
                  <a:pt x="12970" y="11315"/>
                </a:lnTo>
                <a:lnTo>
                  <a:pt x="12994" y="11363"/>
                </a:lnTo>
                <a:lnTo>
                  <a:pt x="13067" y="11461"/>
                </a:lnTo>
                <a:lnTo>
                  <a:pt x="13164" y="11558"/>
                </a:lnTo>
                <a:lnTo>
                  <a:pt x="13383" y="11680"/>
                </a:lnTo>
                <a:lnTo>
                  <a:pt x="13554" y="11801"/>
                </a:lnTo>
                <a:lnTo>
                  <a:pt x="13651" y="11850"/>
                </a:lnTo>
                <a:lnTo>
                  <a:pt x="13748" y="11899"/>
                </a:lnTo>
                <a:lnTo>
                  <a:pt x="13578" y="12191"/>
                </a:lnTo>
                <a:lnTo>
                  <a:pt x="13359" y="12483"/>
                </a:lnTo>
                <a:lnTo>
                  <a:pt x="13164" y="12750"/>
                </a:lnTo>
                <a:lnTo>
                  <a:pt x="12921" y="13018"/>
                </a:lnTo>
                <a:lnTo>
                  <a:pt x="12629" y="13334"/>
                </a:lnTo>
                <a:lnTo>
                  <a:pt x="12337" y="13602"/>
                </a:lnTo>
                <a:lnTo>
                  <a:pt x="11996" y="13845"/>
                </a:lnTo>
                <a:lnTo>
                  <a:pt x="11656" y="14064"/>
                </a:lnTo>
                <a:lnTo>
                  <a:pt x="11558" y="13845"/>
                </a:lnTo>
                <a:lnTo>
                  <a:pt x="11437" y="13626"/>
                </a:lnTo>
                <a:lnTo>
                  <a:pt x="11266" y="13383"/>
                </a:lnTo>
                <a:lnTo>
                  <a:pt x="11169" y="13261"/>
                </a:lnTo>
                <a:lnTo>
                  <a:pt x="11047" y="13188"/>
                </a:lnTo>
                <a:lnTo>
                  <a:pt x="10974" y="13188"/>
                </a:lnTo>
                <a:lnTo>
                  <a:pt x="10926" y="13261"/>
                </a:lnTo>
                <a:lnTo>
                  <a:pt x="10901" y="13334"/>
                </a:lnTo>
                <a:lnTo>
                  <a:pt x="10901" y="13383"/>
                </a:lnTo>
                <a:lnTo>
                  <a:pt x="10926" y="13529"/>
                </a:lnTo>
                <a:lnTo>
                  <a:pt x="11047" y="13772"/>
                </a:lnTo>
                <a:lnTo>
                  <a:pt x="11266" y="14259"/>
                </a:lnTo>
                <a:lnTo>
                  <a:pt x="10926" y="14405"/>
                </a:lnTo>
                <a:lnTo>
                  <a:pt x="10561" y="14502"/>
                </a:lnTo>
                <a:lnTo>
                  <a:pt x="10220" y="14575"/>
                </a:lnTo>
                <a:lnTo>
                  <a:pt x="9879" y="14624"/>
                </a:lnTo>
                <a:lnTo>
                  <a:pt x="9198" y="14721"/>
                </a:lnTo>
                <a:lnTo>
                  <a:pt x="8857" y="14794"/>
                </a:lnTo>
                <a:lnTo>
                  <a:pt x="8663" y="14819"/>
                </a:lnTo>
                <a:lnTo>
                  <a:pt x="8517" y="14892"/>
                </a:lnTo>
                <a:lnTo>
                  <a:pt x="8249" y="14892"/>
                </a:lnTo>
                <a:lnTo>
                  <a:pt x="8249" y="14673"/>
                </a:lnTo>
                <a:lnTo>
                  <a:pt x="8273" y="14429"/>
                </a:lnTo>
                <a:lnTo>
                  <a:pt x="8273" y="14308"/>
                </a:lnTo>
                <a:lnTo>
                  <a:pt x="8249" y="14186"/>
                </a:lnTo>
                <a:lnTo>
                  <a:pt x="8225" y="14089"/>
                </a:lnTo>
                <a:lnTo>
                  <a:pt x="8152" y="13991"/>
                </a:lnTo>
                <a:lnTo>
                  <a:pt x="8127" y="13967"/>
                </a:lnTo>
                <a:lnTo>
                  <a:pt x="8030" y="13967"/>
                </a:lnTo>
                <a:lnTo>
                  <a:pt x="8006" y="13991"/>
                </a:lnTo>
                <a:lnTo>
                  <a:pt x="7933" y="14113"/>
                </a:lnTo>
                <a:lnTo>
                  <a:pt x="7884" y="14235"/>
                </a:lnTo>
                <a:lnTo>
                  <a:pt x="7860" y="14478"/>
                </a:lnTo>
                <a:lnTo>
                  <a:pt x="7835" y="14697"/>
                </a:lnTo>
                <a:lnTo>
                  <a:pt x="7860" y="14916"/>
                </a:lnTo>
                <a:lnTo>
                  <a:pt x="7373" y="14916"/>
                </a:lnTo>
                <a:lnTo>
                  <a:pt x="6911" y="14892"/>
                </a:lnTo>
                <a:lnTo>
                  <a:pt x="6448" y="14819"/>
                </a:lnTo>
                <a:lnTo>
                  <a:pt x="5986" y="14746"/>
                </a:lnTo>
                <a:lnTo>
                  <a:pt x="5694" y="14673"/>
                </a:lnTo>
                <a:lnTo>
                  <a:pt x="5402" y="14551"/>
                </a:lnTo>
                <a:lnTo>
                  <a:pt x="5135" y="14429"/>
                </a:lnTo>
                <a:lnTo>
                  <a:pt x="4891" y="14283"/>
                </a:lnTo>
                <a:lnTo>
                  <a:pt x="4940" y="14210"/>
                </a:lnTo>
                <a:lnTo>
                  <a:pt x="5208" y="13748"/>
                </a:lnTo>
                <a:lnTo>
                  <a:pt x="5329" y="13480"/>
                </a:lnTo>
                <a:lnTo>
                  <a:pt x="5378" y="13359"/>
                </a:lnTo>
                <a:lnTo>
                  <a:pt x="5402" y="13213"/>
                </a:lnTo>
                <a:lnTo>
                  <a:pt x="5402" y="13164"/>
                </a:lnTo>
                <a:lnTo>
                  <a:pt x="5378" y="13140"/>
                </a:lnTo>
                <a:lnTo>
                  <a:pt x="5305" y="13091"/>
                </a:lnTo>
                <a:lnTo>
                  <a:pt x="5232" y="13067"/>
                </a:lnTo>
                <a:lnTo>
                  <a:pt x="5135" y="13115"/>
                </a:lnTo>
                <a:lnTo>
                  <a:pt x="5062" y="13188"/>
                </a:lnTo>
                <a:lnTo>
                  <a:pt x="4989" y="13286"/>
                </a:lnTo>
                <a:lnTo>
                  <a:pt x="4867" y="13505"/>
                </a:lnTo>
                <a:lnTo>
                  <a:pt x="4575" y="13991"/>
                </a:lnTo>
                <a:lnTo>
                  <a:pt x="4551" y="14040"/>
                </a:lnTo>
                <a:lnTo>
                  <a:pt x="4137" y="13675"/>
                </a:lnTo>
                <a:lnTo>
                  <a:pt x="3748" y="13286"/>
                </a:lnTo>
                <a:lnTo>
                  <a:pt x="3407" y="12921"/>
                </a:lnTo>
                <a:lnTo>
                  <a:pt x="3091" y="12556"/>
                </a:lnTo>
                <a:lnTo>
                  <a:pt x="2799" y="12191"/>
                </a:lnTo>
                <a:lnTo>
                  <a:pt x="2531" y="11801"/>
                </a:lnTo>
                <a:lnTo>
                  <a:pt x="2774" y="11704"/>
                </a:lnTo>
                <a:lnTo>
                  <a:pt x="3042" y="11582"/>
                </a:lnTo>
                <a:lnTo>
                  <a:pt x="3285" y="11436"/>
                </a:lnTo>
                <a:lnTo>
                  <a:pt x="3358" y="11363"/>
                </a:lnTo>
                <a:lnTo>
                  <a:pt x="3358" y="11290"/>
                </a:lnTo>
                <a:lnTo>
                  <a:pt x="3334" y="11217"/>
                </a:lnTo>
                <a:lnTo>
                  <a:pt x="3310" y="11144"/>
                </a:lnTo>
                <a:lnTo>
                  <a:pt x="3237" y="11096"/>
                </a:lnTo>
                <a:lnTo>
                  <a:pt x="3164" y="11071"/>
                </a:lnTo>
                <a:lnTo>
                  <a:pt x="3066" y="11071"/>
                </a:lnTo>
                <a:lnTo>
                  <a:pt x="2993" y="11120"/>
                </a:lnTo>
                <a:lnTo>
                  <a:pt x="2799" y="11266"/>
                </a:lnTo>
                <a:lnTo>
                  <a:pt x="2580" y="11363"/>
                </a:lnTo>
                <a:lnTo>
                  <a:pt x="2312" y="11461"/>
                </a:lnTo>
                <a:lnTo>
                  <a:pt x="2117" y="11144"/>
                </a:lnTo>
                <a:lnTo>
                  <a:pt x="1947" y="10828"/>
                </a:lnTo>
                <a:lnTo>
                  <a:pt x="1777" y="10487"/>
                </a:lnTo>
                <a:lnTo>
                  <a:pt x="1631" y="10122"/>
                </a:lnTo>
                <a:lnTo>
                  <a:pt x="1509" y="9782"/>
                </a:lnTo>
                <a:lnTo>
                  <a:pt x="1412" y="9393"/>
                </a:lnTo>
                <a:lnTo>
                  <a:pt x="1363" y="9198"/>
                </a:lnTo>
                <a:lnTo>
                  <a:pt x="1363" y="8979"/>
                </a:lnTo>
                <a:lnTo>
                  <a:pt x="1387" y="8565"/>
                </a:lnTo>
                <a:lnTo>
                  <a:pt x="1412" y="8492"/>
                </a:lnTo>
                <a:lnTo>
                  <a:pt x="1558" y="8517"/>
                </a:lnTo>
                <a:lnTo>
                  <a:pt x="2190" y="8517"/>
                </a:lnTo>
                <a:lnTo>
                  <a:pt x="2288" y="8492"/>
                </a:lnTo>
                <a:lnTo>
                  <a:pt x="2361" y="8444"/>
                </a:lnTo>
                <a:lnTo>
                  <a:pt x="2409" y="8371"/>
                </a:lnTo>
                <a:lnTo>
                  <a:pt x="2409" y="8298"/>
                </a:lnTo>
                <a:lnTo>
                  <a:pt x="2409" y="8200"/>
                </a:lnTo>
                <a:lnTo>
                  <a:pt x="2361" y="8127"/>
                </a:lnTo>
                <a:lnTo>
                  <a:pt x="2288" y="8079"/>
                </a:lnTo>
                <a:lnTo>
                  <a:pt x="2190" y="8054"/>
                </a:lnTo>
                <a:lnTo>
                  <a:pt x="1971" y="8054"/>
                </a:lnTo>
                <a:lnTo>
                  <a:pt x="1752" y="8079"/>
                </a:lnTo>
                <a:lnTo>
                  <a:pt x="1509" y="8103"/>
                </a:lnTo>
                <a:lnTo>
                  <a:pt x="1606" y="7446"/>
                </a:lnTo>
                <a:lnTo>
                  <a:pt x="1704" y="6789"/>
                </a:lnTo>
                <a:lnTo>
                  <a:pt x="1801" y="6132"/>
                </a:lnTo>
                <a:lnTo>
                  <a:pt x="1898" y="5816"/>
                </a:lnTo>
                <a:lnTo>
                  <a:pt x="1996" y="5499"/>
                </a:lnTo>
                <a:lnTo>
                  <a:pt x="2117" y="5159"/>
                </a:lnTo>
                <a:lnTo>
                  <a:pt x="2288" y="5305"/>
                </a:lnTo>
                <a:lnTo>
                  <a:pt x="2458" y="5426"/>
                </a:lnTo>
                <a:lnTo>
                  <a:pt x="2701" y="5597"/>
                </a:lnTo>
                <a:lnTo>
                  <a:pt x="2823" y="5645"/>
                </a:lnTo>
                <a:lnTo>
                  <a:pt x="2945" y="5694"/>
                </a:lnTo>
                <a:lnTo>
                  <a:pt x="3066" y="5694"/>
                </a:lnTo>
                <a:lnTo>
                  <a:pt x="3139" y="5670"/>
                </a:lnTo>
                <a:lnTo>
                  <a:pt x="3212" y="5597"/>
                </a:lnTo>
                <a:lnTo>
                  <a:pt x="3237" y="5524"/>
                </a:lnTo>
                <a:lnTo>
                  <a:pt x="3237" y="5451"/>
                </a:lnTo>
                <a:lnTo>
                  <a:pt x="3237" y="5353"/>
                </a:lnTo>
                <a:lnTo>
                  <a:pt x="3164" y="5280"/>
                </a:lnTo>
                <a:lnTo>
                  <a:pt x="3091" y="5232"/>
                </a:lnTo>
                <a:lnTo>
                  <a:pt x="2872" y="5134"/>
                </a:lnTo>
                <a:lnTo>
                  <a:pt x="2677" y="5037"/>
                </a:lnTo>
                <a:lnTo>
                  <a:pt x="2482" y="4915"/>
                </a:lnTo>
                <a:lnTo>
                  <a:pt x="2288" y="4842"/>
                </a:lnTo>
                <a:lnTo>
                  <a:pt x="2555" y="4429"/>
                </a:lnTo>
                <a:lnTo>
                  <a:pt x="2847" y="4039"/>
                </a:lnTo>
                <a:lnTo>
                  <a:pt x="3188" y="3674"/>
                </a:lnTo>
                <a:lnTo>
                  <a:pt x="3529" y="3334"/>
                </a:lnTo>
                <a:lnTo>
                  <a:pt x="3796" y="3090"/>
                </a:lnTo>
                <a:lnTo>
                  <a:pt x="4088" y="2896"/>
                </a:lnTo>
                <a:lnTo>
                  <a:pt x="4380" y="2701"/>
                </a:lnTo>
                <a:lnTo>
                  <a:pt x="4697" y="2506"/>
                </a:lnTo>
                <a:lnTo>
                  <a:pt x="4770" y="2677"/>
                </a:lnTo>
                <a:lnTo>
                  <a:pt x="4867" y="2847"/>
                </a:lnTo>
                <a:lnTo>
                  <a:pt x="4989" y="3090"/>
                </a:lnTo>
                <a:lnTo>
                  <a:pt x="5062" y="3188"/>
                </a:lnTo>
                <a:lnTo>
                  <a:pt x="5159" y="3285"/>
                </a:lnTo>
                <a:lnTo>
                  <a:pt x="5232" y="3334"/>
                </a:lnTo>
                <a:lnTo>
                  <a:pt x="5329" y="3334"/>
                </a:lnTo>
                <a:lnTo>
                  <a:pt x="5402" y="3309"/>
                </a:lnTo>
                <a:lnTo>
                  <a:pt x="5475" y="3261"/>
                </a:lnTo>
                <a:lnTo>
                  <a:pt x="5524" y="3188"/>
                </a:lnTo>
                <a:lnTo>
                  <a:pt x="5548" y="3115"/>
                </a:lnTo>
                <a:lnTo>
                  <a:pt x="5524" y="3042"/>
                </a:lnTo>
                <a:lnTo>
                  <a:pt x="5475" y="2969"/>
                </a:lnTo>
                <a:lnTo>
                  <a:pt x="5402" y="2920"/>
                </a:lnTo>
                <a:lnTo>
                  <a:pt x="5354" y="2847"/>
                </a:lnTo>
                <a:lnTo>
                  <a:pt x="5232" y="2677"/>
                </a:lnTo>
                <a:lnTo>
                  <a:pt x="5135" y="2506"/>
                </a:lnTo>
                <a:lnTo>
                  <a:pt x="5013" y="2360"/>
                </a:lnTo>
                <a:lnTo>
                  <a:pt x="5402" y="2166"/>
                </a:lnTo>
                <a:lnTo>
                  <a:pt x="5792" y="2020"/>
                </a:lnTo>
                <a:lnTo>
                  <a:pt x="6084" y="1922"/>
                </a:lnTo>
                <a:lnTo>
                  <a:pt x="6375" y="1849"/>
                </a:lnTo>
                <a:lnTo>
                  <a:pt x="6984" y="1728"/>
                </a:lnTo>
                <a:lnTo>
                  <a:pt x="7178" y="1703"/>
                </a:lnTo>
                <a:lnTo>
                  <a:pt x="7397" y="1679"/>
                </a:lnTo>
                <a:lnTo>
                  <a:pt x="7616" y="1679"/>
                </a:lnTo>
                <a:lnTo>
                  <a:pt x="7835" y="1655"/>
                </a:lnTo>
                <a:lnTo>
                  <a:pt x="7835" y="1825"/>
                </a:lnTo>
                <a:lnTo>
                  <a:pt x="7835" y="1995"/>
                </a:lnTo>
                <a:lnTo>
                  <a:pt x="7835" y="2287"/>
                </a:lnTo>
                <a:lnTo>
                  <a:pt x="7884" y="2579"/>
                </a:lnTo>
                <a:lnTo>
                  <a:pt x="7908" y="2652"/>
                </a:lnTo>
                <a:lnTo>
                  <a:pt x="7957" y="2701"/>
                </a:lnTo>
                <a:lnTo>
                  <a:pt x="8030" y="2725"/>
                </a:lnTo>
                <a:lnTo>
                  <a:pt x="8127" y="2750"/>
                </a:lnTo>
                <a:lnTo>
                  <a:pt x="8200" y="2725"/>
                </a:lnTo>
                <a:lnTo>
                  <a:pt x="8273" y="2677"/>
                </a:lnTo>
                <a:lnTo>
                  <a:pt x="8322" y="2604"/>
                </a:lnTo>
                <a:lnTo>
                  <a:pt x="8322" y="2506"/>
                </a:lnTo>
                <a:lnTo>
                  <a:pt x="8273" y="1995"/>
                </a:lnTo>
                <a:lnTo>
                  <a:pt x="8273" y="1776"/>
                </a:lnTo>
                <a:lnTo>
                  <a:pt x="8249" y="1655"/>
                </a:lnTo>
                <a:lnTo>
                  <a:pt x="8225" y="1533"/>
                </a:lnTo>
                <a:lnTo>
                  <a:pt x="8444" y="1509"/>
                </a:lnTo>
                <a:close/>
                <a:moveTo>
                  <a:pt x="4575" y="14624"/>
                </a:moveTo>
                <a:lnTo>
                  <a:pt x="4794" y="14746"/>
                </a:lnTo>
                <a:lnTo>
                  <a:pt x="4672" y="14892"/>
                </a:lnTo>
                <a:lnTo>
                  <a:pt x="4526" y="15086"/>
                </a:lnTo>
                <a:lnTo>
                  <a:pt x="4502" y="15135"/>
                </a:lnTo>
                <a:lnTo>
                  <a:pt x="4283" y="14989"/>
                </a:lnTo>
                <a:lnTo>
                  <a:pt x="4380" y="14867"/>
                </a:lnTo>
                <a:lnTo>
                  <a:pt x="4478" y="14746"/>
                </a:lnTo>
                <a:lnTo>
                  <a:pt x="4575" y="14624"/>
                </a:lnTo>
                <a:close/>
                <a:moveTo>
                  <a:pt x="11996" y="14405"/>
                </a:moveTo>
                <a:lnTo>
                  <a:pt x="12045" y="14575"/>
                </a:lnTo>
                <a:lnTo>
                  <a:pt x="12118" y="14770"/>
                </a:lnTo>
                <a:lnTo>
                  <a:pt x="12167" y="14940"/>
                </a:lnTo>
                <a:lnTo>
                  <a:pt x="12191" y="14989"/>
                </a:lnTo>
                <a:lnTo>
                  <a:pt x="11850" y="15184"/>
                </a:lnTo>
                <a:lnTo>
                  <a:pt x="11826" y="15086"/>
                </a:lnTo>
                <a:lnTo>
                  <a:pt x="11777" y="14989"/>
                </a:lnTo>
                <a:lnTo>
                  <a:pt x="11656" y="14819"/>
                </a:lnTo>
                <a:lnTo>
                  <a:pt x="11534" y="14648"/>
                </a:lnTo>
                <a:lnTo>
                  <a:pt x="11777" y="14527"/>
                </a:lnTo>
                <a:lnTo>
                  <a:pt x="11996" y="14405"/>
                </a:lnTo>
                <a:close/>
                <a:moveTo>
                  <a:pt x="11339" y="14746"/>
                </a:moveTo>
                <a:lnTo>
                  <a:pt x="11364" y="14892"/>
                </a:lnTo>
                <a:lnTo>
                  <a:pt x="11437" y="15111"/>
                </a:lnTo>
                <a:lnTo>
                  <a:pt x="11558" y="15330"/>
                </a:lnTo>
                <a:lnTo>
                  <a:pt x="11169" y="15500"/>
                </a:lnTo>
                <a:lnTo>
                  <a:pt x="11193" y="15451"/>
                </a:lnTo>
                <a:lnTo>
                  <a:pt x="11169" y="15378"/>
                </a:lnTo>
                <a:lnTo>
                  <a:pt x="10901" y="15086"/>
                </a:lnTo>
                <a:lnTo>
                  <a:pt x="10804" y="14916"/>
                </a:lnTo>
                <a:lnTo>
                  <a:pt x="11023" y="14843"/>
                </a:lnTo>
                <a:lnTo>
                  <a:pt x="11339" y="14746"/>
                </a:lnTo>
                <a:close/>
                <a:moveTo>
                  <a:pt x="5135" y="14916"/>
                </a:moveTo>
                <a:lnTo>
                  <a:pt x="5548" y="15086"/>
                </a:lnTo>
                <a:lnTo>
                  <a:pt x="5402" y="15232"/>
                </a:lnTo>
                <a:lnTo>
                  <a:pt x="5281" y="15403"/>
                </a:lnTo>
                <a:lnTo>
                  <a:pt x="5232" y="15500"/>
                </a:lnTo>
                <a:lnTo>
                  <a:pt x="5208" y="15573"/>
                </a:lnTo>
                <a:lnTo>
                  <a:pt x="5208" y="15646"/>
                </a:lnTo>
                <a:lnTo>
                  <a:pt x="5183" y="15646"/>
                </a:lnTo>
                <a:lnTo>
                  <a:pt x="5086" y="15597"/>
                </a:lnTo>
                <a:lnTo>
                  <a:pt x="4989" y="15549"/>
                </a:lnTo>
                <a:lnTo>
                  <a:pt x="4818" y="15427"/>
                </a:lnTo>
                <a:lnTo>
                  <a:pt x="4891" y="15305"/>
                </a:lnTo>
                <a:lnTo>
                  <a:pt x="4964" y="15208"/>
                </a:lnTo>
                <a:lnTo>
                  <a:pt x="5086" y="15013"/>
                </a:lnTo>
                <a:lnTo>
                  <a:pt x="5086" y="14965"/>
                </a:lnTo>
                <a:lnTo>
                  <a:pt x="5110" y="14965"/>
                </a:lnTo>
                <a:lnTo>
                  <a:pt x="5110" y="14940"/>
                </a:lnTo>
                <a:lnTo>
                  <a:pt x="5135" y="14916"/>
                </a:lnTo>
                <a:close/>
                <a:moveTo>
                  <a:pt x="10561" y="14965"/>
                </a:moveTo>
                <a:lnTo>
                  <a:pt x="10609" y="15135"/>
                </a:lnTo>
                <a:lnTo>
                  <a:pt x="10707" y="15305"/>
                </a:lnTo>
                <a:lnTo>
                  <a:pt x="10804" y="15451"/>
                </a:lnTo>
                <a:lnTo>
                  <a:pt x="10926" y="15573"/>
                </a:lnTo>
                <a:lnTo>
                  <a:pt x="10950" y="15597"/>
                </a:lnTo>
                <a:lnTo>
                  <a:pt x="10877" y="15622"/>
                </a:lnTo>
                <a:lnTo>
                  <a:pt x="10609" y="15719"/>
                </a:lnTo>
                <a:lnTo>
                  <a:pt x="10585" y="15670"/>
                </a:lnTo>
                <a:lnTo>
                  <a:pt x="10512" y="15476"/>
                </a:lnTo>
                <a:lnTo>
                  <a:pt x="10415" y="15305"/>
                </a:lnTo>
                <a:lnTo>
                  <a:pt x="10342" y="15184"/>
                </a:lnTo>
                <a:lnTo>
                  <a:pt x="10293" y="15038"/>
                </a:lnTo>
                <a:lnTo>
                  <a:pt x="10561" y="14965"/>
                </a:lnTo>
                <a:close/>
                <a:moveTo>
                  <a:pt x="5913" y="15184"/>
                </a:moveTo>
                <a:lnTo>
                  <a:pt x="6327" y="15257"/>
                </a:lnTo>
                <a:lnTo>
                  <a:pt x="6181" y="15403"/>
                </a:lnTo>
                <a:lnTo>
                  <a:pt x="6084" y="15500"/>
                </a:lnTo>
                <a:lnTo>
                  <a:pt x="5986" y="15597"/>
                </a:lnTo>
                <a:lnTo>
                  <a:pt x="5913" y="15743"/>
                </a:lnTo>
                <a:lnTo>
                  <a:pt x="5889" y="15792"/>
                </a:lnTo>
                <a:lnTo>
                  <a:pt x="5865" y="15865"/>
                </a:lnTo>
                <a:lnTo>
                  <a:pt x="5524" y="15768"/>
                </a:lnTo>
                <a:lnTo>
                  <a:pt x="5621" y="15622"/>
                </a:lnTo>
                <a:lnTo>
                  <a:pt x="5694" y="15476"/>
                </a:lnTo>
                <a:lnTo>
                  <a:pt x="5889" y="15208"/>
                </a:lnTo>
                <a:lnTo>
                  <a:pt x="5913" y="15184"/>
                </a:lnTo>
                <a:close/>
                <a:moveTo>
                  <a:pt x="10025" y="15062"/>
                </a:moveTo>
                <a:lnTo>
                  <a:pt x="10025" y="15159"/>
                </a:lnTo>
                <a:lnTo>
                  <a:pt x="10025" y="15232"/>
                </a:lnTo>
                <a:lnTo>
                  <a:pt x="10074" y="15427"/>
                </a:lnTo>
                <a:lnTo>
                  <a:pt x="10171" y="15597"/>
                </a:lnTo>
                <a:lnTo>
                  <a:pt x="10220" y="15768"/>
                </a:lnTo>
                <a:lnTo>
                  <a:pt x="10244" y="15816"/>
                </a:lnTo>
                <a:lnTo>
                  <a:pt x="9758" y="15914"/>
                </a:lnTo>
                <a:lnTo>
                  <a:pt x="9758" y="15841"/>
                </a:lnTo>
                <a:lnTo>
                  <a:pt x="9758" y="15743"/>
                </a:lnTo>
                <a:lnTo>
                  <a:pt x="9709" y="15597"/>
                </a:lnTo>
                <a:lnTo>
                  <a:pt x="9660" y="15354"/>
                </a:lnTo>
                <a:lnTo>
                  <a:pt x="9660" y="15135"/>
                </a:lnTo>
                <a:lnTo>
                  <a:pt x="10025" y="15062"/>
                </a:lnTo>
                <a:close/>
                <a:moveTo>
                  <a:pt x="9466" y="15135"/>
                </a:moveTo>
                <a:lnTo>
                  <a:pt x="9441" y="15257"/>
                </a:lnTo>
                <a:lnTo>
                  <a:pt x="9417" y="15354"/>
                </a:lnTo>
                <a:lnTo>
                  <a:pt x="9417" y="15549"/>
                </a:lnTo>
                <a:lnTo>
                  <a:pt x="9417" y="15768"/>
                </a:lnTo>
                <a:lnTo>
                  <a:pt x="9441" y="15889"/>
                </a:lnTo>
                <a:lnTo>
                  <a:pt x="9490" y="15987"/>
                </a:lnTo>
                <a:lnTo>
                  <a:pt x="9441" y="15987"/>
                </a:lnTo>
                <a:lnTo>
                  <a:pt x="9247" y="16011"/>
                </a:lnTo>
                <a:lnTo>
                  <a:pt x="9222" y="15889"/>
                </a:lnTo>
                <a:lnTo>
                  <a:pt x="9198" y="15768"/>
                </a:lnTo>
                <a:lnTo>
                  <a:pt x="9125" y="15451"/>
                </a:lnTo>
                <a:lnTo>
                  <a:pt x="9125" y="15354"/>
                </a:lnTo>
                <a:lnTo>
                  <a:pt x="9076" y="15208"/>
                </a:lnTo>
                <a:lnTo>
                  <a:pt x="9441" y="15159"/>
                </a:lnTo>
                <a:lnTo>
                  <a:pt x="9466" y="15135"/>
                </a:lnTo>
                <a:close/>
                <a:moveTo>
                  <a:pt x="6594" y="15305"/>
                </a:moveTo>
                <a:lnTo>
                  <a:pt x="7032" y="15354"/>
                </a:lnTo>
                <a:lnTo>
                  <a:pt x="6984" y="15476"/>
                </a:lnTo>
                <a:lnTo>
                  <a:pt x="6935" y="15573"/>
                </a:lnTo>
                <a:lnTo>
                  <a:pt x="6886" y="15743"/>
                </a:lnTo>
                <a:lnTo>
                  <a:pt x="6813" y="15889"/>
                </a:lnTo>
                <a:lnTo>
                  <a:pt x="6765" y="15962"/>
                </a:lnTo>
                <a:lnTo>
                  <a:pt x="6740" y="16060"/>
                </a:lnTo>
                <a:lnTo>
                  <a:pt x="6254" y="15962"/>
                </a:lnTo>
                <a:lnTo>
                  <a:pt x="6351" y="15816"/>
                </a:lnTo>
                <a:lnTo>
                  <a:pt x="6448" y="15646"/>
                </a:lnTo>
                <a:lnTo>
                  <a:pt x="6521" y="15500"/>
                </a:lnTo>
                <a:lnTo>
                  <a:pt x="6570" y="15403"/>
                </a:lnTo>
                <a:lnTo>
                  <a:pt x="6594" y="15305"/>
                </a:lnTo>
                <a:close/>
                <a:moveTo>
                  <a:pt x="8249" y="15354"/>
                </a:moveTo>
                <a:lnTo>
                  <a:pt x="8225" y="15476"/>
                </a:lnTo>
                <a:lnTo>
                  <a:pt x="8200" y="15573"/>
                </a:lnTo>
                <a:lnTo>
                  <a:pt x="8200" y="15695"/>
                </a:lnTo>
                <a:lnTo>
                  <a:pt x="8200" y="15816"/>
                </a:lnTo>
                <a:lnTo>
                  <a:pt x="8273" y="16035"/>
                </a:lnTo>
                <a:lnTo>
                  <a:pt x="8127" y="16060"/>
                </a:lnTo>
                <a:lnTo>
                  <a:pt x="8103" y="16011"/>
                </a:lnTo>
                <a:lnTo>
                  <a:pt x="8079" y="15962"/>
                </a:lnTo>
                <a:lnTo>
                  <a:pt x="8054" y="15938"/>
                </a:lnTo>
                <a:lnTo>
                  <a:pt x="8054" y="15914"/>
                </a:lnTo>
                <a:lnTo>
                  <a:pt x="8054" y="15695"/>
                </a:lnTo>
                <a:lnTo>
                  <a:pt x="8079" y="15476"/>
                </a:lnTo>
                <a:lnTo>
                  <a:pt x="8079" y="15354"/>
                </a:lnTo>
                <a:close/>
                <a:moveTo>
                  <a:pt x="8930" y="15232"/>
                </a:moveTo>
                <a:lnTo>
                  <a:pt x="8906" y="15305"/>
                </a:lnTo>
                <a:lnTo>
                  <a:pt x="8882" y="15403"/>
                </a:lnTo>
                <a:lnTo>
                  <a:pt x="8857" y="15573"/>
                </a:lnTo>
                <a:lnTo>
                  <a:pt x="8857" y="15816"/>
                </a:lnTo>
                <a:lnTo>
                  <a:pt x="8882" y="15938"/>
                </a:lnTo>
                <a:lnTo>
                  <a:pt x="8930" y="16060"/>
                </a:lnTo>
                <a:lnTo>
                  <a:pt x="8638" y="16084"/>
                </a:lnTo>
                <a:lnTo>
                  <a:pt x="8638" y="16035"/>
                </a:lnTo>
                <a:lnTo>
                  <a:pt x="8638" y="15987"/>
                </a:lnTo>
                <a:lnTo>
                  <a:pt x="8565" y="15816"/>
                </a:lnTo>
                <a:lnTo>
                  <a:pt x="8517" y="15622"/>
                </a:lnTo>
                <a:lnTo>
                  <a:pt x="8541" y="15476"/>
                </a:lnTo>
                <a:lnTo>
                  <a:pt x="8541" y="15330"/>
                </a:lnTo>
                <a:lnTo>
                  <a:pt x="8614" y="15305"/>
                </a:lnTo>
                <a:lnTo>
                  <a:pt x="8663" y="15257"/>
                </a:lnTo>
                <a:lnTo>
                  <a:pt x="8930" y="15232"/>
                </a:lnTo>
                <a:close/>
                <a:moveTo>
                  <a:pt x="7738" y="15378"/>
                </a:moveTo>
                <a:lnTo>
                  <a:pt x="7689" y="15646"/>
                </a:lnTo>
                <a:lnTo>
                  <a:pt x="7665" y="15914"/>
                </a:lnTo>
                <a:lnTo>
                  <a:pt x="7689" y="16011"/>
                </a:lnTo>
                <a:lnTo>
                  <a:pt x="7714" y="16108"/>
                </a:lnTo>
                <a:lnTo>
                  <a:pt x="7446" y="16133"/>
                </a:lnTo>
                <a:lnTo>
                  <a:pt x="7178" y="16108"/>
                </a:lnTo>
                <a:lnTo>
                  <a:pt x="7203" y="16060"/>
                </a:lnTo>
                <a:lnTo>
                  <a:pt x="7276" y="15865"/>
                </a:lnTo>
                <a:lnTo>
                  <a:pt x="7349" y="15622"/>
                </a:lnTo>
                <a:lnTo>
                  <a:pt x="7397" y="15378"/>
                </a:lnTo>
                <a:close/>
                <a:moveTo>
                  <a:pt x="8419" y="0"/>
                </a:moveTo>
                <a:lnTo>
                  <a:pt x="8006" y="25"/>
                </a:lnTo>
                <a:lnTo>
                  <a:pt x="7592" y="98"/>
                </a:lnTo>
                <a:lnTo>
                  <a:pt x="7349" y="73"/>
                </a:lnTo>
                <a:lnTo>
                  <a:pt x="7130" y="98"/>
                </a:lnTo>
                <a:lnTo>
                  <a:pt x="6886" y="122"/>
                </a:lnTo>
                <a:lnTo>
                  <a:pt x="6667" y="171"/>
                </a:lnTo>
                <a:lnTo>
                  <a:pt x="6205" y="292"/>
                </a:lnTo>
                <a:lnTo>
                  <a:pt x="5816" y="414"/>
                </a:lnTo>
                <a:lnTo>
                  <a:pt x="5451" y="536"/>
                </a:lnTo>
                <a:lnTo>
                  <a:pt x="5110" y="682"/>
                </a:lnTo>
                <a:lnTo>
                  <a:pt x="4794" y="828"/>
                </a:lnTo>
                <a:lnTo>
                  <a:pt x="4478" y="998"/>
                </a:lnTo>
                <a:lnTo>
                  <a:pt x="3845" y="1363"/>
                </a:lnTo>
                <a:lnTo>
                  <a:pt x="3237" y="1776"/>
                </a:lnTo>
                <a:lnTo>
                  <a:pt x="2872" y="2020"/>
                </a:lnTo>
                <a:lnTo>
                  <a:pt x="2531" y="2287"/>
                </a:lnTo>
                <a:lnTo>
                  <a:pt x="2215" y="2579"/>
                </a:lnTo>
                <a:lnTo>
                  <a:pt x="1923" y="2871"/>
                </a:lnTo>
                <a:lnTo>
                  <a:pt x="1631" y="3212"/>
                </a:lnTo>
                <a:lnTo>
                  <a:pt x="1387" y="3528"/>
                </a:lnTo>
                <a:lnTo>
                  <a:pt x="1144" y="3893"/>
                </a:lnTo>
                <a:lnTo>
                  <a:pt x="949" y="4283"/>
                </a:lnTo>
                <a:lnTo>
                  <a:pt x="755" y="4648"/>
                </a:lnTo>
                <a:lnTo>
                  <a:pt x="609" y="5037"/>
                </a:lnTo>
                <a:lnTo>
                  <a:pt x="463" y="5426"/>
                </a:lnTo>
                <a:lnTo>
                  <a:pt x="341" y="5840"/>
                </a:lnTo>
                <a:lnTo>
                  <a:pt x="244" y="6254"/>
                </a:lnTo>
                <a:lnTo>
                  <a:pt x="146" y="6643"/>
                </a:lnTo>
                <a:lnTo>
                  <a:pt x="98" y="7057"/>
                </a:lnTo>
                <a:lnTo>
                  <a:pt x="49" y="7470"/>
                </a:lnTo>
                <a:lnTo>
                  <a:pt x="0" y="7908"/>
                </a:lnTo>
                <a:lnTo>
                  <a:pt x="0" y="8346"/>
                </a:lnTo>
                <a:lnTo>
                  <a:pt x="0" y="8784"/>
                </a:lnTo>
                <a:lnTo>
                  <a:pt x="25" y="9198"/>
                </a:lnTo>
                <a:lnTo>
                  <a:pt x="98" y="9636"/>
                </a:lnTo>
                <a:lnTo>
                  <a:pt x="171" y="10049"/>
                </a:lnTo>
                <a:lnTo>
                  <a:pt x="268" y="10487"/>
                </a:lnTo>
                <a:lnTo>
                  <a:pt x="390" y="10901"/>
                </a:lnTo>
                <a:lnTo>
                  <a:pt x="560" y="11315"/>
                </a:lnTo>
                <a:lnTo>
                  <a:pt x="730" y="11728"/>
                </a:lnTo>
                <a:lnTo>
                  <a:pt x="949" y="12118"/>
                </a:lnTo>
                <a:lnTo>
                  <a:pt x="1193" y="12507"/>
                </a:lnTo>
                <a:lnTo>
                  <a:pt x="1436" y="12896"/>
                </a:lnTo>
                <a:lnTo>
                  <a:pt x="1704" y="13261"/>
                </a:lnTo>
                <a:lnTo>
                  <a:pt x="2263" y="13967"/>
                </a:lnTo>
                <a:lnTo>
                  <a:pt x="2580" y="14308"/>
                </a:lnTo>
                <a:lnTo>
                  <a:pt x="2896" y="14624"/>
                </a:lnTo>
                <a:lnTo>
                  <a:pt x="3261" y="14892"/>
                </a:lnTo>
                <a:lnTo>
                  <a:pt x="3626" y="15159"/>
                </a:lnTo>
                <a:lnTo>
                  <a:pt x="4015" y="15403"/>
                </a:lnTo>
                <a:lnTo>
                  <a:pt x="4210" y="15524"/>
                </a:lnTo>
                <a:lnTo>
                  <a:pt x="4405" y="15670"/>
                </a:lnTo>
                <a:lnTo>
                  <a:pt x="4648" y="15889"/>
                </a:lnTo>
                <a:lnTo>
                  <a:pt x="4770" y="15987"/>
                </a:lnTo>
                <a:lnTo>
                  <a:pt x="4916" y="16060"/>
                </a:lnTo>
                <a:lnTo>
                  <a:pt x="5329" y="16230"/>
                </a:lnTo>
                <a:lnTo>
                  <a:pt x="5767" y="16352"/>
                </a:lnTo>
                <a:lnTo>
                  <a:pt x="6205" y="16473"/>
                </a:lnTo>
                <a:lnTo>
                  <a:pt x="6643" y="16571"/>
                </a:lnTo>
                <a:lnTo>
                  <a:pt x="7081" y="16619"/>
                </a:lnTo>
                <a:lnTo>
                  <a:pt x="7543" y="16619"/>
                </a:lnTo>
                <a:lnTo>
                  <a:pt x="7981" y="16595"/>
                </a:lnTo>
                <a:lnTo>
                  <a:pt x="8419" y="16522"/>
                </a:lnTo>
                <a:lnTo>
                  <a:pt x="8492" y="16498"/>
                </a:lnTo>
                <a:lnTo>
                  <a:pt x="8541" y="16449"/>
                </a:lnTo>
                <a:lnTo>
                  <a:pt x="8760" y="16498"/>
                </a:lnTo>
                <a:lnTo>
                  <a:pt x="8979" y="16498"/>
                </a:lnTo>
                <a:lnTo>
                  <a:pt x="9417" y="16425"/>
                </a:lnTo>
                <a:lnTo>
                  <a:pt x="9855" y="16352"/>
                </a:lnTo>
                <a:lnTo>
                  <a:pt x="10293" y="16254"/>
                </a:lnTo>
                <a:lnTo>
                  <a:pt x="10707" y="16133"/>
                </a:lnTo>
                <a:lnTo>
                  <a:pt x="11120" y="15987"/>
                </a:lnTo>
                <a:lnTo>
                  <a:pt x="11510" y="15841"/>
                </a:lnTo>
                <a:lnTo>
                  <a:pt x="11875" y="15670"/>
                </a:lnTo>
                <a:lnTo>
                  <a:pt x="12240" y="15476"/>
                </a:lnTo>
                <a:lnTo>
                  <a:pt x="12605" y="15257"/>
                </a:lnTo>
                <a:lnTo>
                  <a:pt x="12945" y="15013"/>
                </a:lnTo>
                <a:lnTo>
                  <a:pt x="13262" y="14770"/>
                </a:lnTo>
                <a:lnTo>
                  <a:pt x="13578" y="14502"/>
                </a:lnTo>
                <a:lnTo>
                  <a:pt x="13870" y="14235"/>
                </a:lnTo>
                <a:lnTo>
                  <a:pt x="14186" y="13918"/>
                </a:lnTo>
                <a:lnTo>
                  <a:pt x="14454" y="13626"/>
                </a:lnTo>
                <a:lnTo>
                  <a:pt x="14697" y="13286"/>
                </a:lnTo>
                <a:lnTo>
                  <a:pt x="14940" y="12945"/>
                </a:lnTo>
                <a:lnTo>
                  <a:pt x="15159" y="12580"/>
                </a:lnTo>
                <a:lnTo>
                  <a:pt x="15354" y="12215"/>
                </a:lnTo>
                <a:lnTo>
                  <a:pt x="15549" y="11850"/>
                </a:lnTo>
                <a:lnTo>
                  <a:pt x="15719" y="11461"/>
                </a:lnTo>
                <a:lnTo>
                  <a:pt x="15865" y="11071"/>
                </a:lnTo>
                <a:lnTo>
                  <a:pt x="16011" y="10658"/>
                </a:lnTo>
                <a:lnTo>
                  <a:pt x="16108" y="10244"/>
                </a:lnTo>
                <a:lnTo>
                  <a:pt x="16206" y="9806"/>
                </a:lnTo>
                <a:lnTo>
                  <a:pt x="16254" y="9514"/>
                </a:lnTo>
                <a:lnTo>
                  <a:pt x="16279" y="9198"/>
                </a:lnTo>
                <a:lnTo>
                  <a:pt x="16279" y="9028"/>
                </a:lnTo>
                <a:lnTo>
                  <a:pt x="16279" y="8882"/>
                </a:lnTo>
                <a:lnTo>
                  <a:pt x="16230" y="8736"/>
                </a:lnTo>
                <a:lnTo>
                  <a:pt x="16157" y="8614"/>
                </a:lnTo>
                <a:lnTo>
                  <a:pt x="16157" y="8298"/>
                </a:lnTo>
                <a:lnTo>
                  <a:pt x="16157" y="8079"/>
                </a:lnTo>
                <a:lnTo>
                  <a:pt x="16157" y="7860"/>
                </a:lnTo>
                <a:lnTo>
                  <a:pt x="16157" y="7641"/>
                </a:lnTo>
                <a:lnTo>
                  <a:pt x="16157" y="7422"/>
                </a:lnTo>
                <a:lnTo>
                  <a:pt x="16084" y="6935"/>
                </a:lnTo>
                <a:lnTo>
                  <a:pt x="15962" y="6448"/>
                </a:lnTo>
                <a:lnTo>
                  <a:pt x="15841" y="5962"/>
                </a:lnTo>
                <a:lnTo>
                  <a:pt x="15743" y="5499"/>
                </a:lnTo>
                <a:lnTo>
                  <a:pt x="15622" y="5061"/>
                </a:lnTo>
                <a:lnTo>
                  <a:pt x="15500" y="4648"/>
                </a:lnTo>
                <a:lnTo>
                  <a:pt x="15330" y="4234"/>
                </a:lnTo>
                <a:lnTo>
                  <a:pt x="15135" y="3845"/>
                </a:lnTo>
                <a:lnTo>
                  <a:pt x="14892" y="3480"/>
                </a:lnTo>
                <a:lnTo>
                  <a:pt x="14648" y="3139"/>
                </a:lnTo>
                <a:lnTo>
                  <a:pt x="14356" y="2798"/>
                </a:lnTo>
                <a:lnTo>
                  <a:pt x="14065" y="2458"/>
                </a:lnTo>
                <a:lnTo>
                  <a:pt x="13724" y="2166"/>
                </a:lnTo>
                <a:lnTo>
                  <a:pt x="13359" y="1874"/>
                </a:lnTo>
                <a:lnTo>
                  <a:pt x="12970" y="1606"/>
                </a:lnTo>
                <a:lnTo>
                  <a:pt x="12556" y="1363"/>
                </a:lnTo>
                <a:lnTo>
                  <a:pt x="12142" y="1144"/>
                </a:lnTo>
                <a:lnTo>
                  <a:pt x="11729" y="925"/>
                </a:lnTo>
                <a:lnTo>
                  <a:pt x="10877" y="560"/>
                </a:lnTo>
                <a:lnTo>
                  <a:pt x="10488" y="414"/>
                </a:lnTo>
                <a:lnTo>
                  <a:pt x="10098" y="292"/>
                </a:lnTo>
                <a:lnTo>
                  <a:pt x="9685" y="171"/>
                </a:lnTo>
                <a:lnTo>
                  <a:pt x="9271" y="73"/>
                </a:lnTo>
                <a:lnTo>
                  <a:pt x="8833" y="25"/>
                </a:lnTo>
                <a:lnTo>
                  <a:pt x="8419"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Shape 155"/>
          <p:cNvSpPr txBox="1"/>
          <p:nvPr>
            <p:ph idx="4294967295" type="title"/>
          </p:nvPr>
        </p:nvSpPr>
        <p:spPr>
          <a:xfrm>
            <a:off x="866375" y="358385"/>
            <a:ext cx="5626200" cy="857400"/>
          </a:xfrm>
          <a:prstGeom prst="rect">
            <a:avLst/>
          </a:prstGeom>
        </p:spPr>
        <p:txBody>
          <a:bodyPr anchorCtr="0" anchor="b" bIns="91425" lIns="91425" rIns="91425" wrap="square" tIns="91425">
            <a:noAutofit/>
          </a:bodyPr>
          <a:lstStyle/>
          <a:p>
            <a:pPr lvl="0" rtl="0">
              <a:spcBef>
                <a:spcPts val="0"/>
              </a:spcBef>
              <a:buNone/>
            </a:pPr>
            <a:r>
              <a:rPr lang="en"/>
              <a:t>POV 3</a:t>
            </a:r>
          </a:p>
        </p:txBody>
      </p:sp>
      <p:sp>
        <p:nvSpPr>
          <p:cNvPr id="156" name="Shape 156"/>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57" name="Shape 157"/>
          <p:cNvSpPr/>
          <p:nvPr/>
        </p:nvSpPr>
        <p:spPr>
          <a:xfrm>
            <a:off x="7129125" y="1020552"/>
            <a:ext cx="1245054" cy="1294696"/>
          </a:xfrm>
          <a:custGeom>
            <a:pathLst>
              <a:path extrusionOk="0" h="18420" w="17715">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158" name="Shape 158"/>
          <p:cNvSpPr txBox="1"/>
          <p:nvPr>
            <p:ph idx="4294967295" type="subTitle"/>
          </p:nvPr>
        </p:nvSpPr>
        <p:spPr>
          <a:xfrm>
            <a:off x="787200" y="1380225"/>
            <a:ext cx="5567400" cy="1511700"/>
          </a:xfrm>
          <a:prstGeom prst="rect">
            <a:avLst/>
          </a:prstGeom>
        </p:spPr>
        <p:txBody>
          <a:bodyPr anchorCtr="0" anchor="t" bIns="91425" lIns="91425" rIns="91425" wrap="square" tIns="91425">
            <a:noAutofit/>
          </a:bodyPr>
          <a:lstStyle/>
          <a:p>
            <a:pPr lvl="0" rtl="0">
              <a:spcBef>
                <a:spcPts val="0"/>
              </a:spcBef>
              <a:buClr>
                <a:schemeClr val="dk1"/>
              </a:buClr>
              <a:buSzPct val="61111"/>
              <a:buFont typeface="Arial"/>
              <a:buNone/>
            </a:pPr>
            <a:r>
              <a:rPr b="1" lang="en">
                <a:solidFill>
                  <a:schemeClr val="dk1"/>
                </a:solidFill>
              </a:rPr>
              <a:t>WE MET...</a:t>
            </a:r>
            <a:r>
              <a:rPr b="1" lang="en">
                <a:solidFill>
                  <a:srgbClr val="0B5394"/>
                </a:solidFill>
              </a:rPr>
              <a:t> middle-aged civil engineer who spends most of his day sitting in an office</a:t>
            </a:r>
          </a:p>
          <a:p>
            <a:pPr lvl="0" rtl="0">
              <a:spcBef>
                <a:spcPts val="0"/>
              </a:spcBef>
              <a:buClr>
                <a:schemeClr val="dk1"/>
              </a:buClr>
              <a:buSzPct val="61111"/>
              <a:buFont typeface="Arial"/>
              <a:buNone/>
            </a:pPr>
            <a:r>
              <a:t/>
            </a:r>
            <a:endParaRPr b="1">
              <a:solidFill>
                <a:schemeClr val="dk1"/>
              </a:solidFill>
            </a:endParaRPr>
          </a:p>
          <a:p>
            <a:pPr lvl="0" rtl="0">
              <a:spcBef>
                <a:spcPts val="0"/>
              </a:spcBef>
              <a:buClr>
                <a:schemeClr val="dk1"/>
              </a:buClr>
              <a:buSzPct val="61111"/>
              <a:buFont typeface="Arial"/>
              <a:buNone/>
            </a:pPr>
            <a:r>
              <a:rPr b="1" lang="en">
                <a:solidFill>
                  <a:schemeClr val="dk1"/>
                </a:solidFill>
              </a:rPr>
              <a:t>WE WERE AMAZED TO REALIZE... </a:t>
            </a:r>
            <a:r>
              <a:rPr b="1" lang="en">
                <a:solidFill>
                  <a:srgbClr val="0B5394"/>
                </a:solidFill>
              </a:rPr>
              <a:t>even though he felt strongly about the importance of staying healthy and living longer, he rarely went out of his way to exercise.</a:t>
            </a:r>
          </a:p>
          <a:p>
            <a:pPr lvl="0" rtl="0">
              <a:spcBef>
                <a:spcPts val="0"/>
              </a:spcBef>
              <a:buClr>
                <a:schemeClr val="dk1"/>
              </a:buClr>
              <a:buSzPct val="61111"/>
              <a:buFont typeface="Arial"/>
              <a:buNone/>
            </a:pPr>
            <a:r>
              <a:t/>
            </a:r>
            <a:endParaRPr b="1">
              <a:solidFill>
                <a:schemeClr val="dk1"/>
              </a:solidFill>
            </a:endParaRPr>
          </a:p>
          <a:p>
            <a:pPr lvl="0" rtl="0">
              <a:spcBef>
                <a:spcPts val="0"/>
              </a:spcBef>
              <a:buClr>
                <a:schemeClr val="dk1"/>
              </a:buClr>
              <a:buSzPct val="61111"/>
              <a:buFont typeface="Arial"/>
              <a:buNone/>
            </a:pPr>
            <a:r>
              <a:rPr b="1" lang="en">
                <a:solidFill>
                  <a:schemeClr val="dk1"/>
                </a:solidFill>
              </a:rPr>
              <a:t>IT WOULD BE GAME-CHANGING IF...</a:t>
            </a:r>
            <a:r>
              <a:rPr b="1" lang="en">
                <a:solidFill>
                  <a:srgbClr val="0B5394"/>
                </a:solidFill>
              </a:rPr>
              <a:t>there was a way to incentivize exercising while reminding him of his goal of staying healthy and living longer.</a:t>
            </a:r>
            <a:br>
              <a:rPr b="1" lang="en">
                <a:solidFill>
                  <a:srgbClr val="0B5394"/>
                </a:solidFill>
              </a:rPr>
            </a:br>
          </a:p>
          <a:p>
            <a:pPr lvl="0" rtl="0">
              <a:spcBef>
                <a:spcPts val="0"/>
              </a:spcBef>
              <a:buClr>
                <a:schemeClr val="dk1"/>
              </a:buClr>
              <a:buSzPct val="61111"/>
              <a:buFont typeface="Arial"/>
              <a:buNone/>
            </a:pPr>
            <a:r>
              <a:t/>
            </a:r>
            <a:endParaRPr b="1">
              <a:solidFill>
                <a:schemeClr val="dk1"/>
              </a:solidFill>
            </a:endParaRPr>
          </a:p>
          <a:p>
            <a:pPr lvl="0" rtl="0">
              <a:spcBef>
                <a:spcPts val="0"/>
              </a:spcBef>
              <a:buNone/>
            </a:pPr>
            <a:r>
              <a:t/>
            </a:r>
            <a:endParaRPr b="1">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Shape 163"/>
          <p:cNvSpPr txBox="1"/>
          <p:nvPr>
            <p:ph type="ctrTitle"/>
          </p:nvPr>
        </p:nvSpPr>
        <p:spPr>
          <a:xfrm>
            <a:off x="2703525" y="1735750"/>
            <a:ext cx="3486300" cy="1159800"/>
          </a:xfrm>
          <a:prstGeom prst="rect">
            <a:avLst/>
          </a:prstGeom>
        </p:spPr>
        <p:txBody>
          <a:bodyPr anchorCtr="0" anchor="b" bIns="91425" lIns="91425" rIns="91425" wrap="square" tIns="91425">
            <a:noAutofit/>
          </a:bodyPr>
          <a:lstStyle/>
          <a:p>
            <a:pPr lvl="0" rtl="0">
              <a:spcBef>
                <a:spcPts val="0"/>
              </a:spcBef>
              <a:buNone/>
            </a:pPr>
            <a:r>
              <a:rPr lang="en"/>
              <a:t>4</a:t>
            </a:r>
            <a:r>
              <a:rPr lang="en"/>
              <a:t>.</a:t>
            </a:r>
          </a:p>
          <a:p>
            <a:pPr lvl="0" rtl="0">
              <a:spcBef>
                <a:spcPts val="0"/>
              </a:spcBef>
              <a:buNone/>
            </a:pPr>
            <a:r>
              <a:rPr lang="en"/>
              <a:t>HMW’s</a:t>
            </a:r>
          </a:p>
        </p:txBody>
      </p:sp>
      <p:sp>
        <p:nvSpPr>
          <p:cNvPr id="164" name="Shape 164"/>
          <p:cNvSpPr txBox="1"/>
          <p:nvPr>
            <p:ph idx="1" type="subTitle"/>
          </p:nvPr>
        </p:nvSpPr>
        <p:spPr>
          <a:xfrm>
            <a:off x="2703525" y="2763852"/>
            <a:ext cx="3486300" cy="784800"/>
          </a:xfrm>
          <a:prstGeom prst="rect">
            <a:avLst/>
          </a:prstGeom>
        </p:spPr>
        <p:txBody>
          <a:bodyPr anchorCtr="0" anchor="t"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How Might We help these needs?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70" name="Shape 170"/>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t>… a self-identifying non-fitness-oriented college student. </a:t>
            </a:r>
          </a:p>
          <a:p>
            <a:pPr lvl="0" rtl="0">
              <a:spcBef>
                <a:spcPts val="0"/>
              </a:spcBef>
              <a:buNone/>
            </a:pPr>
            <a:r>
              <a:t/>
            </a:r>
            <a:endParaRPr b="1" sz="1400"/>
          </a:p>
          <a:p>
            <a:pPr lvl="0" rtl="0">
              <a:spcBef>
                <a:spcPts val="0"/>
              </a:spcBef>
              <a:buNone/>
            </a:pPr>
            <a:r>
              <a:rPr b="1" lang="en" sz="1400">
                <a:solidFill>
                  <a:srgbClr val="000000"/>
                </a:solidFill>
              </a:rPr>
              <a:t>WE WERE AMAZED TO REALIZE</a:t>
            </a:r>
            <a:r>
              <a:rPr b="1" lang="en" sz="1400"/>
              <a:t>…that she was interested in strenuous fitness challenges for incentives and medals (which she proudly displayed) but was uninterested in training or lead-up work. </a:t>
            </a:r>
          </a:p>
          <a:p>
            <a:pPr lvl="0" rtl="0">
              <a:spcBef>
                <a:spcPts val="0"/>
              </a:spcBef>
              <a:buNone/>
            </a:pPr>
            <a:r>
              <a:t/>
            </a:r>
            <a:endParaRPr b="1" sz="1400"/>
          </a:p>
          <a:p>
            <a:pPr lvl="0" rtl="0">
              <a:spcBef>
                <a:spcPts val="0"/>
              </a:spcBef>
              <a:buNone/>
            </a:pPr>
            <a:r>
              <a:rPr b="1" lang="en" sz="1400">
                <a:solidFill>
                  <a:srgbClr val="000000"/>
                </a:solidFill>
              </a:rPr>
              <a:t>IT WOULD BE GAME-CHANGING IF</a:t>
            </a:r>
            <a:r>
              <a:rPr b="1" lang="en" sz="1400"/>
              <a:t>…she saw daily exercise as adventurous and exciting as completing these challenges. </a:t>
            </a:r>
          </a:p>
        </p:txBody>
      </p:sp>
      <p:sp>
        <p:nvSpPr>
          <p:cNvPr id="171" name="Shape 171"/>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#1</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77" name="Shape 177"/>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t>… a self-identifying non-fitness-oriented college student. </a:t>
            </a:r>
          </a:p>
          <a:p>
            <a:pPr lvl="0" rtl="0">
              <a:spcBef>
                <a:spcPts val="0"/>
              </a:spcBef>
              <a:buNone/>
            </a:pPr>
            <a:r>
              <a:t/>
            </a:r>
            <a:endParaRPr b="1" sz="1400"/>
          </a:p>
          <a:p>
            <a:pPr lvl="0" rtl="0">
              <a:spcBef>
                <a:spcPts val="0"/>
              </a:spcBef>
              <a:buNone/>
            </a:pPr>
            <a:r>
              <a:rPr b="1" lang="en" sz="1400">
                <a:solidFill>
                  <a:srgbClr val="000000"/>
                </a:solidFill>
              </a:rPr>
              <a:t>WE WERE AMAZED TO REALIZE</a:t>
            </a:r>
            <a:r>
              <a:rPr b="1" lang="en" sz="1400"/>
              <a:t>…that she was interested in strenuous fitness challenges for incentives and medals (which she proudly displayed) but was uninterested in training or lead-up work. </a:t>
            </a:r>
          </a:p>
          <a:p>
            <a:pPr lvl="0" rtl="0">
              <a:spcBef>
                <a:spcPts val="0"/>
              </a:spcBef>
              <a:buNone/>
            </a:pPr>
            <a:r>
              <a:t/>
            </a:r>
            <a:endParaRPr b="1" sz="1400"/>
          </a:p>
          <a:p>
            <a:pPr lvl="0" rtl="0">
              <a:spcBef>
                <a:spcPts val="0"/>
              </a:spcBef>
              <a:buNone/>
            </a:pPr>
            <a:r>
              <a:rPr b="1" lang="en" sz="1400">
                <a:solidFill>
                  <a:srgbClr val="000000"/>
                </a:solidFill>
              </a:rPr>
              <a:t>IT WOULD BE GAME-CHANGING IF</a:t>
            </a:r>
            <a:r>
              <a:rPr b="1" lang="en" sz="1400"/>
              <a:t>…she saw daily exercise as adventurous and exciting as completing these challenges. </a:t>
            </a:r>
          </a:p>
        </p:txBody>
      </p:sp>
      <p:sp>
        <p:nvSpPr>
          <p:cNvPr id="178" name="Shape 178"/>
          <p:cNvSpPr/>
          <p:nvPr/>
        </p:nvSpPr>
        <p:spPr>
          <a:xfrm>
            <a:off x="2853500" y="2254075"/>
            <a:ext cx="5562900" cy="20262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179" name="Shape 179"/>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algn="ctr">
              <a:spcBef>
                <a:spcPts val="0"/>
              </a:spcBef>
              <a:buNone/>
            </a:pPr>
            <a:r>
              <a:rPr lang="en" sz="3600">
                <a:latin typeface="Permanent Marker"/>
                <a:ea typeface="Permanent Marker"/>
                <a:cs typeface="Permanent Marker"/>
                <a:sym typeface="Permanent Marker"/>
              </a:rPr>
              <a:t>#1</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Shape 184"/>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85" name="Shape 185"/>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t>… a self-identifying non-fitness-oriented college student. </a:t>
            </a:r>
          </a:p>
          <a:p>
            <a:pPr lvl="0" rtl="0">
              <a:spcBef>
                <a:spcPts val="0"/>
              </a:spcBef>
              <a:buNone/>
            </a:pPr>
            <a:r>
              <a:t/>
            </a:r>
            <a:endParaRPr b="1" sz="1400"/>
          </a:p>
          <a:p>
            <a:pPr lvl="0" rtl="0">
              <a:spcBef>
                <a:spcPts val="0"/>
              </a:spcBef>
              <a:buNone/>
            </a:pPr>
            <a:r>
              <a:rPr b="1" lang="en" sz="1400">
                <a:solidFill>
                  <a:srgbClr val="000000"/>
                </a:solidFill>
              </a:rPr>
              <a:t>WE WERE AMAZED TO REALIZE</a:t>
            </a:r>
            <a:r>
              <a:rPr b="1" lang="en" sz="1400"/>
              <a:t>…that she was interested in strenuous fitness challenges for incentives and medals (which she proudly displayed) but was uninterested in training or lead-up work. </a:t>
            </a:r>
          </a:p>
          <a:p>
            <a:pPr lvl="0" rtl="0">
              <a:spcBef>
                <a:spcPts val="0"/>
              </a:spcBef>
              <a:buNone/>
            </a:pPr>
            <a:r>
              <a:t/>
            </a:r>
            <a:endParaRPr b="1" sz="1400"/>
          </a:p>
          <a:p>
            <a:pPr lvl="0" rtl="0">
              <a:spcBef>
                <a:spcPts val="0"/>
              </a:spcBef>
              <a:buNone/>
            </a:pPr>
            <a:r>
              <a:rPr b="1" lang="en" sz="1400">
                <a:solidFill>
                  <a:srgbClr val="000000"/>
                </a:solidFill>
              </a:rPr>
              <a:t>IT WOULD BE GAME-CHANGING IF</a:t>
            </a:r>
            <a:r>
              <a:rPr b="1" lang="en" sz="1400"/>
              <a:t>…she saw daily exercise as adventurous and exciting as completing these challenges. </a:t>
            </a:r>
          </a:p>
        </p:txBody>
      </p:sp>
      <p:sp>
        <p:nvSpPr>
          <p:cNvPr id="186" name="Shape 186"/>
          <p:cNvSpPr/>
          <p:nvPr/>
        </p:nvSpPr>
        <p:spPr>
          <a:xfrm>
            <a:off x="2853500" y="2254075"/>
            <a:ext cx="5562900" cy="20262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187" name="Shape 187"/>
          <p:cNvSpPr txBox="1"/>
          <p:nvPr/>
        </p:nvSpPr>
        <p:spPr>
          <a:xfrm>
            <a:off x="3722600" y="2613725"/>
            <a:ext cx="3824700" cy="1091100"/>
          </a:xfrm>
          <a:prstGeom prst="rect">
            <a:avLst/>
          </a:prstGeom>
          <a:noFill/>
          <a:ln>
            <a:noFill/>
          </a:ln>
        </p:spPr>
        <p:txBody>
          <a:bodyPr anchorCtr="0" anchor="t" bIns="91425" lIns="91425" rIns="91425" wrap="square" tIns="91425">
            <a:noAutofit/>
          </a:bodyPr>
          <a:lstStyle/>
          <a:p>
            <a:pPr lvl="0" rtl="0">
              <a:spcBef>
                <a:spcPts val="0"/>
              </a:spcBef>
              <a:buNone/>
            </a:pPr>
            <a:r>
              <a:rPr b="1" lang="en" sz="2400">
                <a:solidFill>
                  <a:srgbClr val="434343"/>
                </a:solidFill>
                <a:latin typeface="Inconsolata"/>
                <a:ea typeface="Inconsolata"/>
                <a:cs typeface="Inconsolata"/>
                <a:sym typeface="Inconsolata"/>
              </a:rPr>
              <a:t>How might we get people more excited about the idea of exercising?</a:t>
            </a:r>
          </a:p>
        </p:txBody>
      </p:sp>
      <p:sp>
        <p:nvSpPr>
          <p:cNvPr id="188" name="Shape 188"/>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#1</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94" name="Shape 194"/>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solidFill>
                  <a:srgbClr val="0B5394"/>
                </a:solidFill>
              </a:rPr>
              <a:t> a college-aged fitness enthusiast.</a:t>
            </a:r>
            <a:br>
              <a:rPr b="1" lang="en" sz="1400">
                <a:solidFill>
                  <a:srgbClr val="000000"/>
                </a:solidFill>
              </a:rPr>
            </a:br>
            <a:br>
              <a:rPr b="1" lang="en" sz="1400">
                <a:solidFill>
                  <a:srgbClr val="000000"/>
                </a:solidFill>
              </a:rPr>
            </a:br>
            <a:r>
              <a:rPr b="1" lang="en" sz="1400">
                <a:solidFill>
                  <a:srgbClr val="000000"/>
                </a:solidFill>
              </a:rPr>
              <a:t>WE WERE AMAZED TO REALIZE... </a:t>
            </a:r>
            <a:r>
              <a:rPr b="1" lang="en" sz="1400">
                <a:solidFill>
                  <a:srgbClr val="0B5394"/>
                </a:solidFill>
              </a:rPr>
              <a:t>he was very dedicated to fitness and hiking but he found himself with no time to pursue his goals.</a:t>
            </a:r>
            <a:br>
              <a:rPr b="1" lang="en" sz="1400">
                <a:solidFill>
                  <a:srgbClr val="000000"/>
                </a:solidFill>
              </a:rPr>
            </a:br>
            <a:br>
              <a:rPr b="1" lang="en" sz="1400">
                <a:solidFill>
                  <a:srgbClr val="000000"/>
                </a:solidFill>
              </a:rPr>
            </a:br>
            <a:r>
              <a:rPr b="1" lang="en" sz="1400">
                <a:solidFill>
                  <a:srgbClr val="000000"/>
                </a:solidFill>
              </a:rPr>
              <a:t>IT WOULD BE GAME-CHANGING IF...</a:t>
            </a:r>
            <a:r>
              <a:rPr b="1" lang="en" sz="1400">
                <a:solidFill>
                  <a:srgbClr val="0B5394"/>
                </a:solidFill>
              </a:rPr>
              <a:t>there was a way to help him integrate his goals into his daily schedule.</a:t>
            </a:r>
          </a:p>
        </p:txBody>
      </p:sp>
      <p:sp>
        <p:nvSpPr>
          <p:cNvPr id="195" name="Shape 195"/>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#2</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01" name="Shape 201"/>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solidFill>
                  <a:srgbClr val="0B5394"/>
                </a:solidFill>
              </a:rPr>
              <a:t> a college-aged fitness enthusiast.</a:t>
            </a:r>
            <a:br>
              <a:rPr b="1" lang="en" sz="1400">
                <a:solidFill>
                  <a:srgbClr val="000000"/>
                </a:solidFill>
              </a:rPr>
            </a:br>
            <a:br>
              <a:rPr b="1" lang="en" sz="1400">
                <a:solidFill>
                  <a:srgbClr val="000000"/>
                </a:solidFill>
              </a:rPr>
            </a:br>
            <a:r>
              <a:rPr b="1" lang="en" sz="1400">
                <a:solidFill>
                  <a:srgbClr val="000000"/>
                </a:solidFill>
              </a:rPr>
              <a:t>WE WERE AMAZED TO REALIZE... </a:t>
            </a:r>
            <a:r>
              <a:rPr b="1" lang="en" sz="1400">
                <a:solidFill>
                  <a:srgbClr val="0B5394"/>
                </a:solidFill>
              </a:rPr>
              <a:t>he was very dedicated to fitness and hiking but he found himself with no time to pursue his goals.</a:t>
            </a:r>
            <a:br>
              <a:rPr b="1" lang="en" sz="1400">
                <a:solidFill>
                  <a:srgbClr val="000000"/>
                </a:solidFill>
              </a:rPr>
            </a:br>
            <a:br>
              <a:rPr b="1" lang="en" sz="1400">
                <a:solidFill>
                  <a:srgbClr val="000000"/>
                </a:solidFill>
              </a:rPr>
            </a:br>
            <a:r>
              <a:rPr b="1" lang="en" sz="1400">
                <a:solidFill>
                  <a:srgbClr val="000000"/>
                </a:solidFill>
              </a:rPr>
              <a:t>IT WOULD BE GAME-CHANGING IF...</a:t>
            </a:r>
            <a:r>
              <a:rPr b="1" lang="en" sz="1400">
                <a:solidFill>
                  <a:srgbClr val="0B5394"/>
                </a:solidFill>
              </a:rPr>
              <a:t>there was a way to help him integrate his goals into his daily schedule.</a:t>
            </a:r>
          </a:p>
        </p:txBody>
      </p:sp>
      <p:sp>
        <p:nvSpPr>
          <p:cNvPr id="202" name="Shape 202"/>
          <p:cNvSpPr/>
          <p:nvPr/>
        </p:nvSpPr>
        <p:spPr>
          <a:xfrm>
            <a:off x="2853500" y="2254075"/>
            <a:ext cx="5562900" cy="20262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203" name="Shape 203"/>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#2</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title"/>
          </p:nvPr>
        </p:nvSpPr>
        <p:spPr>
          <a:xfrm>
            <a:off x="866375" y="903425"/>
            <a:ext cx="4504800" cy="857400"/>
          </a:xfrm>
          <a:prstGeom prst="rect">
            <a:avLst/>
          </a:prstGeom>
        </p:spPr>
        <p:txBody>
          <a:bodyPr anchorCtr="0" anchor="b" bIns="91425" lIns="91425" rIns="91425" wrap="square" tIns="91425">
            <a:noAutofit/>
          </a:bodyPr>
          <a:lstStyle/>
          <a:p>
            <a:pPr lvl="0">
              <a:spcBef>
                <a:spcPts val="0"/>
              </a:spcBef>
              <a:buNone/>
            </a:pPr>
            <a:r>
              <a:rPr lang="en" sz="6000">
                <a:latin typeface="Permanent Marker"/>
                <a:ea typeface="Permanent Marker"/>
                <a:cs typeface="Permanent Marker"/>
                <a:sym typeface="Permanent Marker"/>
              </a:rPr>
              <a:t>Fitlit 🔥🔥 </a:t>
            </a:r>
          </a:p>
        </p:txBody>
      </p:sp>
      <p:sp>
        <p:nvSpPr>
          <p:cNvPr id="63" name="Shape 63"/>
          <p:cNvSpPr txBox="1"/>
          <p:nvPr>
            <p:ph idx="1" type="body"/>
          </p:nvPr>
        </p:nvSpPr>
        <p:spPr>
          <a:xfrm>
            <a:off x="866375" y="1760823"/>
            <a:ext cx="3966600" cy="2106300"/>
          </a:xfrm>
          <a:prstGeom prst="rect">
            <a:avLst/>
          </a:prstGeom>
        </p:spPr>
        <p:txBody>
          <a:bodyPr anchorCtr="0" anchor="t" bIns="91425" lIns="91425" rIns="91425" wrap="square" tIns="91425">
            <a:noAutofit/>
          </a:bodyPr>
          <a:lstStyle/>
          <a:p>
            <a:pPr lvl="0" rtl="0">
              <a:spcBef>
                <a:spcPts val="0"/>
              </a:spcBef>
              <a:spcAft>
                <a:spcPts val="1000"/>
              </a:spcAft>
              <a:buNone/>
            </a:pPr>
            <a:r>
              <a:rPr lang="en" sz="3600"/>
              <a:t>Olivia Gregory</a:t>
            </a:r>
          </a:p>
          <a:p>
            <a:pPr lvl="0" rtl="0">
              <a:spcBef>
                <a:spcPts val="0"/>
              </a:spcBef>
              <a:spcAft>
                <a:spcPts val="1000"/>
              </a:spcAft>
              <a:buNone/>
            </a:pPr>
            <a:r>
              <a:rPr lang="en" sz="3600"/>
              <a:t>Christina Ramsey</a:t>
            </a:r>
          </a:p>
          <a:p>
            <a:pPr lvl="0" rtl="0">
              <a:spcBef>
                <a:spcPts val="0"/>
              </a:spcBef>
              <a:spcAft>
                <a:spcPts val="1000"/>
              </a:spcAft>
              <a:buNone/>
            </a:pPr>
            <a:r>
              <a:rPr lang="en" sz="3600"/>
              <a:t>Denis Russu</a:t>
            </a:r>
          </a:p>
          <a:p>
            <a:pPr lvl="0">
              <a:spcBef>
                <a:spcPts val="0"/>
              </a:spcBef>
              <a:spcAft>
                <a:spcPts val="1000"/>
              </a:spcAft>
              <a:buNone/>
            </a:pPr>
            <a:r>
              <a:rPr lang="en" sz="3600"/>
              <a:t>Bryce Tham</a:t>
            </a:r>
          </a:p>
        </p:txBody>
      </p:sp>
      <p:sp>
        <p:nvSpPr>
          <p:cNvPr id="64" name="Shape 64"/>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pic>
        <p:nvPicPr>
          <p:cNvPr descr="Team Health.jpg" id="65" name="Shape 65"/>
          <p:cNvPicPr preferRelativeResize="0"/>
          <p:nvPr/>
        </p:nvPicPr>
        <p:blipFill>
          <a:blip r:embed="rId3">
            <a:alphaModFix/>
          </a:blip>
          <a:stretch>
            <a:fillRect/>
          </a:stretch>
        </p:blipFill>
        <p:spPr>
          <a:xfrm rot="153726">
            <a:off x="5502000" y="521504"/>
            <a:ext cx="2820242" cy="28182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09" name="Shape 209"/>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solidFill>
                  <a:srgbClr val="0B5394"/>
                </a:solidFill>
              </a:rPr>
              <a:t> a college-aged fitness enthusiast.</a:t>
            </a:r>
            <a:br>
              <a:rPr b="1" lang="en" sz="1400">
                <a:solidFill>
                  <a:srgbClr val="000000"/>
                </a:solidFill>
              </a:rPr>
            </a:br>
            <a:br>
              <a:rPr b="1" lang="en" sz="1400">
                <a:solidFill>
                  <a:srgbClr val="000000"/>
                </a:solidFill>
              </a:rPr>
            </a:br>
            <a:r>
              <a:rPr b="1" lang="en" sz="1400">
                <a:solidFill>
                  <a:srgbClr val="000000"/>
                </a:solidFill>
              </a:rPr>
              <a:t>WE WERE AMAZED TO REALIZE... </a:t>
            </a:r>
            <a:r>
              <a:rPr b="1" lang="en" sz="1400">
                <a:solidFill>
                  <a:srgbClr val="0B5394"/>
                </a:solidFill>
              </a:rPr>
              <a:t>he was very dedicated to fitness and hiking but he found himself with no time to pursue his goals.</a:t>
            </a:r>
            <a:br>
              <a:rPr b="1" lang="en" sz="1400">
                <a:solidFill>
                  <a:srgbClr val="000000"/>
                </a:solidFill>
              </a:rPr>
            </a:br>
            <a:br>
              <a:rPr b="1" lang="en" sz="1400">
                <a:solidFill>
                  <a:srgbClr val="000000"/>
                </a:solidFill>
              </a:rPr>
            </a:br>
            <a:r>
              <a:rPr b="1" lang="en" sz="1400">
                <a:solidFill>
                  <a:srgbClr val="000000"/>
                </a:solidFill>
              </a:rPr>
              <a:t>IT WOULD BE GAME-CHANGING IF...</a:t>
            </a:r>
            <a:r>
              <a:rPr b="1" lang="en" sz="1400">
                <a:solidFill>
                  <a:srgbClr val="0B5394"/>
                </a:solidFill>
              </a:rPr>
              <a:t>there was a way to help him integrate his goals into his daily schedule.</a:t>
            </a:r>
          </a:p>
        </p:txBody>
      </p:sp>
      <p:sp>
        <p:nvSpPr>
          <p:cNvPr id="210" name="Shape 210"/>
          <p:cNvSpPr/>
          <p:nvPr/>
        </p:nvSpPr>
        <p:spPr>
          <a:xfrm>
            <a:off x="2853500" y="2254075"/>
            <a:ext cx="5562900" cy="20262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211" name="Shape 211"/>
          <p:cNvSpPr txBox="1"/>
          <p:nvPr/>
        </p:nvSpPr>
        <p:spPr>
          <a:xfrm>
            <a:off x="3575600" y="2613725"/>
            <a:ext cx="4118700" cy="1091100"/>
          </a:xfrm>
          <a:prstGeom prst="rect">
            <a:avLst/>
          </a:prstGeom>
          <a:noFill/>
          <a:ln>
            <a:noFill/>
          </a:ln>
        </p:spPr>
        <p:txBody>
          <a:bodyPr anchorCtr="0" anchor="t" bIns="91425" lIns="91425" rIns="91425" wrap="square" tIns="91425">
            <a:noAutofit/>
          </a:bodyPr>
          <a:lstStyle/>
          <a:p>
            <a:pPr lvl="0" rtl="0">
              <a:spcBef>
                <a:spcPts val="0"/>
              </a:spcBef>
              <a:buNone/>
            </a:pPr>
            <a:r>
              <a:rPr b="1" lang="en" sz="2400">
                <a:solidFill>
                  <a:srgbClr val="434343"/>
                </a:solidFill>
                <a:latin typeface="Inconsolata"/>
                <a:ea typeface="Inconsolata"/>
                <a:cs typeface="Inconsolata"/>
                <a:sym typeface="Inconsolata"/>
              </a:rPr>
              <a:t>How might we structure exercise around the lifestyle of busy people?</a:t>
            </a:r>
          </a:p>
        </p:txBody>
      </p:sp>
      <p:sp>
        <p:nvSpPr>
          <p:cNvPr id="212" name="Shape 212"/>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#2</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18" name="Shape 218"/>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t>… a self-identifying non-fitness-oriented college student. </a:t>
            </a:r>
          </a:p>
          <a:p>
            <a:pPr lvl="0" rtl="0">
              <a:spcBef>
                <a:spcPts val="0"/>
              </a:spcBef>
              <a:buNone/>
            </a:pPr>
            <a:r>
              <a:t/>
            </a:r>
            <a:endParaRPr b="1" sz="1400"/>
          </a:p>
          <a:p>
            <a:pPr lvl="0" rtl="0">
              <a:spcBef>
                <a:spcPts val="0"/>
              </a:spcBef>
              <a:buNone/>
            </a:pPr>
            <a:r>
              <a:rPr b="1" lang="en" sz="1400">
                <a:solidFill>
                  <a:srgbClr val="000000"/>
                </a:solidFill>
              </a:rPr>
              <a:t>WE WERE AMAZED TO REALIZE</a:t>
            </a:r>
            <a:r>
              <a:rPr b="1" lang="en" sz="1400"/>
              <a:t>…</a:t>
            </a:r>
            <a:r>
              <a:rPr b="1" lang="en" sz="1400"/>
              <a:t>that she was was able to motivate herself to do fitness-related activities if she was doing it with others, as she saw them more as social activities than fitness activities.</a:t>
            </a:r>
          </a:p>
          <a:p>
            <a:pPr lvl="0" rtl="0">
              <a:spcBef>
                <a:spcPts val="0"/>
              </a:spcBef>
              <a:buNone/>
            </a:pPr>
            <a:r>
              <a:t/>
            </a:r>
            <a:endParaRPr b="1" sz="1400"/>
          </a:p>
          <a:p>
            <a:pPr lvl="0" rtl="0">
              <a:spcBef>
                <a:spcPts val="0"/>
              </a:spcBef>
              <a:buNone/>
            </a:pPr>
            <a:r>
              <a:rPr b="1" lang="en" sz="1400">
                <a:solidFill>
                  <a:srgbClr val="000000"/>
                </a:solidFill>
              </a:rPr>
              <a:t>IT WOULD BE GAME-CHANGING IF</a:t>
            </a:r>
            <a:r>
              <a:rPr b="1" lang="en" sz="1400"/>
              <a:t>…</a:t>
            </a:r>
            <a:r>
              <a:rPr b="1" lang="en" sz="1400"/>
              <a:t>there was a way for her to feel social connection while getting regular exercise.</a:t>
            </a:r>
          </a:p>
        </p:txBody>
      </p:sp>
      <p:sp>
        <p:nvSpPr>
          <p:cNvPr id="219" name="Shape 219"/>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#3</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25" name="Shape 225"/>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t>… a self-identifying non-fitness-oriented college student. </a:t>
            </a:r>
          </a:p>
          <a:p>
            <a:pPr lvl="0" rtl="0">
              <a:spcBef>
                <a:spcPts val="0"/>
              </a:spcBef>
              <a:buNone/>
            </a:pPr>
            <a:r>
              <a:t/>
            </a:r>
            <a:endParaRPr b="1" sz="1400"/>
          </a:p>
          <a:p>
            <a:pPr lvl="0" rtl="0">
              <a:spcBef>
                <a:spcPts val="0"/>
              </a:spcBef>
              <a:buNone/>
            </a:pPr>
            <a:r>
              <a:rPr b="1" lang="en" sz="1400">
                <a:solidFill>
                  <a:srgbClr val="000000"/>
                </a:solidFill>
              </a:rPr>
              <a:t>WE WERE AMAZED TO REALIZE</a:t>
            </a:r>
            <a:r>
              <a:rPr b="1" lang="en" sz="1400"/>
              <a:t>…that she was was able to motivate herself to do fitness-related activities if she was doing it with others, as she saw them more as social activities than fitness activities.</a:t>
            </a:r>
          </a:p>
          <a:p>
            <a:pPr lvl="0" rtl="0">
              <a:spcBef>
                <a:spcPts val="0"/>
              </a:spcBef>
              <a:buNone/>
            </a:pPr>
            <a:r>
              <a:t/>
            </a:r>
            <a:endParaRPr b="1" sz="1400"/>
          </a:p>
          <a:p>
            <a:pPr lvl="0" rtl="0">
              <a:spcBef>
                <a:spcPts val="0"/>
              </a:spcBef>
              <a:buNone/>
            </a:pPr>
            <a:r>
              <a:rPr b="1" lang="en" sz="1400">
                <a:solidFill>
                  <a:srgbClr val="000000"/>
                </a:solidFill>
              </a:rPr>
              <a:t>IT WOULD BE GAME-CHANGING IF</a:t>
            </a:r>
            <a:r>
              <a:rPr b="1" lang="en" sz="1400"/>
              <a:t>…there was a way for her to feel social connection while getting regular exercise.</a:t>
            </a:r>
          </a:p>
        </p:txBody>
      </p:sp>
      <p:sp>
        <p:nvSpPr>
          <p:cNvPr id="226" name="Shape 226"/>
          <p:cNvSpPr/>
          <p:nvPr/>
        </p:nvSpPr>
        <p:spPr>
          <a:xfrm>
            <a:off x="2853500" y="2254075"/>
            <a:ext cx="5562900" cy="20262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227" name="Shape 227"/>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#3</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33" name="Shape 233"/>
          <p:cNvSpPr txBox="1"/>
          <p:nvPr>
            <p:ph idx="4294967295" type="subTitle"/>
          </p:nvPr>
        </p:nvSpPr>
        <p:spPr>
          <a:xfrm>
            <a:off x="743350" y="647425"/>
            <a:ext cx="7901100" cy="1511700"/>
          </a:xfrm>
          <a:prstGeom prst="rect">
            <a:avLst/>
          </a:prstGeom>
        </p:spPr>
        <p:txBody>
          <a:bodyPr anchorCtr="0" anchor="t" bIns="91425" lIns="91425" rIns="91425" wrap="square" tIns="91425">
            <a:noAutofit/>
          </a:bodyPr>
          <a:lstStyle/>
          <a:p>
            <a:pPr lvl="0" rtl="0">
              <a:spcBef>
                <a:spcPts val="0"/>
              </a:spcBef>
              <a:buNone/>
            </a:pPr>
            <a:r>
              <a:rPr b="1" lang="en" sz="1400">
                <a:solidFill>
                  <a:srgbClr val="000000"/>
                </a:solidFill>
              </a:rPr>
              <a:t>WE MET</a:t>
            </a:r>
            <a:r>
              <a:rPr b="1" lang="en" sz="1400"/>
              <a:t>… a self-identifying non-fitness-oriented college student. </a:t>
            </a:r>
          </a:p>
          <a:p>
            <a:pPr lvl="0" rtl="0">
              <a:spcBef>
                <a:spcPts val="0"/>
              </a:spcBef>
              <a:buNone/>
            </a:pPr>
            <a:r>
              <a:t/>
            </a:r>
            <a:endParaRPr b="1" sz="1400"/>
          </a:p>
          <a:p>
            <a:pPr lvl="0" rtl="0">
              <a:spcBef>
                <a:spcPts val="0"/>
              </a:spcBef>
              <a:buNone/>
            </a:pPr>
            <a:r>
              <a:rPr b="1" lang="en" sz="1400">
                <a:solidFill>
                  <a:srgbClr val="000000"/>
                </a:solidFill>
              </a:rPr>
              <a:t>WE WERE AMAZED TO REALIZE</a:t>
            </a:r>
            <a:r>
              <a:rPr b="1" lang="en" sz="1400"/>
              <a:t>…that she was was able to motivate herself to do fitness-related activities if she was doing it with others, as she saw them more as social activities than fitness activities.</a:t>
            </a:r>
          </a:p>
          <a:p>
            <a:pPr lvl="0" rtl="0">
              <a:spcBef>
                <a:spcPts val="0"/>
              </a:spcBef>
              <a:buNone/>
            </a:pPr>
            <a:r>
              <a:t/>
            </a:r>
            <a:endParaRPr b="1" sz="1400"/>
          </a:p>
          <a:p>
            <a:pPr lvl="0" rtl="0">
              <a:spcBef>
                <a:spcPts val="0"/>
              </a:spcBef>
              <a:buNone/>
            </a:pPr>
            <a:r>
              <a:rPr b="1" lang="en" sz="1400">
                <a:solidFill>
                  <a:srgbClr val="000000"/>
                </a:solidFill>
              </a:rPr>
              <a:t>IT WOULD BE GAME-CHANGING IF</a:t>
            </a:r>
            <a:r>
              <a:rPr b="1" lang="en" sz="1400"/>
              <a:t>…there was a way for her to feel social connection while getting regular exercise.</a:t>
            </a:r>
          </a:p>
        </p:txBody>
      </p:sp>
      <p:sp>
        <p:nvSpPr>
          <p:cNvPr id="234" name="Shape 234"/>
          <p:cNvSpPr/>
          <p:nvPr/>
        </p:nvSpPr>
        <p:spPr>
          <a:xfrm>
            <a:off x="2853500" y="2254075"/>
            <a:ext cx="5562900" cy="20262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235" name="Shape 235"/>
          <p:cNvSpPr txBox="1"/>
          <p:nvPr/>
        </p:nvSpPr>
        <p:spPr>
          <a:xfrm>
            <a:off x="3722600" y="2613725"/>
            <a:ext cx="3824700" cy="1091100"/>
          </a:xfrm>
          <a:prstGeom prst="rect">
            <a:avLst/>
          </a:prstGeom>
          <a:noFill/>
          <a:ln>
            <a:noFill/>
          </a:ln>
        </p:spPr>
        <p:txBody>
          <a:bodyPr anchorCtr="0" anchor="t" bIns="91425" lIns="91425" rIns="91425" wrap="square" tIns="91425">
            <a:noAutofit/>
          </a:bodyPr>
          <a:lstStyle/>
          <a:p>
            <a:pPr lvl="0" rtl="0">
              <a:spcBef>
                <a:spcPts val="0"/>
              </a:spcBef>
              <a:buNone/>
            </a:pPr>
            <a:r>
              <a:rPr b="1" lang="en" sz="2400">
                <a:solidFill>
                  <a:srgbClr val="434343"/>
                </a:solidFill>
                <a:latin typeface="Inconsolata"/>
                <a:ea typeface="Inconsolata"/>
                <a:cs typeface="Inconsolata"/>
                <a:sym typeface="Inconsolata"/>
              </a:rPr>
              <a:t>How might we make social activities more active?</a:t>
            </a:r>
          </a:p>
        </p:txBody>
      </p:sp>
      <p:sp>
        <p:nvSpPr>
          <p:cNvPr id="236" name="Shape 236"/>
          <p:cNvSpPr txBox="1"/>
          <p:nvPr/>
        </p:nvSpPr>
        <p:spPr>
          <a:xfrm>
            <a:off x="875225" y="2769575"/>
            <a:ext cx="1774500" cy="1402800"/>
          </a:xfrm>
          <a:prstGeom prst="rect">
            <a:avLst/>
          </a:prstGeom>
          <a:noFill/>
          <a:ln>
            <a:noFill/>
          </a:ln>
        </p:spPr>
        <p:txBody>
          <a:bodyPr anchorCtr="0" anchor="t" bIns="91425" lIns="91425" rIns="91425" wrap="square" tIns="91425">
            <a:noAutofit/>
          </a:bodyPr>
          <a:lstStyle/>
          <a:p>
            <a:pPr lvl="0" rtl="0" algn="ctr">
              <a:spcBef>
                <a:spcPts val="0"/>
              </a:spcBef>
              <a:buNone/>
            </a:pPr>
            <a:r>
              <a:rPr lang="en" sz="3600">
                <a:latin typeface="Permanent Marker"/>
                <a:ea typeface="Permanent Marker"/>
                <a:cs typeface="Permanent Marker"/>
                <a:sym typeface="Permanent Marker"/>
              </a:rPr>
              <a:t>HMW </a:t>
            </a:r>
          </a:p>
          <a:p>
            <a:pPr lvl="0" rtl="0" algn="ctr">
              <a:spcBef>
                <a:spcPts val="0"/>
              </a:spcBef>
              <a:buNone/>
            </a:pPr>
            <a:r>
              <a:rPr lang="en" sz="3600">
                <a:latin typeface="Permanent Marker"/>
                <a:ea typeface="Permanent Marker"/>
                <a:cs typeface="Permanent Marker"/>
                <a:sym typeface="Permanent Marker"/>
              </a:rPr>
              <a:t>#3</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42" name="Shape 242"/>
          <p:cNvSpPr/>
          <p:nvPr/>
        </p:nvSpPr>
        <p:spPr>
          <a:xfrm>
            <a:off x="779300" y="587525"/>
            <a:ext cx="4640100" cy="14148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243" name="Shape 243"/>
          <p:cNvSpPr/>
          <p:nvPr/>
        </p:nvSpPr>
        <p:spPr>
          <a:xfrm>
            <a:off x="779300" y="2682225"/>
            <a:ext cx="4175700" cy="13224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244" name="Shape 244"/>
          <p:cNvSpPr/>
          <p:nvPr/>
        </p:nvSpPr>
        <p:spPr>
          <a:xfrm>
            <a:off x="4540325" y="1611700"/>
            <a:ext cx="4175700" cy="1322400"/>
          </a:xfrm>
          <a:prstGeom prst="cloudCallout">
            <a:avLst>
              <a:gd fmla="val -20833" name="adj1"/>
              <a:gd fmla="val 62500" name="adj2"/>
            </a:avLst>
          </a:prstGeom>
          <a:noFill/>
          <a:ln cap="flat" cmpd="sng" w="9525">
            <a:solidFill>
              <a:srgbClr val="0B5394"/>
            </a:solidFill>
            <a:prstDash val="dash"/>
            <a:round/>
            <a:headEnd len="med" w="med" type="none"/>
            <a:tailEnd len="med" w="med" type="none"/>
          </a:ln>
        </p:spPr>
        <p:txBody>
          <a:bodyPr anchorCtr="0" anchor="ctr" bIns="91425" lIns="91425" rIns="91425" wrap="square" tIns="91425">
            <a:noAutofit/>
          </a:bodyPr>
          <a:lstStyle/>
          <a:p>
            <a:pPr lvl="0" rtl="0">
              <a:spcBef>
                <a:spcPts val="0"/>
              </a:spcBef>
              <a:buNone/>
            </a:pPr>
            <a:r>
              <a:t/>
            </a:r>
            <a:endParaRPr sz="2600"/>
          </a:p>
        </p:txBody>
      </p:sp>
      <p:sp>
        <p:nvSpPr>
          <p:cNvPr id="245" name="Shape 245"/>
          <p:cNvSpPr txBox="1"/>
          <p:nvPr/>
        </p:nvSpPr>
        <p:spPr>
          <a:xfrm>
            <a:off x="1474800" y="749375"/>
            <a:ext cx="3824700" cy="1091100"/>
          </a:xfrm>
          <a:prstGeom prst="rect">
            <a:avLst/>
          </a:prstGeom>
          <a:noFill/>
          <a:ln>
            <a:noFill/>
          </a:ln>
        </p:spPr>
        <p:txBody>
          <a:bodyPr anchorCtr="0" anchor="t" bIns="91425" lIns="91425" rIns="91425" wrap="square" tIns="91425">
            <a:noAutofit/>
          </a:bodyPr>
          <a:lstStyle/>
          <a:p>
            <a:pPr lvl="0" rtl="0">
              <a:spcBef>
                <a:spcPts val="0"/>
              </a:spcBef>
              <a:buNone/>
            </a:pPr>
            <a:r>
              <a:rPr b="1" lang="en" sz="1800">
                <a:solidFill>
                  <a:srgbClr val="434343"/>
                </a:solidFill>
                <a:latin typeface="Inconsolata"/>
                <a:ea typeface="Inconsolata"/>
                <a:cs typeface="Inconsolata"/>
                <a:sym typeface="Inconsolata"/>
              </a:rPr>
              <a:t>How might we get people more excited about the idea of exercising?</a:t>
            </a:r>
          </a:p>
        </p:txBody>
      </p:sp>
      <p:sp>
        <p:nvSpPr>
          <p:cNvPr id="246" name="Shape 246"/>
          <p:cNvSpPr txBox="1"/>
          <p:nvPr/>
        </p:nvSpPr>
        <p:spPr>
          <a:xfrm>
            <a:off x="5185300" y="1840475"/>
            <a:ext cx="3015600" cy="467100"/>
          </a:xfrm>
          <a:prstGeom prst="rect">
            <a:avLst/>
          </a:prstGeom>
          <a:noFill/>
          <a:ln>
            <a:noFill/>
          </a:ln>
        </p:spPr>
        <p:txBody>
          <a:bodyPr anchorCtr="0" anchor="t" bIns="91425" lIns="91425" rIns="91425" wrap="square" tIns="91425">
            <a:noAutofit/>
          </a:bodyPr>
          <a:lstStyle/>
          <a:p>
            <a:pPr lvl="0" rtl="0">
              <a:spcBef>
                <a:spcPts val="0"/>
              </a:spcBef>
              <a:buNone/>
            </a:pPr>
            <a:r>
              <a:rPr b="1" lang="en" sz="1800">
                <a:solidFill>
                  <a:srgbClr val="434343"/>
                </a:solidFill>
                <a:latin typeface="Inconsolata"/>
                <a:ea typeface="Inconsolata"/>
                <a:cs typeface="Inconsolata"/>
                <a:sym typeface="Inconsolata"/>
              </a:rPr>
              <a:t>How might we make social activities more active?</a:t>
            </a:r>
          </a:p>
        </p:txBody>
      </p:sp>
      <p:sp>
        <p:nvSpPr>
          <p:cNvPr id="247" name="Shape 247"/>
          <p:cNvSpPr txBox="1"/>
          <p:nvPr/>
        </p:nvSpPr>
        <p:spPr>
          <a:xfrm>
            <a:off x="1235000" y="2838175"/>
            <a:ext cx="3264300" cy="755400"/>
          </a:xfrm>
          <a:prstGeom prst="rect">
            <a:avLst/>
          </a:prstGeom>
          <a:noFill/>
          <a:ln>
            <a:noFill/>
          </a:ln>
        </p:spPr>
        <p:txBody>
          <a:bodyPr anchorCtr="0" anchor="t" bIns="91425" lIns="91425" rIns="91425" wrap="square" tIns="91425">
            <a:noAutofit/>
          </a:bodyPr>
          <a:lstStyle/>
          <a:p>
            <a:pPr lvl="0" rtl="0">
              <a:spcBef>
                <a:spcPts val="0"/>
              </a:spcBef>
              <a:buNone/>
            </a:pPr>
            <a:r>
              <a:rPr b="1" lang="en" sz="1800">
                <a:solidFill>
                  <a:srgbClr val="434343"/>
                </a:solidFill>
                <a:latin typeface="Inconsolata"/>
                <a:ea typeface="Inconsolata"/>
                <a:cs typeface="Inconsolata"/>
                <a:sym typeface="Inconsolata"/>
              </a:rPr>
              <a:t>How might we structure exercise around the lifestyle of busy people?</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Shape 252"/>
          <p:cNvSpPr txBox="1"/>
          <p:nvPr>
            <p:ph type="ctrTitle"/>
          </p:nvPr>
        </p:nvSpPr>
        <p:spPr>
          <a:xfrm>
            <a:off x="2703525" y="1735750"/>
            <a:ext cx="3486300" cy="1657500"/>
          </a:xfrm>
          <a:prstGeom prst="rect">
            <a:avLst/>
          </a:prstGeom>
        </p:spPr>
        <p:txBody>
          <a:bodyPr anchorCtr="0" anchor="b" bIns="91425" lIns="91425" rIns="91425" wrap="square" tIns="91425">
            <a:noAutofit/>
          </a:bodyPr>
          <a:lstStyle/>
          <a:p>
            <a:pPr lvl="0" rtl="0">
              <a:spcBef>
                <a:spcPts val="0"/>
              </a:spcBef>
              <a:buNone/>
            </a:pPr>
            <a:r>
              <a:rPr lang="en"/>
              <a:t>5</a:t>
            </a:r>
            <a:r>
              <a:rPr lang="en"/>
              <a:t>.</a:t>
            </a:r>
          </a:p>
          <a:p>
            <a:pPr lvl="0" rtl="0">
              <a:spcBef>
                <a:spcPts val="0"/>
              </a:spcBef>
              <a:buNone/>
            </a:pPr>
            <a:r>
              <a:rPr lang="en"/>
              <a:t>Experience Prototypes</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Shape 262"/>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63" name="Shape 263"/>
          <p:cNvSpPr txBox="1"/>
          <p:nvPr>
            <p:ph idx="4294967295" type="body"/>
          </p:nvPr>
        </p:nvSpPr>
        <p:spPr>
          <a:xfrm>
            <a:off x="866375" y="1160668"/>
            <a:ext cx="5626200" cy="30630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Idea: a virtual personal trainer that helps users achieve small, simple fitness-related goals and increase their “fitness level” throughout their day</a:t>
            </a:r>
          </a:p>
          <a:p>
            <a:pPr indent="-317500" lvl="0" marL="457200" rtl="0">
              <a:spcBef>
                <a:spcPts val="0"/>
              </a:spcBef>
              <a:spcAft>
                <a:spcPts val="0"/>
              </a:spcAft>
              <a:buSzPct val="77777"/>
            </a:pPr>
            <a:r>
              <a:rPr lang="en"/>
              <a:t>tailored to the personal schedule of the user</a:t>
            </a:r>
          </a:p>
          <a:p>
            <a:pPr indent="-317500" lvl="0" marL="457200" rtl="0">
              <a:spcBef>
                <a:spcPts val="0"/>
              </a:spcBef>
              <a:buSzPct val="77777"/>
            </a:pPr>
            <a:r>
              <a:rPr lang="en"/>
              <a:t>based on the assumption that people feel as though they do not have enough time to do any significant physical activity</a:t>
            </a:r>
          </a:p>
          <a:p>
            <a:pPr lvl="0" rtl="0">
              <a:spcBef>
                <a:spcPts val="0"/>
              </a:spcBef>
              <a:buNone/>
            </a:pPr>
            <a:r>
              <a:t/>
            </a:r>
            <a:endParaRPr/>
          </a:p>
          <a:p>
            <a:pPr lvl="0" rtl="0">
              <a:spcBef>
                <a:spcPts val="0"/>
              </a:spcBef>
              <a:buNone/>
            </a:pPr>
            <a:r>
              <a:rPr lang="en"/>
              <a:t>Having a personal trainer to motivate the user and help them perform small lifestyle changes throughout their day will have a significant impact on their overall health.</a:t>
            </a:r>
            <a:br>
              <a:rPr lang="en"/>
            </a:br>
          </a:p>
          <a:p>
            <a:pPr lvl="0" rtl="0">
              <a:lnSpc>
                <a:spcPct val="115000"/>
              </a:lnSpc>
              <a:spcBef>
                <a:spcPts val="0"/>
              </a:spcBef>
              <a:buNone/>
            </a:pPr>
            <a:r>
              <a:t/>
            </a:r>
            <a:endParaRPr/>
          </a:p>
        </p:txBody>
      </p:sp>
      <p:sp>
        <p:nvSpPr>
          <p:cNvPr id="264" name="Shape 264"/>
          <p:cNvSpPr txBox="1"/>
          <p:nvPr>
            <p:ph idx="4294967295" type="title"/>
          </p:nvPr>
        </p:nvSpPr>
        <p:spPr>
          <a:xfrm>
            <a:off x="866375" y="358385"/>
            <a:ext cx="56262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1: Personal Trainer</a:t>
            </a:r>
          </a:p>
        </p:txBody>
      </p:sp>
      <p:sp>
        <p:nvSpPr>
          <p:cNvPr id="265" name="Shape 265"/>
          <p:cNvSpPr/>
          <p:nvPr/>
        </p:nvSpPr>
        <p:spPr>
          <a:xfrm>
            <a:off x="7133747" y="1160679"/>
            <a:ext cx="1073952" cy="940728"/>
          </a:xfrm>
          <a:custGeom>
            <a:pathLst>
              <a:path extrusionOk="0" h="17763" w="18956">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type="ctrTitle"/>
          </p:nvPr>
        </p:nvSpPr>
        <p:spPr>
          <a:xfrm>
            <a:off x="2703525" y="1735750"/>
            <a:ext cx="3486300" cy="1657500"/>
          </a:xfrm>
          <a:prstGeom prst="rect">
            <a:avLst/>
          </a:prstGeom>
        </p:spPr>
        <p:txBody>
          <a:bodyPr anchorCtr="0" anchor="b" bIns="91425" lIns="91425" rIns="91425" wrap="square" tIns="91425">
            <a:noAutofit/>
          </a:bodyPr>
          <a:lstStyle/>
          <a:p>
            <a:pPr lvl="0" rtl="0">
              <a:spcBef>
                <a:spcPts val="0"/>
              </a:spcBef>
              <a:buNone/>
            </a:pPr>
            <a:r>
              <a:rPr lang="en"/>
              <a:t>5.</a:t>
            </a:r>
          </a:p>
          <a:p>
            <a:pPr lvl="0" rtl="0">
              <a:spcBef>
                <a:spcPts val="0"/>
              </a:spcBef>
              <a:buNone/>
            </a:pPr>
            <a:r>
              <a:rPr lang="en"/>
              <a:t>Experience Prototypes</a:t>
            </a:r>
          </a:p>
        </p:txBody>
      </p:sp>
      <p:pic>
        <p:nvPicPr>
          <p:cNvPr id="271" name="Shape 271"/>
          <p:cNvPicPr preferRelativeResize="0"/>
          <p:nvPr/>
        </p:nvPicPr>
        <p:blipFill>
          <a:blip r:embed="rId3">
            <a:alphaModFix/>
          </a:blip>
          <a:stretch>
            <a:fillRect/>
          </a:stretch>
        </p:blipFill>
        <p:spPr>
          <a:xfrm rot="-5400000">
            <a:off x="2689820" y="-817819"/>
            <a:ext cx="3924774" cy="69773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ctrTitle"/>
          </p:nvPr>
        </p:nvSpPr>
        <p:spPr>
          <a:xfrm>
            <a:off x="2703525" y="1735750"/>
            <a:ext cx="3486300" cy="1657500"/>
          </a:xfrm>
          <a:prstGeom prst="rect">
            <a:avLst/>
          </a:prstGeom>
        </p:spPr>
        <p:txBody>
          <a:bodyPr anchorCtr="0" anchor="b" bIns="91425" lIns="91425" rIns="91425" wrap="square" tIns="91425">
            <a:noAutofit/>
          </a:bodyPr>
          <a:lstStyle/>
          <a:p>
            <a:pPr lvl="0" rtl="0">
              <a:spcBef>
                <a:spcPts val="0"/>
              </a:spcBef>
              <a:buNone/>
            </a:pPr>
            <a:r>
              <a:rPr lang="en"/>
              <a:t>5.</a:t>
            </a:r>
          </a:p>
          <a:p>
            <a:pPr lvl="0" rtl="0">
              <a:spcBef>
                <a:spcPts val="0"/>
              </a:spcBef>
              <a:buNone/>
            </a:pPr>
            <a:r>
              <a:rPr lang="en"/>
              <a:t>Experience Prototypes</a:t>
            </a:r>
          </a:p>
        </p:txBody>
      </p:sp>
      <p:pic>
        <p:nvPicPr>
          <p:cNvPr id="277" name="Shape 277"/>
          <p:cNvPicPr preferRelativeResize="0"/>
          <p:nvPr/>
        </p:nvPicPr>
        <p:blipFill>
          <a:blip r:embed="rId3">
            <a:alphaModFix/>
          </a:blip>
          <a:stretch>
            <a:fillRect/>
          </a:stretch>
        </p:blipFill>
        <p:spPr>
          <a:xfrm>
            <a:off x="1280800" y="170863"/>
            <a:ext cx="6184799" cy="4787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9" name="Shape 69"/>
        <p:cNvGrpSpPr/>
        <p:nvPr/>
      </p:nvGrpSpPr>
      <p:grpSpPr>
        <a:xfrm>
          <a:off x="0" y="0"/>
          <a:ext cx="0" cy="0"/>
          <a:chOff x="0" y="0"/>
          <a:chExt cx="0" cy="0"/>
        </a:xfrm>
      </p:grpSpPr>
      <p:sp>
        <p:nvSpPr>
          <p:cNvPr id="70" name="Shape 70"/>
          <p:cNvSpPr txBox="1"/>
          <p:nvPr>
            <p:ph idx="4294967295" type="title"/>
          </p:nvPr>
        </p:nvSpPr>
        <p:spPr>
          <a:xfrm>
            <a:off x="2663400" y="3873625"/>
            <a:ext cx="3621900" cy="802800"/>
          </a:xfrm>
          <a:prstGeom prst="rect">
            <a:avLst/>
          </a:prstGeom>
        </p:spPr>
        <p:txBody>
          <a:bodyPr anchorCtr="0" anchor="ctr" bIns="91425" lIns="91425" rIns="91425" wrap="square" tIns="91425">
            <a:noAutofit/>
          </a:bodyPr>
          <a:lstStyle/>
          <a:p>
            <a:pPr lvl="0" rtl="0" algn="ctr">
              <a:spcBef>
                <a:spcPts val="0"/>
              </a:spcBef>
              <a:buNone/>
            </a:pPr>
            <a:r>
              <a:rPr lang="en" sz="4800">
                <a:solidFill>
                  <a:srgbClr val="0B5394"/>
                </a:solidFill>
                <a:latin typeface="Pangolin"/>
                <a:ea typeface="Pangolin"/>
                <a:cs typeface="Pangolin"/>
                <a:sym typeface="Pangolin"/>
              </a:rPr>
              <a:t>Exercise</a:t>
            </a:r>
          </a:p>
        </p:txBody>
      </p:sp>
      <p:sp>
        <p:nvSpPr>
          <p:cNvPr id="71" name="Shape 71"/>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pic>
        <p:nvPicPr>
          <p:cNvPr id="72" name="Shape 72"/>
          <p:cNvPicPr preferRelativeResize="0"/>
          <p:nvPr/>
        </p:nvPicPr>
        <p:blipFill rotWithShape="1">
          <a:blip r:embed="rId4">
            <a:alphaModFix/>
          </a:blip>
          <a:srcRect b="0" l="30033" r="32150" t="0"/>
          <a:stretch/>
        </p:blipFill>
        <p:spPr>
          <a:xfrm>
            <a:off x="2877863" y="669475"/>
            <a:ext cx="3192974" cy="3208125"/>
          </a:xfrm>
          <a:prstGeom prst="rect">
            <a:avLst/>
          </a:prstGeom>
          <a:noFill/>
          <a:ln>
            <a:noFill/>
          </a:ln>
        </p:spPr>
      </p:pic>
      <p:pic>
        <p:nvPicPr>
          <p:cNvPr id="73" name="Shape 73"/>
          <p:cNvPicPr preferRelativeResize="0"/>
          <p:nvPr/>
        </p:nvPicPr>
        <p:blipFill rotWithShape="1">
          <a:blip r:embed="rId4">
            <a:alphaModFix/>
          </a:blip>
          <a:srcRect b="0" l="0" r="73302" t="0"/>
          <a:stretch/>
        </p:blipFill>
        <p:spPr>
          <a:xfrm>
            <a:off x="409225" y="601200"/>
            <a:ext cx="2254174" cy="3344674"/>
          </a:xfrm>
          <a:prstGeom prst="rect">
            <a:avLst/>
          </a:prstGeom>
          <a:noFill/>
          <a:ln>
            <a:noFill/>
          </a:ln>
        </p:spPr>
      </p:pic>
      <p:pic>
        <p:nvPicPr>
          <p:cNvPr id="74" name="Shape 74"/>
          <p:cNvPicPr preferRelativeResize="0"/>
          <p:nvPr/>
        </p:nvPicPr>
        <p:blipFill rotWithShape="1">
          <a:blip r:embed="rId4">
            <a:alphaModFix/>
          </a:blip>
          <a:srcRect b="0" l="70292" r="0" t="-2082"/>
          <a:stretch/>
        </p:blipFill>
        <p:spPr>
          <a:xfrm>
            <a:off x="6285300" y="451300"/>
            <a:ext cx="2430726" cy="33446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Shape 282"/>
          <p:cNvPicPr preferRelativeResize="0"/>
          <p:nvPr/>
        </p:nvPicPr>
        <p:blipFill>
          <a:blip r:embed="rId3">
            <a:alphaModFix/>
          </a:blip>
          <a:stretch>
            <a:fillRect/>
          </a:stretch>
        </p:blipFill>
        <p:spPr>
          <a:xfrm>
            <a:off x="1246275" y="268477"/>
            <a:ext cx="2785350" cy="4606550"/>
          </a:xfrm>
          <a:prstGeom prst="rect">
            <a:avLst/>
          </a:prstGeom>
          <a:noFill/>
          <a:ln cap="flat" cmpd="sng" w="12700">
            <a:solidFill>
              <a:srgbClr val="000000"/>
            </a:solidFill>
            <a:prstDash val="solid"/>
            <a:miter lim="8000"/>
            <a:headEnd len="med" w="med" type="none"/>
            <a:tailEnd len="med" w="med" type="none"/>
          </a:ln>
        </p:spPr>
      </p:pic>
      <p:pic>
        <p:nvPicPr>
          <p:cNvPr id="283" name="Shape 283"/>
          <p:cNvPicPr preferRelativeResize="0"/>
          <p:nvPr/>
        </p:nvPicPr>
        <p:blipFill>
          <a:blip r:embed="rId4">
            <a:alphaModFix/>
          </a:blip>
          <a:stretch>
            <a:fillRect/>
          </a:stretch>
        </p:blipFill>
        <p:spPr>
          <a:xfrm>
            <a:off x="4210525" y="268477"/>
            <a:ext cx="2699479" cy="4606550"/>
          </a:xfrm>
          <a:prstGeom prst="rect">
            <a:avLst/>
          </a:prstGeom>
          <a:noFill/>
          <a:ln cap="flat" cmpd="sng" w="12700">
            <a:solidFill>
              <a:srgbClr val="000000"/>
            </a:solidFill>
            <a:prstDash val="solid"/>
            <a:miter lim="8000"/>
            <a:headEnd len="med" w="med" type="none"/>
            <a:tailEnd len="med" w="med"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89" name="Shape 289"/>
          <p:cNvSpPr txBox="1"/>
          <p:nvPr>
            <p:ph idx="4294967295" type="body"/>
          </p:nvPr>
        </p:nvSpPr>
        <p:spPr>
          <a:xfrm>
            <a:off x="770475" y="1160668"/>
            <a:ext cx="5626200" cy="30630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b="1" lang="en"/>
              <a:t>User </a:t>
            </a:r>
            <a:r>
              <a:rPr b="1" lang="en">
                <a:solidFill>
                  <a:srgbClr val="000000"/>
                </a:solidFill>
              </a:rPr>
              <a:t>liked</a:t>
            </a:r>
            <a:r>
              <a:rPr b="1" lang="en"/>
              <a:t>:</a:t>
            </a:r>
            <a:r>
              <a:rPr lang="en"/>
              <a:t> how he was able to rearrange the events in the </a:t>
            </a:r>
            <a:r>
              <a:rPr lang="en"/>
              <a:t>calendar</a:t>
            </a:r>
            <a:r>
              <a:rPr lang="en"/>
              <a:t> to his liking -&gt; feeling of maximum flexibility</a:t>
            </a:r>
          </a:p>
          <a:p>
            <a:pPr indent="-317500" lvl="0" marL="457200" rtl="0">
              <a:spcBef>
                <a:spcPts val="0"/>
              </a:spcBef>
              <a:buSzPct val="77777"/>
            </a:pPr>
            <a:r>
              <a:rPr lang="en"/>
              <a:t>Enjoyed how simple the “tree pose” instructions were and was interested to see what other simple activities might be possible</a:t>
            </a:r>
          </a:p>
          <a:p>
            <a:pPr lvl="0" rtl="0">
              <a:spcBef>
                <a:spcPts val="0"/>
              </a:spcBef>
              <a:buNone/>
            </a:pPr>
            <a:br>
              <a:rPr lang="en"/>
            </a:br>
          </a:p>
          <a:p>
            <a:pPr lvl="0" rtl="0">
              <a:lnSpc>
                <a:spcPct val="115000"/>
              </a:lnSpc>
              <a:spcBef>
                <a:spcPts val="0"/>
              </a:spcBef>
              <a:buNone/>
            </a:pPr>
            <a:r>
              <a:t/>
            </a:r>
            <a:endParaRPr/>
          </a:p>
        </p:txBody>
      </p:sp>
      <p:sp>
        <p:nvSpPr>
          <p:cNvPr id="290" name="Shape 290"/>
          <p:cNvSpPr txBox="1"/>
          <p:nvPr>
            <p:ph idx="4294967295" type="title"/>
          </p:nvPr>
        </p:nvSpPr>
        <p:spPr>
          <a:xfrm>
            <a:off x="866375" y="358385"/>
            <a:ext cx="56262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1: Personal Trainer</a:t>
            </a:r>
          </a:p>
        </p:txBody>
      </p:sp>
      <p:sp>
        <p:nvSpPr>
          <p:cNvPr id="291" name="Shape 291"/>
          <p:cNvSpPr/>
          <p:nvPr/>
        </p:nvSpPr>
        <p:spPr>
          <a:xfrm>
            <a:off x="7133747" y="1160679"/>
            <a:ext cx="1073952" cy="940728"/>
          </a:xfrm>
          <a:custGeom>
            <a:pathLst>
              <a:path extrusionOk="0" h="17763" w="18956">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297" name="Shape 297"/>
          <p:cNvSpPr txBox="1"/>
          <p:nvPr>
            <p:ph idx="4294967295" type="body"/>
          </p:nvPr>
        </p:nvSpPr>
        <p:spPr>
          <a:xfrm>
            <a:off x="770475" y="1160668"/>
            <a:ext cx="5626200" cy="30630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b="1" lang="en"/>
              <a:t>User </a:t>
            </a:r>
            <a:r>
              <a:rPr b="1" lang="en">
                <a:solidFill>
                  <a:srgbClr val="000000"/>
                </a:solidFill>
              </a:rPr>
              <a:t>wished</a:t>
            </a:r>
            <a:r>
              <a:rPr b="1" lang="en"/>
              <a:t>: </a:t>
            </a:r>
            <a:r>
              <a:rPr lang="en"/>
              <a:t>there were  more “active times” outside of walking, running, </a:t>
            </a:r>
            <a:r>
              <a:rPr lang="en"/>
              <a:t>stretching</a:t>
            </a:r>
            <a:r>
              <a:rPr lang="en"/>
              <a:t>, and gymming (Felt even those simple actions were too time-consuming)</a:t>
            </a:r>
          </a:p>
          <a:p>
            <a:pPr indent="-317500" lvl="0" marL="457200" rtl="0">
              <a:spcBef>
                <a:spcPts val="0"/>
              </a:spcBef>
              <a:buSzPct val="77777"/>
            </a:pPr>
            <a:r>
              <a:rPr lang="en"/>
              <a:t>Felt the paper prototype of </a:t>
            </a:r>
            <a:r>
              <a:rPr lang="en"/>
              <a:t>calendar</a:t>
            </a:r>
            <a:r>
              <a:rPr lang="en"/>
              <a:t> was “messy” because of too many moving parts with the paper “blocks”</a:t>
            </a:r>
          </a:p>
          <a:p>
            <a:pPr lvl="0" rtl="0">
              <a:spcBef>
                <a:spcPts val="0"/>
              </a:spcBef>
              <a:buNone/>
            </a:pPr>
            <a:br>
              <a:rPr lang="en"/>
            </a:br>
          </a:p>
          <a:p>
            <a:pPr lvl="0" rtl="0">
              <a:lnSpc>
                <a:spcPct val="115000"/>
              </a:lnSpc>
              <a:spcBef>
                <a:spcPts val="0"/>
              </a:spcBef>
              <a:buNone/>
            </a:pPr>
            <a:r>
              <a:t/>
            </a:r>
            <a:endParaRPr/>
          </a:p>
        </p:txBody>
      </p:sp>
      <p:sp>
        <p:nvSpPr>
          <p:cNvPr id="298" name="Shape 298"/>
          <p:cNvSpPr txBox="1"/>
          <p:nvPr>
            <p:ph idx="4294967295" type="title"/>
          </p:nvPr>
        </p:nvSpPr>
        <p:spPr>
          <a:xfrm>
            <a:off x="866375" y="358385"/>
            <a:ext cx="56262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1: Personal Trainer</a:t>
            </a:r>
          </a:p>
        </p:txBody>
      </p:sp>
      <p:sp>
        <p:nvSpPr>
          <p:cNvPr id="299" name="Shape 299"/>
          <p:cNvSpPr/>
          <p:nvPr/>
        </p:nvSpPr>
        <p:spPr>
          <a:xfrm>
            <a:off x="7133747" y="1160679"/>
            <a:ext cx="1073952" cy="940728"/>
          </a:xfrm>
          <a:custGeom>
            <a:pathLst>
              <a:path extrusionOk="0" h="17763" w="18956">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Shape 304"/>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305" name="Shape 305"/>
          <p:cNvSpPr txBox="1"/>
          <p:nvPr>
            <p:ph idx="4294967295" type="body"/>
          </p:nvPr>
        </p:nvSpPr>
        <p:spPr>
          <a:xfrm>
            <a:off x="722500" y="1160668"/>
            <a:ext cx="5626200" cy="30630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b="1" lang="en"/>
              <a:t>Assumption </a:t>
            </a:r>
            <a:r>
              <a:rPr lang="en"/>
              <a:t>of whether people felt they didn’t have time for significant physical activity was </a:t>
            </a:r>
            <a:r>
              <a:rPr b="1" lang="en">
                <a:solidFill>
                  <a:srgbClr val="000000"/>
                </a:solidFill>
              </a:rPr>
              <a:t>validated</a:t>
            </a:r>
          </a:p>
          <a:p>
            <a:pPr indent="-317500" lvl="0" marL="457200" rtl="0">
              <a:spcBef>
                <a:spcPts val="0"/>
              </a:spcBef>
              <a:spcAft>
                <a:spcPts val="0"/>
              </a:spcAft>
              <a:buSzPct val="77777"/>
            </a:pPr>
            <a:r>
              <a:rPr lang="en"/>
              <a:t>Test user wished for even simpler activities</a:t>
            </a:r>
          </a:p>
          <a:p>
            <a:pPr indent="-317500" lvl="0" marL="457200" rtl="0">
              <a:spcBef>
                <a:spcPts val="0"/>
              </a:spcBef>
              <a:spcAft>
                <a:spcPts val="0"/>
              </a:spcAft>
              <a:buSzPct val="77777"/>
            </a:pPr>
            <a:r>
              <a:rPr lang="en"/>
              <a:t>Still hard to determine if assumption that a virtual personal trainer would help motivate these people to become more active</a:t>
            </a:r>
          </a:p>
          <a:p>
            <a:pPr indent="-317500" lvl="0" marL="457200" rtl="0">
              <a:spcBef>
                <a:spcPts val="0"/>
              </a:spcBef>
              <a:buSzPct val="77777"/>
            </a:pPr>
            <a:r>
              <a:rPr lang="en"/>
              <a:t>User seemed happy with the simpler of the preliminary </a:t>
            </a:r>
            <a:r>
              <a:rPr lang="en"/>
              <a:t>activities</a:t>
            </a:r>
          </a:p>
          <a:p>
            <a:pPr lvl="0" rtl="0">
              <a:spcBef>
                <a:spcPts val="0"/>
              </a:spcBef>
              <a:buNone/>
            </a:pPr>
            <a:br>
              <a:rPr lang="en"/>
            </a:br>
          </a:p>
          <a:p>
            <a:pPr lvl="0" rtl="0">
              <a:lnSpc>
                <a:spcPct val="115000"/>
              </a:lnSpc>
              <a:spcBef>
                <a:spcPts val="0"/>
              </a:spcBef>
              <a:buNone/>
            </a:pPr>
            <a:r>
              <a:t/>
            </a:r>
            <a:endParaRPr/>
          </a:p>
        </p:txBody>
      </p:sp>
      <p:sp>
        <p:nvSpPr>
          <p:cNvPr id="306" name="Shape 306"/>
          <p:cNvSpPr txBox="1"/>
          <p:nvPr>
            <p:ph idx="4294967295" type="title"/>
          </p:nvPr>
        </p:nvSpPr>
        <p:spPr>
          <a:xfrm>
            <a:off x="866375" y="358385"/>
            <a:ext cx="56262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1: Personal Trainer</a:t>
            </a:r>
          </a:p>
        </p:txBody>
      </p:sp>
      <p:sp>
        <p:nvSpPr>
          <p:cNvPr id="307" name="Shape 307"/>
          <p:cNvSpPr/>
          <p:nvPr/>
        </p:nvSpPr>
        <p:spPr>
          <a:xfrm>
            <a:off x="7133747" y="1160679"/>
            <a:ext cx="1073952" cy="940728"/>
          </a:xfrm>
          <a:custGeom>
            <a:pathLst>
              <a:path extrusionOk="0" h="17763" w="18956">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Shape 312"/>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318" name="Shape 318"/>
          <p:cNvSpPr txBox="1"/>
          <p:nvPr>
            <p:ph idx="4294967295" type="body"/>
          </p:nvPr>
        </p:nvSpPr>
        <p:spPr>
          <a:xfrm>
            <a:off x="613125" y="1215775"/>
            <a:ext cx="5901900" cy="33699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Idea: a</a:t>
            </a:r>
            <a:r>
              <a:rPr lang="en"/>
              <a:t>n application/website that virtually rewards users for accomplishing fitness goals set by themselves or by others (friends or physicians).</a:t>
            </a:r>
          </a:p>
          <a:p>
            <a:pPr indent="-317500" lvl="0" marL="457200" rtl="0">
              <a:spcBef>
                <a:spcPts val="0"/>
              </a:spcBef>
              <a:buSzPct val="77777"/>
            </a:pPr>
            <a:r>
              <a:rPr lang="en"/>
              <a:t>Based on assumption that people are unwilling to exercise because they are unable to conceptualize the concrete, long term goals associated with it.</a:t>
            </a:r>
          </a:p>
          <a:p>
            <a:pPr lvl="0">
              <a:spcBef>
                <a:spcPts val="0"/>
              </a:spcBef>
              <a:buNone/>
            </a:pPr>
            <a:r>
              <a:t/>
            </a:r>
            <a:endParaRPr/>
          </a:p>
          <a:p>
            <a:pPr lvl="0" rtl="0">
              <a:spcBef>
                <a:spcPts val="0"/>
              </a:spcBef>
              <a:buNone/>
            </a:pPr>
            <a:r>
              <a:rPr lang="en"/>
              <a:t>We wanted to test whether people would prioritize their fitness if we gamified it and gave them tangible, short-term rewards when they achieved their goals or won competitions.</a:t>
            </a:r>
            <a:br>
              <a:rPr lang="en"/>
            </a:br>
            <a:r>
              <a:rPr lang="en"/>
              <a:t>.</a:t>
            </a:r>
            <a:br>
              <a:rPr lang="en"/>
            </a:br>
          </a:p>
          <a:p>
            <a:pPr lvl="0" rtl="0">
              <a:lnSpc>
                <a:spcPct val="115000"/>
              </a:lnSpc>
              <a:spcBef>
                <a:spcPts val="0"/>
              </a:spcBef>
              <a:buNone/>
            </a:pPr>
            <a:r>
              <a:t/>
            </a:r>
            <a:endParaRPr/>
          </a:p>
        </p:txBody>
      </p:sp>
      <p:sp>
        <p:nvSpPr>
          <p:cNvPr id="319" name="Shape 319"/>
          <p:cNvSpPr txBox="1"/>
          <p:nvPr>
            <p:ph idx="4294967295" type="title"/>
          </p:nvPr>
        </p:nvSpPr>
        <p:spPr>
          <a:xfrm>
            <a:off x="587625" y="358375"/>
            <a:ext cx="59529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2: Fitness Competition</a:t>
            </a:r>
          </a:p>
        </p:txBody>
      </p:sp>
      <p:sp>
        <p:nvSpPr>
          <p:cNvPr id="320" name="Shape 320"/>
          <p:cNvSpPr/>
          <p:nvPr/>
        </p:nvSpPr>
        <p:spPr>
          <a:xfrm>
            <a:off x="7109750" y="1215775"/>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Shape 325"/>
          <p:cNvSpPr txBox="1"/>
          <p:nvPr>
            <p:ph type="ctrTitle"/>
          </p:nvPr>
        </p:nvSpPr>
        <p:spPr>
          <a:xfrm>
            <a:off x="2703525" y="1735750"/>
            <a:ext cx="3486300" cy="1657500"/>
          </a:xfrm>
          <a:prstGeom prst="rect">
            <a:avLst/>
          </a:prstGeom>
        </p:spPr>
        <p:txBody>
          <a:bodyPr anchorCtr="0" anchor="b" bIns="91425" lIns="91425" rIns="91425" wrap="square" tIns="91425">
            <a:noAutofit/>
          </a:bodyPr>
          <a:lstStyle/>
          <a:p>
            <a:pPr lvl="0" rtl="0">
              <a:spcBef>
                <a:spcPts val="0"/>
              </a:spcBef>
              <a:buNone/>
            </a:pPr>
            <a:r>
              <a:rPr lang="en"/>
              <a:t>5.</a:t>
            </a:r>
          </a:p>
          <a:p>
            <a:pPr lvl="0" rtl="0">
              <a:spcBef>
                <a:spcPts val="0"/>
              </a:spcBef>
              <a:buNone/>
            </a:pPr>
            <a:r>
              <a:rPr lang="en"/>
              <a:t>Experience Prototypes</a:t>
            </a:r>
          </a:p>
        </p:txBody>
      </p:sp>
      <p:pic>
        <p:nvPicPr>
          <p:cNvPr id="326" name="Shape 326"/>
          <p:cNvPicPr preferRelativeResize="0"/>
          <p:nvPr/>
        </p:nvPicPr>
        <p:blipFill rotWithShape="1">
          <a:blip r:embed="rId3">
            <a:alphaModFix/>
          </a:blip>
          <a:srcRect b="15307" l="0" r="0" t="9875"/>
          <a:stretch/>
        </p:blipFill>
        <p:spPr>
          <a:xfrm>
            <a:off x="2493575" y="0"/>
            <a:ext cx="3788925" cy="5045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Shape 331"/>
          <p:cNvSpPr txBox="1"/>
          <p:nvPr>
            <p:ph type="ctrTitle"/>
          </p:nvPr>
        </p:nvSpPr>
        <p:spPr>
          <a:xfrm>
            <a:off x="2703525" y="1735750"/>
            <a:ext cx="3486300" cy="1657500"/>
          </a:xfrm>
          <a:prstGeom prst="rect">
            <a:avLst/>
          </a:prstGeom>
        </p:spPr>
        <p:txBody>
          <a:bodyPr anchorCtr="0" anchor="b" bIns="91425" lIns="91425" rIns="91425" wrap="square" tIns="91425">
            <a:noAutofit/>
          </a:bodyPr>
          <a:lstStyle/>
          <a:p>
            <a:pPr lvl="0" rtl="0">
              <a:spcBef>
                <a:spcPts val="0"/>
              </a:spcBef>
              <a:buNone/>
            </a:pPr>
            <a:r>
              <a:rPr lang="en"/>
              <a:t>5.</a:t>
            </a:r>
          </a:p>
          <a:p>
            <a:pPr lvl="0" rtl="0">
              <a:spcBef>
                <a:spcPts val="0"/>
              </a:spcBef>
              <a:buNone/>
            </a:pPr>
            <a:r>
              <a:rPr lang="en"/>
              <a:t>Experience Prototypes</a:t>
            </a:r>
          </a:p>
        </p:txBody>
      </p:sp>
      <p:pic>
        <p:nvPicPr>
          <p:cNvPr id="332" name="Shape 332"/>
          <p:cNvPicPr preferRelativeResize="0"/>
          <p:nvPr/>
        </p:nvPicPr>
        <p:blipFill rotWithShape="1">
          <a:blip r:embed="rId3">
            <a:alphaModFix/>
          </a:blip>
          <a:srcRect b="12065" l="0" r="5240" t="19460"/>
          <a:stretch/>
        </p:blipFill>
        <p:spPr>
          <a:xfrm>
            <a:off x="2382450" y="28250"/>
            <a:ext cx="3982705" cy="508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Shape 337"/>
          <p:cNvSpPr txBox="1"/>
          <p:nvPr>
            <p:ph type="ctrTitle"/>
          </p:nvPr>
        </p:nvSpPr>
        <p:spPr>
          <a:xfrm>
            <a:off x="2703525" y="1735750"/>
            <a:ext cx="3486300" cy="1657500"/>
          </a:xfrm>
          <a:prstGeom prst="rect">
            <a:avLst/>
          </a:prstGeom>
        </p:spPr>
        <p:txBody>
          <a:bodyPr anchorCtr="0" anchor="b" bIns="91425" lIns="91425" rIns="91425" wrap="square" tIns="91425">
            <a:noAutofit/>
          </a:bodyPr>
          <a:lstStyle/>
          <a:p>
            <a:pPr lvl="0" rtl="0">
              <a:spcBef>
                <a:spcPts val="0"/>
              </a:spcBef>
              <a:buNone/>
            </a:pPr>
            <a:r>
              <a:rPr lang="en"/>
              <a:t>5.</a:t>
            </a:r>
          </a:p>
          <a:p>
            <a:pPr lvl="0" rtl="0">
              <a:spcBef>
                <a:spcPts val="0"/>
              </a:spcBef>
              <a:buNone/>
            </a:pPr>
            <a:r>
              <a:rPr lang="en"/>
              <a:t>Experience Prototypes</a:t>
            </a:r>
          </a:p>
        </p:txBody>
      </p:sp>
      <p:pic>
        <p:nvPicPr>
          <p:cNvPr id="338" name="Shape 338"/>
          <p:cNvPicPr preferRelativeResize="0"/>
          <p:nvPr/>
        </p:nvPicPr>
        <p:blipFill rotWithShape="1">
          <a:blip r:embed="rId3">
            <a:alphaModFix/>
          </a:blip>
          <a:srcRect b="14751" l="0" r="0" t="20749"/>
          <a:stretch/>
        </p:blipFill>
        <p:spPr>
          <a:xfrm>
            <a:off x="2232875" y="37263"/>
            <a:ext cx="4427600" cy="5068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ph type="ctrTitle"/>
          </p:nvPr>
        </p:nvSpPr>
        <p:spPr>
          <a:xfrm>
            <a:off x="2703525" y="1735750"/>
            <a:ext cx="3486300" cy="1657500"/>
          </a:xfrm>
          <a:prstGeom prst="rect">
            <a:avLst/>
          </a:prstGeom>
        </p:spPr>
        <p:txBody>
          <a:bodyPr anchorCtr="0" anchor="b" bIns="91425" lIns="91425" rIns="91425" wrap="square" tIns="91425">
            <a:noAutofit/>
          </a:bodyPr>
          <a:lstStyle/>
          <a:p>
            <a:pPr lvl="0" rtl="0">
              <a:spcBef>
                <a:spcPts val="0"/>
              </a:spcBef>
              <a:buNone/>
            </a:pPr>
            <a:r>
              <a:rPr lang="en"/>
              <a:t>5.</a:t>
            </a:r>
          </a:p>
          <a:p>
            <a:pPr lvl="0" rtl="0">
              <a:spcBef>
                <a:spcPts val="0"/>
              </a:spcBef>
              <a:buNone/>
            </a:pPr>
            <a:r>
              <a:rPr lang="en"/>
              <a:t>Experience Prototypes</a:t>
            </a:r>
          </a:p>
        </p:txBody>
      </p:sp>
      <p:pic>
        <p:nvPicPr>
          <p:cNvPr id="344" name="Shape 344"/>
          <p:cNvPicPr preferRelativeResize="0"/>
          <p:nvPr/>
        </p:nvPicPr>
        <p:blipFill rotWithShape="1">
          <a:blip r:embed="rId3">
            <a:alphaModFix/>
          </a:blip>
          <a:srcRect b="16250" l="0" r="0" t="18248"/>
          <a:stretch/>
        </p:blipFill>
        <p:spPr>
          <a:xfrm>
            <a:off x="2208925" y="126400"/>
            <a:ext cx="4196725" cy="48761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Shape 79"/>
          <p:cNvSpPr txBox="1"/>
          <p:nvPr>
            <p:ph type="ctrTitle"/>
          </p:nvPr>
        </p:nvSpPr>
        <p:spPr>
          <a:xfrm>
            <a:off x="2703525" y="1735750"/>
            <a:ext cx="3486300" cy="1159800"/>
          </a:xfrm>
          <a:prstGeom prst="rect">
            <a:avLst/>
          </a:prstGeom>
        </p:spPr>
        <p:txBody>
          <a:bodyPr anchorCtr="0" anchor="b" bIns="91425" lIns="91425" rIns="91425" wrap="square" tIns="91425">
            <a:noAutofit/>
          </a:bodyPr>
          <a:lstStyle/>
          <a:p>
            <a:pPr lvl="0" rtl="0">
              <a:spcBef>
                <a:spcPts val="0"/>
              </a:spcBef>
              <a:buNone/>
            </a:pPr>
            <a:r>
              <a:rPr lang="en"/>
              <a:t>1.</a:t>
            </a:r>
          </a:p>
          <a:p>
            <a:pPr lvl="0" rtl="0">
              <a:spcBef>
                <a:spcPts val="0"/>
              </a:spcBef>
              <a:buNone/>
            </a:pPr>
            <a:r>
              <a:rPr lang="en"/>
              <a:t>Original POV</a:t>
            </a:r>
          </a:p>
        </p:txBody>
      </p:sp>
      <p:sp>
        <p:nvSpPr>
          <p:cNvPr id="80" name="Shape 80"/>
          <p:cNvSpPr txBox="1"/>
          <p:nvPr>
            <p:ph idx="1" type="subTitle"/>
          </p:nvPr>
        </p:nvSpPr>
        <p:spPr>
          <a:xfrm>
            <a:off x="2703525" y="2763852"/>
            <a:ext cx="3486300" cy="784800"/>
          </a:xfrm>
          <a:prstGeom prst="rect">
            <a:avLst/>
          </a:prstGeom>
        </p:spPr>
        <p:txBody>
          <a:bodyPr anchorCtr="0" anchor="t"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Our initial perspective going into research was...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pic>
        <p:nvPicPr>
          <p:cNvPr id="349" name="Shape 349"/>
          <p:cNvPicPr preferRelativeResize="0"/>
          <p:nvPr/>
        </p:nvPicPr>
        <p:blipFill>
          <a:blip r:embed="rId3">
            <a:alphaModFix/>
          </a:blip>
          <a:stretch>
            <a:fillRect/>
          </a:stretch>
        </p:blipFill>
        <p:spPr>
          <a:xfrm>
            <a:off x="2541775" y="107900"/>
            <a:ext cx="3896600" cy="49396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355" name="Shape 355"/>
          <p:cNvSpPr txBox="1"/>
          <p:nvPr>
            <p:ph idx="4294967295" type="body"/>
          </p:nvPr>
        </p:nvSpPr>
        <p:spPr>
          <a:xfrm>
            <a:off x="539425" y="1160675"/>
            <a:ext cx="5952900" cy="31317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Do you think being confronted by your statistics every time you open this app be more likely to motivate you or de-motivate you from exercising? Why?</a:t>
            </a:r>
          </a:p>
          <a:p>
            <a:pPr indent="-317500" lvl="0" marL="457200" rtl="0">
              <a:spcBef>
                <a:spcPts val="0"/>
              </a:spcBef>
              <a:spcAft>
                <a:spcPts val="0"/>
              </a:spcAft>
              <a:buSzPct val="77777"/>
            </a:pPr>
            <a:r>
              <a:rPr lang="en"/>
              <a:t>What do you think of the features that are included? What do you like or think is lacking? Why?</a:t>
            </a:r>
          </a:p>
          <a:p>
            <a:pPr indent="-317500" lvl="0" marL="457200" rtl="0">
              <a:spcBef>
                <a:spcPts val="0"/>
              </a:spcBef>
              <a:spcAft>
                <a:spcPts val="0"/>
              </a:spcAft>
              <a:buSzPct val="77777"/>
            </a:pPr>
            <a:r>
              <a:rPr lang="en"/>
              <a:t>Do you think that this app would affect the way you would work out/motivate yourself to work out?</a:t>
            </a:r>
          </a:p>
          <a:p>
            <a:pPr indent="-317500" lvl="0" marL="457200" rtl="0">
              <a:spcBef>
                <a:spcPts val="0"/>
              </a:spcBef>
              <a:buSzPct val="77777"/>
            </a:pPr>
            <a:r>
              <a:rPr lang="en"/>
              <a:t>What features would you be looking for that this currently doesn’t include?</a:t>
            </a:r>
            <a:br>
              <a:rPr lang="en"/>
            </a:br>
          </a:p>
          <a:p>
            <a:pPr lvl="0" rtl="0">
              <a:spcBef>
                <a:spcPts val="0"/>
              </a:spcBef>
              <a:buNone/>
            </a:pPr>
            <a:br>
              <a:rPr lang="en"/>
            </a:br>
            <a:r>
              <a:rPr lang="en"/>
              <a:t>.</a:t>
            </a:r>
            <a:br>
              <a:rPr lang="en"/>
            </a:br>
          </a:p>
          <a:p>
            <a:pPr lvl="0" rtl="0">
              <a:lnSpc>
                <a:spcPct val="115000"/>
              </a:lnSpc>
              <a:spcBef>
                <a:spcPts val="0"/>
              </a:spcBef>
              <a:buNone/>
            </a:pPr>
            <a:r>
              <a:t/>
            </a:r>
            <a:endParaRPr/>
          </a:p>
        </p:txBody>
      </p:sp>
      <p:sp>
        <p:nvSpPr>
          <p:cNvPr id="356" name="Shape 356"/>
          <p:cNvSpPr txBox="1"/>
          <p:nvPr>
            <p:ph idx="4294967295" type="title"/>
          </p:nvPr>
        </p:nvSpPr>
        <p:spPr>
          <a:xfrm>
            <a:off x="539525" y="358375"/>
            <a:ext cx="59529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2: Fitness Competition</a:t>
            </a:r>
          </a:p>
        </p:txBody>
      </p:sp>
      <p:sp>
        <p:nvSpPr>
          <p:cNvPr id="357" name="Shape 357"/>
          <p:cNvSpPr/>
          <p:nvPr/>
        </p:nvSpPr>
        <p:spPr>
          <a:xfrm>
            <a:off x="7109750" y="1215775"/>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Shape 362"/>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363" name="Shape 363"/>
          <p:cNvSpPr txBox="1"/>
          <p:nvPr>
            <p:ph idx="4294967295" type="body"/>
          </p:nvPr>
        </p:nvSpPr>
        <p:spPr>
          <a:xfrm>
            <a:off x="456675" y="1215775"/>
            <a:ext cx="5952900" cy="31317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Users </a:t>
            </a:r>
            <a:r>
              <a:rPr b="1" lang="en"/>
              <a:t>liked </a:t>
            </a:r>
            <a:r>
              <a:rPr lang="en"/>
              <a:t>the app in general!</a:t>
            </a:r>
          </a:p>
          <a:p>
            <a:pPr indent="-317500" lvl="0" marL="457200" rtl="0">
              <a:spcBef>
                <a:spcPts val="0"/>
              </a:spcBef>
              <a:spcAft>
                <a:spcPts val="0"/>
              </a:spcAft>
              <a:buSzPct val="77777"/>
            </a:pPr>
            <a:r>
              <a:rPr lang="en"/>
              <a:t>people (surprisingly) </a:t>
            </a:r>
            <a:r>
              <a:rPr b="1" lang="en"/>
              <a:t>didn’t like </a:t>
            </a:r>
            <a:r>
              <a:rPr lang="en"/>
              <a:t>having a score, but were </a:t>
            </a:r>
            <a:r>
              <a:rPr b="1" lang="en"/>
              <a:t>very motivated</a:t>
            </a:r>
            <a:r>
              <a:rPr lang="en"/>
              <a:t> by the idea of challenging their friends and trying to beat them in various competitions</a:t>
            </a:r>
          </a:p>
          <a:p>
            <a:pPr indent="-317500" lvl="0" marL="457200" rtl="0">
              <a:spcBef>
                <a:spcPts val="0"/>
              </a:spcBef>
              <a:spcAft>
                <a:spcPts val="0"/>
              </a:spcAft>
              <a:buSzPct val="77777"/>
            </a:pPr>
            <a:r>
              <a:rPr b="1" lang="en"/>
              <a:t>liked</a:t>
            </a:r>
            <a:r>
              <a:rPr lang="en"/>
              <a:t> the idea of tracking their own personal fitness history, but thought that the current format was </a:t>
            </a:r>
            <a:r>
              <a:rPr b="1" lang="en"/>
              <a:t>confusing</a:t>
            </a:r>
          </a:p>
          <a:p>
            <a:pPr indent="-317500" lvl="0" marL="457200" rtl="0">
              <a:spcBef>
                <a:spcPts val="0"/>
              </a:spcBef>
              <a:buSzPct val="77777"/>
            </a:pPr>
            <a:r>
              <a:rPr lang="en"/>
              <a:t>Overall, people preferred</a:t>
            </a:r>
            <a:r>
              <a:rPr b="1" lang="en"/>
              <a:t> simplicity</a:t>
            </a:r>
            <a:r>
              <a:rPr lang="en"/>
              <a:t> instead of complicated, even if a complicated version included more features. </a:t>
            </a:r>
            <a:r>
              <a:rPr lang="en"/>
              <a:t>.</a:t>
            </a:r>
            <a:br>
              <a:rPr lang="en"/>
            </a:br>
          </a:p>
          <a:p>
            <a:pPr lvl="0" rtl="0">
              <a:lnSpc>
                <a:spcPct val="115000"/>
              </a:lnSpc>
              <a:spcBef>
                <a:spcPts val="0"/>
              </a:spcBef>
              <a:buNone/>
            </a:pPr>
            <a:r>
              <a:t/>
            </a:r>
            <a:endParaRPr/>
          </a:p>
        </p:txBody>
      </p:sp>
      <p:sp>
        <p:nvSpPr>
          <p:cNvPr id="364" name="Shape 364"/>
          <p:cNvSpPr txBox="1"/>
          <p:nvPr>
            <p:ph idx="4294967295" type="title"/>
          </p:nvPr>
        </p:nvSpPr>
        <p:spPr>
          <a:xfrm>
            <a:off x="544725" y="291275"/>
            <a:ext cx="59529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2: Fitness Competition</a:t>
            </a:r>
          </a:p>
        </p:txBody>
      </p:sp>
      <p:sp>
        <p:nvSpPr>
          <p:cNvPr id="365" name="Shape 365"/>
          <p:cNvSpPr/>
          <p:nvPr/>
        </p:nvSpPr>
        <p:spPr>
          <a:xfrm>
            <a:off x="7109750" y="1215775"/>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Shape 370"/>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371" name="Shape 371"/>
          <p:cNvSpPr txBox="1"/>
          <p:nvPr>
            <p:ph idx="4294967295" type="body"/>
          </p:nvPr>
        </p:nvSpPr>
        <p:spPr>
          <a:xfrm>
            <a:off x="539425" y="1160675"/>
            <a:ext cx="5952900" cy="31317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From our discussions, it seemed like our assumption was valid; people seemed to be more motivated to work out if they had a way to gamify and reward their motivation.</a:t>
            </a:r>
          </a:p>
          <a:p>
            <a:pPr indent="-317500" lvl="0" marL="457200" rtl="0">
              <a:spcBef>
                <a:spcPts val="0"/>
              </a:spcBef>
              <a:buSzPct val="77777"/>
            </a:pPr>
            <a:r>
              <a:rPr lang="en"/>
              <a:t> new assumption: in general, people want to exercise and improve their fitness, even if they don’t currently prioritize it in their life</a:t>
            </a:r>
          </a:p>
          <a:p>
            <a:pPr lvl="0" rtl="0">
              <a:spcBef>
                <a:spcPts val="0"/>
              </a:spcBef>
              <a:buNone/>
            </a:pPr>
            <a:br>
              <a:rPr lang="en"/>
            </a:br>
            <a:r>
              <a:rPr lang="en"/>
              <a:t>.</a:t>
            </a:r>
            <a:br>
              <a:rPr lang="en"/>
            </a:br>
          </a:p>
          <a:p>
            <a:pPr lvl="0" rtl="0">
              <a:lnSpc>
                <a:spcPct val="115000"/>
              </a:lnSpc>
              <a:spcBef>
                <a:spcPts val="0"/>
              </a:spcBef>
              <a:buNone/>
            </a:pPr>
            <a:r>
              <a:t/>
            </a:r>
            <a:endParaRPr/>
          </a:p>
        </p:txBody>
      </p:sp>
      <p:sp>
        <p:nvSpPr>
          <p:cNvPr id="372" name="Shape 372"/>
          <p:cNvSpPr txBox="1"/>
          <p:nvPr>
            <p:ph idx="4294967295" type="title"/>
          </p:nvPr>
        </p:nvSpPr>
        <p:spPr>
          <a:xfrm>
            <a:off x="539525" y="358375"/>
            <a:ext cx="59529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2: Fitness Competition</a:t>
            </a:r>
          </a:p>
        </p:txBody>
      </p:sp>
      <p:sp>
        <p:nvSpPr>
          <p:cNvPr id="373" name="Shape 373"/>
          <p:cNvSpPr/>
          <p:nvPr/>
        </p:nvSpPr>
        <p:spPr>
          <a:xfrm>
            <a:off x="7109750" y="1215775"/>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Shape 378"/>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Shape 383"/>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384" name="Shape 384"/>
          <p:cNvSpPr txBox="1"/>
          <p:nvPr>
            <p:ph idx="4294967295" type="body"/>
          </p:nvPr>
        </p:nvSpPr>
        <p:spPr>
          <a:xfrm>
            <a:off x="539425" y="1160675"/>
            <a:ext cx="5952900" cy="31317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Idea: </a:t>
            </a:r>
            <a:r>
              <a:rPr lang="en"/>
              <a:t>a vr headset that would allow you to select a location/mode and track you as you run in treadmill or any other fitness activity</a:t>
            </a:r>
          </a:p>
          <a:p>
            <a:pPr indent="-317500" lvl="0" marL="457200" rtl="0">
              <a:spcBef>
                <a:spcPts val="0"/>
              </a:spcBef>
              <a:buSzPct val="77777"/>
            </a:pPr>
            <a:r>
              <a:rPr lang="en"/>
              <a:t>Based on assumption that people can find exercise uninteresting. </a:t>
            </a:r>
          </a:p>
          <a:p>
            <a:pPr lvl="0" rtl="0">
              <a:spcBef>
                <a:spcPts val="0"/>
              </a:spcBef>
              <a:buNone/>
            </a:pPr>
            <a:br>
              <a:rPr lang="en"/>
            </a:br>
            <a:r>
              <a:rPr lang="en"/>
              <a:t>.</a:t>
            </a:r>
            <a:br>
              <a:rPr lang="en"/>
            </a:br>
          </a:p>
          <a:p>
            <a:pPr lvl="0" rtl="0">
              <a:lnSpc>
                <a:spcPct val="115000"/>
              </a:lnSpc>
              <a:spcBef>
                <a:spcPts val="0"/>
              </a:spcBef>
              <a:buNone/>
            </a:pPr>
            <a:r>
              <a:t/>
            </a:r>
            <a:endParaRPr/>
          </a:p>
        </p:txBody>
      </p:sp>
      <p:sp>
        <p:nvSpPr>
          <p:cNvPr id="385" name="Shape 385"/>
          <p:cNvSpPr txBox="1"/>
          <p:nvPr>
            <p:ph idx="4294967295" type="title"/>
          </p:nvPr>
        </p:nvSpPr>
        <p:spPr>
          <a:xfrm>
            <a:off x="539425" y="303275"/>
            <a:ext cx="59529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3: Fitness VR</a:t>
            </a:r>
          </a:p>
        </p:txBody>
      </p:sp>
      <p:sp>
        <p:nvSpPr>
          <p:cNvPr id="386" name="Shape 386"/>
          <p:cNvSpPr/>
          <p:nvPr/>
        </p:nvSpPr>
        <p:spPr>
          <a:xfrm>
            <a:off x="7193730" y="1304548"/>
            <a:ext cx="1175067" cy="673721"/>
          </a:xfrm>
          <a:custGeom>
            <a:pathLst>
              <a:path extrusionOk="0" h="11096" w="19881">
                <a:moveTo>
                  <a:pt x="9636" y="1120"/>
                </a:moveTo>
                <a:lnTo>
                  <a:pt x="10099" y="1144"/>
                </a:lnTo>
                <a:lnTo>
                  <a:pt x="10561" y="1168"/>
                </a:lnTo>
                <a:lnTo>
                  <a:pt x="10537" y="1412"/>
                </a:lnTo>
                <a:lnTo>
                  <a:pt x="10512" y="1631"/>
                </a:lnTo>
                <a:lnTo>
                  <a:pt x="9685" y="1631"/>
                </a:lnTo>
                <a:lnTo>
                  <a:pt x="9661" y="1387"/>
                </a:lnTo>
                <a:lnTo>
                  <a:pt x="9636" y="1120"/>
                </a:lnTo>
                <a:close/>
                <a:moveTo>
                  <a:pt x="9198" y="1120"/>
                </a:moveTo>
                <a:lnTo>
                  <a:pt x="9223" y="1217"/>
                </a:lnTo>
                <a:lnTo>
                  <a:pt x="9223" y="1436"/>
                </a:lnTo>
                <a:lnTo>
                  <a:pt x="9223" y="1679"/>
                </a:lnTo>
                <a:lnTo>
                  <a:pt x="8785" y="1752"/>
                </a:lnTo>
                <a:lnTo>
                  <a:pt x="8347" y="1825"/>
                </a:lnTo>
                <a:lnTo>
                  <a:pt x="8298" y="1825"/>
                </a:lnTo>
                <a:lnTo>
                  <a:pt x="8225" y="1801"/>
                </a:lnTo>
                <a:lnTo>
                  <a:pt x="8128" y="1509"/>
                </a:lnTo>
                <a:lnTo>
                  <a:pt x="8055" y="1241"/>
                </a:lnTo>
                <a:lnTo>
                  <a:pt x="8468" y="1193"/>
                </a:lnTo>
                <a:lnTo>
                  <a:pt x="8882" y="1144"/>
                </a:lnTo>
                <a:lnTo>
                  <a:pt x="9198" y="1120"/>
                </a:lnTo>
                <a:close/>
                <a:moveTo>
                  <a:pt x="11023" y="1217"/>
                </a:moveTo>
                <a:lnTo>
                  <a:pt x="11583" y="1290"/>
                </a:lnTo>
                <a:lnTo>
                  <a:pt x="12118" y="1412"/>
                </a:lnTo>
                <a:lnTo>
                  <a:pt x="12045" y="1655"/>
                </a:lnTo>
                <a:lnTo>
                  <a:pt x="11997" y="1850"/>
                </a:lnTo>
                <a:lnTo>
                  <a:pt x="11486" y="1752"/>
                </a:lnTo>
                <a:lnTo>
                  <a:pt x="10975" y="1679"/>
                </a:lnTo>
                <a:lnTo>
                  <a:pt x="10999" y="1436"/>
                </a:lnTo>
                <a:lnTo>
                  <a:pt x="11023" y="1217"/>
                </a:lnTo>
                <a:close/>
                <a:moveTo>
                  <a:pt x="7665" y="1339"/>
                </a:moveTo>
                <a:lnTo>
                  <a:pt x="7714" y="1655"/>
                </a:lnTo>
                <a:lnTo>
                  <a:pt x="7811" y="1996"/>
                </a:lnTo>
                <a:lnTo>
                  <a:pt x="7446" y="2117"/>
                </a:lnTo>
                <a:lnTo>
                  <a:pt x="7082" y="2263"/>
                </a:lnTo>
                <a:lnTo>
                  <a:pt x="6984" y="2117"/>
                </a:lnTo>
                <a:lnTo>
                  <a:pt x="6887" y="1971"/>
                </a:lnTo>
                <a:lnTo>
                  <a:pt x="6765" y="1825"/>
                </a:lnTo>
                <a:lnTo>
                  <a:pt x="6668" y="1679"/>
                </a:lnTo>
                <a:lnTo>
                  <a:pt x="6644" y="1631"/>
                </a:lnTo>
                <a:lnTo>
                  <a:pt x="7155" y="1460"/>
                </a:lnTo>
                <a:lnTo>
                  <a:pt x="7665" y="1339"/>
                </a:lnTo>
                <a:close/>
                <a:moveTo>
                  <a:pt x="12532" y="1509"/>
                </a:moveTo>
                <a:lnTo>
                  <a:pt x="13067" y="1655"/>
                </a:lnTo>
                <a:lnTo>
                  <a:pt x="13627" y="1825"/>
                </a:lnTo>
                <a:lnTo>
                  <a:pt x="14211" y="2044"/>
                </a:lnTo>
                <a:lnTo>
                  <a:pt x="14065" y="2263"/>
                </a:lnTo>
                <a:lnTo>
                  <a:pt x="13870" y="2555"/>
                </a:lnTo>
                <a:lnTo>
                  <a:pt x="13262" y="2263"/>
                </a:lnTo>
                <a:lnTo>
                  <a:pt x="13165" y="2215"/>
                </a:lnTo>
                <a:lnTo>
                  <a:pt x="12824" y="2093"/>
                </a:lnTo>
                <a:lnTo>
                  <a:pt x="12459" y="1996"/>
                </a:lnTo>
                <a:lnTo>
                  <a:pt x="12483" y="1655"/>
                </a:lnTo>
                <a:lnTo>
                  <a:pt x="12532" y="1509"/>
                </a:lnTo>
                <a:close/>
                <a:moveTo>
                  <a:pt x="6254" y="1777"/>
                </a:moveTo>
                <a:lnTo>
                  <a:pt x="6425" y="2117"/>
                </a:lnTo>
                <a:lnTo>
                  <a:pt x="6522" y="2288"/>
                </a:lnTo>
                <a:lnTo>
                  <a:pt x="6668" y="2458"/>
                </a:lnTo>
                <a:lnTo>
                  <a:pt x="6035" y="2774"/>
                </a:lnTo>
                <a:lnTo>
                  <a:pt x="5427" y="3115"/>
                </a:lnTo>
                <a:lnTo>
                  <a:pt x="5305" y="3018"/>
                </a:lnTo>
                <a:lnTo>
                  <a:pt x="5184" y="2896"/>
                </a:lnTo>
                <a:lnTo>
                  <a:pt x="5086" y="2774"/>
                </a:lnTo>
                <a:lnTo>
                  <a:pt x="4989" y="2653"/>
                </a:lnTo>
                <a:lnTo>
                  <a:pt x="4843" y="2385"/>
                </a:lnTo>
                <a:lnTo>
                  <a:pt x="5476" y="2093"/>
                </a:lnTo>
                <a:lnTo>
                  <a:pt x="6254" y="1777"/>
                </a:lnTo>
                <a:close/>
                <a:moveTo>
                  <a:pt x="14503" y="2166"/>
                </a:moveTo>
                <a:lnTo>
                  <a:pt x="15087" y="2434"/>
                </a:lnTo>
                <a:lnTo>
                  <a:pt x="15671" y="2726"/>
                </a:lnTo>
                <a:lnTo>
                  <a:pt x="15622" y="2774"/>
                </a:lnTo>
                <a:lnTo>
                  <a:pt x="15427" y="3018"/>
                </a:lnTo>
                <a:lnTo>
                  <a:pt x="15306" y="3164"/>
                </a:lnTo>
                <a:lnTo>
                  <a:pt x="15209" y="3310"/>
                </a:lnTo>
                <a:lnTo>
                  <a:pt x="14698" y="2993"/>
                </a:lnTo>
                <a:lnTo>
                  <a:pt x="14187" y="2701"/>
                </a:lnTo>
                <a:lnTo>
                  <a:pt x="14406" y="2336"/>
                </a:lnTo>
                <a:lnTo>
                  <a:pt x="14503" y="2166"/>
                </a:lnTo>
                <a:close/>
                <a:moveTo>
                  <a:pt x="4502" y="2555"/>
                </a:moveTo>
                <a:lnTo>
                  <a:pt x="4624" y="2847"/>
                </a:lnTo>
                <a:lnTo>
                  <a:pt x="4794" y="3115"/>
                </a:lnTo>
                <a:lnTo>
                  <a:pt x="4916" y="3237"/>
                </a:lnTo>
                <a:lnTo>
                  <a:pt x="5038" y="3358"/>
                </a:lnTo>
                <a:lnTo>
                  <a:pt x="4381" y="3821"/>
                </a:lnTo>
                <a:lnTo>
                  <a:pt x="4332" y="3869"/>
                </a:lnTo>
                <a:lnTo>
                  <a:pt x="4259" y="3821"/>
                </a:lnTo>
                <a:lnTo>
                  <a:pt x="3943" y="3626"/>
                </a:lnTo>
                <a:lnTo>
                  <a:pt x="3675" y="3407"/>
                </a:lnTo>
                <a:lnTo>
                  <a:pt x="3529" y="3237"/>
                </a:lnTo>
                <a:lnTo>
                  <a:pt x="3821" y="2993"/>
                </a:lnTo>
                <a:lnTo>
                  <a:pt x="4162" y="2774"/>
                </a:lnTo>
                <a:lnTo>
                  <a:pt x="4502" y="2555"/>
                </a:lnTo>
                <a:close/>
                <a:moveTo>
                  <a:pt x="16036" y="2945"/>
                </a:moveTo>
                <a:lnTo>
                  <a:pt x="16547" y="3237"/>
                </a:lnTo>
                <a:lnTo>
                  <a:pt x="17033" y="3577"/>
                </a:lnTo>
                <a:lnTo>
                  <a:pt x="16766" y="3796"/>
                </a:lnTo>
                <a:lnTo>
                  <a:pt x="16571" y="3967"/>
                </a:lnTo>
                <a:lnTo>
                  <a:pt x="16352" y="4186"/>
                </a:lnTo>
                <a:lnTo>
                  <a:pt x="15963" y="3869"/>
                </a:lnTo>
                <a:lnTo>
                  <a:pt x="15573" y="3577"/>
                </a:lnTo>
                <a:lnTo>
                  <a:pt x="15744" y="3310"/>
                </a:lnTo>
                <a:lnTo>
                  <a:pt x="15938" y="3066"/>
                </a:lnTo>
                <a:lnTo>
                  <a:pt x="16036" y="2945"/>
                </a:lnTo>
                <a:close/>
                <a:moveTo>
                  <a:pt x="8736" y="5645"/>
                </a:moveTo>
                <a:lnTo>
                  <a:pt x="8833" y="5743"/>
                </a:lnTo>
                <a:lnTo>
                  <a:pt x="8809" y="5791"/>
                </a:lnTo>
                <a:lnTo>
                  <a:pt x="8736" y="5645"/>
                </a:lnTo>
                <a:close/>
                <a:moveTo>
                  <a:pt x="9831" y="3407"/>
                </a:moveTo>
                <a:lnTo>
                  <a:pt x="9588" y="3431"/>
                </a:lnTo>
                <a:lnTo>
                  <a:pt x="9369" y="3456"/>
                </a:lnTo>
                <a:lnTo>
                  <a:pt x="9150" y="3529"/>
                </a:lnTo>
                <a:lnTo>
                  <a:pt x="8931" y="3602"/>
                </a:lnTo>
                <a:lnTo>
                  <a:pt x="8736" y="3723"/>
                </a:lnTo>
                <a:lnTo>
                  <a:pt x="8517" y="3894"/>
                </a:lnTo>
                <a:lnTo>
                  <a:pt x="8298" y="4113"/>
                </a:lnTo>
                <a:lnTo>
                  <a:pt x="8128" y="4356"/>
                </a:lnTo>
                <a:lnTo>
                  <a:pt x="7982" y="4648"/>
                </a:lnTo>
                <a:lnTo>
                  <a:pt x="7884" y="4940"/>
                </a:lnTo>
                <a:lnTo>
                  <a:pt x="7811" y="5232"/>
                </a:lnTo>
                <a:lnTo>
                  <a:pt x="7787" y="5524"/>
                </a:lnTo>
                <a:lnTo>
                  <a:pt x="7811" y="5791"/>
                </a:lnTo>
                <a:lnTo>
                  <a:pt x="7909" y="6035"/>
                </a:lnTo>
                <a:lnTo>
                  <a:pt x="8006" y="6254"/>
                </a:lnTo>
                <a:lnTo>
                  <a:pt x="8152" y="6424"/>
                </a:lnTo>
                <a:lnTo>
                  <a:pt x="8322" y="6594"/>
                </a:lnTo>
                <a:lnTo>
                  <a:pt x="8420" y="6740"/>
                </a:lnTo>
                <a:lnTo>
                  <a:pt x="8541" y="6862"/>
                </a:lnTo>
                <a:lnTo>
                  <a:pt x="8663" y="6959"/>
                </a:lnTo>
                <a:lnTo>
                  <a:pt x="8809" y="7057"/>
                </a:lnTo>
                <a:lnTo>
                  <a:pt x="8955" y="7130"/>
                </a:lnTo>
                <a:lnTo>
                  <a:pt x="9125" y="7203"/>
                </a:lnTo>
                <a:lnTo>
                  <a:pt x="9296" y="7251"/>
                </a:lnTo>
                <a:lnTo>
                  <a:pt x="9466" y="7276"/>
                </a:lnTo>
                <a:lnTo>
                  <a:pt x="9636" y="7276"/>
                </a:lnTo>
                <a:lnTo>
                  <a:pt x="9807" y="7251"/>
                </a:lnTo>
                <a:lnTo>
                  <a:pt x="9953" y="7227"/>
                </a:lnTo>
                <a:lnTo>
                  <a:pt x="10099" y="7178"/>
                </a:lnTo>
                <a:lnTo>
                  <a:pt x="10245" y="7105"/>
                </a:lnTo>
                <a:lnTo>
                  <a:pt x="10391" y="7032"/>
                </a:lnTo>
                <a:lnTo>
                  <a:pt x="10512" y="6959"/>
                </a:lnTo>
                <a:lnTo>
                  <a:pt x="10634" y="6838"/>
                </a:lnTo>
                <a:lnTo>
                  <a:pt x="10683" y="6838"/>
                </a:lnTo>
                <a:lnTo>
                  <a:pt x="10902" y="6667"/>
                </a:lnTo>
                <a:lnTo>
                  <a:pt x="11121" y="6473"/>
                </a:lnTo>
                <a:lnTo>
                  <a:pt x="11291" y="6254"/>
                </a:lnTo>
                <a:lnTo>
                  <a:pt x="11413" y="5986"/>
                </a:lnTo>
                <a:lnTo>
                  <a:pt x="11510" y="5718"/>
                </a:lnTo>
                <a:lnTo>
                  <a:pt x="11583" y="5427"/>
                </a:lnTo>
                <a:lnTo>
                  <a:pt x="11607" y="5159"/>
                </a:lnTo>
                <a:lnTo>
                  <a:pt x="11583" y="4891"/>
                </a:lnTo>
                <a:lnTo>
                  <a:pt x="11559" y="4697"/>
                </a:lnTo>
                <a:lnTo>
                  <a:pt x="11534" y="4745"/>
                </a:lnTo>
                <a:lnTo>
                  <a:pt x="11486" y="4818"/>
                </a:lnTo>
                <a:lnTo>
                  <a:pt x="11413" y="4891"/>
                </a:lnTo>
                <a:lnTo>
                  <a:pt x="11340" y="4964"/>
                </a:lnTo>
                <a:lnTo>
                  <a:pt x="11242" y="5013"/>
                </a:lnTo>
                <a:lnTo>
                  <a:pt x="11145" y="5062"/>
                </a:lnTo>
                <a:lnTo>
                  <a:pt x="11048" y="5086"/>
                </a:lnTo>
                <a:lnTo>
                  <a:pt x="10950" y="5086"/>
                </a:lnTo>
                <a:lnTo>
                  <a:pt x="10780" y="5062"/>
                </a:lnTo>
                <a:lnTo>
                  <a:pt x="10610" y="5013"/>
                </a:lnTo>
                <a:lnTo>
                  <a:pt x="10537" y="4964"/>
                </a:lnTo>
                <a:lnTo>
                  <a:pt x="10488" y="4916"/>
                </a:lnTo>
                <a:lnTo>
                  <a:pt x="10391" y="4770"/>
                </a:lnTo>
                <a:lnTo>
                  <a:pt x="10318" y="4624"/>
                </a:lnTo>
                <a:lnTo>
                  <a:pt x="10293" y="4453"/>
                </a:lnTo>
                <a:lnTo>
                  <a:pt x="10293" y="4356"/>
                </a:lnTo>
                <a:lnTo>
                  <a:pt x="10318" y="4259"/>
                </a:lnTo>
                <a:lnTo>
                  <a:pt x="10366" y="4161"/>
                </a:lnTo>
                <a:lnTo>
                  <a:pt x="10415" y="4088"/>
                </a:lnTo>
                <a:lnTo>
                  <a:pt x="10561" y="3942"/>
                </a:lnTo>
                <a:lnTo>
                  <a:pt x="10731" y="3845"/>
                </a:lnTo>
                <a:lnTo>
                  <a:pt x="10756" y="3821"/>
                </a:lnTo>
                <a:lnTo>
                  <a:pt x="10829" y="3772"/>
                </a:lnTo>
                <a:lnTo>
                  <a:pt x="10877" y="3748"/>
                </a:lnTo>
                <a:lnTo>
                  <a:pt x="10707" y="3650"/>
                </a:lnTo>
                <a:lnTo>
                  <a:pt x="10512" y="3553"/>
                </a:lnTo>
                <a:lnTo>
                  <a:pt x="10269" y="3480"/>
                </a:lnTo>
                <a:lnTo>
                  <a:pt x="10050" y="3431"/>
                </a:lnTo>
                <a:lnTo>
                  <a:pt x="9831" y="3407"/>
                </a:lnTo>
                <a:close/>
                <a:moveTo>
                  <a:pt x="10050" y="2215"/>
                </a:moveTo>
                <a:lnTo>
                  <a:pt x="10391" y="2239"/>
                </a:lnTo>
                <a:lnTo>
                  <a:pt x="10439" y="2385"/>
                </a:lnTo>
                <a:lnTo>
                  <a:pt x="10488" y="2580"/>
                </a:lnTo>
                <a:lnTo>
                  <a:pt x="10512" y="2677"/>
                </a:lnTo>
                <a:lnTo>
                  <a:pt x="10585" y="2774"/>
                </a:lnTo>
                <a:lnTo>
                  <a:pt x="10610" y="2799"/>
                </a:lnTo>
                <a:lnTo>
                  <a:pt x="10683" y="2799"/>
                </a:lnTo>
                <a:lnTo>
                  <a:pt x="10707" y="2774"/>
                </a:lnTo>
                <a:lnTo>
                  <a:pt x="10780" y="2653"/>
                </a:lnTo>
                <a:lnTo>
                  <a:pt x="10829" y="2531"/>
                </a:lnTo>
                <a:lnTo>
                  <a:pt x="10829" y="2409"/>
                </a:lnTo>
                <a:lnTo>
                  <a:pt x="10829" y="2263"/>
                </a:lnTo>
                <a:lnTo>
                  <a:pt x="11291" y="2336"/>
                </a:lnTo>
                <a:lnTo>
                  <a:pt x="11315" y="2482"/>
                </a:lnTo>
                <a:lnTo>
                  <a:pt x="11388" y="2604"/>
                </a:lnTo>
                <a:lnTo>
                  <a:pt x="11461" y="2653"/>
                </a:lnTo>
                <a:lnTo>
                  <a:pt x="11559" y="2677"/>
                </a:lnTo>
                <a:lnTo>
                  <a:pt x="11607" y="2677"/>
                </a:lnTo>
                <a:lnTo>
                  <a:pt x="11656" y="2653"/>
                </a:lnTo>
                <a:lnTo>
                  <a:pt x="11680" y="2604"/>
                </a:lnTo>
                <a:lnTo>
                  <a:pt x="11705" y="2555"/>
                </a:lnTo>
                <a:lnTo>
                  <a:pt x="11729" y="2434"/>
                </a:lnTo>
                <a:lnTo>
                  <a:pt x="12264" y="2580"/>
                </a:lnTo>
                <a:lnTo>
                  <a:pt x="12191" y="2677"/>
                </a:lnTo>
                <a:lnTo>
                  <a:pt x="12143" y="2774"/>
                </a:lnTo>
                <a:lnTo>
                  <a:pt x="12118" y="2896"/>
                </a:lnTo>
                <a:lnTo>
                  <a:pt x="12118" y="2969"/>
                </a:lnTo>
                <a:lnTo>
                  <a:pt x="12118" y="3018"/>
                </a:lnTo>
                <a:lnTo>
                  <a:pt x="12143" y="3066"/>
                </a:lnTo>
                <a:lnTo>
                  <a:pt x="12216" y="3091"/>
                </a:lnTo>
                <a:lnTo>
                  <a:pt x="12264" y="3091"/>
                </a:lnTo>
                <a:lnTo>
                  <a:pt x="12289" y="3066"/>
                </a:lnTo>
                <a:lnTo>
                  <a:pt x="12362" y="2993"/>
                </a:lnTo>
                <a:lnTo>
                  <a:pt x="12483" y="2847"/>
                </a:lnTo>
                <a:lnTo>
                  <a:pt x="12581" y="2726"/>
                </a:lnTo>
                <a:lnTo>
                  <a:pt x="12654" y="2750"/>
                </a:lnTo>
                <a:lnTo>
                  <a:pt x="12800" y="2750"/>
                </a:lnTo>
                <a:lnTo>
                  <a:pt x="13092" y="2872"/>
                </a:lnTo>
                <a:lnTo>
                  <a:pt x="13165" y="2945"/>
                </a:lnTo>
                <a:lnTo>
                  <a:pt x="12946" y="3066"/>
                </a:lnTo>
                <a:lnTo>
                  <a:pt x="12751" y="3212"/>
                </a:lnTo>
                <a:lnTo>
                  <a:pt x="12581" y="3383"/>
                </a:lnTo>
                <a:lnTo>
                  <a:pt x="12508" y="3480"/>
                </a:lnTo>
                <a:lnTo>
                  <a:pt x="12483" y="3577"/>
                </a:lnTo>
                <a:lnTo>
                  <a:pt x="12483" y="3650"/>
                </a:lnTo>
                <a:lnTo>
                  <a:pt x="12508" y="3699"/>
                </a:lnTo>
                <a:lnTo>
                  <a:pt x="12556" y="3748"/>
                </a:lnTo>
                <a:lnTo>
                  <a:pt x="12629" y="3748"/>
                </a:lnTo>
                <a:lnTo>
                  <a:pt x="12727" y="3699"/>
                </a:lnTo>
                <a:lnTo>
                  <a:pt x="12824" y="3650"/>
                </a:lnTo>
                <a:lnTo>
                  <a:pt x="12994" y="3529"/>
                </a:lnTo>
                <a:lnTo>
                  <a:pt x="13335" y="3310"/>
                </a:lnTo>
                <a:lnTo>
                  <a:pt x="13408" y="3602"/>
                </a:lnTo>
                <a:lnTo>
                  <a:pt x="13457" y="3845"/>
                </a:lnTo>
                <a:lnTo>
                  <a:pt x="13481" y="3991"/>
                </a:lnTo>
                <a:lnTo>
                  <a:pt x="13213" y="4015"/>
                </a:lnTo>
                <a:lnTo>
                  <a:pt x="12970" y="4064"/>
                </a:lnTo>
                <a:lnTo>
                  <a:pt x="12873" y="4137"/>
                </a:lnTo>
                <a:lnTo>
                  <a:pt x="12775" y="4186"/>
                </a:lnTo>
                <a:lnTo>
                  <a:pt x="12702" y="4283"/>
                </a:lnTo>
                <a:lnTo>
                  <a:pt x="12678" y="4380"/>
                </a:lnTo>
                <a:lnTo>
                  <a:pt x="12678" y="4429"/>
                </a:lnTo>
                <a:lnTo>
                  <a:pt x="12702" y="4453"/>
                </a:lnTo>
                <a:lnTo>
                  <a:pt x="12800" y="4502"/>
                </a:lnTo>
                <a:lnTo>
                  <a:pt x="12897" y="4502"/>
                </a:lnTo>
                <a:lnTo>
                  <a:pt x="13116" y="4478"/>
                </a:lnTo>
                <a:lnTo>
                  <a:pt x="13530" y="4429"/>
                </a:lnTo>
                <a:lnTo>
                  <a:pt x="13554" y="4891"/>
                </a:lnTo>
                <a:lnTo>
                  <a:pt x="13554" y="5354"/>
                </a:lnTo>
                <a:lnTo>
                  <a:pt x="13432" y="5354"/>
                </a:lnTo>
                <a:lnTo>
                  <a:pt x="13092" y="5329"/>
                </a:lnTo>
                <a:lnTo>
                  <a:pt x="12897" y="5305"/>
                </a:lnTo>
                <a:lnTo>
                  <a:pt x="12727" y="5329"/>
                </a:lnTo>
                <a:lnTo>
                  <a:pt x="12654" y="5354"/>
                </a:lnTo>
                <a:lnTo>
                  <a:pt x="12629" y="5402"/>
                </a:lnTo>
                <a:lnTo>
                  <a:pt x="12605" y="5451"/>
                </a:lnTo>
                <a:lnTo>
                  <a:pt x="12654" y="5524"/>
                </a:lnTo>
                <a:lnTo>
                  <a:pt x="12800" y="5621"/>
                </a:lnTo>
                <a:lnTo>
                  <a:pt x="12946" y="5670"/>
                </a:lnTo>
                <a:lnTo>
                  <a:pt x="13116" y="5718"/>
                </a:lnTo>
                <a:lnTo>
                  <a:pt x="13286" y="5743"/>
                </a:lnTo>
                <a:lnTo>
                  <a:pt x="13530" y="5767"/>
                </a:lnTo>
                <a:lnTo>
                  <a:pt x="13505" y="6059"/>
                </a:lnTo>
                <a:lnTo>
                  <a:pt x="13457" y="6424"/>
                </a:lnTo>
                <a:lnTo>
                  <a:pt x="13189" y="6302"/>
                </a:lnTo>
                <a:lnTo>
                  <a:pt x="12897" y="6205"/>
                </a:lnTo>
                <a:lnTo>
                  <a:pt x="12727" y="6181"/>
                </a:lnTo>
                <a:lnTo>
                  <a:pt x="12459" y="6181"/>
                </a:lnTo>
                <a:lnTo>
                  <a:pt x="12313" y="6205"/>
                </a:lnTo>
                <a:lnTo>
                  <a:pt x="12264" y="6254"/>
                </a:lnTo>
                <a:lnTo>
                  <a:pt x="12264" y="6302"/>
                </a:lnTo>
                <a:lnTo>
                  <a:pt x="12289" y="6327"/>
                </a:lnTo>
                <a:lnTo>
                  <a:pt x="12435" y="6424"/>
                </a:lnTo>
                <a:lnTo>
                  <a:pt x="12581" y="6497"/>
                </a:lnTo>
                <a:lnTo>
                  <a:pt x="12873" y="6667"/>
                </a:lnTo>
                <a:lnTo>
                  <a:pt x="13116" y="6765"/>
                </a:lnTo>
                <a:lnTo>
                  <a:pt x="13359" y="6862"/>
                </a:lnTo>
                <a:lnTo>
                  <a:pt x="13213" y="7203"/>
                </a:lnTo>
                <a:lnTo>
                  <a:pt x="13067" y="7519"/>
                </a:lnTo>
                <a:lnTo>
                  <a:pt x="12824" y="7397"/>
                </a:lnTo>
                <a:lnTo>
                  <a:pt x="12581" y="7300"/>
                </a:lnTo>
                <a:lnTo>
                  <a:pt x="12264" y="7130"/>
                </a:lnTo>
                <a:lnTo>
                  <a:pt x="11972" y="6984"/>
                </a:lnTo>
                <a:lnTo>
                  <a:pt x="11924" y="6984"/>
                </a:lnTo>
                <a:lnTo>
                  <a:pt x="11899" y="7008"/>
                </a:lnTo>
                <a:lnTo>
                  <a:pt x="11875" y="7057"/>
                </a:lnTo>
                <a:lnTo>
                  <a:pt x="11899" y="7081"/>
                </a:lnTo>
                <a:lnTo>
                  <a:pt x="11972" y="7251"/>
                </a:lnTo>
                <a:lnTo>
                  <a:pt x="12070" y="7373"/>
                </a:lnTo>
                <a:lnTo>
                  <a:pt x="12191" y="7470"/>
                </a:lnTo>
                <a:lnTo>
                  <a:pt x="12337" y="7592"/>
                </a:lnTo>
                <a:lnTo>
                  <a:pt x="12556" y="7738"/>
                </a:lnTo>
                <a:lnTo>
                  <a:pt x="12824" y="7884"/>
                </a:lnTo>
                <a:lnTo>
                  <a:pt x="12605" y="8127"/>
                </a:lnTo>
                <a:lnTo>
                  <a:pt x="12410" y="8322"/>
                </a:lnTo>
                <a:lnTo>
                  <a:pt x="12410" y="8225"/>
                </a:lnTo>
                <a:lnTo>
                  <a:pt x="12386" y="8176"/>
                </a:lnTo>
                <a:lnTo>
                  <a:pt x="12313" y="8103"/>
                </a:lnTo>
                <a:lnTo>
                  <a:pt x="12045" y="7933"/>
                </a:lnTo>
                <a:lnTo>
                  <a:pt x="11899" y="7835"/>
                </a:lnTo>
                <a:lnTo>
                  <a:pt x="11778" y="7738"/>
                </a:lnTo>
                <a:lnTo>
                  <a:pt x="11680" y="7616"/>
                </a:lnTo>
                <a:lnTo>
                  <a:pt x="11583" y="7519"/>
                </a:lnTo>
                <a:lnTo>
                  <a:pt x="11437" y="7446"/>
                </a:lnTo>
                <a:lnTo>
                  <a:pt x="11388" y="7422"/>
                </a:lnTo>
                <a:lnTo>
                  <a:pt x="11291" y="7422"/>
                </a:lnTo>
                <a:lnTo>
                  <a:pt x="11267" y="7446"/>
                </a:lnTo>
                <a:lnTo>
                  <a:pt x="11267" y="7519"/>
                </a:lnTo>
                <a:lnTo>
                  <a:pt x="11267" y="7592"/>
                </a:lnTo>
                <a:lnTo>
                  <a:pt x="11340" y="7738"/>
                </a:lnTo>
                <a:lnTo>
                  <a:pt x="11437" y="7860"/>
                </a:lnTo>
                <a:lnTo>
                  <a:pt x="11534" y="7981"/>
                </a:lnTo>
                <a:lnTo>
                  <a:pt x="11656" y="8127"/>
                </a:lnTo>
                <a:lnTo>
                  <a:pt x="11826" y="8273"/>
                </a:lnTo>
                <a:lnTo>
                  <a:pt x="11972" y="8371"/>
                </a:lnTo>
                <a:lnTo>
                  <a:pt x="12167" y="8444"/>
                </a:lnTo>
                <a:lnTo>
                  <a:pt x="12240" y="8468"/>
                </a:lnTo>
                <a:lnTo>
                  <a:pt x="12289" y="8444"/>
                </a:lnTo>
                <a:lnTo>
                  <a:pt x="12021" y="8663"/>
                </a:lnTo>
                <a:lnTo>
                  <a:pt x="11705" y="8833"/>
                </a:lnTo>
                <a:lnTo>
                  <a:pt x="11388" y="9003"/>
                </a:lnTo>
                <a:lnTo>
                  <a:pt x="11048" y="9125"/>
                </a:lnTo>
                <a:lnTo>
                  <a:pt x="11072" y="9028"/>
                </a:lnTo>
                <a:lnTo>
                  <a:pt x="11072" y="8979"/>
                </a:lnTo>
                <a:lnTo>
                  <a:pt x="11048" y="8906"/>
                </a:lnTo>
                <a:lnTo>
                  <a:pt x="10999" y="8736"/>
                </a:lnTo>
                <a:lnTo>
                  <a:pt x="10926" y="8565"/>
                </a:lnTo>
                <a:lnTo>
                  <a:pt x="10853" y="8225"/>
                </a:lnTo>
                <a:lnTo>
                  <a:pt x="10780" y="7957"/>
                </a:lnTo>
                <a:lnTo>
                  <a:pt x="10731" y="7835"/>
                </a:lnTo>
                <a:lnTo>
                  <a:pt x="10683" y="7811"/>
                </a:lnTo>
                <a:lnTo>
                  <a:pt x="10634" y="7762"/>
                </a:lnTo>
                <a:lnTo>
                  <a:pt x="10585" y="7762"/>
                </a:lnTo>
                <a:lnTo>
                  <a:pt x="10537" y="7787"/>
                </a:lnTo>
                <a:lnTo>
                  <a:pt x="10488" y="7835"/>
                </a:lnTo>
                <a:lnTo>
                  <a:pt x="10464" y="7908"/>
                </a:lnTo>
                <a:lnTo>
                  <a:pt x="10439" y="8030"/>
                </a:lnTo>
                <a:lnTo>
                  <a:pt x="10464" y="8176"/>
                </a:lnTo>
                <a:lnTo>
                  <a:pt x="10464" y="8322"/>
                </a:lnTo>
                <a:lnTo>
                  <a:pt x="10561" y="8736"/>
                </a:lnTo>
                <a:lnTo>
                  <a:pt x="10610" y="8930"/>
                </a:lnTo>
                <a:lnTo>
                  <a:pt x="10707" y="9125"/>
                </a:lnTo>
                <a:lnTo>
                  <a:pt x="10731" y="9174"/>
                </a:lnTo>
                <a:lnTo>
                  <a:pt x="10780" y="9198"/>
                </a:lnTo>
                <a:lnTo>
                  <a:pt x="10391" y="9247"/>
                </a:lnTo>
                <a:lnTo>
                  <a:pt x="10147" y="9271"/>
                </a:lnTo>
                <a:lnTo>
                  <a:pt x="9636" y="9271"/>
                </a:lnTo>
                <a:lnTo>
                  <a:pt x="9393" y="9247"/>
                </a:lnTo>
                <a:lnTo>
                  <a:pt x="9442" y="9198"/>
                </a:lnTo>
                <a:lnTo>
                  <a:pt x="9490" y="9149"/>
                </a:lnTo>
                <a:lnTo>
                  <a:pt x="9588" y="8833"/>
                </a:lnTo>
                <a:lnTo>
                  <a:pt x="9661" y="8517"/>
                </a:lnTo>
                <a:lnTo>
                  <a:pt x="9685" y="8371"/>
                </a:lnTo>
                <a:lnTo>
                  <a:pt x="9661" y="8225"/>
                </a:lnTo>
                <a:lnTo>
                  <a:pt x="9612" y="7957"/>
                </a:lnTo>
                <a:lnTo>
                  <a:pt x="9588" y="7908"/>
                </a:lnTo>
                <a:lnTo>
                  <a:pt x="9515" y="7908"/>
                </a:lnTo>
                <a:lnTo>
                  <a:pt x="9490" y="7957"/>
                </a:lnTo>
                <a:lnTo>
                  <a:pt x="9442" y="8054"/>
                </a:lnTo>
                <a:lnTo>
                  <a:pt x="9393" y="8176"/>
                </a:lnTo>
                <a:lnTo>
                  <a:pt x="9296" y="8419"/>
                </a:lnTo>
                <a:lnTo>
                  <a:pt x="9198" y="8711"/>
                </a:lnTo>
                <a:lnTo>
                  <a:pt x="9125" y="9003"/>
                </a:lnTo>
                <a:lnTo>
                  <a:pt x="9125" y="9052"/>
                </a:lnTo>
                <a:lnTo>
                  <a:pt x="9150" y="9125"/>
                </a:lnTo>
                <a:lnTo>
                  <a:pt x="9174" y="9174"/>
                </a:lnTo>
                <a:lnTo>
                  <a:pt x="9223" y="9222"/>
                </a:lnTo>
                <a:lnTo>
                  <a:pt x="8931" y="9149"/>
                </a:lnTo>
                <a:lnTo>
                  <a:pt x="8614" y="9052"/>
                </a:lnTo>
                <a:lnTo>
                  <a:pt x="8322" y="8930"/>
                </a:lnTo>
                <a:lnTo>
                  <a:pt x="8055" y="8809"/>
                </a:lnTo>
                <a:lnTo>
                  <a:pt x="8103" y="8663"/>
                </a:lnTo>
                <a:lnTo>
                  <a:pt x="8152" y="8492"/>
                </a:lnTo>
                <a:lnTo>
                  <a:pt x="8249" y="8346"/>
                </a:lnTo>
                <a:lnTo>
                  <a:pt x="8347" y="8200"/>
                </a:lnTo>
                <a:lnTo>
                  <a:pt x="8541" y="7884"/>
                </a:lnTo>
                <a:lnTo>
                  <a:pt x="8541" y="7835"/>
                </a:lnTo>
                <a:lnTo>
                  <a:pt x="8517" y="7762"/>
                </a:lnTo>
                <a:lnTo>
                  <a:pt x="8468" y="7738"/>
                </a:lnTo>
                <a:lnTo>
                  <a:pt x="8420" y="7738"/>
                </a:lnTo>
                <a:lnTo>
                  <a:pt x="8249" y="7811"/>
                </a:lnTo>
                <a:lnTo>
                  <a:pt x="8128" y="7933"/>
                </a:lnTo>
                <a:lnTo>
                  <a:pt x="8006" y="8054"/>
                </a:lnTo>
                <a:lnTo>
                  <a:pt x="7909" y="8200"/>
                </a:lnTo>
                <a:lnTo>
                  <a:pt x="7787" y="8371"/>
                </a:lnTo>
                <a:lnTo>
                  <a:pt x="7690" y="8590"/>
                </a:lnTo>
                <a:lnTo>
                  <a:pt x="7446" y="8419"/>
                </a:lnTo>
                <a:lnTo>
                  <a:pt x="7203" y="8200"/>
                </a:lnTo>
                <a:lnTo>
                  <a:pt x="7276" y="8030"/>
                </a:lnTo>
                <a:lnTo>
                  <a:pt x="7398" y="7884"/>
                </a:lnTo>
                <a:lnTo>
                  <a:pt x="7592" y="7592"/>
                </a:lnTo>
                <a:lnTo>
                  <a:pt x="7811" y="7300"/>
                </a:lnTo>
                <a:lnTo>
                  <a:pt x="7811" y="7251"/>
                </a:lnTo>
                <a:lnTo>
                  <a:pt x="7811" y="7203"/>
                </a:lnTo>
                <a:lnTo>
                  <a:pt x="7763" y="7154"/>
                </a:lnTo>
                <a:lnTo>
                  <a:pt x="7714" y="7154"/>
                </a:lnTo>
                <a:lnTo>
                  <a:pt x="7519" y="7251"/>
                </a:lnTo>
                <a:lnTo>
                  <a:pt x="7349" y="7349"/>
                </a:lnTo>
                <a:lnTo>
                  <a:pt x="7203" y="7470"/>
                </a:lnTo>
                <a:lnTo>
                  <a:pt x="7057" y="7616"/>
                </a:lnTo>
                <a:lnTo>
                  <a:pt x="6984" y="7738"/>
                </a:lnTo>
                <a:lnTo>
                  <a:pt x="6887" y="7860"/>
                </a:lnTo>
                <a:lnTo>
                  <a:pt x="6717" y="7616"/>
                </a:lnTo>
                <a:lnTo>
                  <a:pt x="6571" y="7349"/>
                </a:lnTo>
                <a:lnTo>
                  <a:pt x="6790" y="7154"/>
                </a:lnTo>
                <a:lnTo>
                  <a:pt x="7057" y="6935"/>
                </a:lnTo>
                <a:lnTo>
                  <a:pt x="7203" y="6813"/>
                </a:lnTo>
                <a:lnTo>
                  <a:pt x="7301" y="6692"/>
                </a:lnTo>
                <a:lnTo>
                  <a:pt x="7301" y="6643"/>
                </a:lnTo>
                <a:lnTo>
                  <a:pt x="7082" y="6643"/>
                </a:lnTo>
                <a:lnTo>
                  <a:pt x="6863" y="6716"/>
                </a:lnTo>
                <a:lnTo>
                  <a:pt x="6668" y="6789"/>
                </a:lnTo>
                <a:lnTo>
                  <a:pt x="6498" y="6886"/>
                </a:lnTo>
                <a:lnTo>
                  <a:pt x="6425" y="6935"/>
                </a:lnTo>
                <a:lnTo>
                  <a:pt x="6400" y="6862"/>
                </a:lnTo>
                <a:lnTo>
                  <a:pt x="6327" y="6473"/>
                </a:lnTo>
                <a:lnTo>
                  <a:pt x="6644" y="6278"/>
                </a:lnTo>
                <a:lnTo>
                  <a:pt x="6936" y="6083"/>
                </a:lnTo>
                <a:lnTo>
                  <a:pt x="7082" y="5986"/>
                </a:lnTo>
                <a:lnTo>
                  <a:pt x="7179" y="5840"/>
                </a:lnTo>
                <a:lnTo>
                  <a:pt x="7179" y="5791"/>
                </a:lnTo>
                <a:lnTo>
                  <a:pt x="6960" y="5791"/>
                </a:lnTo>
                <a:lnTo>
                  <a:pt x="6790" y="5816"/>
                </a:lnTo>
                <a:lnTo>
                  <a:pt x="6619" y="5864"/>
                </a:lnTo>
                <a:lnTo>
                  <a:pt x="6449" y="5937"/>
                </a:lnTo>
                <a:lnTo>
                  <a:pt x="6279" y="5986"/>
                </a:lnTo>
                <a:lnTo>
                  <a:pt x="6279" y="5718"/>
                </a:lnTo>
                <a:lnTo>
                  <a:pt x="6303" y="5451"/>
                </a:lnTo>
                <a:lnTo>
                  <a:pt x="6498" y="5329"/>
                </a:lnTo>
                <a:lnTo>
                  <a:pt x="6692" y="5232"/>
                </a:lnTo>
                <a:lnTo>
                  <a:pt x="6984" y="5062"/>
                </a:lnTo>
                <a:lnTo>
                  <a:pt x="7106" y="4964"/>
                </a:lnTo>
                <a:lnTo>
                  <a:pt x="7203" y="4818"/>
                </a:lnTo>
                <a:lnTo>
                  <a:pt x="7228" y="4794"/>
                </a:lnTo>
                <a:lnTo>
                  <a:pt x="7203" y="4770"/>
                </a:lnTo>
                <a:lnTo>
                  <a:pt x="7203" y="4721"/>
                </a:lnTo>
                <a:lnTo>
                  <a:pt x="7155" y="4721"/>
                </a:lnTo>
                <a:lnTo>
                  <a:pt x="7009" y="4697"/>
                </a:lnTo>
                <a:lnTo>
                  <a:pt x="6838" y="4721"/>
                </a:lnTo>
                <a:lnTo>
                  <a:pt x="6692" y="4770"/>
                </a:lnTo>
                <a:lnTo>
                  <a:pt x="6546" y="4818"/>
                </a:lnTo>
                <a:lnTo>
                  <a:pt x="6376" y="4891"/>
                </a:lnTo>
                <a:lnTo>
                  <a:pt x="6522" y="4356"/>
                </a:lnTo>
                <a:lnTo>
                  <a:pt x="6522" y="4332"/>
                </a:lnTo>
                <a:lnTo>
                  <a:pt x="6741" y="4283"/>
                </a:lnTo>
                <a:lnTo>
                  <a:pt x="7057" y="4210"/>
                </a:lnTo>
                <a:lnTo>
                  <a:pt x="7203" y="4161"/>
                </a:lnTo>
                <a:lnTo>
                  <a:pt x="7276" y="4113"/>
                </a:lnTo>
                <a:lnTo>
                  <a:pt x="7325" y="4064"/>
                </a:lnTo>
                <a:lnTo>
                  <a:pt x="7349" y="4015"/>
                </a:lnTo>
                <a:lnTo>
                  <a:pt x="7325" y="3942"/>
                </a:lnTo>
                <a:lnTo>
                  <a:pt x="7276" y="3894"/>
                </a:lnTo>
                <a:lnTo>
                  <a:pt x="7203" y="3869"/>
                </a:lnTo>
                <a:lnTo>
                  <a:pt x="7057" y="3845"/>
                </a:lnTo>
                <a:lnTo>
                  <a:pt x="6717" y="3845"/>
                </a:lnTo>
                <a:lnTo>
                  <a:pt x="6887" y="3577"/>
                </a:lnTo>
                <a:lnTo>
                  <a:pt x="7106" y="3310"/>
                </a:lnTo>
                <a:lnTo>
                  <a:pt x="7203" y="3188"/>
                </a:lnTo>
                <a:lnTo>
                  <a:pt x="7228" y="3188"/>
                </a:lnTo>
                <a:lnTo>
                  <a:pt x="7398" y="3237"/>
                </a:lnTo>
                <a:lnTo>
                  <a:pt x="7568" y="3285"/>
                </a:lnTo>
                <a:lnTo>
                  <a:pt x="7738" y="3310"/>
                </a:lnTo>
                <a:lnTo>
                  <a:pt x="7933" y="3334"/>
                </a:lnTo>
                <a:lnTo>
                  <a:pt x="7982" y="3310"/>
                </a:lnTo>
                <a:lnTo>
                  <a:pt x="8006" y="3285"/>
                </a:lnTo>
                <a:lnTo>
                  <a:pt x="8030" y="3237"/>
                </a:lnTo>
                <a:lnTo>
                  <a:pt x="8006" y="3164"/>
                </a:lnTo>
                <a:lnTo>
                  <a:pt x="7933" y="3091"/>
                </a:lnTo>
                <a:lnTo>
                  <a:pt x="7860" y="2993"/>
                </a:lnTo>
                <a:lnTo>
                  <a:pt x="7763" y="2920"/>
                </a:lnTo>
                <a:lnTo>
                  <a:pt x="7641" y="2872"/>
                </a:lnTo>
                <a:lnTo>
                  <a:pt x="7982" y="2653"/>
                </a:lnTo>
                <a:lnTo>
                  <a:pt x="8006" y="2604"/>
                </a:lnTo>
                <a:lnTo>
                  <a:pt x="8006" y="2555"/>
                </a:lnTo>
                <a:lnTo>
                  <a:pt x="8322" y="2458"/>
                </a:lnTo>
                <a:lnTo>
                  <a:pt x="8371" y="2531"/>
                </a:lnTo>
                <a:lnTo>
                  <a:pt x="8468" y="2628"/>
                </a:lnTo>
                <a:lnTo>
                  <a:pt x="8590" y="2701"/>
                </a:lnTo>
                <a:lnTo>
                  <a:pt x="8687" y="2750"/>
                </a:lnTo>
                <a:lnTo>
                  <a:pt x="8809" y="2823"/>
                </a:lnTo>
                <a:lnTo>
                  <a:pt x="8833" y="2823"/>
                </a:lnTo>
                <a:lnTo>
                  <a:pt x="8858" y="2799"/>
                </a:lnTo>
                <a:lnTo>
                  <a:pt x="8882" y="2774"/>
                </a:lnTo>
                <a:lnTo>
                  <a:pt x="8882" y="2750"/>
                </a:lnTo>
                <a:lnTo>
                  <a:pt x="8833" y="2653"/>
                </a:lnTo>
                <a:lnTo>
                  <a:pt x="8809" y="2531"/>
                </a:lnTo>
                <a:lnTo>
                  <a:pt x="8712" y="2361"/>
                </a:lnTo>
                <a:lnTo>
                  <a:pt x="9296" y="2263"/>
                </a:lnTo>
                <a:lnTo>
                  <a:pt x="9296" y="2288"/>
                </a:lnTo>
                <a:lnTo>
                  <a:pt x="9369" y="2482"/>
                </a:lnTo>
                <a:lnTo>
                  <a:pt x="9393" y="2555"/>
                </a:lnTo>
                <a:lnTo>
                  <a:pt x="9466" y="2628"/>
                </a:lnTo>
                <a:lnTo>
                  <a:pt x="9563" y="2677"/>
                </a:lnTo>
                <a:lnTo>
                  <a:pt x="9636" y="2653"/>
                </a:lnTo>
                <a:lnTo>
                  <a:pt x="9709" y="2604"/>
                </a:lnTo>
                <a:lnTo>
                  <a:pt x="9734" y="2531"/>
                </a:lnTo>
                <a:lnTo>
                  <a:pt x="9734" y="2385"/>
                </a:lnTo>
                <a:lnTo>
                  <a:pt x="9709" y="2239"/>
                </a:lnTo>
                <a:lnTo>
                  <a:pt x="10050" y="2215"/>
                </a:lnTo>
                <a:close/>
                <a:moveTo>
                  <a:pt x="6595" y="3139"/>
                </a:moveTo>
                <a:lnTo>
                  <a:pt x="6449" y="3334"/>
                </a:lnTo>
                <a:lnTo>
                  <a:pt x="6327" y="3529"/>
                </a:lnTo>
                <a:lnTo>
                  <a:pt x="6206" y="3772"/>
                </a:lnTo>
                <a:lnTo>
                  <a:pt x="6084" y="4015"/>
                </a:lnTo>
                <a:lnTo>
                  <a:pt x="6035" y="4064"/>
                </a:lnTo>
                <a:lnTo>
                  <a:pt x="6011" y="4113"/>
                </a:lnTo>
                <a:lnTo>
                  <a:pt x="5987" y="4186"/>
                </a:lnTo>
                <a:lnTo>
                  <a:pt x="6011" y="4234"/>
                </a:lnTo>
                <a:lnTo>
                  <a:pt x="5889" y="4648"/>
                </a:lnTo>
                <a:lnTo>
                  <a:pt x="5816" y="5086"/>
                </a:lnTo>
                <a:lnTo>
                  <a:pt x="5768" y="5500"/>
                </a:lnTo>
                <a:lnTo>
                  <a:pt x="5743" y="5937"/>
                </a:lnTo>
                <a:lnTo>
                  <a:pt x="5768" y="6327"/>
                </a:lnTo>
                <a:lnTo>
                  <a:pt x="5816" y="6692"/>
                </a:lnTo>
                <a:lnTo>
                  <a:pt x="5889" y="7081"/>
                </a:lnTo>
                <a:lnTo>
                  <a:pt x="6011" y="7446"/>
                </a:lnTo>
                <a:lnTo>
                  <a:pt x="6011" y="7470"/>
                </a:lnTo>
                <a:lnTo>
                  <a:pt x="6011" y="7543"/>
                </a:lnTo>
                <a:lnTo>
                  <a:pt x="6084" y="7616"/>
                </a:lnTo>
                <a:lnTo>
                  <a:pt x="6206" y="7860"/>
                </a:lnTo>
                <a:lnTo>
                  <a:pt x="6352" y="8103"/>
                </a:lnTo>
                <a:lnTo>
                  <a:pt x="6571" y="8371"/>
                </a:lnTo>
                <a:lnTo>
                  <a:pt x="6790" y="8614"/>
                </a:lnTo>
                <a:lnTo>
                  <a:pt x="7057" y="8809"/>
                </a:lnTo>
                <a:lnTo>
                  <a:pt x="7325" y="9028"/>
                </a:lnTo>
                <a:lnTo>
                  <a:pt x="7617" y="9198"/>
                </a:lnTo>
                <a:lnTo>
                  <a:pt x="7909" y="9344"/>
                </a:lnTo>
                <a:lnTo>
                  <a:pt x="8201" y="9490"/>
                </a:lnTo>
                <a:lnTo>
                  <a:pt x="8517" y="9612"/>
                </a:lnTo>
                <a:lnTo>
                  <a:pt x="8833" y="9709"/>
                </a:lnTo>
                <a:lnTo>
                  <a:pt x="9150" y="9782"/>
                </a:lnTo>
                <a:lnTo>
                  <a:pt x="9466" y="9831"/>
                </a:lnTo>
                <a:lnTo>
                  <a:pt x="10123" y="9831"/>
                </a:lnTo>
                <a:lnTo>
                  <a:pt x="10439" y="9806"/>
                </a:lnTo>
                <a:lnTo>
                  <a:pt x="10756" y="9758"/>
                </a:lnTo>
                <a:lnTo>
                  <a:pt x="11072" y="9685"/>
                </a:lnTo>
                <a:lnTo>
                  <a:pt x="11388" y="9612"/>
                </a:lnTo>
                <a:lnTo>
                  <a:pt x="11680" y="9490"/>
                </a:lnTo>
                <a:lnTo>
                  <a:pt x="11972" y="9344"/>
                </a:lnTo>
                <a:lnTo>
                  <a:pt x="12264" y="9174"/>
                </a:lnTo>
                <a:lnTo>
                  <a:pt x="12532" y="9003"/>
                </a:lnTo>
                <a:lnTo>
                  <a:pt x="12775" y="8784"/>
                </a:lnTo>
                <a:lnTo>
                  <a:pt x="13019" y="8565"/>
                </a:lnTo>
                <a:lnTo>
                  <a:pt x="13213" y="8298"/>
                </a:lnTo>
                <a:lnTo>
                  <a:pt x="13432" y="8006"/>
                </a:lnTo>
                <a:lnTo>
                  <a:pt x="13627" y="7689"/>
                </a:lnTo>
                <a:lnTo>
                  <a:pt x="13773" y="7373"/>
                </a:lnTo>
                <a:lnTo>
                  <a:pt x="13895" y="7032"/>
                </a:lnTo>
                <a:lnTo>
                  <a:pt x="13968" y="6667"/>
                </a:lnTo>
                <a:lnTo>
                  <a:pt x="14041" y="6327"/>
                </a:lnTo>
                <a:lnTo>
                  <a:pt x="14089" y="5962"/>
                </a:lnTo>
                <a:lnTo>
                  <a:pt x="14114" y="5597"/>
                </a:lnTo>
                <a:lnTo>
                  <a:pt x="14114" y="5524"/>
                </a:lnTo>
                <a:lnTo>
                  <a:pt x="14114" y="5159"/>
                </a:lnTo>
                <a:lnTo>
                  <a:pt x="14114" y="4794"/>
                </a:lnTo>
                <a:lnTo>
                  <a:pt x="14041" y="4040"/>
                </a:lnTo>
                <a:lnTo>
                  <a:pt x="13992" y="3699"/>
                </a:lnTo>
                <a:lnTo>
                  <a:pt x="13895" y="3310"/>
                </a:lnTo>
                <a:lnTo>
                  <a:pt x="13968" y="3285"/>
                </a:lnTo>
                <a:lnTo>
                  <a:pt x="14649" y="3650"/>
                </a:lnTo>
                <a:lnTo>
                  <a:pt x="15184" y="3991"/>
                </a:lnTo>
                <a:lnTo>
                  <a:pt x="15671" y="4356"/>
                </a:lnTo>
                <a:lnTo>
                  <a:pt x="16157" y="4770"/>
                </a:lnTo>
                <a:lnTo>
                  <a:pt x="16620" y="5183"/>
                </a:lnTo>
                <a:lnTo>
                  <a:pt x="17058" y="5645"/>
                </a:lnTo>
                <a:lnTo>
                  <a:pt x="17471" y="6108"/>
                </a:lnTo>
                <a:lnTo>
                  <a:pt x="17861" y="6594"/>
                </a:lnTo>
                <a:lnTo>
                  <a:pt x="18226" y="7081"/>
                </a:lnTo>
                <a:lnTo>
                  <a:pt x="17788" y="7519"/>
                </a:lnTo>
                <a:lnTo>
                  <a:pt x="17350" y="7933"/>
                </a:lnTo>
                <a:lnTo>
                  <a:pt x="16887" y="8322"/>
                </a:lnTo>
                <a:lnTo>
                  <a:pt x="16425" y="8687"/>
                </a:lnTo>
                <a:lnTo>
                  <a:pt x="15938" y="9052"/>
                </a:lnTo>
                <a:lnTo>
                  <a:pt x="15427" y="9368"/>
                </a:lnTo>
                <a:lnTo>
                  <a:pt x="14892" y="9660"/>
                </a:lnTo>
                <a:lnTo>
                  <a:pt x="14333" y="9904"/>
                </a:lnTo>
                <a:lnTo>
                  <a:pt x="13773" y="10098"/>
                </a:lnTo>
                <a:lnTo>
                  <a:pt x="13213" y="10244"/>
                </a:lnTo>
                <a:lnTo>
                  <a:pt x="12654" y="10366"/>
                </a:lnTo>
                <a:lnTo>
                  <a:pt x="12070" y="10463"/>
                </a:lnTo>
                <a:lnTo>
                  <a:pt x="11510" y="10536"/>
                </a:lnTo>
                <a:lnTo>
                  <a:pt x="10926" y="10561"/>
                </a:lnTo>
                <a:lnTo>
                  <a:pt x="10342" y="10585"/>
                </a:lnTo>
                <a:lnTo>
                  <a:pt x="9758" y="10561"/>
                </a:lnTo>
                <a:lnTo>
                  <a:pt x="9174" y="10536"/>
                </a:lnTo>
                <a:lnTo>
                  <a:pt x="8614" y="10463"/>
                </a:lnTo>
                <a:lnTo>
                  <a:pt x="8030" y="10366"/>
                </a:lnTo>
                <a:lnTo>
                  <a:pt x="7471" y="10244"/>
                </a:lnTo>
                <a:lnTo>
                  <a:pt x="6911" y="10098"/>
                </a:lnTo>
                <a:lnTo>
                  <a:pt x="6352" y="9952"/>
                </a:lnTo>
                <a:lnTo>
                  <a:pt x="5792" y="9758"/>
                </a:lnTo>
                <a:lnTo>
                  <a:pt x="5257" y="9563"/>
                </a:lnTo>
                <a:lnTo>
                  <a:pt x="4648" y="9320"/>
                </a:lnTo>
                <a:lnTo>
                  <a:pt x="4040" y="9028"/>
                </a:lnTo>
                <a:lnTo>
                  <a:pt x="3748" y="8857"/>
                </a:lnTo>
                <a:lnTo>
                  <a:pt x="3456" y="8687"/>
                </a:lnTo>
                <a:lnTo>
                  <a:pt x="3188" y="8492"/>
                </a:lnTo>
                <a:lnTo>
                  <a:pt x="2921" y="8298"/>
                </a:lnTo>
                <a:lnTo>
                  <a:pt x="2750" y="8152"/>
                </a:lnTo>
                <a:lnTo>
                  <a:pt x="2604" y="8006"/>
                </a:lnTo>
                <a:lnTo>
                  <a:pt x="2337" y="7665"/>
                </a:lnTo>
                <a:lnTo>
                  <a:pt x="2069" y="7324"/>
                </a:lnTo>
                <a:lnTo>
                  <a:pt x="1899" y="7178"/>
                </a:lnTo>
                <a:lnTo>
                  <a:pt x="1753" y="7057"/>
                </a:lnTo>
                <a:lnTo>
                  <a:pt x="1874" y="7008"/>
                </a:lnTo>
                <a:lnTo>
                  <a:pt x="1972" y="6935"/>
                </a:lnTo>
                <a:lnTo>
                  <a:pt x="1996" y="6911"/>
                </a:lnTo>
                <a:lnTo>
                  <a:pt x="1996" y="6862"/>
                </a:lnTo>
                <a:lnTo>
                  <a:pt x="1996" y="6813"/>
                </a:lnTo>
                <a:lnTo>
                  <a:pt x="1972" y="6789"/>
                </a:lnTo>
                <a:lnTo>
                  <a:pt x="1947" y="6765"/>
                </a:lnTo>
                <a:lnTo>
                  <a:pt x="2239" y="6400"/>
                </a:lnTo>
                <a:lnTo>
                  <a:pt x="2531" y="6083"/>
                </a:lnTo>
                <a:lnTo>
                  <a:pt x="2872" y="5743"/>
                </a:lnTo>
                <a:lnTo>
                  <a:pt x="3213" y="5451"/>
                </a:lnTo>
                <a:lnTo>
                  <a:pt x="3943" y="4867"/>
                </a:lnTo>
                <a:lnTo>
                  <a:pt x="4673" y="4332"/>
                </a:lnTo>
                <a:lnTo>
                  <a:pt x="5135" y="4015"/>
                </a:lnTo>
                <a:lnTo>
                  <a:pt x="5622" y="3699"/>
                </a:lnTo>
                <a:lnTo>
                  <a:pt x="6108" y="3407"/>
                </a:lnTo>
                <a:lnTo>
                  <a:pt x="6595" y="3139"/>
                </a:lnTo>
                <a:close/>
                <a:moveTo>
                  <a:pt x="10853" y="0"/>
                </a:moveTo>
                <a:lnTo>
                  <a:pt x="10780" y="49"/>
                </a:lnTo>
                <a:lnTo>
                  <a:pt x="10707" y="171"/>
                </a:lnTo>
                <a:lnTo>
                  <a:pt x="10658" y="317"/>
                </a:lnTo>
                <a:lnTo>
                  <a:pt x="10634" y="487"/>
                </a:lnTo>
                <a:lnTo>
                  <a:pt x="10634" y="657"/>
                </a:lnTo>
                <a:lnTo>
                  <a:pt x="10099" y="633"/>
                </a:lnTo>
                <a:lnTo>
                  <a:pt x="9588" y="633"/>
                </a:lnTo>
                <a:lnTo>
                  <a:pt x="9539" y="390"/>
                </a:lnTo>
                <a:lnTo>
                  <a:pt x="9442" y="195"/>
                </a:lnTo>
                <a:lnTo>
                  <a:pt x="9393" y="146"/>
                </a:lnTo>
                <a:lnTo>
                  <a:pt x="9344" y="146"/>
                </a:lnTo>
                <a:lnTo>
                  <a:pt x="9271" y="171"/>
                </a:lnTo>
                <a:lnTo>
                  <a:pt x="9247" y="219"/>
                </a:lnTo>
                <a:lnTo>
                  <a:pt x="9198" y="414"/>
                </a:lnTo>
                <a:lnTo>
                  <a:pt x="9198" y="633"/>
                </a:lnTo>
                <a:lnTo>
                  <a:pt x="8687" y="657"/>
                </a:lnTo>
                <a:lnTo>
                  <a:pt x="8298" y="706"/>
                </a:lnTo>
                <a:lnTo>
                  <a:pt x="7933" y="779"/>
                </a:lnTo>
                <a:lnTo>
                  <a:pt x="7763" y="171"/>
                </a:lnTo>
                <a:lnTo>
                  <a:pt x="7763" y="146"/>
                </a:lnTo>
                <a:lnTo>
                  <a:pt x="7690" y="146"/>
                </a:lnTo>
                <a:lnTo>
                  <a:pt x="7617" y="317"/>
                </a:lnTo>
                <a:lnTo>
                  <a:pt x="7568" y="487"/>
                </a:lnTo>
                <a:lnTo>
                  <a:pt x="7568" y="657"/>
                </a:lnTo>
                <a:lnTo>
                  <a:pt x="7592" y="852"/>
                </a:lnTo>
                <a:lnTo>
                  <a:pt x="7009" y="998"/>
                </a:lnTo>
                <a:lnTo>
                  <a:pt x="6449" y="1168"/>
                </a:lnTo>
                <a:lnTo>
                  <a:pt x="6376" y="925"/>
                </a:lnTo>
                <a:lnTo>
                  <a:pt x="6327" y="682"/>
                </a:lnTo>
                <a:lnTo>
                  <a:pt x="6303" y="633"/>
                </a:lnTo>
                <a:lnTo>
                  <a:pt x="6230" y="609"/>
                </a:lnTo>
                <a:lnTo>
                  <a:pt x="6181" y="633"/>
                </a:lnTo>
                <a:lnTo>
                  <a:pt x="6157" y="682"/>
                </a:lnTo>
                <a:lnTo>
                  <a:pt x="6108" y="828"/>
                </a:lnTo>
                <a:lnTo>
                  <a:pt x="6084" y="998"/>
                </a:lnTo>
                <a:lnTo>
                  <a:pt x="6084" y="1144"/>
                </a:lnTo>
                <a:lnTo>
                  <a:pt x="6108" y="1290"/>
                </a:lnTo>
                <a:lnTo>
                  <a:pt x="5597" y="1509"/>
                </a:lnTo>
                <a:lnTo>
                  <a:pt x="5111" y="1728"/>
                </a:lnTo>
                <a:lnTo>
                  <a:pt x="4673" y="1947"/>
                </a:lnTo>
                <a:lnTo>
                  <a:pt x="4527" y="1631"/>
                </a:lnTo>
                <a:lnTo>
                  <a:pt x="4502" y="1631"/>
                </a:lnTo>
                <a:lnTo>
                  <a:pt x="4478" y="1606"/>
                </a:lnTo>
                <a:lnTo>
                  <a:pt x="4454" y="1631"/>
                </a:lnTo>
                <a:lnTo>
                  <a:pt x="4429" y="1655"/>
                </a:lnTo>
                <a:lnTo>
                  <a:pt x="4405" y="1874"/>
                </a:lnTo>
                <a:lnTo>
                  <a:pt x="4405" y="2093"/>
                </a:lnTo>
                <a:lnTo>
                  <a:pt x="3918" y="2385"/>
                </a:lnTo>
                <a:lnTo>
                  <a:pt x="3480" y="2701"/>
                </a:lnTo>
                <a:lnTo>
                  <a:pt x="3286" y="2872"/>
                </a:lnTo>
                <a:lnTo>
                  <a:pt x="3188" y="2628"/>
                </a:lnTo>
                <a:lnTo>
                  <a:pt x="3140" y="2531"/>
                </a:lnTo>
                <a:lnTo>
                  <a:pt x="3067" y="2434"/>
                </a:lnTo>
                <a:lnTo>
                  <a:pt x="3042" y="2434"/>
                </a:lnTo>
                <a:lnTo>
                  <a:pt x="2969" y="2482"/>
                </a:lnTo>
                <a:lnTo>
                  <a:pt x="2896" y="2555"/>
                </a:lnTo>
                <a:lnTo>
                  <a:pt x="2872" y="2653"/>
                </a:lnTo>
                <a:lnTo>
                  <a:pt x="2848" y="2726"/>
                </a:lnTo>
                <a:lnTo>
                  <a:pt x="2872" y="2823"/>
                </a:lnTo>
                <a:lnTo>
                  <a:pt x="2896" y="2920"/>
                </a:lnTo>
                <a:lnTo>
                  <a:pt x="2969" y="3139"/>
                </a:lnTo>
                <a:lnTo>
                  <a:pt x="2823" y="3285"/>
                </a:lnTo>
                <a:lnTo>
                  <a:pt x="2702" y="3456"/>
                </a:lnTo>
                <a:lnTo>
                  <a:pt x="2604" y="3650"/>
                </a:lnTo>
                <a:lnTo>
                  <a:pt x="2531" y="3845"/>
                </a:lnTo>
                <a:lnTo>
                  <a:pt x="2531" y="3894"/>
                </a:lnTo>
                <a:lnTo>
                  <a:pt x="2556" y="3942"/>
                </a:lnTo>
                <a:lnTo>
                  <a:pt x="2604" y="3991"/>
                </a:lnTo>
                <a:lnTo>
                  <a:pt x="2677" y="4015"/>
                </a:lnTo>
                <a:lnTo>
                  <a:pt x="2726" y="3991"/>
                </a:lnTo>
                <a:lnTo>
                  <a:pt x="2775" y="3967"/>
                </a:lnTo>
                <a:lnTo>
                  <a:pt x="3213" y="3529"/>
                </a:lnTo>
                <a:lnTo>
                  <a:pt x="3237" y="3577"/>
                </a:lnTo>
                <a:lnTo>
                  <a:pt x="3359" y="3723"/>
                </a:lnTo>
                <a:lnTo>
                  <a:pt x="3529" y="3869"/>
                </a:lnTo>
                <a:lnTo>
                  <a:pt x="3699" y="4040"/>
                </a:lnTo>
                <a:lnTo>
                  <a:pt x="3918" y="4161"/>
                </a:lnTo>
                <a:lnTo>
                  <a:pt x="3261" y="4672"/>
                </a:lnTo>
                <a:lnTo>
                  <a:pt x="3213" y="4648"/>
                </a:lnTo>
                <a:lnTo>
                  <a:pt x="2945" y="4575"/>
                </a:lnTo>
                <a:lnTo>
                  <a:pt x="2702" y="4478"/>
                </a:lnTo>
                <a:lnTo>
                  <a:pt x="2458" y="4356"/>
                </a:lnTo>
                <a:lnTo>
                  <a:pt x="2239" y="4186"/>
                </a:lnTo>
                <a:lnTo>
                  <a:pt x="2020" y="3991"/>
                </a:lnTo>
                <a:lnTo>
                  <a:pt x="1874" y="3772"/>
                </a:lnTo>
                <a:lnTo>
                  <a:pt x="1728" y="3529"/>
                </a:lnTo>
                <a:lnTo>
                  <a:pt x="1631" y="3285"/>
                </a:lnTo>
                <a:lnTo>
                  <a:pt x="1607" y="3237"/>
                </a:lnTo>
                <a:lnTo>
                  <a:pt x="1534" y="3237"/>
                </a:lnTo>
                <a:lnTo>
                  <a:pt x="1509" y="3285"/>
                </a:lnTo>
                <a:lnTo>
                  <a:pt x="1485" y="3407"/>
                </a:lnTo>
                <a:lnTo>
                  <a:pt x="1461" y="3553"/>
                </a:lnTo>
                <a:lnTo>
                  <a:pt x="1485" y="3699"/>
                </a:lnTo>
                <a:lnTo>
                  <a:pt x="1534" y="3845"/>
                </a:lnTo>
                <a:lnTo>
                  <a:pt x="1582" y="3967"/>
                </a:lnTo>
                <a:lnTo>
                  <a:pt x="1655" y="4113"/>
                </a:lnTo>
                <a:lnTo>
                  <a:pt x="1826" y="4380"/>
                </a:lnTo>
                <a:lnTo>
                  <a:pt x="2045" y="4599"/>
                </a:lnTo>
                <a:lnTo>
                  <a:pt x="2288" y="4794"/>
                </a:lnTo>
                <a:lnTo>
                  <a:pt x="2580" y="4940"/>
                </a:lnTo>
                <a:lnTo>
                  <a:pt x="2702" y="4989"/>
                </a:lnTo>
                <a:lnTo>
                  <a:pt x="2848" y="5037"/>
                </a:lnTo>
                <a:lnTo>
                  <a:pt x="2410" y="5427"/>
                </a:lnTo>
                <a:lnTo>
                  <a:pt x="2239" y="5621"/>
                </a:lnTo>
                <a:lnTo>
                  <a:pt x="2142" y="5573"/>
                </a:lnTo>
                <a:lnTo>
                  <a:pt x="2045" y="5524"/>
                </a:lnTo>
                <a:lnTo>
                  <a:pt x="1850" y="5475"/>
                </a:lnTo>
                <a:lnTo>
                  <a:pt x="1631" y="5451"/>
                </a:lnTo>
                <a:lnTo>
                  <a:pt x="1436" y="5402"/>
                </a:lnTo>
                <a:lnTo>
                  <a:pt x="1144" y="5305"/>
                </a:lnTo>
                <a:lnTo>
                  <a:pt x="877" y="5159"/>
                </a:lnTo>
                <a:lnTo>
                  <a:pt x="779" y="5062"/>
                </a:lnTo>
                <a:lnTo>
                  <a:pt x="682" y="4964"/>
                </a:lnTo>
                <a:lnTo>
                  <a:pt x="585" y="4891"/>
                </a:lnTo>
                <a:lnTo>
                  <a:pt x="487" y="4818"/>
                </a:lnTo>
                <a:lnTo>
                  <a:pt x="414" y="4818"/>
                </a:lnTo>
                <a:lnTo>
                  <a:pt x="390" y="4891"/>
                </a:lnTo>
                <a:lnTo>
                  <a:pt x="390" y="4964"/>
                </a:lnTo>
                <a:lnTo>
                  <a:pt x="390" y="5110"/>
                </a:lnTo>
                <a:lnTo>
                  <a:pt x="439" y="5232"/>
                </a:lnTo>
                <a:lnTo>
                  <a:pt x="536" y="5354"/>
                </a:lnTo>
                <a:lnTo>
                  <a:pt x="658" y="5475"/>
                </a:lnTo>
                <a:lnTo>
                  <a:pt x="779" y="5573"/>
                </a:lnTo>
                <a:lnTo>
                  <a:pt x="1023" y="5718"/>
                </a:lnTo>
                <a:lnTo>
                  <a:pt x="1193" y="5791"/>
                </a:lnTo>
                <a:lnTo>
                  <a:pt x="1412" y="5864"/>
                </a:lnTo>
                <a:lnTo>
                  <a:pt x="1655" y="5937"/>
                </a:lnTo>
                <a:lnTo>
                  <a:pt x="1899" y="5962"/>
                </a:lnTo>
                <a:lnTo>
                  <a:pt x="1777" y="6108"/>
                </a:lnTo>
                <a:lnTo>
                  <a:pt x="1655" y="6278"/>
                </a:lnTo>
                <a:lnTo>
                  <a:pt x="1558" y="6473"/>
                </a:lnTo>
                <a:lnTo>
                  <a:pt x="1485" y="6643"/>
                </a:lnTo>
                <a:lnTo>
                  <a:pt x="1144" y="6643"/>
                </a:lnTo>
                <a:lnTo>
                  <a:pt x="877" y="6594"/>
                </a:lnTo>
                <a:lnTo>
                  <a:pt x="609" y="6521"/>
                </a:lnTo>
                <a:lnTo>
                  <a:pt x="366" y="6400"/>
                </a:lnTo>
                <a:lnTo>
                  <a:pt x="122" y="6229"/>
                </a:lnTo>
                <a:lnTo>
                  <a:pt x="49" y="6229"/>
                </a:lnTo>
                <a:lnTo>
                  <a:pt x="1" y="6254"/>
                </a:lnTo>
                <a:lnTo>
                  <a:pt x="1" y="6302"/>
                </a:lnTo>
                <a:lnTo>
                  <a:pt x="74" y="6424"/>
                </a:lnTo>
                <a:lnTo>
                  <a:pt x="147" y="6546"/>
                </a:lnTo>
                <a:lnTo>
                  <a:pt x="220" y="6643"/>
                </a:lnTo>
                <a:lnTo>
                  <a:pt x="317" y="6740"/>
                </a:lnTo>
                <a:lnTo>
                  <a:pt x="439" y="6813"/>
                </a:lnTo>
                <a:lnTo>
                  <a:pt x="560" y="6862"/>
                </a:lnTo>
                <a:lnTo>
                  <a:pt x="804" y="6984"/>
                </a:lnTo>
                <a:lnTo>
                  <a:pt x="1071" y="7032"/>
                </a:lnTo>
                <a:lnTo>
                  <a:pt x="1363" y="7081"/>
                </a:lnTo>
                <a:lnTo>
                  <a:pt x="1680" y="7568"/>
                </a:lnTo>
                <a:lnTo>
                  <a:pt x="2020" y="8006"/>
                </a:lnTo>
                <a:lnTo>
                  <a:pt x="2410" y="8419"/>
                </a:lnTo>
                <a:lnTo>
                  <a:pt x="2848" y="8784"/>
                </a:lnTo>
                <a:lnTo>
                  <a:pt x="3286" y="9125"/>
                </a:lnTo>
                <a:lnTo>
                  <a:pt x="3772" y="9417"/>
                </a:lnTo>
                <a:lnTo>
                  <a:pt x="4283" y="9685"/>
                </a:lnTo>
                <a:lnTo>
                  <a:pt x="4819" y="9928"/>
                </a:lnTo>
                <a:lnTo>
                  <a:pt x="5403" y="10147"/>
                </a:lnTo>
                <a:lnTo>
                  <a:pt x="5987" y="10342"/>
                </a:lnTo>
                <a:lnTo>
                  <a:pt x="6571" y="10536"/>
                </a:lnTo>
                <a:lnTo>
                  <a:pt x="7155" y="10682"/>
                </a:lnTo>
                <a:lnTo>
                  <a:pt x="7763" y="10828"/>
                </a:lnTo>
                <a:lnTo>
                  <a:pt x="8371" y="10926"/>
                </a:lnTo>
                <a:lnTo>
                  <a:pt x="8979" y="11023"/>
                </a:lnTo>
                <a:lnTo>
                  <a:pt x="9612" y="11072"/>
                </a:lnTo>
                <a:lnTo>
                  <a:pt x="10220" y="11096"/>
                </a:lnTo>
                <a:lnTo>
                  <a:pt x="10829" y="11072"/>
                </a:lnTo>
                <a:lnTo>
                  <a:pt x="11461" y="11047"/>
                </a:lnTo>
                <a:lnTo>
                  <a:pt x="12070" y="10974"/>
                </a:lnTo>
                <a:lnTo>
                  <a:pt x="12678" y="10877"/>
                </a:lnTo>
                <a:lnTo>
                  <a:pt x="13286" y="10755"/>
                </a:lnTo>
                <a:lnTo>
                  <a:pt x="13870" y="10585"/>
                </a:lnTo>
                <a:lnTo>
                  <a:pt x="14454" y="10390"/>
                </a:lnTo>
                <a:lnTo>
                  <a:pt x="15063" y="10147"/>
                </a:lnTo>
                <a:lnTo>
                  <a:pt x="15622" y="9831"/>
                </a:lnTo>
                <a:lnTo>
                  <a:pt x="16182" y="9514"/>
                </a:lnTo>
                <a:lnTo>
                  <a:pt x="16693" y="9149"/>
                </a:lnTo>
                <a:lnTo>
                  <a:pt x="17204" y="8736"/>
                </a:lnTo>
                <a:lnTo>
                  <a:pt x="17690" y="8322"/>
                </a:lnTo>
                <a:lnTo>
                  <a:pt x="18153" y="7884"/>
                </a:lnTo>
                <a:lnTo>
                  <a:pt x="18615" y="7446"/>
                </a:lnTo>
                <a:lnTo>
                  <a:pt x="18639" y="7397"/>
                </a:lnTo>
                <a:lnTo>
                  <a:pt x="18761" y="7373"/>
                </a:lnTo>
                <a:lnTo>
                  <a:pt x="18858" y="7300"/>
                </a:lnTo>
                <a:lnTo>
                  <a:pt x="19029" y="7300"/>
                </a:lnTo>
                <a:lnTo>
                  <a:pt x="19175" y="7276"/>
                </a:lnTo>
                <a:lnTo>
                  <a:pt x="19321" y="7227"/>
                </a:lnTo>
                <a:lnTo>
                  <a:pt x="19467" y="7178"/>
                </a:lnTo>
                <a:lnTo>
                  <a:pt x="19613" y="7105"/>
                </a:lnTo>
                <a:lnTo>
                  <a:pt x="19734" y="7008"/>
                </a:lnTo>
                <a:lnTo>
                  <a:pt x="19807" y="6886"/>
                </a:lnTo>
                <a:lnTo>
                  <a:pt x="19880" y="6765"/>
                </a:lnTo>
                <a:lnTo>
                  <a:pt x="19880" y="6716"/>
                </a:lnTo>
                <a:lnTo>
                  <a:pt x="19880" y="6667"/>
                </a:lnTo>
                <a:lnTo>
                  <a:pt x="19832" y="6619"/>
                </a:lnTo>
                <a:lnTo>
                  <a:pt x="19807" y="6570"/>
                </a:lnTo>
                <a:lnTo>
                  <a:pt x="19710" y="6546"/>
                </a:lnTo>
                <a:lnTo>
                  <a:pt x="19661" y="6546"/>
                </a:lnTo>
                <a:lnTo>
                  <a:pt x="19613" y="6570"/>
                </a:lnTo>
                <a:lnTo>
                  <a:pt x="19467" y="6643"/>
                </a:lnTo>
                <a:lnTo>
                  <a:pt x="19369" y="6716"/>
                </a:lnTo>
                <a:lnTo>
                  <a:pt x="19248" y="6789"/>
                </a:lnTo>
                <a:lnTo>
                  <a:pt x="19102" y="6862"/>
                </a:lnTo>
                <a:lnTo>
                  <a:pt x="18858" y="6911"/>
                </a:lnTo>
                <a:lnTo>
                  <a:pt x="18566" y="6521"/>
                </a:lnTo>
                <a:lnTo>
                  <a:pt x="18250" y="6132"/>
                </a:lnTo>
                <a:lnTo>
                  <a:pt x="18420" y="6108"/>
                </a:lnTo>
                <a:lnTo>
                  <a:pt x="18664" y="6059"/>
                </a:lnTo>
                <a:lnTo>
                  <a:pt x="18956" y="5962"/>
                </a:lnTo>
                <a:lnTo>
                  <a:pt x="19077" y="5889"/>
                </a:lnTo>
                <a:lnTo>
                  <a:pt x="19199" y="5816"/>
                </a:lnTo>
                <a:lnTo>
                  <a:pt x="19272" y="5718"/>
                </a:lnTo>
                <a:lnTo>
                  <a:pt x="19321" y="5597"/>
                </a:lnTo>
                <a:lnTo>
                  <a:pt x="19321" y="5548"/>
                </a:lnTo>
                <a:lnTo>
                  <a:pt x="19321" y="5500"/>
                </a:lnTo>
                <a:lnTo>
                  <a:pt x="19296" y="5475"/>
                </a:lnTo>
                <a:lnTo>
                  <a:pt x="19248" y="5451"/>
                </a:lnTo>
                <a:lnTo>
                  <a:pt x="19150" y="5451"/>
                </a:lnTo>
                <a:lnTo>
                  <a:pt x="19053" y="5475"/>
                </a:lnTo>
                <a:lnTo>
                  <a:pt x="18858" y="5548"/>
                </a:lnTo>
                <a:lnTo>
                  <a:pt x="18688" y="5621"/>
                </a:lnTo>
                <a:lnTo>
                  <a:pt x="18493" y="5718"/>
                </a:lnTo>
                <a:lnTo>
                  <a:pt x="18226" y="5767"/>
                </a:lnTo>
                <a:lnTo>
                  <a:pt x="17958" y="5791"/>
                </a:lnTo>
                <a:lnTo>
                  <a:pt x="17496" y="5281"/>
                </a:lnTo>
                <a:lnTo>
                  <a:pt x="17690" y="5281"/>
                </a:lnTo>
                <a:lnTo>
                  <a:pt x="17885" y="5256"/>
                </a:lnTo>
                <a:lnTo>
                  <a:pt x="18080" y="5208"/>
                </a:lnTo>
                <a:lnTo>
                  <a:pt x="18274" y="5135"/>
                </a:lnTo>
                <a:lnTo>
                  <a:pt x="18591" y="4964"/>
                </a:lnTo>
                <a:lnTo>
                  <a:pt x="18761" y="4867"/>
                </a:lnTo>
                <a:lnTo>
                  <a:pt x="18931" y="4745"/>
                </a:lnTo>
                <a:lnTo>
                  <a:pt x="19077" y="4599"/>
                </a:lnTo>
                <a:lnTo>
                  <a:pt x="19199" y="4453"/>
                </a:lnTo>
                <a:lnTo>
                  <a:pt x="19272" y="4307"/>
                </a:lnTo>
                <a:lnTo>
                  <a:pt x="19296" y="4234"/>
                </a:lnTo>
                <a:lnTo>
                  <a:pt x="19296" y="4137"/>
                </a:lnTo>
                <a:lnTo>
                  <a:pt x="19296" y="4088"/>
                </a:lnTo>
                <a:lnTo>
                  <a:pt x="19272" y="4064"/>
                </a:lnTo>
                <a:lnTo>
                  <a:pt x="19199" y="4064"/>
                </a:lnTo>
                <a:lnTo>
                  <a:pt x="19077" y="4088"/>
                </a:lnTo>
                <a:lnTo>
                  <a:pt x="18956" y="4137"/>
                </a:lnTo>
                <a:lnTo>
                  <a:pt x="18737" y="4307"/>
                </a:lnTo>
                <a:lnTo>
                  <a:pt x="18518" y="4478"/>
                </a:lnTo>
                <a:lnTo>
                  <a:pt x="18323" y="4648"/>
                </a:lnTo>
                <a:lnTo>
                  <a:pt x="18031" y="4794"/>
                </a:lnTo>
                <a:lnTo>
                  <a:pt x="17763" y="4867"/>
                </a:lnTo>
                <a:lnTo>
                  <a:pt x="17447" y="4916"/>
                </a:lnTo>
                <a:lnTo>
                  <a:pt x="17155" y="4916"/>
                </a:lnTo>
                <a:lnTo>
                  <a:pt x="16620" y="4429"/>
                </a:lnTo>
                <a:lnTo>
                  <a:pt x="16839" y="4186"/>
                </a:lnTo>
                <a:lnTo>
                  <a:pt x="17058" y="3967"/>
                </a:lnTo>
                <a:lnTo>
                  <a:pt x="17277" y="3748"/>
                </a:lnTo>
                <a:lnTo>
                  <a:pt x="17593" y="3918"/>
                </a:lnTo>
                <a:lnTo>
                  <a:pt x="17909" y="4088"/>
                </a:lnTo>
                <a:lnTo>
                  <a:pt x="18031" y="4113"/>
                </a:lnTo>
                <a:lnTo>
                  <a:pt x="18128" y="4113"/>
                </a:lnTo>
                <a:lnTo>
                  <a:pt x="18201" y="4040"/>
                </a:lnTo>
                <a:lnTo>
                  <a:pt x="18274" y="3967"/>
                </a:lnTo>
                <a:lnTo>
                  <a:pt x="18299" y="3894"/>
                </a:lnTo>
                <a:lnTo>
                  <a:pt x="18299" y="3796"/>
                </a:lnTo>
                <a:lnTo>
                  <a:pt x="18250" y="3723"/>
                </a:lnTo>
                <a:lnTo>
                  <a:pt x="18177" y="3650"/>
                </a:lnTo>
                <a:lnTo>
                  <a:pt x="17885" y="3504"/>
                </a:lnTo>
                <a:lnTo>
                  <a:pt x="17593" y="3358"/>
                </a:lnTo>
                <a:lnTo>
                  <a:pt x="17690" y="3212"/>
                </a:lnTo>
                <a:lnTo>
                  <a:pt x="17763" y="3042"/>
                </a:lnTo>
                <a:lnTo>
                  <a:pt x="17763" y="3018"/>
                </a:lnTo>
                <a:lnTo>
                  <a:pt x="17739" y="2993"/>
                </a:lnTo>
                <a:lnTo>
                  <a:pt x="17690" y="2993"/>
                </a:lnTo>
                <a:lnTo>
                  <a:pt x="17423" y="3237"/>
                </a:lnTo>
                <a:lnTo>
                  <a:pt x="16376" y="2555"/>
                </a:lnTo>
                <a:lnTo>
                  <a:pt x="16693" y="2190"/>
                </a:lnTo>
                <a:lnTo>
                  <a:pt x="16717" y="2142"/>
                </a:lnTo>
                <a:lnTo>
                  <a:pt x="16693" y="2069"/>
                </a:lnTo>
                <a:lnTo>
                  <a:pt x="16668" y="2044"/>
                </a:lnTo>
                <a:lnTo>
                  <a:pt x="16595" y="2020"/>
                </a:lnTo>
                <a:lnTo>
                  <a:pt x="16449" y="2093"/>
                </a:lnTo>
                <a:lnTo>
                  <a:pt x="16303" y="2166"/>
                </a:lnTo>
                <a:lnTo>
                  <a:pt x="16036" y="2361"/>
                </a:lnTo>
                <a:lnTo>
                  <a:pt x="15914" y="2288"/>
                </a:lnTo>
                <a:lnTo>
                  <a:pt x="15354" y="2020"/>
                </a:lnTo>
                <a:lnTo>
                  <a:pt x="14795" y="1752"/>
                </a:lnTo>
                <a:lnTo>
                  <a:pt x="15087" y="1290"/>
                </a:lnTo>
                <a:lnTo>
                  <a:pt x="15087" y="1266"/>
                </a:lnTo>
                <a:lnTo>
                  <a:pt x="15063" y="1266"/>
                </a:lnTo>
                <a:lnTo>
                  <a:pt x="14795" y="1436"/>
                </a:lnTo>
                <a:lnTo>
                  <a:pt x="14552" y="1655"/>
                </a:lnTo>
                <a:lnTo>
                  <a:pt x="14089" y="1460"/>
                </a:lnTo>
                <a:lnTo>
                  <a:pt x="13603" y="1290"/>
                </a:lnTo>
                <a:lnTo>
                  <a:pt x="13140" y="1144"/>
                </a:lnTo>
                <a:lnTo>
                  <a:pt x="12702" y="1022"/>
                </a:lnTo>
                <a:lnTo>
                  <a:pt x="12775" y="706"/>
                </a:lnTo>
                <a:lnTo>
                  <a:pt x="12800" y="536"/>
                </a:lnTo>
                <a:lnTo>
                  <a:pt x="12800" y="365"/>
                </a:lnTo>
                <a:lnTo>
                  <a:pt x="12775" y="317"/>
                </a:lnTo>
                <a:lnTo>
                  <a:pt x="12751" y="292"/>
                </a:lnTo>
                <a:lnTo>
                  <a:pt x="12702" y="292"/>
                </a:lnTo>
                <a:lnTo>
                  <a:pt x="12654" y="341"/>
                </a:lnTo>
                <a:lnTo>
                  <a:pt x="12532" y="560"/>
                </a:lnTo>
                <a:lnTo>
                  <a:pt x="12337" y="925"/>
                </a:lnTo>
                <a:lnTo>
                  <a:pt x="11705" y="803"/>
                </a:lnTo>
                <a:lnTo>
                  <a:pt x="11072" y="706"/>
                </a:lnTo>
                <a:lnTo>
                  <a:pt x="11072" y="511"/>
                </a:lnTo>
                <a:lnTo>
                  <a:pt x="11072" y="317"/>
                </a:lnTo>
                <a:lnTo>
                  <a:pt x="11072" y="244"/>
                </a:lnTo>
                <a:lnTo>
                  <a:pt x="11048" y="146"/>
                </a:lnTo>
                <a:lnTo>
                  <a:pt x="10999" y="73"/>
                </a:lnTo>
                <a:lnTo>
                  <a:pt x="10950" y="25"/>
                </a:lnTo>
                <a:lnTo>
                  <a:pt x="10902"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1860650" y="899225"/>
            <a:ext cx="5571048" cy="3285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pic>
        <p:nvPicPr>
          <p:cNvPr id="396" name="Shape 396"/>
          <p:cNvPicPr preferRelativeResize="0"/>
          <p:nvPr/>
        </p:nvPicPr>
        <p:blipFill>
          <a:blip r:embed="rId3">
            <a:alphaModFix/>
          </a:blip>
          <a:stretch>
            <a:fillRect/>
          </a:stretch>
        </p:blipFill>
        <p:spPr>
          <a:xfrm>
            <a:off x="1675100" y="115850"/>
            <a:ext cx="4603450" cy="2353201"/>
          </a:xfrm>
          <a:prstGeom prst="rect">
            <a:avLst/>
          </a:prstGeom>
          <a:noFill/>
          <a:ln>
            <a:noFill/>
          </a:ln>
        </p:spPr>
      </p:pic>
      <p:pic>
        <p:nvPicPr>
          <p:cNvPr id="397" name="Shape 397"/>
          <p:cNvPicPr preferRelativeResize="0"/>
          <p:nvPr/>
        </p:nvPicPr>
        <p:blipFill>
          <a:blip r:embed="rId4">
            <a:alphaModFix/>
          </a:blip>
          <a:stretch>
            <a:fillRect/>
          </a:stretch>
        </p:blipFill>
        <p:spPr>
          <a:xfrm>
            <a:off x="2385900" y="2469050"/>
            <a:ext cx="4603450" cy="25894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pic>
        <p:nvPicPr>
          <p:cNvPr id="402" name="Shape 402"/>
          <p:cNvPicPr preferRelativeResize="0"/>
          <p:nvPr/>
        </p:nvPicPr>
        <p:blipFill rotWithShape="1">
          <a:blip r:embed="rId3">
            <a:alphaModFix/>
          </a:blip>
          <a:srcRect b="0" l="0" r="0" t="3966"/>
          <a:stretch/>
        </p:blipFill>
        <p:spPr>
          <a:xfrm>
            <a:off x="2613725" y="101913"/>
            <a:ext cx="3716725" cy="4939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Shape 407"/>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408" name="Shape 408"/>
          <p:cNvSpPr txBox="1"/>
          <p:nvPr>
            <p:ph idx="4294967295" type="body"/>
          </p:nvPr>
        </p:nvSpPr>
        <p:spPr>
          <a:xfrm>
            <a:off x="539425" y="1160675"/>
            <a:ext cx="5952900" cy="31317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Assumption validated: Users felt VR approach does lead to being more motivated</a:t>
            </a:r>
          </a:p>
          <a:p>
            <a:pPr indent="-317500" lvl="0" marL="457200" rtl="0">
              <a:spcBef>
                <a:spcPts val="0"/>
              </a:spcBef>
              <a:spcAft>
                <a:spcPts val="0"/>
              </a:spcAft>
              <a:buSzPct val="77777"/>
            </a:pPr>
            <a:r>
              <a:rPr lang="en"/>
              <a:t>Prototype was difficult to test</a:t>
            </a:r>
          </a:p>
          <a:p>
            <a:pPr indent="-317500" lvl="0" marL="457200" rtl="0">
              <a:spcBef>
                <a:spcPts val="0"/>
              </a:spcBef>
              <a:spcAft>
                <a:spcPts val="0"/>
              </a:spcAft>
              <a:buSzPct val="77777"/>
            </a:pPr>
            <a:r>
              <a:rPr lang="en"/>
              <a:t>Our users informed us that our descriptions sounded wonderful, however, our experience prototype is too rough to invoke the emotions we believe a functioning product would</a:t>
            </a:r>
          </a:p>
          <a:p>
            <a:pPr indent="-317500" lvl="0" marL="457200" rtl="0">
              <a:spcBef>
                <a:spcPts val="0"/>
              </a:spcBef>
              <a:buSzPct val="77777"/>
            </a:pPr>
            <a:r>
              <a:rPr lang="en"/>
              <a:t>Technical limitations of VR headset</a:t>
            </a:r>
          </a:p>
          <a:p>
            <a:pPr lvl="0" rtl="0">
              <a:spcBef>
                <a:spcPts val="0"/>
              </a:spcBef>
              <a:buNone/>
            </a:pPr>
            <a:br>
              <a:rPr lang="en"/>
            </a:br>
            <a:r>
              <a:rPr lang="en"/>
              <a:t>.</a:t>
            </a:r>
            <a:br>
              <a:rPr lang="en"/>
            </a:br>
          </a:p>
          <a:p>
            <a:pPr lvl="0" rtl="0">
              <a:lnSpc>
                <a:spcPct val="115000"/>
              </a:lnSpc>
              <a:spcBef>
                <a:spcPts val="0"/>
              </a:spcBef>
              <a:buNone/>
            </a:pPr>
            <a:r>
              <a:t/>
            </a:r>
            <a:endParaRPr/>
          </a:p>
        </p:txBody>
      </p:sp>
      <p:sp>
        <p:nvSpPr>
          <p:cNvPr id="409" name="Shape 409"/>
          <p:cNvSpPr txBox="1"/>
          <p:nvPr>
            <p:ph idx="4294967295" type="title"/>
          </p:nvPr>
        </p:nvSpPr>
        <p:spPr>
          <a:xfrm>
            <a:off x="539425" y="303275"/>
            <a:ext cx="59529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Prototype 3: Fitness VR</a:t>
            </a:r>
          </a:p>
        </p:txBody>
      </p:sp>
      <p:sp>
        <p:nvSpPr>
          <p:cNvPr id="410" name="Shape 410"/>
          <p:cNvSpPr/>
          <p:nvPr/>
        </p:nvSpPr>
        <p:spPr>
          <a:xfrm>
            <a:off x="7193730" y="1304548"/>
            <a:ext cx="1175067" cy="673721"/>
          </a:xfrm>
          <a:custGeom>
            <a:pathLst>
              <a:path extrusionOk="0" h="11096" w="19881">
                <a:moveTo>
                  <a:pt x="9636" y="1120"/>
                </a:moveTo>
                <a:lnTo>
                  <a:pt x="10099" y="1144"/>
                </a:lnTo>
                <a:lnTo>
                  <a:pt x="10561" y="1168"/>
                </a:lnTo>
                <a:lnTo>
                  <a:pt x="10537" y="1412"/>
                </a:lnTo>
                <a:lnTo>
                  <a:pt x="10512" y="1631"/>
                </a:lnTo>
                <a:lnTo>
                  <a:pt x="9685" y="1631"/>
                </a:lnTo>
                <a:lnTo>
                  <a:pt x="9661" y="1387"/>
                </a:lnTo>
                <a:lnTo>
                  <a:pt x="9636" y="1120"/>
                </a:lnTo>
                <a:close/>
                <a:moveTo>
                  <a:pt x="9198" y="1120"/>
                </a:moveTo>
                <a:lnTo>
                  <a:pt x="9223" y="1217"/>
                </a:lnTo>
                <a:lnTo>
                  <a:pt x="9223" y="1436"/>
                </a:lnTo>
                <a:lnTo>
                  <a:pt x="9223" y="1679"/>
                </a:lnTo>
                <a:lnTo>
                  <a:pt x="8785" y="1752"/>
                </a:lnTo>
                <a:lnTo>
                  <a:pt x="8347" y="1825"/>
                </a:lnTo>
                <a:lnTo>
                  <a:pt x="8298" y="1825"/>
                </a:lnTo>
                <a:lnTo>
                  <a:pt x="8225" y="1801"/>
                </a:lnTo>
                <a:lnTo>
                  <a:pt x="8128" y="1509"/>
                </a:lnTo>
                <a:lnTo>
                  <a:pt x="8055" y="1241"/>
                </a:lnTo>
                <a:lnTo>
                  <a:pt x="8468" y="1193"/>
                </a:lnTo>
                <a:lnTo>
                  <a:pt x="8882" y="1144"/>
                </a:lnTo>
                <a:lnTo>
                  <a:pt x="9198" y="1120"/>
                </a:lnTo>
                <a:close/>
                <a:moveTo>
                  <a:pt x="11023" y="1217"/>
                </a:moveTo>
                <a:lnTo>
                  <a:pt x="11583" y="1290"/>
                </a:lnTo>
                <a:lnTo>
                  <a:pt x="12118" y="1412"/>
                </a:lnTo>
                <a:lnTo>
                  <a:pt x="12045" y="1655"/>
                </a:lnTo>
                <a:lnTo>
                  <a:pt x="11997" y="1850"/>
                </a:lnTo>
                <a:lnTo>
                  <a:pt x="11486" y="1752"/>
                </a:lnTo>
                <a:lnTo>
                  <a:pt x="10975" y="1679"/>
                </a:lnTo>
                <a:lnTo>
                  <a:pt x="10999" y="1436"/>
                </a:lnTo>
                <a:lnTo>
                  <a:pt x="11023" y="1217"/>
                </a:lnTo>
                <a:close/>
                <a:moveTo>
                  <a:pt x="7665" y="1339"/>
                </a:moveTo>
                <a:lnTo>
                  <a:pt x="7714" y="1655"/>
                </a:lnTo>
                <a:lnTo>
                  <a:pt x="7811" y="1996"/>
                </a:lnTo>
                <a:lnTo>
                  <a:pt x="7446" y="2117"/>
                </a:lnTo>
                <a:lnTo>
                  <a:pt x="7082" y="2263"/>
                </a:lnTo>
                <a:lnTo>
                  <a:pt x="6984" y="2117"/>
                </a:lnTo>
                <a:lnTo>
                  <a:pt x="6887" y="1971"/>
                </a:lnTo>
                <a:lnTo>
                  <a:pt x="6765" y="1825"/>
                </a:lnTo>
                <a:lnTo>
                  <a:pt x="6668" y="1679"/>
                </a:lnTo>
                <a:lnTo>
                  <a:pt x="6644" y="1631"/>
                </a:lnTo>
                <a:lnTo>
                  <a:pt x="7155" y="1460"/>
                </a:lnTo>
                <a:lnTo>
                  <a:pt x="7665" y="1339"/>
                </a:lnTo>
                <a:close/>
                <a:moveTo>
                  <a:pt x="12532" y="1509"/>
                </a:moveTo>
                <a:lnTo>
                  <a:pt x="13067" y="1655"/>
                </a:lnTo>
                <a:lnTo>
                  <a:pt x="13627" y="1825"/>
                </a:lnTo>
                <a:lnTo>
                  <a:pt x="14211" y="2044"/>
                </a:lnTo>
                <a:lnTo>
                  <a:pt x="14065" y="2263"/>
                </a:lnTo>
                <a:lnTo>
                  <a:pt x="13870" y="2555"/>
                </a:lnTo>
                <a:lnTo>
                  <a:pt x="13262" y="2263"/>
                </a:lnTo>
                <a:lnTo>
                  <a:pt x="13165" y="2215"/>
                </a:lnTo>
                <a:lnTo>
                  <a:pt x="12824" y="2093"/>
                </a:lnTo>
                <a:lnTo>
                  <a:pt x="12459" y="1996"/>
                </a:lnTo>
                <a:lnTo>
                  <a:pt x="12483" y="1655"/>
                </a:lnTo>
                <a:lnTo>
                  <a:pt x="12532" y="1509"/>
                </a:lnTo>
                <a:close/>
                <a:moveTo>
                  <a:pt x="6254" y="1777"/>
                </a:moveTo>
                <a:lnTo>
                  <a:pt x="6425" y="2117"/>
                </a:lnTo>
                <a:lnTo>
                  <a:pt x="6522" y="2288"/>
                </a:lnTo>
                <a:lnTo>
                  <a:pt x="6668" y="2458"/>
                </a:lnTo>
                <a:lnTo>
                  <a:pt x="6035" y="2774"/>
                </a:lnTo>
                <a:lnTo>
                  <a:pt x="5427" y="3115"/>
                </a:lnTo>
                <a:lnTo>
                  <a:pt x="5305" y="3018"/>
                </a:lnTo>
                <a:lnTo>
                  <a:pt x="5184" y="2896"/>
                </a:lnTo>
                <a:lnTo>
                  <a:pt x="5086" y="2774"/>
                </a:lnTo>
                <a:lnTo>
                  <a:pt x="4989" y="2653"/>
                </a:lnTo>
                <a:lnTo>
                  <a:pt x="4843" y="2385"/>
                </a:lnTo>
                <a:lnTo>
                  <a:pt x="5476" y="2093"/>
                </a:lnTo>
                <a:lnTo>
                  <a:pt x="6254" y="1777"/>
                </a:lnTo>
                <a:close/>
                <a:moveTo>
                  <a:pt x="14503" y="2166"/>
                </a:moveTo>
                <a:lnTo>
                  <a:pt x="15087" y="2434"/>
                </a:lnTo>
                <a:lnTo>
                  <a:pt x="15671" y="2726"/>
                </a:lnTo>
                <a:lnTo>
                  <a:pt x="15622" y="2774"/>
                </a:lnTo>
                <a:lnTo>
                  <a:pt x="15427" y="3018"/>
                </a:lnTo>
                <a:lnTo>
                  <a:pt x="15306" y="3164"/>
                </a:lnTo>
                <a:lnTo>
                  <a:pt x="15209" y="3310"/>
                </a:lnTo>
                <a:lnTo>
                  <a:pt x="14698" y="2993"/>
                </a:lnTo>
                <a:lnTo>
                  <a:pt x="14187" y="2701"/>
                </a:lnTo>
                <a:lnTo>
                  <a:pt x="14406" y="2336"/>
                </a:lnTo>
                <a:lnTo>
                  <a:pt x="14503" y="2166"/>
                </a:lnTo>
                <a:close/>
                <a:moveTo>
                  <a:pt x="4502" y="2555"/>
                </a:moveTo>
                <a:lnTo>
                  <a:pt x="4624" y="2847"/>
                </a:lnTo>
                <a:lnTo>
                  <a:pt x="4794" y="3115"/>
                </a:lnTo>
                <a:lnTo>
                  <a:pt x="4916" y="3237"/>
                </a:lnTo>
                <a:lnTo>
                  <a:pt x="5038" y="3358"/>
                </a:lnTo>
                <a:lnTo>
                  <a:pt x="4381" y="3821"/>
                </a:lnTo>
                <a:lnTo>
                  <a:pt x="4332" y="3869"/>
                </a:lnTo>
                <a:lnTo>
                  <a:pt x="4259" y="3821"/>
                </a:lnTo>
                <a:lnTo>
                  <a:pt x="3943" y="3626"/>
                </a:lnTo>
                <a:lnTo>
                  <a:pt x="3675" y="3407"/>
                </a:lnTo>
                <a:lnTo>
                  <a:pt x="3529" y="3237"/>
                </a:lnTo>
                <a:lnTo>
                  <a:pt x="3821" y="2993"/>
                </a:lnTo>
                <a:lnTo>
                  <a:pt x="4162" y="2774"/>
                </a:lnTo>
                <a:lnTo>
                  <a:pt x="4502" y="2555"/>
                </a:lnTo>
                <a:close/>
                <a:moveTo>
                  <a:pt x="16036" y="2945"/>
                </a:moveTo>
                <a:lnTo>
                  <a:pt x="16547" y="3237"/>
                </a:lnTo>
                <a:lnTo>
                  <a:pt x="17033" y="3577"/>
                </a:lnTo>
                <a:lnTo>
                  <a:pt x="16766" y="3796"/>
                </a:lnTo>
                <a:lnTo>
                  <a:pt x="16571" y="3967"/>
                </a:lnTo>
                <a:lnTo>
                  <a:pt x="16352" y="4186"/>
                </a:lnTo>
                <a:lnTo>
                  <a:pt x="15963" y="3869"/>
                </a:lnTo>
                <a:lnTo>
                  <a:pt x="15573" y="3577"/>
                </a:lnTo>
                <a:lnTo>
                  <a:pt x="15744" y="3310"/>
                </a:lnTo>
                <a:lnTo>
                  <a:pt x="15938" y="3066"/>
                </a:lnTo>
                <a:lnTo>
                  <a:pt x="16036" y="2945"/>
                </a:lnTo>
                <a:close/>
                <a:moveTo>
                  <a:pt x="8736" y="5645"/>
                </a:moveTo>
                <a:lnTo>
                  <a:pt x="8833" y="5743"/>
                </a:lnTo>
                <a:lnTo>
                  <a:pt x="8809" y="5791"/>
                </a:lnTo>
                <a:lnTo>
                  <a:pt x="8736" y="5645"/>
                </a:lnTo>
                <a:close/>
                <a:moveTo>
                  <a:pt x="9831" y="3407"/>
                </a:moveTo>
                <a:lnTo>
                  <a:pt x="9588" y="3431"/>
                </a:lnTo>
                <a:lnTo>
                  <a:pt x="9369" y="3456"/>
                </a:lnTo>
                <a:lnTo>
                  <a:pt x="9150" y="3529"/>
                </a:lnTo>
                <a:lnTo>
                  <a:pt x="8931" y="3602"/>
                </a:lnTo>
                <a:lnTo>
                  <a:pt x="8736" y="3723"/>
                </a:lnTo>
                <a:lnTo>
                  <a:pt x="8517" y="3894"/>
                </a:lnTo>
                <a:lnTo>
                  <a:pt x="8298" y="4113"/>
                </a:lnTo>
                <a:lnTo>
                  <a:pt x="8128" y="4356"/>
                </a:lnTo>
                <a:lnTo>
                  <a:pt x="7982" y="4648"/>
                </a:lnTo>
                <a:lnTo>
                  <a:pt x="7884" y="4940"/>
                </a:lnTo>
                <a:lnTo>
                  <a:pt x="7811" y="5232"/>
                </a:lnTo>
                <a:lnTo>
                  <a:pt x="7787" y="5524"/>
                </a:lnTo>
                <a:lnTo>
                  <a:pt x="7811" y="5791"/>
                </a:lnTo>
                <a:lnTo>
                  <a:pt x="7909" y="6035"/>
                </a:lnTo>
                <a:lnTo>
                  <a:pt x="8006" y="6254"/>
                </a:lnTo>
                <a:lnTo>
                  <a:pt x="8152" y="6424"/>
                </a:lnTo>
                <a:lnTo>
                  <a:pt x="8322" y="6594"/>
                </a:lnTo>
                <a:lnTo>
                  <a:pt x="8420" y="6740"/>
                </a:lnTo>
                <a:lnTo>
                  <a:pt x="8541" y="6862"/>
                </a:lnTo>
                <a:lnTo>
                  <a:pt x="8663" y="6959"/>
                </a:lnTo>
                <a:lnTo>
                  <a:pt x="8809" y="7057"/>
                </a:lnTo>
                <a:lnTo>
                  <a:pt x="8955" y="7130"/>
                </a:lnTo>
                <a:lnTo>
                  <a:pt x="9125" y="7203"/>
                </a:lnTo>
                <a:lnTo>
                  <a:pt x="9296" y="7251"/>
                </a:lnTo>
                <a:lnTo>
                  <a:pt x="9466" y="7276"/>
                </a:lnTo>
                <a:lnTo>
                  <a:pt x="9636" y="7276"/>
                </a:lnTo>
                <a:lnTo>
                  <a:pt x="9807" y="7251"/>
                </a:lnTo>
                <a:lnTo>
                  <a:pt x="9953" y="7227"/>
                </a:lnTo>
                <a:lnTo>
                  <a:pt x="10099" y="7178"/>
                </a:lnTo>
                <a:lnTo>
                  <a:pt x="10245" y="7105"/>
                </a:lnTo>
                <a:lnTo>
                  <a:pt x="10391" y="7032"/>
                </a:lnTo>
                <a:lnTo>
                  <a:pt x="10512" y="6959"/>
                </a:lnTo>
                <a:lnTo>
                  <a:pt x="10634" y="6838"/>
                </a:lnTo>
                <a:lnTo>
                  <a:pt x="10683" y="6838"/>
                </a:lnTo>
                <a:lnTo>
                  <a:pt x="10902" y="6667"/>
                </a:lnTo>
                <a:lnTo>
                  <a:pt x="11121" y="6473"/>
                </a:lnTo>
                <a:lnTo>
                  <a:pt x="11291" y="6254"/>
                </a:lnTo>
                <a:lnTo>
                  <a:pt x="11413" y="5986"/>
                </a:lnTo>
                <a:lnTo>
                  <a:pt x="11510" y="5718"/>
                </a:lnTo>
                <a:lnTo>
                  <a:pt x="11583" y="5427"/>
                </a:lnTo>
                <a:lnTo>
                  <a:pt x="11607" y="5159"/>
                </a:lnTo>
                <a:lnTo>
                  <a:pt x="11583" y="4891"/>
                </a:lnTo>
                <a:lnTo>
                  <a:pt x="11559" y="4697"/>
                </a:lnTo>
                <a:lnTo>
                  <a:pt x="11534" y="4745"/>
                </a:lnTo>
                <a:lnTo>
                  <a:pt x="11486" y="4818"/>
                </a:lnTo>
                <a:lnTo>
                  <a:pt x="11413" y="4891"/>
                </a:lnTo>
                <a:lnTo>
                  <a:pt x="11340" y="4964"/>
                </a:lnTo>
                <a:lnTo>
                  <a:pt x="11242" y="5013"/>
                </a:lnTo>
                <a:lnTo>
                  <a:pt x="11145" y="5062"/>
                </a:lnTo>
                <a:lnTo>
                  <a:pt x="11048" y="5086"/>
                </a:lnTo>
                <a:lnTo>
                  <a:pt x="10950" y="5086"/>
                </a:lnTo>
                <a:lnTo>
                  <a:pt x="10780" y="5062"/>
                </a:lnTo>
                <a:lnTo>
                  <a:pt x="10610" y="5013"/>
                </a:lnTo>
                <a:lnTo>
                  <a:pt x="10537" y="4964"/>
                </a:lnTo>
                <a:lnTo>
                  <a:pt x="10488" y="4916"/>
                </a:lnTo>
                <a:lnTo>
                  <a:pt x="10391" y="4770"/>
                </a:lnTo>
                <a:lnTo>
                  <a:pt x="10318" y="4624"/>
                </a:lnTo>
                <a:lnTo>
                  <a:pt x="10293" y="4453"/>
                </a:lnTo>
                <a:lnTo>
                  <a:pt x="10293" y="4356"/>
                </a:lnTo>
                <a:lnTo>
                  <a:pt x="10318" y="4259"/>
                </a:lnTo>
                <a:lnTo>
                  <a:pt x="10366" y="4161"/>
                </a:lnTo>
                <a:lnTo>
                  <a:pt x="10415" y="4088"/>
                </a:lnTo>
                <a:lnTo>
                  <a:pt x="10561" y="3942"/>
                </a:lnTo>
                <a:lnTo>
                  <a:pt x="10731" y="3845"/>
                </a:lnTo>
                <a:lnTo>
                  <a:pt x="10756" y="3821"/>
                </a:lnTo>
                <a:lnTo>
                  <a:pt x="10829" y="3772"/>
                </a:lnTo>
                <a:lnTo>
                  <a:pt x="10877" y="3748"/>
                </a:lnTo>
                <a:lnTo>
                  <a:pt x="10707" y="3650"/>
                </a:lnTo>
                <a:lnTo>
                  <a:pt x="10512" y="3553"/>
                </a:lnTo>
                <a:lnTo>
                  <a:pt x="10269" y="3480"/>
                </a:lnTo>
                <a:lnTo>
                  <a:pt x="10050" y="3431"/>
                </a:lnTo>
                <a:lnTo>
                  <a:pt x="9831" y="3407"/>
                </a:lnTo>
                <a:close/>
                <a:moveTo>
                  <a:pt x="10050" y="2215"/>
                </a:moveTo>
                <a:lnTo>
                  <a:pt x="10391" y="2239"/>
                </a:lnTo>
                <a:lnTo>
                  <a:pt x="10439" y="2385"/>
                </a:lnTo>
                <a:lnTo>
                  <a:pt x="10488" y="2580"/>
                </a:lnTo>
                <a:lnTo>
                  <a:pt x="10512" y="2677"/>
                </a:lnTo>
                <a:lnTo>
                  <a:pt x="10585" y="2774"/>
                </a:lnTo>
                <a:lnTo>
                  <a:pt x="10610" y="2799"/>
                </a:lnTo>
                <a:lnTo>
                  <a:pt x="10683" y="2799"/>
                </a:lnTo>
                <a:lnTo>
                  <a:pt x="10707" y="2774"/>
                </a:lnTo>
                <a:lnTo>
                  <a:pt x="10780" y="2653"/>
                </a:lnTo>
                <a:lnTo>
                  <a:pt x="10829" y="2531"/>
                </a:lnTo>
                <a:lnTo>
                  <a:pt x="10829" y="2409"/>
                </a:lnTo>
                <a:lnTo>
                  <a:pt x="10829" y="2263"/>
                </a:lnTo>
                <a:lnTo>
                  <a:pt x="11291" y="2336"/>
                </a:lnTo>
                <a:lnTo>
                  <a:pt x="11315" y="2482"/>
                </a:lnTo>
                <a:lnTo>
                  <a:pt x="11388" y="2604"/>
                </a:lnTo>
                <a:lnTo>
                  <a:pt x="11461" y="2653"/>
                </a:lnTo>
                <a:lnTo>
                  <a:pt x="11559" y="2677"/>
                </a:lnTo>
                <a:lnTo>
                  <a:pt x="11607" y="2677"/>
                </a:lnTo>
                <a:lnTo>
                  <a:pt x="11656" y="2653"/>
                </a:lnTo>
                <a:lnTo>
                  <a:pt x="11680" y="2604"/>
                </a:lnTo>
                <a:lnTo>
                  <a:pt x="11705" y="2555"/>
                </a:lnTo>
                <a:lnTo>
                  <a:pt x="11729" y="2434"/>
                </a:lnTo>
                <a:lnTo>
                  <a:pt x="12264" y="2580"/>
                </a:lnTo>
                <a:lnTo>
                  <a:pt x="12191" y="2677"/>
                </a:lnTo>
                <a:lnTo>
                  <a:pt x="12143" y="2774"/>
                </a:lnTo>
                <a:lnTo>
                  <a:pt x="12118" y="2896"/>
                </a:lnTo>
                <a:lnTo>
                  <a:pt x="12118" y="2969"/>
                </a:lnTo>
                <a:lnTo>
                  <a:pt x="12118" y="3018"/>
                </a:lnTo>
                <a:lnTo>
                  <a:pt x="12143" y="3066"/>
                </a:lnTo>
                <a:lnTo>
                  <a:pt x="12216" y="3091"/>
                </a:lnTo>
                <a:lnTo>
                  <a:pt x="12264" y="3091"/>
                </a:lnTo>
                <a:lnTo>
                  <a:pt x="12289" y="3066"/>
                </a:lnTo>
                <a:lnTo>
                  <a:pt x="12362" y="2993"/>
                </a:lnTo>
                <a:lnTo>
                  <a:pt x="12483" y="2847"/>
                </a:lnTo>
                <a:lnTo>
                  <a:pt x="12581" y="2726"/>
                </a:lnTo>
                <a:lnTo>
                  <a:pt x="12654" y="2750"/>
                </a:lnTo>
                <a:lnTo>
                  <a:pt x="12800" y="2750"/>
                </a:lnTo>
                <a:lnTo>
                  <a:pt x="13092" y="2872"/>
                </a:lnTo>
                <a:lnTo>
                  <a:pt x="13165" y="2945"/>
                </a:lnTo>
                <a:lnTo>
                  <a:pt x="12946" y="3066"/>
                </a:lnTo>
                <a:lnTo>
                  <a:pt x="12751" y="3212"/>
                </a:lnTo>
                <a:lnTo>
                  <a:pt x="12581" y="3383"/>
                </a:lnTo>
                <a:lnTo>
                  <a:pt x="12508" y="3480"/>
                </a:lnTo>
                <a:lnTo>
                  <a:pt x="12483" y="3577"/>
                </a:lnTo>
                <a:lnTo>
                  <a:pt x="12483" y="3650"/>
                </a:lnTo>
                <a:lnTo>
                  <a:pt x="12508" y="3699"/>
                </a:lnTo>
                <a:lnTo>
                  <a:pt x="12556" y="3748"/>
                </a:lnTo>
                <a:lnTo>
                  <a:pt x="12629" y="3748"/>
                </a:lnTo>
                <a:lnTo>
                  <a:pt x="12727" y="3699"/>
                </a:lnTo>
                <a:lnTo>
                  <a:pt x="12824" y="3650"/>
                </a:lnTo>
                <a:lnTo>
                  <a:pt x="12994" y="3529"/>
                </a:lnTo>
                <a:lnTo>
                  <a:pt x="13335" y="3310"/>
                </a:lnTo>
                <a:lnTo>
                  <a:pt x="13408" y="3602"/>
                </a:lnTo>
                <a:lnTo>
                  <a:pt x="13457" y="3845"/>
                </a:lnTo>
                <a:lnTo>
                  <a:pt x="13481" y="3991"/>
                </a:lnTo>
                <a:lnTo>
                  <a:pt x="13213" y="4015"/>
                </a:lnTo>
                <a:lnTo>
                  <a:pt x="12970" y="4064"/>
                </a:lnTo>
                <a:lnTo>
                  <a:pt x="12873" y="4137"/>
                </a:lnTo>
                <a:lnTo>
                  <a:pt x="12775" y="4186"/>
                </a:lnTo>
                <a:lnTo>
                  <a:pt x="12702" y="4283"/>
                </a:lnTo>
                <a:lnTo>
                  <a:pt x="12678" y="4380"/>
                </a:lnTo>
                <a:lnTo>
                  <a:pt x="12678" y="4429"/>
                </a:lnTo>
                <a:lnTo>
                  <a:pt x="12702" y="4453"/>
                </a:lnTo>
                <a:lnTo>
                  <a:pt x="12800" y="4502"/>
                </a:lnTo>
                <a:lnTo>
                  <a:pt x="12897" y="4502"/>
                </a:lnTo>
                <a:lnTo>
                  <a:pt x="13116" y="4478"/>
                </a:lnTo>
                <a:lnTo>
                  <a:pt x="13530" y="4429"/>
                </a:lnTo>
                <a:lnTo>
                  <a:pt x="13554" y="4891"/>
                </a:lnTo>
                <a:lnTo>
                  <a:pt x="13554" y="5354"/>
                </a:lnTo>
                <a:lnTo>
                  <a:pt x="13432" y="5354"/>
                </a:lnTo>
                <a:lnTo>
                  <a:pt x="13092" y="5329"/>
                </a:lnTo>
                <a:lnTo>
                  <a:pt x="12897" y="5305"/>
                </a:lnTo>
                <a:lnTo>
                  <a:pt x="12727" y="5329"/>
                </a:lnTo>
                <a:lnTo>
                  <a:pt x="12654" y="5354"/>
                </a:lnTo>
                <a:lnTo>
                  <a:pt x="12629" y="5402"/>
                </a:lnTo>
                <a:lnTo>
                  <a:pt x="12605" y="5451"/>
                </a:lnTo>
                <a:lnTo>
                  <a:pt x="12654" y="5524"/>
                </a:lnTo>
                <a:lnTo>
                  <a:pt x="12800" y="5621"/>
                </a:lnTo>
                <a:lnTo>
                  <a:pt x="12946" y="5670"/>
                </a:lnTo>
                <a:lnTo>
                  <a:pt x="13116" y="5718"/>
                </a:lnTo>
                <a:lnTo>
                  <a:pt x="13286" y="5743"/>
                </a:lnTo>
                <a:lnTo>
                  <a:pt x="13530" y="5767"/>
                </a:lnTo>
                <a:lnTo>
                  <a:pt x="13505" y="6059"/>
                </a:lnTo>
                <a:lnTo>
                  <a:pt x="13457" y="6424"/>
                </a:lnTo>
                <a:lnTo>
                  <a:pt x="13189" y="6302"/>
                </a:lnTo>
                <a:lnTo>
                  <a:pt x="12897" y="6205"/>
                </a:lnTo>
                <a:lnTo>
                  <a:pt x="12727" y="6181"/>
                </a:lnTo>
                <a:lnTo>
                  <a:pt x="12459" y="6181"/>
                </a:lnTo>
                <a:lnTo>
                  <a:pt x="12313" y="6205"/>
                </a:lnTo>
                <a:lnTo>
                  <a:pt x="12264" y="6254"/>
                </a:lnTo>
                <a:lnTo>
                  <a:pt x="12264" y="6302"/>
                </a:lnTo>
                <a:lnTo>
                  <a:pt x="12289" y="6327"/>
                </a:lnTo>
                <a:lnTo>
                  <a:pt x="12435" y="6424"/>
                </a:lnTo>
                <a:lnTo>
                  <a:pt x="12581" y="6497"/>
                </a:lnTo>
                <a:lnTo>
                  <a:pt x="12873" y="6667"/>
                </a:lnTo>
                <a:lnTo>
                  <a:pt x="13116" y="6765"/>
                </a:lnTo>
                <a:lnTo>
                  <a:pt x="13359" y="6862"/>
                </a:lnTo>
                <a:lnTo>
                  <a:pt x="13213" y="7203"/>
                </a:lnTo>
                <a:lnTo>
                  <a:pt x="13067" y="7519"/>
                </a:lnTo>
                <a:lnTo>
                  <a:pt x="12824" y="7397"/>
                </a:lnTo>
                <a:lnTo>
                  <a:pt x="12581" y="7300"/>
                </a:lnTo>
                <a:lnTo>
                  <a:pt x="12264" y="7130"/>
                </a:lnTo>
                <a:lnTo>
                  <a:pt x="11972" y="6984"/>
                </a:lnTo>
                <a:lnTo>
                  <a:pt x="11924" y="6984"/>
                </a:lnTo>
                <a:lnTo>
                  <a:pt x="11899" y="7008"/>
                </a:lnTo>
                <a:lnTo>
                  <a:pt x="11875" y="7057"/>
                </a:lnTo>
                <a:lnTo>
                  <a:pt x="11899" y="7081"/>
                </a:lnTo>
                <a:lnTo>
                  <a:pt x="11972" y="7251"/>
                </a:lnTo>
                <a:lnTo>
                  <a:pt x="12070" y="7373"/>
                </a:lnTo>
                <a:lnTo>
                  <a:pt x="12191" y="7470"/>
                </a:lnTo>
                <a:lnTo>
                  <a:pt x="12337" y="7592"/>
                </a:lnTo>
                <a:lnTo>
                  <a:pt x="12556" y="7738"/>
                </a:lnTo>
                <a:lnTo>
                  <a:pt x="12824" y="7884"/>
                </a:lnTo>
                <a:lnTo>
                  <a:pt x="12605" y="8127"/>
                </a:lnTo>
                <a:lnTo>
                  <a:pt x="12410" y="8322"/>
                </a:lnTo>
                <a:lnTo>
                  <a:pt x="12410" y="8225"/>
                </a:lnTo>
                <a:lnTo>
                  <a:pt x="12386" y="8176"/>
                </a:lnTo>
                <a:lnTo>
                  <a:pt x="12313" y="8103"/>
                </a:lnTo>
                <a:lnTo>
                  <a:pt x="12045" y="7933"/>
                </a:lnTo>
                <a:lnTo>
                  <a:pt x="11899" y="7835"/>
                </a:lnTo>
                <a:lnTo>
                  <a:pt x="11778" y="7738"/>
                </a:lnTo>
                <a:lnTo>
                  <a:pt x="11680" y="7616"/>
                </a:lnTo>
                <a:lnTo>
                  <a:pt x="11583" y="7519"/>
                </a:lnTo>
                <a:lnTo>
                  <a:pt x="11437" y="7446"/>
                </a:lnTo>
                <a:lnTo>
                  <a:pt x="11388" y="7422"/>
                </a:lnTo>
                <a:lnTo>
                  <a:pt x="11291" y="7422"/>
                </a:lnTo>
                <a:lnTo>
                  <a:pt x="11267" y="7446"/>
                </a:lnTo>
                <a:lnTo>
                  <a:pt x="11267" y="7519"/>
                </a:lnTo>
                <a:lnTo>
                  <a:pt x="11267" y="7592"/>
                </a:lnTo>
                <a:lnTo>
                  <a:pt x="11340" y="7738"/>
                </a:lnTo>
                <a:lnTo>
                  <a:pt x="11437" y="7860"/>
                </a:lnTo>
                <a:lnTo>
                  <a:pt x="11534" y="7981"/>
                </a:lnTo>
                <a:lnTo>
                  <a:pt x="11656" y="8127"/>
                </a:lnTo>
                <a:lnTo>
                  <a:pt x="11826" y="8273"/>
                </a:lnTo>
                <a:lnTo>
                  <a:pt x="11972" y="8371"/>
                </a:lnTo>
                <a:lnTo>
                  <a:pt x="12167" y="8444"/>
                </a:lnTo>
                <a:lnTo>
                  <a:pt x="12240" y="8468"/>
                </a:lnTo>
                <a:lnTo>
                  <a:pt x="12289" y="8444"/>
                </a:lnTo>
                <a:lnTo>
                  <a:pt x="12021" y="8663"/>
                </a:lnTo>
                <a:lnTo>
                  <a:pt x="11705" y="8833"/>
                </a:lnTo>
                <a:lnTo>
                  <a:pt x="11388" y="9003"/>
                </a:lnTo>
                <a:lnTo>
                  <a:pt x="11048" y="9125"/>
                </a:lnTo>
                <a:lnTo>
                  <a:pt x="11072" y="9028"/>
                </a:lnTo>
                <a:lnTo>
                  <a:pt x="11072" y="8979"/>
                </a:lnTo>
                <a:lnTo>
                  <a:pt x="11048" y="8906"/>
                </a:lnTo>
                <a:lnTo>
                  <a:pt x="10999" y="8736"/>
                </a:lnTo>
                <a:lnTo>
                  <a:pt x="10926" y="8565"/>
                </a:lnTo>
                <a:lnTo>
                  <a:pt x="10853" y="8225"/>
                </a:lnTo>
                <a:lnTo>
                  <a:pt x="10780" y="7957"/>
                </a:lnTo>
                <a:lnTo>
                  <a:pt x="10731" y="7835"/>
                </a:lnTo>
                <a:lnTo>
                  <a:pt x="10683" y="7811"/>
                </a:lnTo>
                <a:lnTo>
                  <a:pt x="10634" y="7762"/>
                </a:lnTo>
                <a:lnTo>
                  <a:pt x="10585" y="7762"/>
                </a:lnTo>
                <a:lnTo>
                  <a:pt x="10537" y="7787"/>
                </a:lnTo>
                <a:lnTo>
                  <a:pt x="10488" y="7835"/>
                </a:lnTo>
                <a:lnTo>
                  <a:pt x="10464" y="7908"/>
                </a:lnTo>
                <a:lnTo>
                  <a:pt x="10439" y="8030"/>
                </a:lnTo>
                <a:lnTo>
                  <a:pt x="10464" y="8176"/>
                </a:lnTo>
                <a:lnTo>
                  <a:pt x="10464" y="8322"/>
                </a:lnTo>
                <a:lnTo>
                  <a:pt x="10561" y="8736"/>
                </a:lnTo>
                <a:lnTo>
                  <a:pt x="10610" y="8930"/>
                </a:lnTo>
                <a:lnTo>
                  <a:pt x="10707" y="9125"/>
                </a:lnTo>
                <a:lnTo>
                  <a:pt x="10731" y="9174"/>
                </a:lnTo>
                <a:lnTo>
                  <a:pt x="10780" y="9198"/>
                </a:lnTo>
                <a:lnTo>
                  <a:pt x="10391" y="9247"/>
                </a:lnTo>
                <a:lnTo>
                  <a:pt x="10147" y="9271"/>
                </a:lnTo>
                <a:lnTo>
                  <a:pt x="9636" y="9271"/>
                </a:lnTo>
                <a:lnTo>
                  <a:pt x="9393" y="9247"/>
                </a:lnTo>
                <a:lnTo>
                  <a:pt x="9442" y="9198"/>
                </a:lnTo>
                <a:lnTo>
                  <a:pt x="9490" y="9149"/>
                </a:lnTo>
                <a:lnTo>
                  <a:pt x="9588" y="8833"/>
                </a:lnTo>
                <a:lnTo>
                  <a:pt x="9661" y="8517"/>
                </a:lnTo>
                <a:lnTo>
                  <a:pt x="9685" y="8371"/>
                </a:lnTo>
                <a:lnTo>
                  <a:pt x="9661" y="8225"/>
                </a:lnTo>
                <a:lnTo>
                  <a:pt x="9612" y="7957"/>
                </a:lnTo>
                <a:lnTo>
                  <a:pt x="9588" y="7908"/>
                </a:lnTo>
                <a:lnTo>
                  <a:pt x="9515" y="7908"/>
                </a:lnTo>
                <a:lnTo>
                  <a:pt x="9490" y="7957"/>
                </a:lnTo>
                <a:lnTo>
                  <a:pt x="9442" y="8054"/>
                </a:lnTo>
                <a:lnTo>
                  <a:pt x="9393" y="8176"/>
                </a:lnTo>
                <a:lnTo>
                  <a:pt x="9296" y="8419"/>
                </a:lnTo>
                <a:lnTo>
                  <a:pt x="9198" y="8711"/>
                </a:lnTo>
                <a:lnTo>
                  <a:pt x="9125" y="9003"/>
                </a:lnTo>
                <a:lnTo>
                  <a:pt x="9125" y="9052"/>
                </a:lnTo>
                <a:lnTo>
                  <a:pt x="9150" y="9125"/>
                </a:lnTo>
                <a:lnTo>
                  <a:pt x="9174" y="9174"/>
                </a:lnTo>
                <a:lnTo>
                  <a:pt x="9223" y="9222"/>
                </a:lnTo>
                <a:lnTo>
                  <a:pt x="8931" y="9149"/>
                </a:lnTo>
                <a:lnTo>
                  <a:pt x="8614" y="9052"/>
                </a:lnTo>
                <a:lnTo>
                  <a:pt x="8322" y="8930"/>
                </a:lnTo>
                <a:lnTo>
                  <a:pt x="8055" y="8809"/>
                </a:lnTo>
                <a:lnTo>
                  <a:pt x="8103" y="8663"/>
                </a:lnTo>
                <a:lnTo>
                  <a:pt x="8152" y="8492"/>
                </a:lnTo>
                <a:lnTo>
                  <a:pt x="8249" y="8346"/>
                </a:lnTo>
                <a:lnTo>
                  <a:pt x="8347" y="8200"/>
                </a:lnTo>
                <a:lnTo>
                  <a:pt x="8541" y="7884"/>
                </a:lnTo>
                <a:lnTo>
                  <a:pt x="8541" y="7835"/>
                </a:lnTo>
                <a:lnTo>
                  <a:pt x="8517" y="7762"/>
                </a:lnTo>
                <a:lnTo>
                  <a:pt x="8468" y="7738"/>
                </a:lnTo>
                <a:lnTo>
                  <a:pt x="8420" y="7738"/>
                </a:lnTo>
                <a:lnTo>
                  <a:pt x="8249" y="7811"/>
                </a:lnTo>
                <a:lnTo>
                  <a:pt x="8128" y="7933"/>
                </a:lnTo>
                <a:lnTo>
                  <a:pt x="8006" y="8054"/>
                </a:lnTo>
                <a:lnTo>
                  <a:pt x="7909" y="8200"/>
                </a:lnTo>
                <a:lnTo>
                  <a:pt x="7787" y="8371"/>
                </a:lnTo>
                <a:lnTo>
                  <a:pt x="7690" y="8590"/>
                </a:lnTo>
                <a:lnTo>
                  <a:pt x="7446" y="8419"/>
                </a:lnTo>
                <a:lnTo>
                  <a:pt x="7203" y="8200"/>
                </a:lnTo>
                <a:lnTo>
                  <a:pt x="7276" y="8030"/>
                </a:lnTo>
                <a:lnTo>
                  <a:pt x="7398" y="7884"/>
                </a:lnTo>
                <a:lnTo>
                  <a:pt x="7592" y="7592"/>
                </a:lnTo>
                <a:lnTo>
                  <a:pt x="7811" y="7300"/>
                </a:lnTo>
                <a:lnTo>
                  <a:pt x="7811" y="7251"/>
                </a:lnTo>
                <a:lnTo>
                  <a:pt x="7811" y="7203"/>
                </a:lnTo>
                <a:lnTo>
                  <a:pt x="7763" y="7154"/>
                </a:lnTo>
                <a:lnTo>
                  <a:pt x="7714" y="7154"/>
                </a:lnTo>
                <a:lnTo>
                  <a:pt x="7519" y="7251"/>
                </a:lnTo>
                <a:lnTo>
                  <a:pt x="7349" y="7349"/>
                </a:lnTo>
                <a:lnTo>
                  <a:pt x="7203" y="7470"/>
                </a:lnTo>
                <a:lnTo>
                  <a:pt x="7057" y="7616"/>
                </a:lnTo>
                <a:lnTo>
                  <a:pt x="6984" y="7738"/>
                </a:lnTo>
                <a:lnTo>
                  <a:pt x="6887" y="7860"/>
                </a:lnTo>
                <a:lnTo>
                  <a:pt x="6717" y="7616"/>
                </a:lnTo>
                <a:lnTo>
                  <a:pt x="6571" y="7349"/>
                </a:lnTo>
                <a:lnTo>
                  <a:pt x="6790" y="7154"/>
                </a:lnTo>
                <a:lnTo>
                  <a:pt x="7057" y="6935"/>
                </a:lnTo>
                <a:lnTo>
                  <a:pt x="7203" y="6813"/>
                </a:lnTo>
                <a:lnTo>
                  <a:pt x="7301" y="6692"/>
                </a:lnTo>
                <a:lnTo>
                  <a:pt x="7301" y="6643"/>
                </a:lnTo>
                <a:lnTo>
                  <a:pt x="7082" y="6643"/>
                </a:lnTo>
                <a:lnTo>
                  <a:pt x="6863" y="6716"/>
                </a:lnTo>
                <a:lnTo>
                  <a:pt x="6668" y="6789"/>
                </a:lnTo>
                <a:lnTo>
                  <a:pt x="6498" y="6886"/>
                </a:lnTo>
                <a:lnTo>
                  <a:pt x="6425" y="6935"/>
                </a:lnTo>
                <a:lnTo>
                  <a:pt x="6400" y="6862"/>
                </a:lnTo>
                <a:lnTo>
                  <a:pt x="6327" y="6473"/>
                </a:lnTo>
                <a:lnTo>
                  <a:pt x="6644" y="6278"/>
                </a:lnTo>
                <a:lnTo>
                  <a:pt x="6936" y="6083"/>
                </a:lnTo>
                <a:lnTo>
                  <a:pt x="7082" y="5986"/>
                </a:lnTo>
                <a:lnTo>
                  <a:pt x="7179" y="5840"/>
                </a:lnTo>
                <a:lnTo>
                  <a:pt x="7179" y="5791"/>
                </a:lnTo>
                <a:lnTo>
                  <a:pt x="6960" y="5791"/>
                </a:lnTo>
                <a:lnTo>
                  <a:pt x="6790" y="5816"/>
                </a:lnTo>
                <a:lnTo>
                  <a:pt x="6619" y="5864"/>
                </a:lnTo>
                <a:lnTo>
                  <a:pt x="6449" y="5937"/>
                </a:lnTo>
                <a:lnTo>
                  <a:pt x="6279" y="5986"/>
                </a:lnTo>
                <a:lnTo>
                  <a:pt x="6279" y="5718"/>
                </a:lnTo>
                <a:lnTo>
                  <a:pt x="6303" y="5451"/>
                </a:lnTo>
                <a:lnTo>
                  <a:pt x="6498" y="5329"/>
                </a:lnTo>
                <a:lnTo>
                  <a:pt x="6692" y="5232"/>
                </a:lnTo>
                <a:lnTo>
                  <a:pt x="6984" y="5062"/>
                </a:lnTo>
                <a:lnTo>
                  <a:pt x="7106" y="4964"/>
                </a:lnTo>
                <a:lnTo>
                  <a:pt x="7203" y="4818"/>
                </a:lnTo>
                <a:lnTo>
                  <a:pt x="7228" y="4794"/>
                </a:lnTo>
                <a:lnTo>
                  <a:pt x="7203" y="4770"/>
                </a:lnTo>
                <a:lnTo>
                  <a:pt x="7203" y="4721"/>
                </a:lnTo>
                <a:lnTo>
                  <a:pt x="7155" y="4721"/>
                </a:lnTo>
                <a:lnTo>
                  <a:pt x="7009" y="4697"/>
                </a:lnTo>
                <a:lnTo>
                  <a:pt x="6838" y="4721"/>
                </a:lnTo>
                <a:lnTo>
                  <a:pt x="6692" y="4770"/>
                </a:lnTo>
                <a:lnTo>
                  <a:pt x="6546" y="4818"/>
                </a:lnTo>
                <a:lnTo>
                  <a:pt x="6376" y="4891"/>
                </a:lnTo>
                <a:lnTo>
                  <a:pt x="6522" y="4356"/>
                </a:lnTo>
                <a:lnTo>
                  <a:pt x="6522" y="4332"/>
                </a:lnTo>
                <a:lnTo>
                  <a:pt x="6741" y="4283"/>
                </a:lnTo>
                <a:lnTo>
                  <a:pt x="7057" y="4210"/>
                </a:lnTo>
                <a:lnTo>
                  <a:pt x="7203" y="4161"/>
                </a:lnTo>
                <a:lnTo>
                  <a:pt x="7276" y="4113"/>
                </a:lnTo>
                <a:lnTo>
                  <a:pt x="7325" y="4064"/>
                </a:lnTo>
                <a:lnTo>
                  <a:pt x="7349" y="4015"/>
                </a:lnTo>
                <a:lnTo>
                  <a:pt x="7325" y="3942"/>
                </a:lnTo>
                <a:lnTo>
                  <a:pt x="7276" y="3894"/>
                </a:lnTo>
                <a:lnTo>
                  <a:pt x="7203" y="3869"/>
                </a:lnTo>
                <a:lnTo>
                  <a:pt x="7057" y="3845"/>
                </a:lnTo>
                <a:lnTo>
                  <a:pt x="6717" y="3845"/>
                </a:lnTo>
                <a:lnTo>
                  <a:pt x="6887" y="3577"/>
                </a:lnTo>
                <a:lnTo>
                  <a:pt x="7106" y="3310"/>
                </a:lnTo>
                <a:lnTo>
                  <a:pt x="7203" y="3188"/>
                </a:lnTo>
                <a:lnTo>
                  <a:pt x="7228" y="3188"/>
                </a:lnTo>
                <a:lnTo>
                  <a:pt x="7398" y="3237"/>
                </a:lnTo>
                <a:lnTo>
                  <a:pt x="7568" y="3285"/>
                </a:lnTo>
                <a:lnTo>
                  <a:pt x="7738" y="3310"/>
                </a:lnTo>
                <a:lnTo>
                  <a:pt x="7933" y="3334"/>
                </a:lnTo>
                <a:lnTo>
                  <a:pt x="7982" y="3310"/>
                </a:lnTo>
                <a:lnTo>
                  <a:pt x="8006" y="3285"/>
                </a:lnTo>
                <a:lnTo>
                  <a:pt x="8030" y="3237"/>
                </a:lnTo>
                <a:lnTo>
                  <a:pt x="8006" y="3164"/>
                </a:lnTo>
                <a:lnTo>
                  <a:pt x="7933" y="3091"/>
                </a:lnTo>
                <a:lnTo>
                  <a:pt x="7860" y="2993"/>
                </a:lnTo>
                <a:lnTo>
                  <a:pt x="7763" y="2920"/>
                </a:lnTo>
                <a:lnTo>
                  <a:pt x="7641" y="2872"/>
                </a:lnTo>
                <a:lnTo>
                  <a:pt x="7982" y="2653"/>
                </a:lnTo>
                <a:lnTo>
                  <a:pt x="8006" y="2604"/>
                </a:lnTo>
                <a:lnTo>
                  <a:pt x="8006" y="2555"/>
                </a:lnTo>
                <a:lnTo>
                  <a:pt x="8322" y="2458"/>
                </a:lnTo>
                <a:lnTo>
                  <a:pt x="8371" y="2531"/>
                </a:lnTo>
                <a:lnTo>
                  <a:pt x="8468" y="2628"/>
                </a:lnTo>
                <a:lnTo>
                  <a:pt x="8590" y="2701"/>
                </a:lnTo>
                <a:lnTo>
                  <a:pt x="8687" y="2750"/>
                </a:lnTo>
                <a:lnTo>
                  <a:pt x="8809" y="2823"/>
                </a:lnTo>
                <a:lnTo>
                  <a:pt x="8833" y="2823"/>
                </a:lnTo>
                <a:lnTo>
                  <a:pt x="8858" y="2799"/>
                </a:lnTo>
                <a:lnTo>
                  <a:pt x="8882" y="2774"/>
                </a:lnTo>
                <a:lnTo>
                  <a:pt x="8882" y="2750"/>
                </a:lnTo>
                <a:lnTo>
                  <a:pt x="8833" y="2653"/>
                </a:lnTo>
                <a:lnTo>
                  <a:pt x="8809" y="2531"/>
                </a:lnTo>
                <a:lnTo>
                  <a:pt x="8712" y="2361"/>
                </a:lnTo>
                <a:lnTo>
                  <a:pt x="9296" y="2263"/>
                </a:lnTo>
                <a:lnTo>
                  <a:pt x="9296" y="2288"/>
                </a:lnTo>
                <a:lnTo>
                  <a:pt x="9369" y="2482"/>
                </a:lnTo>
                <a:lnTo>
                  <a:pt x="9393" y="2555"/>
                </a:lnTo>
                <a:lnTo>
                  <a:pt x="9466" y="2628"/>
                </a:lnTo>
                <a:lnTo>
                  <a:pt x="9563" y="2677"/>
                </a:lnTo>
                <a:lnTo>
                  <a:pt x="9636" y="2653"/>
                </a:lnTo>
                <a:lnTo>
                  <a:pt x="9709" y="2604"/>
                </a:lnTo>
                <a:lnTo>
                  <a:pt x="9734" y="2531"/>
                </a:lnTo>
                <a:lnTo>
                  <a:pt x="9734" y="2385"/>
                </a:lnTo>
                <a:lnTo>
                  <a:pt x="9709" y="2239"/>
                </a:lnTo>
                <a:lnTo>
                  <a:pt x="10050" y="2215"/>
                </a:lnTo>
                <a:close/>
                <a:moveTo>
                  <a:pt x="6595" y="3139"/>
                </a:moveTo>
                <a:lnTo>
                  <a:pt x="6449" y="3334"/>
                </a:lnTo>
                <a:lnTo>
                  <a:pt x="6327" y="3529"/>
                </a:lnTo>
                <a:lnTo>
                  <a:pt x="6206" y="3772"/>
                </a:lnTo>
                <a:lnTo>
                  <a:pt x="6084" y="4015"/>
                </a:lnTo>
                <a:lnTo>
                  <a:pt x="6035" y="4064"/>
                </a:lnTo>
                <a:lnTo>
                  <a:pt x="6011" y="4113"/>
                </a:lnTo>
                <a:lnTo>
                  <a:pt x="5987" y="4186"/>
                </a:lnTo>
                <a:lnTo>
                  <a:pt x="6011" y="4234"/>
                </a:lnTo>
                <a:lnTo>
                  <a:pt x="5889" y="4648"/>
                </a:lnTo>
                <a:lnTo>
                  <a:pt x="5816" y="5086"/>
                </a:lnTo>
                <a:lnTo>
                  <a:pt x="5768" y="5500"/>
                </a:lnTo>
                <a:lnTo>
                  <a:pt x="5743" y="5937"/>
                </a:lnTo>
                <a:lnTo>
                  <a:pt x="5768" y="6327"/>
                </a:lnTo>
                <a:lnTo>
                  <a:pt x="5816" y="6692"/>
                </a:lnTo>
                <a:lnTo>
                  <a:pt x="5889" y="7081"/>
                </a:lnTo>
                <a:lnTo>
                  <a:pt x="6011" y="7446"/>
                </a:lnTo>
                <a:lnTo>
                  <a:pt x="6011" y="7470"/>
                </a:lnTo>
                <a:lnTo>
                  <a:pt x="6011" y="7543"/>
                </a:lnTo>
                <a:lnTo>
                  <a:pt x="6084" y="7616"/>
                </a:lnTo>
                <a:lnTo>
                  <a:pt x="6206" y="7860"/>
                </a:lnTo>
                <a:lnTo>
                  <a:pt x="6352" y="8103"/>
                </a:lnTo>
                <a:lnTo>
                  <a:pt x="6571" y="8371"/>
                </a:lnTo>
                <a:lnTo>
                  <a:pt x="6790" y="8614"/>
                </a:lnTo>
                <a:lnTo>
                  <a:pt x="7057" y="8809"/>
                </a:lnTo>
                <a:lnTo>
                  <a:pt x="7325" y="9028"/>
                </a:lnTo>
                <a:lnTo>
                  <a:pt x="7617" y="9198"/>
                </a:lnTo>
                <a:lnTo>
                  <a:pt x="7909" y="9344"/>
                </a:lnTo>
                <a:lnTo>
                  <a:pt x="8201" y="9490"/>
                </a:lnTo>
                <a:lnTo>
                  <a:pt x="8517" y="9612"/>
                </a:lnTo>
                <a:lnTo>
                  <a:pt x="8833" y="9709"/>
                </a:lnTo>
                <a:lnTo>
                  <a:pt x="9150" y="9782"/>
                </a:lnTo>
                <a:lnTo>
                  <a:pt x="9466" y="9831"/>
                </a:lnTo>
                <a:lnTo>
                  <a:pt x="10123" y="9831"/>
                </a:lnTo>
                <a:lnTo>
                  <a:pt x="10439" y="9806"/>
                </a:lnTo>
                <a:lnTo>
                  <a:pt x="10756" y="9758"/>
                </a:lnTo>
                <a:lnTo>
                  <a:pt x="11072" y="9685"/>
                </a:lnTo>
                <a:lnTo>
                  <a:pt x="11388" y="9612"/>
                </a:lnTo>
                <a:lnTo>
                  <a:pt x="11680" y="9490"/>
                </a:lnTo>
                <a:lnTo>
                  <a:pt x="11972" y="9344"/>
                </a:lnTo>
                <a:lnTo>
                  <a:pt x="12264" y="9174"/>
                </a:lnTo>
                <a:lnTo>
                  <a:pt x="12532" y="9003"/>
                </a:lnTo>
                <a:lnTo>
                  <a:pt x="12775" y="8784"/>
                </a:lnTo>
                <a:lnTo>
                  <a:pt x="13019" y="8565"/>
                </a:lnTo>
                <a:lnTo>
                  <a:pt x="13213" y="8298"/>
                </a:lnTo>
                <a:lnTo>
                  <a:pt x="13432" y="8006"/>
                </a:lnTo>
                <a:lnTo>
                  <a:pt x="13627" y="7689"/>
                </a:lnTo>
                <a:lnTo>
                  <a:pt x="13773" y="7373"/>
                </a:lnTo>
                <a:lnTo>
                  <a:pt x="13895" y="7032"/>
                </a:lnTo>
                <a:lnTo>
                  <a:pt x="13968" y="6667"/>
                </a:lnTo>
                <a:lnTo>
                  <a:pt x="14041" y="6327"/>
                </a:lnTo>
                <a:lnTo>
                  <a:pt x="14089" y="5962"/>
                </a:lnTo>
                <a:lnTo>
                  <a:pt x="14114" y="5597"/>
                </a:lnTo>
                <a:lnTo>
                  <a:pt x="14114" y="5524"/>
                </a:lnTo>
                <a:lnTo>
                  <a:pt x="14114" y="5159"/>
                </a:lnTo>
                <a:lnTo>
                  <a:pt x="14114" y="4794"/>
                </a:lnTo>
                <a:lnTo>
                  <a:pt x="14041" y="4040"/>
                </a:lnTo>
                <a:lnTo>
                  <a:pt x="13992" y="3699"/>
                </a:lnTo>
                <a:lnTo>
                  <a:pt x="13895" y="3310"/>
                </a:lnTo>
                <a:lnTo>
                  <a:pt x="13968" y="3285"/>
                </a:lnTo>
                <a:lnTo>
                  <a:pt x="14649" y="3650"/>
                </a:lnTo>
                <a:lnTo>
                  <a:pt x="15184" y="3991"/>
                </a:lnTo>
                <a:lnTo>
                  <a:pt x="15671" y="4356"/>
                </a:lnTo>
                <a:lnTo>
                  <a:pt x="16157" y="4770"/>
                </a:lnTo>
                <a:lnTo>
                  <a:pt x="16620" y="5183"/>
                </a:lnTo>
                <a:lnTo>
                  <a:pt x="17058" y="5645"/>
                </a:lnTo>
                <a:lnTo>
                  <a:pt x="17471" y="6108"/>
                </a:lnTo>
                <a:lnTo>
                  <a:pt x="17861" y="6594"/>
                </a:lnTo>
                <a:lnTo>
                  <a:pt x="18226" y="7081"/>
                </a:lnTo>
                <a:lnTo>
                  <a:pt x="17788" y="7519"/>
                </a:lnTo>
                <a:lnTo>
                  <a:pt x="17350" y="7933"/>
                </a:lnTo>
                <a:lnTo>
                  <a:pt x="16887" y="8322"/>
                </a:lnTo>
                <a:lnTo>
                  <a:pt x="16425" y="8687"/>
                </a:lnTo>
                <a:lnTo>
                  <a:pt x="15938" y="9052"/>
                </a:lnTo>
                <a:lnTo>
                  <a:pt x="15427" y="9368"/>
                </a:lnTo>
                <a:lnTo>
                  <a:pt x="14892" y="9660"/>
                </a:lnTo>
                <a:lnTo>
                  <a:pt x="14333" y="9904"/>
                </a:lnTo>
                <a:lnTo>
                  <a:pt x="13773" y="10098"/>
                </a:lnTo>
                <a:lnTo>
                  <a:pt x="13213" y="10244"/>
                </a:lnTo>
                <a:lnTo>
                  <a:pt x="12654" y="10366"/>
                </a:lnTo>
                <a:lnTo>
                  <a:pt x="12070" y="10463"/>
                </a:lnTo>
                <a:lnTo>
                  <a:pt x="11510" y="10536"/>
                </a:lnTo>
                <a:lnTo>
                  <a:pt x="10926" y="10561"/>
                </a:lnTo>
                <a:lnTo>
                  <a:pt x="10342" y="10585"/>
                </a:lnTo>
                <a:lnTo>
                  <a:pt x="9758" y="10561"/>
                </a:lnTo>
                <a:lnTo>
                  <a:pt x="9174" y="10536"/>
                </a:lnTo>
                <a:lnTo>
                  <a:pt x="8614" y="10463"/>
                </a:lnTo>
                <a:lnTo>
                  <a:pt x="8030" y="10366"/>
                </a:lnTo>
                <a:lnTo>
                  <a:pt x="7471" y="10244"/>
                </a:lnTo>
                <a:lnTo>
                  <a:pt x="6911" y="10098"/>
                </a:lnTo>
                <a:lnTo>
                  <a:pt x="6352" y="9952"/>
                </a:lnTo>
                <a:lnTo>
                  <a:pt x="5792" y="9758"/>
                </a:lnTo>
                <a:lnTo>
                  <a:pt x="5257" y="9563"/>
                </a:lnTo>
                <a:lnTo>
                  <a:pt x="4648" y="9320"/>
                </a:lnTo>
                <a:lnTo>
                  <a:pt x="4040" y="9028"/>
                </a:lnTo>
                <a:lnTo>
                  <a:pt x="3748" y="8857"/>
                </a:lnTo>
                <a:lnTo>
                  <a:pt x="3456" y="8687"/>
                </a:lnTo>
                <a:lnTo>
                  <a:pt x="3188" y="8492"/>
                </a:lnTo>
                <a:lnTo>
                  <a:pt x="2921" y="8298"/>
                </a:lnTo>
                <a:lnTo>
                  <a:pt x="2750" y="8152"/>
                </a:lnTo>
                <a:lnTo>
                  <a:pt x="2604" y="8006"/>
                </a:lnTo>
                <a:lnTo>
                  <a:pt x="2337" y="7665"/>
                </a:lnTo>
                <a:lnTo>
                  <a:pt x="2069" y="7324"/>
                </a:lnTo>
                <a:lnTo>
                  <a:pt x="1899" y="7178"/>
                </a:lnTo>
                <a:lnTo>
                  <a:pt x="1753" y="7057"/>
                </a:lnTo>
                <a:lnTo>
                  <a:pt x="1874" y="7008"/>
                </a:lnTo>
                <a:lnTo>
                  <a:pt x="1972" y="6935"/>
                </a:lnTo>
                <a:lnTo>
                  <a:pt x="1996" y="6911"/>
                </a:lnTo>
                <a:lnTo>
                  <a:pt x="1996" y="6862"/>
                </a:lnTo>
                <a:lnTo>
                  <a:pt x="1996" y="6813"/>
                </a:lnTo>
                <a:lnTo>
                  <a:pt x="1972" y="6789"/>
                </a:lnTo>
                <a:lnTo>
                  <a:pt x="1947" y="6765"/>
                </a:lnTo>
                <a:lnTo>
                  <a:pt x="2239" y="6400"/>
                </a:lnTo>
                <a:lnTo>
                  <a:pt x="2531" y="6083"/>
                </a:lnTo>
                <a:lnTo>
                  <a:pt x="2872" y="5743"/>
                </a:lnTo>
                <a:lnTo>
                  <a:pt x="3213" y="5451"/>
                </a:lnTo>
                <a:lnTo>
                  <a:pt x="3943" y="4867"/>
                </a:lnTo>
                <a:lnTo>
                  <a:pt x="4673" y="4332"/>
                </a:lnTo>
                <a:lnTo>
                  <a:pt x="5135" y="4015"/>
                </a:lnTo>
                <a:lnTo>
                  <a:pt x="5622" y="3699"/>
                </a:lnTo>
                <a:lnTo>
                  <a:pt x="6108" y="3407"/>
                </a:lnTo>
                <a:lnTo>
                  <a:pt x="6595" y="3139"/>
                </a:lnTo>
                <a:close/>
                <a:moveTo>
                  <a:pt x="10853" y="0"/>
                </a:moveTo>
                <a:lnTo>
                  <a:pt x="10780" y="49"/>
                </a:lnTo>
                <a:lnTo>
                  <a:pt x="10707" y="171"/>
                </a:lnTo>
                <a:lnTo>
                  <a:pt x="10658" y="317"/>
                </a:lnTo>
                <a:lnTo>
                  <a:pt x="10634" y="487"/>
                </a:lnTo>
                <a:lnTo>
                  <a:pt x="10634" y="657"/>
                </a:lnTo>
                <a:lnTo>
                  <a:pt x="10099" y="633"/>
                </a:lnTo>
                <a:lnTo>
                  <a:pt x="9588" y="633"/>
                </a:lnTo>
                <a:lnTo>
                  <a:pt x="9539" y="390"/>
                </a:lnTo>
                <a:lnTo>
                  <a:pt x="9442" y="195"/>
                </a:lnTo>
                <a:lnTo>
                  <a:pt x="9393" y="146"/>
                </a:lnTo>
                <a:lnTo>
                  <a:pt x="9344" y="146"/>
                </a:lnTo>
                <a:lnTo>
                  <a:pt x="9271" y="171"/>
                </a:lnTo>
                <a:lnTo>
                  <a:pt x="9247" y="219"/>
                </a:lnTo>
                <a:lnTo>
                  <a:pt x="9198" y="414"/>
                </a:lnTo>
                <a:lnTo>
                  <a:pt x="9198" y="633"/>
                </a:lnTo>
                <a:lnTo>
                  <a:pt x="8687" y="657"/>
                </a:lnTo>
                <a:lnTo>
                  <a:pt x="8298" y="706"/>
                </a:lnTo>
                <a:lnTo>
                  <a:pt x="7933" y="779"/>
                </a:lnTo>
                <a:lnTo>
                  <a:pt x="7763" y="171"/>
                </a:lnTo>
                <a:lnTo>
                  <a:pt x="7763" y="146"/>
                </a:lnTo>
                <a:lnTo>
                  <a:pt x="7690" y="146"/>
                </a:lnTo>
                <a:lnTo>
                  <a:pt x="7617" y="317"/>
                </a:lnTo>
                <a:lnTo>
                  <a:pt x="7568" y="487"/>
                </a:lnTo>
                <a:lnTo>
                  <a:pt x="7568" y="657"/>
                </a:lnTo>
                <a:lnTo>
                  <a:pt x="7592" y="852"/>
                </a:lnTo>
                <a:lnTo>
                  <a:pt x="7009" y="998"/>
                </a:lnTo>
                <a:lnTo>
                  <a:pt x="6449" y="1168"/>
                </a:lnTo>
                <a:lnTo>
                  <a:pt x="6376" y="925"/>
                </a:lnTo>
                <a:lnTo>
                  <a:pt x="6327" y="682"/>
                </a:lnTo>
                <a:lnTo>
                  <a:pt x="6303" y="633"/>
                </a:lnTo>
                <a:lnTo>
                  <a:pt x="6230" y="609"/>
                </a:lnTo>
                <a:lnTo>
                  <a:pt x="6181" y="633"/>
                </a:lnTo>
                <a:lnTo>
                  <a:pt x="6157" y="682"/>
                </a:lnTo>
                <a:lnTo>
                  <a:pt x="6108" y="828"/>
                </a:lnTo>
                <a:lnTo>
                  <a:pt x="6084" y="998"/>
                </a:lnTo>
                <a:lnTo>
                  <a:pt x="6084" y="1144"/>
                </a:lnTo>
                <a:lnTo>
                  <a:pt x="6108" y="1290"/>
                </a:lnTo>
                <a:lnTo>
                  <a:pt x="5597" y="1509"/>
                </a:lnTo>
                <a:lnTo>
                  <a:pt x="5111" y="1728"/>
                </a:lnTo>
                <a:lnTo>
                  <a:pt x="4673" y="1947"/>
                </a:lnTo>
                <a:lnTo>
                  <a:pt x="4527" y="1631"/>
                </a:lnTo>
                <a:lnTo>
                  <a:pt x="4502" y="1631"/>
                </a:lnTo>
                <a:lnTo>
                  <a:pt x="4478" y="1606"/>
                </a:lnTo>
                <a:lnTo>
                  <a:pt x="4454" y="1631"/>
                </a:lnTo>
                <a:lnTo>
                  <a:pt x="4429" y="1655"/>
                </a:lnTo>
                <a:lnTo>
                  <a:pt x="4405" y="1874"/>
                </a:lnTo>
                <a:lnTo>
                  <a:pt x="4405" y="2093"/>
                </a:lnTo>
                <a:lnTo>
                  <a:pt x="3918" y="2385"/>
                </a:lnTo>
                <a:lnTo>
                  <a:pt x="3480" y="2701"/>
                </a:lnTo>
                <a:lnTo>
                  <a:pt x="3286" y="2872"/>
                </a:lnTo>
                <a:lnTo>
                  <a:pt x="3188" y="2628"/>
                </a:lnTo>
                <a:lnTo>
                  <a:pt x="3140" y="2531"/>
                </a:lnTo>
                <a:lnTo>
                  <a:pt x="3067" y="2434"/>
                </a:lnTo>
                <a:lnTo>
                  <a:pt x="3042" y="2434"/>
                </a:lnTo>
                <a:lnTo>
                  <a:pt x="2969" y="2482"/>
                </a:lnTo>
                <a:lnTo>
                  <a:pt x="2896" y="2555"/>
                </a:lnTo>
                <a:lnTo>
                  <a:pt x="2872" y="2653"/>
                </a:lnTo>
                <a:lnTo>
                  <a:pt x="2848" y="2726"/>
                </a:lnTo>
                <a:lnTo>
                  <a:pt x="2872" y="2823"/>
                </a:lnTo>
                <a:lnTo>
                  <a:pt x="2896" y="2920"/>
                </a:lnTo>
                <a:lnTo>
                  <a:pt x="2969" y="3139"/>
                </a:lnTo>
                <a:lnTo>
                  <a:pt x="2823" y="3285"/>
                </a:lnTo>
                <a:lnTo>
                  <a:pt x="2702" y="3456"/>
                </a:lnTo>
                <a:lnTo>
                  <a:pt x="2604" y="3650"/>
                </a:lnTo>
                <a:lnTo>
                  <a:pt x="2531" y="3845"/>
                </a:lnTo>
                <a:lnTo>
                  <a:pt x="2531" y="3894"/>
                </a:lnTo>
                <a:lnTo>
                  <a:pt x="2556" y="3942"/>
                </a:lnTo>
                <a:lnTo>
                  <a:pt x="2604" y="3991"/>
                </a:lnTo>
                <a:lnTo>
                  <a:pt x="2677" y="4015"/>
                </a:lnTo>
                <a:lnTo>
                  <a:pt x="2726" y="3991"/>
                </a:lnTo>
                <a:lnTo>
                  <a:pt x="2775" y="3967"/>
                </a:lnTo>
                <a:lnTo>
                  <a:pt x="3213" y="3529"/>
                </a:lnTo>
                <a:lnTo>
                  <a:pt x="3237" y="3577"/>
                </a:lnTo>
                <a:lnTo>
                  <a:pt x="3359" y="3723"/>
                </a:lnTo>
                <a:lnTo>
                  <a:pt x="3529" y="3869"/>
                </a:lnTo>
                <a:lnTo>
                  <a:pt x="3699" y="4040"/>
                </a:lnTo>
                <a:lnTo>
                  <a:pt x="3918" y="4161"/>
                </a:lnTo>
                <a:lnTo>
                  <a:pt x="3261" y="4672"/>
                </a:lnTo>
                <a:lnTo>
                  <a:pt x="3213" y="4648"/>
                </a:lnTo>
                <a:lnTo>
                  <a:pt x="2945" y="4575"/>
                </a:lnTo>
                <a:lnTo>
                  <a:pt x="2702" y="4478"/>
                </a:lnTo>
                <a:lnTo>
                  <a:pt x="2458" y="4356"/>
                </a:lnTo>
                <a:lnTo>
                  <a:pt x="2239" y="4186"/>
                </a:lnTo>
                <a:lnTo>
                  <a:pt x="2020" y="3991"/>
                </a:lnTo>
                <a:lnTo>
                  <a:pt x="1874" y="3772"/>
                </a:lnTo>
                <a:lnTo>
                  <a:pt x="1728" y="3529"/>
                </a:lnTo>
                <a:lnTo>
                  <a:pt x="1631" y="3285"/>
                </a:lnTo>
                <a:lnTo>
                  <a:pt x="1607" y="3237"/>
                </a:lnTo>
                <a:lnTo>
                  <a:pt x="1534" y="3237"/>
                </a:lnTo>
                <a:lnTo>
                  <a:pt x="1509" y="3285"/>
                </a:lnTo>
                <a:lnTo>
                  <a:pt x="1485" y="3407"/>
                </a:lnTo>
                <a:lnTo>
                  <a:pt x="1461" y="3553"/>
                </a:lnTo>
                <a:lnTo>
                  <a:pt x="1485" y="3699"/>
                </a:lnTo>
                <a:lnTo>
                  <a:pt x="1534" y="3845"/>
                </a:lnTo>
                <a:lnTo>
                  <a:pt x="1582" y="3967"/>
                </a:lnTo>
                <a:lnTo>
                  <a:pt x="1655" y="4113"/>
                </a:lnTo>
                <a:lnTo>
                  <a:pt x="1826" y="4380"/>
                </a:lnTo>
                <a:lnTo>
                  <a:pt x="2045" y="4599"/>
                </a:lnTo>
                <a:lnTo>
                  <a:pt x="2288" y="4794"/>
                </a:lnTo>
                <a:lnTo>
                  <a:pt x="2580" y="4940"/>
                </a:lnTo>
                <a:lnTo>
                  <a:pt x="2702" y="4989"/>
                </a:lnTo>
                <a:lnTo>
                  <a:pt x="2848" y="5037"/>
                </a:lnTo>
                <a:lnTo>
                  <a:pt x="2410" y="5427"/>
                </a:lnTo>
                <a:lnTo>
                  <a:pt x="2239" y="5621"/>
                </a:lnTo>
                <a:lnTo>
                  <a:pt x="2142" y="5573"/>
                </a:lnTo>
                <a:lnTo>
                  <a:pt x="2045" y="5524"/>
                </a:lnTo>
                <a:lnTo>
                  <a:pt x="1850" y="5475"/>
                </a:lnTo>
                <a:lnTo>
                  <a:pt x="1631" y="5451"/>
                </a:lnTo>
                <a:lnTo>
                  <a:pt x="1436" y="5402"/>
                </a:lnTo>
                <a:lnTo>
                  <a:pt x="1144" y="5305"/>
                </a:lnTo>
                <a:lnTo>
                  <a:pt x="877" y="5159"/>
                </a:lnTo>
                <a:lnTo>
                  <a:pt x="779" y="5062"/>
                </a:lnTo>
                <a:lnTo>
                  <a:pt x="682" y="4964"/>
                </a:lnTo>
                <a:lnTo>
                  <a:pt x="585" y="4891"/>
                </a:lnTo>
                <a:lnTo>
                  <a:pt x="487" y="4818"/>
                </a:lnTo>
                <a:lnTo>
                  <a:pt x="414" y="4818"/>
                </a:lnTo>
                <a:lnTo>
                  <a:pt x="390" y="4891"/>
                </a:lnTo>
                <a:lnTo>
                  <a:pt x="390" y="4964"/>
                </a:lnTo>
                <a:lnTo>
                  <a:pt x="390" y="5110"/>
                </a:lnTo>
                <a:lnTo>
                  <a:pt x="439" y="5232"/>
                </a:lnTo>
                <a:lnTo>
                  <a:pt x="536" y="5354"/>
                </a:lnTo>
                <a:lnTo>
                  <a:pt x="658" y="5475"/>
                </a:lnTo>
                <a:lnTo>
                  <a:pt x="779" y="5573"/>
                </a:lnTo>
                <a:lnTo>
                  <a:pt x="1023" y="5718"/>
                </a:lnTo>
                <a:lnTo>
                  <a:pt x="1193" y="5791"/>
                </a:lnTo>
                <a:lnTo>
                  <a:pt x="1412" y="5864"/>
                </a:lnTo>
                <a:lnTo>
                  <a:pt x="1655" y="5937"/>
                </a:lnTo>
                <a:lnTo>
                  <a:pt x="1899" y="5962"/>
                </a:lnTo>
                <a:lnTo>
                  <a:pt x="1777" y="6108"/>
                </a:lnTo>
                <a:lnTo>
                  <a:pt x="1655" y="6278"/>
                </a:lnTo>
                <a:lnTo>
                  <a:pt x="1558" y="6473"/>
                </a:lnTo>
                <a:lnTo>
                  <a:pt x="1485" y="6643"/>
                </a:lnTo>
                <a:lnTo>
                  <a:pt x="1144" y="6643"/>
                </a:lnTo>
                <a:lnTo>
                  <a:pt x="877" y="6594"/>
                </a:lnTo>
                <a:lnTo>
                  <a:pt x="609" y="6521"/>
                </a:lnTo>
                <a:lnTo>
                  <a:pt x="366" y="6400"/>
                </a:lnTo>
                <a:lnTo>
                  <a:pt x="122" y="6229"/>
                </a:lnTo>
                <a:lnTo>
                  <a:pt x="49" y="6229"/>
                </a:lnTo>
                <a:lnTo>
                  <a:pt x="1" y="6254"/>
                </a:lnTo>
                <a:lnTo>
                  <a:pt x="1" y="6302"/>
                </a:lnTo>
                <a:lnTo>
                  <a:pt x="74" y="6424"/>
                </a:lnTo>
                <a:lnTo>
                  <a:pt x="147" y="6546"/>
                </a:lnTo>
                <a:lnTo>
                  <a:pt x="220" y="6643"/>
                </a:lnTo>
                <a:lnTo>
                  <a:pt x="317" y="6740"/>
                </a:lnTo>
                <a:lnTo>
                  <a:pt x="439" y="6813"/>
                </a:lnTo>
                <a:lnTo>
                  <a:pt x="560" y="6862"/>
                </a:lnTo>
                <a:lnTo>
                  <a:pt x="804" y="6984"/>
                </a:lnTo>
                <a:lnTo>
                  <a:pt x="1071" y="7032"/>
                </a:lnTo>
                <a:lnTo>
                  <a:pt x="1363" y="7081"/>
                </a:lnTo>
                <a:lnTo>
                  <a:pt x="1680" y="7568"/>
                </a:lnTo>
                <a:lnTo>
                  <a:pt x="2020" y="8006"/>
                </a:lnTo>
                <a:lnTo>
                  <a:pt x="2410" y="8419"/>
                </a:lnTo>
                <a:lnTo>
                  <a:pt x="2848" y="8784"/>
                </a:lnTo>
                <a:lnTo>
                  <a:pt x="3286" y="9125"/>
                </a:lnTo>
                <a:lnTo>
                  <a:pt x="3772" y="9417"/>
                </a:lnTo>
                <a:lnTo>
                  <a:pt x="4283" y="9685"/>
                </a:lnTo>
                <a:lnTo>
                  <a:pt x="4819" y="9928"/>
                </a:lnTo>
                <a:lnTo>
                  <a:pt x="5403" y="10147"/>
                </a:lnTo>
                <a:lnTo>
                  <a:pt x="5987" y="10342"/>
                </a:lnTo>
                <a:lnTo>
                  <a:pt x="6571" y="10536"/>
                </a:lnTo>
                <a:lnTo>
                  <a:pt x="7155" y="10682"/>
                </a:lnTo>
                <a:lnTo>
                  <a:pt x="7763" y="10828"/>
                </a:lnTo>
                <a:lnTo>
                  <a:pt x="8371" y="10926"/>
                </a:lnTo>
                <a:lnTo>
                  <a:pt x="8979" y="11023"/>
                </a:lnTo>
                <a:lnTo>
                  <a:pt x="9612" y="11072"/>
                </a:lnTo>
                <a:lnTo>
                  <a:pt x="10220" y="11096"/>
                </a:lnTo>
                <a:lnTo>
                  <a:pt x="10829" y="11072"/>
                </a:lnTo>
                <a:lnTo>
                  <a:pt x="11461" y="11047"/>
                </a:lnTo>
                <a:lnTo>
                  <a:pt x="12070" y="10974"/>
                </a:lnTo>
                <a:lnTo>
                  <a:pt x="12678" y="10877"/>
                </a:lnTo>
                <a:lnTo>
                  <a:pt x="13286" y="10755"/>
                </a:lnTo>
                <a:lnTo>
                  <a:pt x="13870" y="10585"/>
                </a:lnTo>
                <a:lnTo>
                  <a:pt x="14454" y="10390"/>
                </a:lnTo>
                <a:lnTo>
                  <a:pt x="15063" y="10147"/>
                </a:lnTo>
                <a:lnTo>
                  <a:pt x="15622" y="9831"/>
                </a:lnTo>
                <a:lnTo>
                  <a:pt x="16182" y="9514"/>
                </a:lnTo>
                <a:lnTo>
                  <a:pt x="16693" y="9149"/>
                </a:lnTo>
                <a:lnTo>
                  <a:pt x="17204" y="8736"/>
                </a:lnTo>
                <a:lnTo>
                  <a:pt x="17690" y="8322"/>
                </a:lnTo>
                <a:lnTo>
                  <a:pt x="18153" y="7884"/>
                </a:lnTo>
                <a:lnTo>
                  <a:pt x="18615" y="7446"/>
                </a:lnTo>
                <a:lnTo>
                  <a:pt x="18639" y="7397"/>
                </a:lnTo>
                <a:lnTo>
                  <a:pt x="18761" y="7373"/>
                </a:lnTo>
                <a:lnTo>
                  <a:pt x="18858" y="7300"/>
                </a:lnTo>
                <a:lnTo>
                  <a:pt x="19029" y="7300"/>
                </a:lnTo>
                <a:lnTo>
                  <a:pt x="19175" y="7276"/>
                </a:lnTo>
                <a:lnTo>
                  <a:pt x="19321" y="7227"/>
                </a:lnTo>
                <a:lnTo>
                  <a:pt x="19467" y="7178"/>
                </a:lnTo>
                <a:lnTo>
                  <a:pt x="19613" y="7105"/>
                </a:lnTo>
                <a:lnTo>
                  <a:pt x="19734" y="7008"/>
                </a:lnTo>
                <a:lnTo>
                  <a:pt x="19807" y="6886"/>
                </a:lnTo>
                <a:lnTo>
                  <a:pt x="19880" y="6765"/>
                </a:lnTo>
                <a:lnTo>
                  <a:pt x="19880" y="6716"/>
                </a:lnTo>
                <a:lnTo>
                  <a:pt x="19880" y="6667"/>
                </a:lnTo>
                <a:lnTo>
                  <a:pt x="19832" y="6619"/>
                </a:lnTo>
                <a:lnTo>
                  <a:pt x="19807" y="6570"/>
                </a:lnTo>
                <a:lnTo>
                  <a:pt x="19710" y="6546"/>
                </a:lnTo>
                <a:lnTo>
                  <a:pt x="19661" y="6546"/>
                </a:lnTo>
                <a:lnTo>
                  <a:pt x="19613" y="6570"/>
                </a:lnTo>
                <a:lnTo>
                  <a:pt x="19467" y="6643"/>
                </a:lnTo>
                <a:lnTo>
                  <a:pt x="19369" y="6716"/>
                </a:lnTo>
                <a:lnTo>
                  <a:pt x="19248" y="6789"/>
                </a:lnTo>
                <a:lnTo>
                  <a:pt x="19102" y="6862"/>
                </a:lnTo>
                <a:lnTo>
                  <a:pt x="18858" y="6911"/>
                </a:lnTo>
                <a:lnTo>
                  <a:pt x="18566" y="6521"/>
                </a:lnTo>
                <a:lnTo>
                  <a:pt x="18250" y="6132"/>
                </a:lnTo>
                <a:lnTo>
                  <a:pt x="18420" y="6108"/>
                </a:lnTo>
                <a:lnTo>
                  <a:pt x="18664" y="6059"/>
                </a:lnTo>
                <a:lnTo>
                  <a:pt x="18956" y="5962"/>
                </a:lnTo>
                <a:lnTo>
                  <a:pt x="19077" y="5889"/>
                </a:lnTo>
                <a:lnTo>
                  <a:pt x="19199" y="5816"/>
                </a:lnTo>
                <a:lnTo>
                  <a:pt x="19272" y="5718"/>
                </a:lnTo>
                <a:lnTo>
                  <a:pt x="19321" y="5597"/>
                </a:lnTo>
                <a:lnTo>
                  <a:pt x="19321" y="5548"/>
                </a:lnTo>
                <a:lnTo>
                  <a:pt x="19321" y="5500"/>
                </a:lnTo>
                <a:lnTo>
                  <a:pt x="19296" y="5475"/>
                </a:lnTo>
                <a:lnTo>
                  <a:pt x="19248" y="5451"/>
                </a:lnTo>
                <a:lnTo>
                  <a:pt x="19150" y="5451"/>
                </a:lnTo>
                <a:lnTo>
                  <a:pt x="19053" y="5475"/>
                </a:lnTo>
                <a:lnTo>
                  <a:pt x="18858" y="5548"/>
                </a:lnTo>
                <a:lnTo>
                  <a:pt x="18688" y="5621"/>
                </a:lnTo>
                <a:lnTo>
                  <a:pt x="18493" y="5718"/>
                </a:lnTo>
                <a:lnTo>
                  <a:pt x="18226" y="5767"/>
                </a:lnTo>
                <a:lnTo>
                  <a:pt x="17958" y="5791"/>
                </a:lnTo>
                <a:lnTo>
                  <a:pt x="17496" y="5281"/>
                </a:lnTo>
                <a:lnTo>
                  <a:pt x="17690" y="5281"/>
                </a:lnTo>
                <a:lnTo>
                  <a:pt x="17885" y="5256"/>
                </a:lnTo>
                <a:lnTo>
                  <a:pt x="18080" y="5208"/>
                </a:lnTo>
                <a:lnTo>
                  <a:pt x="18274" y="5135"/>
                </a:lnTo>
                <a:lnTo>
                  <a:pt x="18591" y="4964"/>
                </a:lnTo>
                <a:lnTo>
                  <a:pt x="18761" y="4867"/>
                </a:lnTo>
                <a:lnTo>
                  <a:pt x="18931" y="4745"/>
                </a:lnTo>
                <a:lnTo>
                  <a:pt x="19077" y="4599"/>
                </a:lnTo>
                <a:lnTo>
                  <a:pt x="19199" y="4453"/>
                </a:lnTo>
                <a:lnTo>
                  <a:pt x="19272" y="4307"/>
                </a:lnTo>
                <a:lnTo>
                  <a:pt x="19296" y="4234"/>
                </a:lnTo>
                <a:lnTo>
                  <a:pt x="19296" y="4137"/>
                </a:lnTo>
                <a:lnTo>
                  <a:pt x="19296" y="4088"/>
                </a:lnTo>
                <a:lnTo>
                  <a:pt x="19272" y="4064"/>
                </a:lnTo>
                <a:lnTo>
                  <a:pt x="19199" y="4064"/>
                </a:lnTo>
                <a:lnTo>
                  <a:pt x="19077" y="4088"/>
                </a:lnTo>
                <a:lnTo>
                  <a:pt x="18956" y="4137"/>
                </a:lnTo>
                <a:lnTo>
                  <a:pt x="18737" y="4307"/>
                </a:lnTo>
                <a:lnTo>
                  <a:pt x="18518" y="4478"/>
                </a:lnTo>
                <a:lnTo>
                  <a:pt x="18323" y="4648"/>
                </a:lnTo>
                <a:lnTo>
                  <a:pt x="18031" y="4794"/>
                </a:lnTo>
                <a:lnTo>
                  <a:pt x="17763" y="4867"/>
                </a:lnTo>
                <a:lnTo>
                  <a:pt x="17447" y="4916"/>
                </a:lnTo>
                <a:lnTo>
                  <a:pt x="17155" y="4916"/>
                </a:lnTo>
                <a:lnTo>
                  <a:pt x="16620" y="4429"/>
                </a:lnTo>
                <a:lnTo>
                  <a:pt x="16839" y="4186"/>
                </a:lnTo>
                <a:lnTo>
                  <a:pt x="17058" y="3967"/>
                </a:lnTo>
                <a:lnTo>
                  <a:pt x="17277" y="3748"/>
                </a:lnTo>
                <a:lnTo>
                  <a:pt x="17593" y="3918"/>
                </a:lnTo>
                <a:lnTo>
                  <a:pt x="17909" y="4088"/>
                </a:lnTo>
                <a:lnTo>
                  <a:pt x="18031" y="4113"/>
                </a:lnTo>
                <a:lnTo>
                  <a:pt x="18128" y="4113"/>
                </a:lnTo>
                <a:lnTo>
                  <a:pt x="18201" y="4040"/>
                </a:lnTo>
                <a:lnTo>
                  <a:pt x="18274" y="3967"/>
                </a:lnTo>
                <a:lnTo>
                  <a:pt x="18299" y="3894"/>
                </a:lnTo>
                <a:lnTo>
                  <a:pt x="18299" y="3796"/>
                </a:lnTo>
                <a:lnTo>
                  <a:pt x="18250" y="3723"/>
                </a:lnTo>
                <a:lnTo>
                  <a:pt x="18177" y="3650"/>
                </a:lnTo>
                <a:lnTo>
                  <a:pt x="17885" y="3504"/>
                </a:lnTo>
                <a:lnTo>
                  <a:pt x="17593" y="3358"/>
                </a:lnTo>
                <a:lnTo>
                  <a:pt x="17690" y="3212"/>
                </a:lnTo>
                <a:lnTo>
                  <a:pt x="17763" y="3042"/>
                </a:lnTo>
                <a:lnTo>
                  <a:pt x="17763" y="3018"/>
                </a:lnTo>
                <a:lnTo>
                  <a:pt x="17739" y="2993"/>
                </a:lnTo>
                <a:lnTo>
                  <a:pt x="17690" y="2993"/>
                </a:lnTo>
                <a:lnTo>
                  <a:pt x="17423" y="3237"/>
                </a:lnTo>
                <a:lnTo>
                  <a:pt x="16376" y="2555"/>
                </a:lnTo>
                <a:lnTo>
                  <a:pt x="16693" y="2190"/>
                </a:lnTo>
                <a:lnTo>
                  <a:pt x="16717" y="2142"/>
                </a:lnTo>
                <a:lnTo>
                  <a:pt x="16693" y="2069"/>
                </a:lnTo>
                <a:lnTo>
                  <a:pt x="16668" y="2044"/>
                </a:lnTo>
                <a:lnTo>
                  <a:pt x="16595" y="2020"/>
                </a:lnTo>
                <a:lnTo>
                  <a:pt x="16449" y="2093"/>
                </a:lnTo>
                <a:lnTo>
                  <a:pt x="16303" y="2166"/>
                </a:lnTo>
                <a:lnTo>
                  <a:pt x="16036" y="2361"/>
                </a:lnTo>
                <a:lnTo>
                  <a:pt x="15914" y="2288"/>
                </a:lnTo>
                <a:lnTo>
                  <a:pt x="15354" y="2020"/>
                </a:lnTo>
                <a:lnTo>
                  <a:pt x="14795" y="1752"/>
                </a:lnTo>
                <a:lnTo>
                  <a:pt x="15087" y="1290"/>
                </a:lnTo>
                <a:lnTo>
                  <a:pt x="15087" y="1266"/>
                </a:lnTo>
                <a:lnTo>
                  <a:pt x="15063" y="1266"/>
                </a:lnTo>
                <a:lnTo>
                  <a:pt x="14795" y="1436"/>
                </a:lnTo>
                <a:lnTo>
                  <a:pt x="14552" y="1655"/>
                </a:lnTo>
                <a:lnTo>
                  <a:pt x="14089" y="1460"/>
                </a:lnTo>
                <a:lnTo>
                  <a:pt x="13603" y="1290"/>
                </a:lnTo>
                <a:lnTo>
                  <a:pt x="13140" y="1144"/>
                </a:lnTo>
                <a:lnTo>
                  <a:pt x="12702" y="1022"/>
                </a:lnTo>
                <a:lnTo>
                  <a:pt x="12775" y="706"/>
                </a:lnTo>
                <a:lnTo>
                  <a:pt x="12800" y="536"/>
                </a:lnTo>
                <a:lnTo>
                  <a:pt x="12800" y="365"/>
                </a:lnTo>
                <a:lnTo>
                  <a:pt x="12775" y="317"/>
                </a:lnTo>
                <a:lnTo>
                  <a:pt x="12751" y="292"/>
                </a:lnTo>
                <a:lnTo>
                  <a:pt x="12702" y="292"/>
                </a:lnTo>
                <a:lnTo>
                  <a:pt x="12654" y="341"/>
                </a:lnTo>
                <a:lnTo>
                  <a:pt x="12532" y="560"/>
                </a:lnTo>
                <a:lnTo>
                  <a:pt x="12337" y="925"/>
                </a:lnTo>
                <a:lnTo>
                  <a:pt x="11705" y="803"/>
                </a:lnTo>
                <a:lnTo>
                  <a:pt x="11072" y="706"/>
                </a:lnTo>
                <a:lnTo>
                  <a:pt x="11072" y="511"/>
                </a:lnTo>
                <a:lnTo>
                  <a:pt x="11072" y="317"/>
                </a:lnTo>
                <a:lnTo>
                  <a:pt x="11072" y="244"/>
                </a:lnTo>
                <a:lnTo>
                  <a:pt x="11048" y="146"/>
                </a:lnTo>
                <a:lnTo>
                  <a:pt x="10999" y="73"/>
                </a:lnTo>
                <a:lnTo>
                  <a:pt x="10950" y="25"/>
                </a:lnTo>
                <a:lnTo>
                  <a:pt x="10902"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Shape 85"/>
          <p:cNvSpPr txBox="1"/>
          <p:nvPr>
            <p:ph idx="4294967295" type="subTitle"/>
          </p:nvPr>
        </p:nvSpPr>
        <p:spPr>
          <a:xfrm>
            <a:off x="847150" y="827275"/>
            <a:ext cx="4164600" cy="1511700"/>
          </a:xfrm>
          <a:prstGeom prst="rect">
            <a:avLst/>
          </a:prstGeom>
        </p:spPr>
        <p:txBody>
          <a:bodyPr anchorCtr="0" anchor="t" bIns="91425" lIns="91425" rIns="91425" wrap="square" tIns="91425">
            <a:noAutofit/>
          </a:bodyPr>
          <a:lstStyle/>
          <a:p>
            <a:pPr lvl="0" rtl="0">
              <a:spcBef>
                <a:spcPts val="0"/>
              </a:spcBef>
              <a:buNone/>
            </a:pPr>
            <a:r>
              <a:rPr b="1" lang="en">
                <a:solidFill>
                  <a:srgbClr val="000000"/>
                </a:solidFill>
              </a:rPr>
              <a:t>WE MET</a:t>
            </a:r>
            <a:r>
              <a:rPr b="1" lang="en"/>
              <a:t>… a self-identifying non-fitness-oriented college student. </a:t>
            </a:r>
          </a:p>
          <a:p>
            <a:pPr lvl="0" rtl="0">
              <a:spcBef>
                <a:spcPts val="0"/>
              </a:spcBef>
              <a:buNone/>
            </a:pPr>
            <a:r>
              <a:t/>
            </a:r>
            <a:endParaRPr b="1"/>
          </a:p>
          <a:p>
            <a:pPr lvl="0" rtl="0">
              <a:spcBef>
                <a:spcPts val="0"/>
              </a:spcBef>
              <a:buNone/>
            </a:pPr>
            <a:r>
              <a:rPr b="1" lang="en">
                <a:solidFill>
                  <a:srgbClr val="000000"/>
                </a:solidFill>
              </a:rPr>
              <a:t>WE WERE AMAZED TO REALIZE</a:t>
            </a:r>
            <a:r>
              <a:rPr b="1" lang="en"/>
              <a:t>…that she was interested in strenuous fitness challenges for incentives and medals (which she proudly displayed) but was uninterested in training or lead-up work. </a:t>
            </a:r>
          </a:p>
          <a:p>
            <a:pPr lvl="0" rtl="0">
              <a:spcBef>
                <a:spcPts val="0"/>
              </a:spcBef>
              <a:buNone/>
            </a:pPr>
            <a:r>
              <a:t/>
            </a:r>
            <a:endParaRPr b="1"/>
          </a:p>
          <a:p>
            <a:pPr lvl="0" rtl="0">
              <a:spcBef>
                <a:spcPts val="0"/>
              </a:spcBef>
              <a:buNone/>
            </a:pPr>
            <a:r>
              <a:rPr b="1" lang="en">
                <a:solidFill>
                  <a:srgbClr val="000000"/>
                </a:solidFill>
              </a:rPr>
              <a:t>IT WOULD BE GAME-CHANGING IF</a:t>
            </a:r>
            <a:r>
              <a:rPr b="1" lang="en"/>
              <a:t>…she could receive tangible incentives for exercising more regularly</a:t>
            </a:r>
          </a:p>
        </p:txBody>
      </p:sp>
      <p:sp>
        <p:nvSpPr>
          <p:cNvPr id="86" name="Shape 86"/>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87" name="Shape 87"/>
          <p:cNvSpPr/>
          <p:nvPr/>
        </p:nvSpPr>
        <p:spPr>
          <a:xfrm>
            <a:off x="5271810" y="1040117"/>
            <a:ext cx="2053774" cy="1705499"/>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88" name="Shape 88"/>
          <p:cNvSpPr/>
          <p:nvPr/>
        </p:nvSpPr>
        <p:spPr>
          <a:xfrm>
            <a:off x="6450350" y="3058001"/>
            <a:ext cx="1851599" cy="924365"/>
          </a:xfrm>
          <a:custGeom>
            <a:pathLst>
              <a:path extrusionOk="0" h="12240" w="21705">
                <a:moveTo>
                  <a:pt x="17544" y="4258"/>
                </a:moveTo>
                <a:lnTo>
                  <a:pt x="17811" y="4307"/>
                </a:lnTo>
                <a:lnTo>
                  <a:pt x="18055" y="4356"/>
                </a:lnTo>
                <a:lnTo>
                  <a:pt x="17957" y="4575"/>
                </a:lnTo>
                <a:lnTo>
                  <a:pt x="17860" y="4769"/>
                </a:lnTo>
                <a:lnTo>
                  <a:pt x="17714" y="5207"/>
                </a:lnTo>
                <a:lnTo>
                  <a:pt x="17617" y="5669"/>
                </a:lnTo>
                <a:lnTo>
                  <a:pt x="17495" y="6083"/>
                </a:lnTo>
                <a:lnTo>
                  <a:pt x="17373" y="6618"/>
                </a:lnTo>
                <a:lnTo>
                  <a:pt x="17276" y="7129"/>
                </a:lnTo>
                <a:lnTo>
                  <a:pt x="17130" y="7129"/>
                </a:lnTo>
                <a:lnTo>
                  <a:pt x="16570" y="5840"/>
                </a:lnTo>
                <a:lnTo>
                  <a:pt x="16011" y="4526"/>
                </a:lnTo>
                <a:lnTo>
                  <a:pt x="16278" y="4429"/>
                </a:lnTo>
                <a:lnTo>
                  <a:pt x="16522" y="4331"/>
                </a:lnTo>
                <a:lnTo>
                  <a:pt x="16789" y="4283"/>
                </a:lnTo>
                <a:lnTo>
                  <a:pt x="17033" y="4258"/>
                </a:lnTo>
                <a:close/>
                <a:moveTo>
                  <a:pt x="15451" y="4599"/>
                </a:moveTo>
                <a:lnTo>
                  <a:pt x="15962" y="5888"/>
                </a:lnTo>
                <a:lnTo>
                  <a:pt x="16497" y="7178"/>
                </a:lnTo>
                <a:lnTo>
                  <a:pt x="16205" y="6935"/>
                </a:lnTo>
                <a:lnTo>
                  <a:pt x="15938" y="6691"/>
                </a:lnTo>
                <a:lnTo>
                  <a:pt x="15597" y="6326"/>
                </a:lnTo>
                <a:lnTo>
                  <a:pt x="15281" y="5937"/>
                </a:lnTo>
                <a:lnTo>
                  <a:pt x="14940" y="5548"/>
                </a:lnTo>
                <a:lnTo>
                  <a:pt x="14745" y="5402"/>
                </a:lnTo>
                <a:lnTo>
                  <a:pt x="14551" y="5256"/>
                </a:lnTo>
                <a:lnTo>
                  <a:pt x="14770" y="5061"/>
                </a:lnTo>
                <a:lnTo>
                  <a:pt x="14989" y="4891"/>
                </a:lnTo>
                <a:lnTo>
                  <a:pt x="15208" y="4745"/>
                </a:lnTo>
                <a:lnTo>
                  <a:pt x="15451" y="4599"/>
                </a:lnTo>
                <a:close/>
                <a:moveTo>
                  <a:pt x="5012" y="4307"/>
                </a:moveTo>
                <a:lnTo>
                  <a:pt x="5353" y="4404"/>
                </a:lnTo>
                <a:lnTo>
                  <a:pt x="5669" y="4526"/>
                </a:lnTo>
                <a:lnTo>
                  <a:pt x="5986" y="4696"/>
                </a:lnTo>
                <a:lnTo>
                  <a:pt x="6302" y="4866"/>
                </a:lnTo>
                <a:lnTo>
                  <a:pt x="6059" y="5183"/>
                </a:lnTo>
                <a:lnTo>
                  <a:pt x="5304" y="6180"/>
                </a:lnTo>
                <a:lnTo>
                  <a:pt x="4550" y="7202"/>
                </a:lnTo>
                <a:lnTo>
                  <a:pt x="4501" y="7129"/>
                </a:lnTo>
                <a:lnTo>
                  <a:pt x="4453" y="7081"/>
                </a:lnTo>
                <a:lnTo>
                  <a:pt x="4599" y="6156"/>
                </a:lnTo>
                <a:lnTo>
                  <a:pt x="4793" y="5231"/>
                </a:lnTo>
                <a:lnTo>
                  <a:pt x="5012" y="4307"/>
                </a:lnTo>
                <a:close/>
                <a:moveTo>
                  <a:pt x="4234" y="4210"/>
                </a:moveTo>
                <a:lnTo>
                  <a:pt x="4720" y="4258"/>
                </a:lnTo>
                <a:lnTo>
                  <a:pt x="4477" y="5158"/>
                </a:lnTo>
                <a:lnTo>
                  <a:pt x="4282" y="6083"/>
                </a:lnTo>
                <a:lnTo>
                  <a:pt x="4185" y="6545"/>
                </a:lnTo>
                <a:lnTo>
                  <a:pt x="4112" y="7008"/>
                </a:lnTo>
                <a:lnTo>
                  <a:pt x="4088" y="7008"/>
                </a:lnTo>
                <a:lnTo>
                  <a:pt x="3991" y="6618"/>
                </a:lnTo>
                <a:lnTo>
                  <a:pt x="3869" y="6253"/>
                </a:lnTo>
                <a:lnTo>
                  <a:pt x="3747" y="5767"/>
                </a:lnTo>
                <a:lnTo>
                  <a:pt x="3577" y="5304"/>
                </a:lnTo>
                <a:lnTo>
                  <a:pt x="3358" y="4842"/>
                </a:lnTo>
                <a:lnTo>
                  <a:pt x="3139" y="4404"/>
                </a:lnTo>
                <a:lnTo>
                  <a:pt x="3090" y="4380"/>
                </a:lnTo>
                <a:lnTo>
                  <a:pt x="3066" y="4356"/>
                </a:lnTo>
                <a:lnTo>
                  <a:pt x="2993" y="4380"/>
                </a:lnTo>
                <a:lnTo>
                  <a:pt x="2944" y="4429"/>
                </a:lnTo>
                <a:lnTo>
                  <a:pt x="2920" y="4453"/>
                </a:lnTo>
                <a:lnTo>
                  <a:pt x="2920" y="4502"/>
                </a:lnTo>
                <a:lnTo>
                  <a:pt x="3261" y="5329"/>
                </a:lnTo>
                <a:lnTo>
                  <a:pt x="3407" y="5742"/>
                </a:lnTo>
                <a:lnTo>
                  <a:pt x="3553" y="6156"/>
                </a:lnTo>
                <a:lnTo>
                  <a:pt x="3674" y="6594"/>
                </a:lnTo>
                <a:lnTo>
                  <a:pt x="3796" y="7081"/>
                </a:lnTo>
                <a:lnTo>
                  <a:pt x="3601" y="7202"/>
                </a:lnTo>
                <a:lnTo>
                  <a:pt x="3431" y="7373"/>
                </a:lnTo>
                <a:lnTo>
                  <a:pt x="2944" y="7056"/>
                </a:lnTo>
                <a:lnTo>
                  <a:pt x="2701" y="6886"/>
                </a:lnTo>
                <a:lnTo>
                  <a:pt x="2482" y="6691"/>
                </a:lnTo>
                <a:lnTo>
                  <a:pt x="2190" y="6399"/>
                </a:lnTo>
                <a:lnTo>
                  <a:pt x="1922" y="6083"/>
                </a:lnTo>
                <a:lnTo>
                  <a:pt x="1630" y="5791"/>
                </a:lnTo>
                <a:lnTo>
                  <a:pt x="1484" y="5645"/>
                </a:lnTo>
                <a:lnTo>
                  <a:pt x="1314" y="5523"/>
                </a:lnTo>
                <a:lnTo>
                  <a:pt x="1484" y="5329"/>
                </a:lnTo>
                <a:lnTo>
                  <a:pt x="1655" y="5158"/>
                </a:lnTo>
                <a:lnTo>
                  <a:pt x="1849" y="4988"/>
                </a:lnTo>
                <a:lnTo>
                  <a:pt x="2044" y="4842"/>
                </a:lnTo>
                <a:lnTo>
                  <a:pt x="2239" y="4721"/>
                </a:lnTo>
                <a:lnTo>
                  <a:pt x="2433" y="4599"/>
                </a:lnTo>
                <a:lnTo>
                  <a:pt x="2652" y="4502"/>
                </a:lnTo>
                <a:lnTo>
                  <a:pt x="2871" y="4404"/>
                </a:lnTo>
                <a:lnTo>
                  <a:pt x="3090" y="4331"/>
                </a:lnTo>
                <a:lnTo>
                  <a:pt x="3309" y="4283"/>
                </a:lnTo>
                <a:lnTo>
                  <a:pt x="3553" y="4234"/>
                </a:lnTo>
                <a:lnTo>
                  <a:pt x="3772" y="4210"/>
                </a:lnTo>
                <a:close/>
                <a:moveTo>
                  <a:pt x="18152" y="4404"/>
                </a:moveTo>
                <a:lnTo>
                  <a:pt x="18395" y="4477"/>
                </a:lnTo>
                <a:lnTo>
                  <a:pt x="18639" y="4575"/>
                </a:lnTo>
                <a:lnTo>
                  <a:pt x="18858" y="4672"/>
                </a:lnTo>
                <a:lnTo>
                  <a:pt x="19077" y="4793"/>
                </a:lnTo>
                <a:lnTo>
                  <a:pt x="19515" y="5085"/>
                </a:lnTo>
                <a:lnTo>
                  <a:pt x="19904" y="5426"/>
                </a:lnTo>
                <a:lnTo>
                  <a:pt x="19588" y="5742"/>
                </a:lnTo>
                <a:lnTo>
                  <a:pt x="19247" y="6083"/>
                </a:lnTo>
                <a:lnTo>
                  <a:pt x="18931" y="6424"/>
                </a:lnTo>
                <a:lnTo>
                  <a:pt x="18614" y="6740"/>
                </a:lnTo>
                <a:lnTo>
                  <a:pt x="18201" y="7081"/>
                </a:lnTo>
                <a:lnTo>
                  <a:pt x="17787" y="7421"/>
                </a:lnTo>
                <a:lnTo>
                  <a:pt x="17665" y="7275"/>
                </a:lnTo>
                <a:lnTo>
                  <a:pt x="17495" y="7178"/>
                </a:lnTo>
                <a:lnTo>
                  <a:pt x="17592" y="6667"/>
                </a:lnTo>
                <a:lnTo>
                  <a:pt x="17690" y="6156"/>
                </a:lnTo>
                <a:lnTo>
                  <a:pt x="17811" y="5718"/>
                </a:lnTo>
                <a:lnTo>
                  <a:pt x="17933" y="5280"/>
                </a:lnTo>
                <a:lnTo>
                  <a:pt x="18055" y="4842"/>
                </a:lnTo>
                <a:lnTo>
                  <a:pt x="18152" y="4404"/>
                </a:lnTo>
                <a:close/>
                <a:moveTo>
                  <a:pt x="6691" y="5183"/>
                </a:moveTo>
                <a:lnTo>
                  <a:pt x="7056" y="5645"/>
                </a:lnTo>
                <a:lnTo>
                  <a:pt x="7227" y="5888"/>
                </a:lnTo>
                <a:lnTo>
                  <a:pt x="7373" y="6132"/>
                </a:lnTo>
                <a:lnTo>
                  <a:pt x="7227" y="6205"/>
                </a:lnTo>
                <a:lnTo>
                  <a:pt x="7056" y="6302"/>
                </a:lnTo>
                <a:lnTo>
                  <a:pt x="6764" y="6521"/>
                </a:lnTo>
                <a:lnTo>
                  <a:pt x="6326" y="6789"/>
                </a:lnTo>
                <a:lnTo>
                  <a:pt x="5864" y="7081"/>
                </a:lnTo>
                <a:lnTo>
                  <a:pt x="5621" y="7202"/>
                </a:lnTo>
                <a:lnTo>
                  <a:pt x="5377" y="7324"/>
                </a:lnTo>
                <a:lnTo>
                  <a:pt x="4891" y="7567"/>
                </a:lnTo>
                <a:lnTo>
                  <a:pt x="5645" y="6570"/>
                </a:lnTo>
                <a:lnTo>
                  <a:pt x="6375" y="5596"/>
                </a:lnTo>
                <a:lnTo>
                  <a:pt x="6691" y="5183"/>
                </a:lnTo>
                <a:close/>
                <a:moveTo>
                  <a:pt x="14526" y="5280"/>
                </a:moveTo>
                <a:lnTo>
                  <a:pt x="14599" y="5499"/>
                </a:lnTo>
                <a:lnTo>
                  <a:pt x="14721" y="5718"/>
                </a:lnTo>
                <a:lnTo>
                  <a:pt x="14867" y="5937"/>
                </a:lnTo>
                <a:lnTo>
                  <a:pt x="15037" y="6132"/>
                </a:lnTo>
                <a:lnTo>
                  <a:pt x="15402" y="6521"/>
                </a:lnTo>
                <a:lnTo>
                  <a:pt x="15743" y="6862"/>
                </a:lnTo>
                <a:lnTo>
                  <a:pt x="16084" y="7178"/>
                </a:lnTo>
                <a:lnTo>
                  <a:pt x="16424" y="7494"/>
                </a:lnTo>
                <a:lnTo>
                  <a:pt x="16327" y="7689"/>
                </a:lnTo>
                <a:lnTo>
                  <a:pt x="15719" y="7494"/>
                </a:lnTo>
                <a:lnTo>
                  <a:pt x="15402" y="7373"/>
                </a:lnTo>
                <a:lnTo>
                  <a:pt x="15110" y="7251"/>
                </a:lnTo>
                <a:lnTo>
                  <a:pt x="14745" y="7081"/>
                </a:lnTo>
                <a:lnTo>
                  <a:pt x="14380" y="6862"/>
                </a:lnTo>
                <a:lnTo>
                  <a:pt x="14015" y="6667"/>
                </a:lnTo>
                <a:lnTo>
                  <a:pt x="13821" y="6594"/>
                </a:lnTo>
                <a:lnTo>
                  <a:pt x="13626" y="6545"/>
                </a:lnTo>
                <a:lnTo>
                  <a:pt x="13796" y="6205"/>
                </a:lnTo>
                <a:lnTo>
                  <a:pt x="14015" y="5864"/>
                </a:lnTo>
                <a:lnTo>
                  <a:pt x="14259" y="5572"/>
                </a:lnTo>
                <a:lnTo>
                  <a:pt x="14526" y="5280"/>
                </a:lnTo>
                <a:close/>
                <a:moveTo>
                  <a:pt x="8395" y="3163"/>
                </a:moveTo>
                <a:lnTo>
                  <a:pt x="8735" y="3188"/>
                </a:lnTo>
                <a:lnTo>
                  <a:pt x="11461" y="3188"/>
                </a:lnTo>
                <a:lnTo>
                  <a:pt x="14332" y="3212"/>
                </a:lnTo>
                <a:lnTo>
                  <a:pt x="13407" y="4404"/>
                </a:lnTo>
                <a:lnTo>
                  <a:pt x="12434" y="5572"/>
                </a:lnTo>
                <a:lnTo>
                  <a:pt x="11363" y="6813"/>
                </a:lnTo>
                <a:lnTo>
                  <a:pt x="10925" y="7300"/>
                </a:lnTo>
                <a:lnTo>
                  <a:pt x="10706" y="7519"/>
                </a:lnTo>
                <a:lnTo>
                  <a:pt x="10512" y="7786"/>
                </a:lnTo>
                <a:lnTo>
                  <a:pt x="10098" y="6935"/>
                </a:lnTo>
                <a:lnTo>
                  <a:pt x="9684" y="6083"/>
                </a:lnTo>
                <a:lnTo>
                  <a:pt x="8930" y="4356"/>
                </a:lnTo>
                <a:lnTo>
                  <a:pt x="8395" y="3163"/>
                </a:lnTo>
                <a:close/>
                <a:moveTo>
                  <a:pt x="20171" y="5669"/>
                </a:moveTo>
                <a:lnTo>
                  <a:pt x="20366" y="5913"/>
                </a:lnTo>
                <a:lnTo>
                  <a:pt x="20561" y="6156"/>
                </a:lnTo>
                <a:lnTo>
                  <a:pt x="20755" y="6424"/>
                </a:lnTo>
                <a:lnTo>
                  <a:pt x="20901" y="6691"/>
                </a:lnTo>
                <a:lnTo>
                  <a:pt x="20999" y="6886"/>
                </a:lnTo>
                <a:lnTo>
                  <a:pt x="21096" y="7105"/>
                </a:lnTo>
                <a:lnTo>
                  <a:pt x="20658" y="7178"/>
                </a:lnTo>
                <a:lnTo>
                  <a:pt x="20244" y="7275"/>
                </a:lnTo>
                <a:lnTo>
                  <a:pt x="19393" y="7494"/>
                </a:lnTo>
                <a:lnTo>
                  <a:pt x="18687" y="7665"/>
                </a:lnTo>
                <a:lnTo>
                  <a:pt x="17982" y="7835"/>
                </a:lnTo>
                <a:lnTo>
                  <a:pt x="17957" y="7762"/>
                </a:lnTo>
                <a:lnTo>
                  <a:pt x="18420" y="7373"/>
                </a:lnTo>
                <a:lnTo>
                  <a:pt x="18858" y="6983"/>
                </a:lnTo>
                <a:lnTo>
                  <a:pt x="19198" y="6691"/>
                </a:lnTo>
                <a:lnTo>
                  <a:pt x="19539" y="6375"/>
                </a:lnTo>
                <a:lnTo>
                  <a:pt x="19880" y="6034"/>
                </a:lnTo>
                <a:lnTo>
                  <a:pt x="20171" y="5669"/>
                </a:lnTo>
                <a:close/>
                <a:moveTo>
                  <a:pt x="3942" y="7543"/>
                </a:moveTo>
                <a:lnTo>
                  <a:pt x="4015" y="7689"/>
                </a:lnTo>
                <a:lnTo>
                  <a:pt x="4088" y="7835"/>
                </a:lnTo>
                <a:lnTo>
                  <a:pt x="4088" y="7859"/>
                </a:lnTo>
                <a:lnTo>
                  <a:pt x="3820" y="7640"/>
                </a:lnTo>
                <a:lnTo>
                  <a:pt x="3942" y="7543"/>
                </a:lnTo>
                <a:close/>
                <a:moveTo>
                  <a:pt x="16741" y="7762"/>
                </a:moveTo>
                <a:lnTo>
                  <a:pt x="16765" y="7786"/>
                </a:lnTo>
                <a:lnTo>
                  <a:pt x="16814" y="7884"/>
                </a:lnTo>
                <a:lnTo>
                  <a:pt x="16692" y="7835"/>
                </a:lnTo>
                <a:lnTo>
                  <a:pt x="16741" y="7762"/>
                </a:lnTo>
                <a:close/>
                <a:moveTo>
                  <a:pt x="7957" y="3504"/>
                </a:moveTo>
                <a:lnTo>
                  <a:pt x="8297" y="4283"/>
                </a:lnTo>
                <a:lnTo>
                  <a:pt x="8711" y="5183"/>
                </a:lnTo>
                <a:lnTo>
                  <a:pt x="9125" y="6083"/>
                </a:lnTo>
                <a:lnTo>
                  <a:pt x="10001" y="7859"/>
                </a:lnTo>
                <a:lnTo>
                  <a:pt x="8443" y="7908"/>
                </a:lnTo>
                <a:lnTo>
                  <a:pt x="8443" y="7446"/>
                </a:lnTo>
                <a:lnTo>
                  <a:pt x="8395" y="6983"/>
                </a:lnTo>
                <a:lnTo>
                  <a:pt x="8297" y="6545"/>
                </a:lnTo>
                <a:lnTo>
                  <a:pt x="8151" y="6107"/>
                </a:lnTo>
                <a:lnTo>
                  <a:pt x="8054" y="5913"/>
                </a:lnTo>
                <a:lnTo>
                  <a:pt x="7957" y="5718"/>
                </a:lnTo>
                <a:lnTo>
                  <a:pt x="7835" y="5523"/>
                </a:lnTo>
                <a:lnTo>
                  <a:pt x="7689" y="5329"/>
                </a:lnTo>
                <a:lnTo>
                  <a:pt x="7567" y="5158"/>
                </a:lnTo>
                <a:lnTo>
                  <a:pt x="7397" y="5012"/>
                </a:lnTo>
                <a:lnTo>
                  <a:pt x="7227" y="4866"/>
                </a:lnTo>
                <a:lnTo>
                  <a:pt x="7056" y="4721"/>
                </a:lnTo>
                <a:lnTo>
                  <a:pt x="7324" y="4356"/>
                </a:lnTo>
                <a:lnTo>
                  <a:pt x="7665" y="3942"/>
                </a:lnTo>
                <a:lnTo>
                  <a:pt x="7835" y="3747"/>
                </a:lnTo>
                <a:lnTo>
                  <a:pt x="7957" y="3504"/>
                </a:lnTo>
                <a:close/>
                <a:moveTo>
                  <a:pt x="3699" y="7811"/>
                </a:moveTo>
                <a:lnTo>
                  <a:pt x="4063" y="7932"/>
                </a:lnTo>
                <a:lnTo>
                  <a:pt x="4063" y="7957"/>
                </a:lnTo>
                <a:lnTo>
                  <a:pt x="3869" y="7908"/>
                </a:lnTo>
                <a:lnTo>
                  <a:pt x="3650" y="7884"/>
                </a:lnTo>
                <a:lnTo>
                  <a:pt x="3699" y="7811"/>
                </a:lnTo>
                <a:close/>
                <a:moveTo>
                  <a:pt x="7543" y="6424"/>
                </a:moveTo>
                <a:lnTo>
                  <a:pt x="7640" y="6643"/>
                </a:lnTo>
                <a:lnTo>
                  <a:pt x="7713" y="6862"/>
                </a:lnTo>
                <a:lnTo>
                  <a:pt x="7786" y="7129"/>
                </a:lnTo>
                <a:lnTo>
                  <a:pt x="7835" y="7397"/>
                </a:lnTo>
                <a:lnTo>
                  <a:pt x="7884" y="7932"/>
                </a:lnTo>
                <a:lnTo>
                  <a:pt x="7300" y="7932"/>
                </a:lnTo>
                <a:lnTo>
                  <a:pt x="5742" y="7957"/>
                </a:lnTo>
                <a:lnTo>
                  <a:pt x="4988" y="7932"/>
                </a:lnTo>
                <a:lnTo>
                  <a:pt x="4988" y="7884"/>
                </a:lnTo>
                <a:lnTo>
                  <a:pt x="5256" y="7762"/>
                </a:lnTo>
                <a:lnTo>
                  <a:pt x="5523" y="7616"/>
                </a:lnTo>
                <a:lnTo>
                  <a:pt x="6034" y="7348"/>
                </a:lnTo>
                <a:lnTo>
                  <a:pt x="6399" y="7178"/>
                </a:lnTo>
                <a:lnTo>
                  <a:pt x="6813" y="6959"/>
                </a:lnTo>
                <a:lnTo>
                  <a:pt x="7202" y="6716"/>
                </a:lnTo>
                <a:lnTo>
                  <a:pt x="7373" y="6570"/>
                </a:lnTo>
                <a:lnTo>
                  <a:pt x="7543" y="6424"/>
                </a:lnTo>
                <a:close/>
                <a:moveTo>
                  <a:pt x="3845" y="8127"/>
                </a:moveTo>
                <a:lnTo>
                  <a:pt x="3674" y="8224"/>
                </a:lnTo>
                <a:lnTo>
                  <a:pt x="3650" y="8200"/>
                </a:lnTo>
                <a:lnTo>
                  <a:pt x="3845" y="8127"/>
                </a:lnTo>
                <a:close/>
                <a:moveTo>
                  <a:pt x="1144" y="5767"/>
                </a:moveTo>
                <a:lnTo>
                  <a:pt x="1338" y="5913"/>
                </a:lnTo>
                <a:lnTo>
                  <a:pt x="1509" y="6059"/>
                </a:lnTo>
                <a:lnTo>
                  <a:pt x="1849" y="6424"/>
                </a:lnTo>
                <a:lnTo>
                  <a:pt x="2166" y="6764"/>
                </a:lnTo>
                <a:lnTo>
                  <a:pt x="2336" y="6935"/>
                </a:lnTo>
                <a:lnTo>
                  <a:pt x="2506" y="7105"/>
                </a:lnTo>
                <a:lnTo>
                  <a:pt x="2871" y="7373"/>
                </a:lnTo>
                <a:lnTo>
                  <a:pt x="3261" y="7616"/>
                </a:lnTo>
                <a:lnTo>
                  <a:pt x="3188" y="7786"/>
                </a:lnTo>
                <a:lnTo>
                  <a:pt x="3163" y="7932"/>
                </a:lnTo>
                <a:lnTo>
                  <a:pt x="2725" y="8030"/>
                </a:lnTo>
                <a:lnTo>
                  <a:pt x="2312" y="8103"/>
                </a:lnTo>
                <a:lnTo>
                  <a:pt x="1411" y="8224"/>
                </a:lnTo>
                <a:lnTo>
                  <a:pt x="973" y="8273"/>
                </a:lnTo>
                <a:lnTo>
                  <a:pt x="535" y="8370"/>
                </a:lnTo>
                <a:lnTo>
                  <a:pt x="511" y="8030"/>
                </a:lnTo>
                <a:lnTo>
                  <a:pt x="535" y="7665"/>
                </a:lnTo>
                <a:lnTo>
                  <a:pt x="560" y="7324"/>
                </a:lnTo>
                <a:lnTo>
                  <a:pt x="633" y="7008"/>
                </a:lnTo>
                <a:lnTo>
                  <a:pt x="730" y="6667"/>
                </a:lnTo>
                <a:lnTo>
                  <a:pt x="852" y="6351"/>
                </a:lnTo>
                <a:lnTo>
                  <a:pt x="973" y="6034"/>
                </a:lnTo>
                <a:lnTo>
                  <a:pt x="1144" y="5767"/>
                </a:lnTo>
                <a:close/>
                <a:moveTo>
                  <a:pt x="4477" y="8273"/>
                </a:moveTo>
                <a:lnTo>
                  <a:pt x="4526" y="8322"/>
                </a:lnTo>
                <a:lnTo>
                  <a:pt x="4501" y="8370"/>
                </a:lnTo>
                <a:lnTo>
                  <a:pt x="4453" y="8273"/>
                </a:lnTo>
                <a:close/>
                <a:moveTo>
                  <a:pt x="3942" y="8176"/>
                </a:moveTo>
                <a:lnTo>
                  <a:pt x="3820" y="8395"/>
                </a:lnTo>
                <a:lnTo>
                  <a:pt x="3747" y="8346"/>
                </a:lnTo>
                <a:lnTo>
                  <a:pt x="3942" y="8176"/>
                </a:lnTo>
                <a:close/>
                <a:moveTo>
                  <a:pt x="4112" y="8151"/>
                </a:moveTo>
                <a:lnTo>
                  <a:pt x="4136" y="8176"/>
                </a:lnTo>
                <a:lnTo>
                  <a:pt x="4063" y="8492"/>
                </a:lnTo>
                <a:lnTo>
                  <a:pt x="4039" y="8492"/>
                </a:lnTo>
                <a:lnTo>
                  <a:pt x="4112" y="8151"/>
                </a:lnTo>
                <a:close/>
                <a:moveTo>
                  <a:pt x="4234" y="8224"/>
                </a:moveTo>
                <a:lnTo>
                  <a:pt x="4380" y="8249"/>
                </a:lnTo>
                <a:lnTo>
                  <a:pt x="4428" y="8443"/>
                </a:lnTo>
                <a:lnTo>
                  <a:pt x="4355" y="8468"/>
                </a:lnTo>
                <a:lnTo>
                  <a:pt x="4282" y="8492"/>
                </a:lnTo>
                <a:lnTo>
                  <a:pt x="4234" y="8224"/>
                </a:lnTo>
                <a:close/>
                <a:moveTo>
                  <a:pt x="17349" y="8370"/>
                </a:moveTo>
                <a:lnTo>
                  <a:pt x="17422" y="8395"/>
                </a:lnTo>
                <a:lnTo>
                  <a:pt x="17446" y="8443"/>
                </a:lnTo>
                <a:lnTo>
                  <a:pt x="17373" y="8492"/>
                </a:lnTo>
                <a:lnTo>
                  <a:pt x="17349" y="8370"/>
                </a:lnTo>
                <a:close/>
                <a:moveTo>
                  <a:pt x="16984" y="8273"/>
                </a:moveTo>
                <a:lnTo>
                  <a:pt x="17008" y="8322"/>
                </a:lnTo>
                <a:lnTo>
                  <a:pt x="16887" y="8516"/>
                </a:lnTo>
                <a:lnTo>
                  <a:pt x="16789" y="8443"/>
                </a:lnTo>
                <a:lnTo>
                  <a:pt x="16984" y="8273"/>
                </a:lnTo>
                <a:close/>
                <a:moveTo>
                  <a:pt x="13577" y="6667"/>
                </a:moveTo>
                <a:lnTo>
                  <a:pt x="13699" y="6813"/>
                </a:lnTo>
                <a:lnTo>
                  <a:pt x="13845" y="6935"/>
                </a:lnTo>
                <a:lnTo>
                  <a:pt x="14015" y="7056"/>
                </a:lnTo>
                <a:lnTo>
                  <a:pt x="14210" y="7178"/>
                </a:lnTo>
                <a:lnTo>
                  <a:pt x="14599" y="7348"/>
                </a:lnTo>
                <a:lnTo>
                  <a:pt x="14964" y="7519"/>
                </a:lnTo>
                <a:lnTo>
                  <a:pt x="15597" y="7786"/>
                </a:lnTo>
                <a:lnTo>
                  <a:pt x="15913" y="7932"/>
                </a:lnTo>
                <a:lnTo>
                  <a:pt x="16254" y="8030"/>
                </a:lnTo>
                <a:lnTo>
                  <a:pt x="16254" y="8054"/>
                </a:lnTo>
                <a:lnTo>
                  <a:pt x="15816" y="8151"/>
                </a:lnTo>
                <a:lnTo>
                  <a:pt x="15402" y="8224"/>
                </a:lnTo>
                <a:lnTo>
                  <a:pt x="14891" y="8297"/>
                </a:lnTo>
                <a:lnTo>
                  <a:pt x="14356" y="8346"/>
                </a:lnTo>
                <a:lnTo>
                  <a:pt x="13845" y="8419"/>
                </a:lnTo>
                <a:lnTo>
                  <a:pt x="13602" y="8468"/>
                </a:lnTo>
                <a:lnTo>
                  <a:pt x="13334" y="8541"/>
                </a:lnTo>
                <a:lnTo>
                  <a:pt x="13310" y="8297"/>
                </a:lnTo>
                <a:lnTo>
                  <a:pt x="13310" y="8054"/>
                </a:lnTo>
                <a:lnTo>
                  <a:pt x="13310" y="7811"/>
                </a:lnTo>
                <a:lnTo>
                  <a:pt x="13334" y="7567"/>
                </a:lnTo>
                <a:lnTo>
                  <a:pt x="13358" y="7348"/>
                </a:lnTo>
                <a:lnTo>
                  <a:pt x="13407" y="7105"/>
                </a:lnTo>
                <a:lnTo>
                  <a:pt x="13480" y="6886"/>
                </a:lnTo>
                <a:lnTo>
                  <a:pt x="13577" y="6667"/>
                </a:lnTo>
                <a:close/>
                <a:moveTo>
                  <a:pt x="21169" y="7324"/>
                </a:moveTo>
                <a:lnTo>
                  <a:pt x="21193" y="7543"/>
                </a:lnTo>
                <a:lnTo>
                  <a:pt x="21218" y="7762"/>
                </a:lnTo>
                <a:lnTo>
                  <a:pt x="21218" y="7981"/>
                </a:lnTo>
                <a:lnTo>
                  <a:pt x="21218" y="8200"/>
                </a:lnTo>
                <a:lnTo>
                  <a:pt x="21169" y="8419"/>
                </a:lnTo>
                <a:lnTo>
                  <a:pt x="21120" y="8638"/>
                </a:lnTo>
                <a:lnTo>
                  <a:pt x="21072" y="8857"/>
                </a:lnTo>
                <a:lnTo>
                  <a:pt x="20974" y="9052"/>
                </a:lnTo>
                <a:lnTo>
                  <a:pt x="20828" y="8979"/>
                </a:lnTo>
                <a:lnTo>
                  <a:pt x="20682" y="8906"/>
                </a:lnTo>
                <a:lnTo>
                  <a:pt x="20317" y="8833"/>
                </a:lnTo>
                <a:lnTo>
                  <a:pt x="19223" y="8565"/>
                </a:lnTo>
                <a:lnTo>
                  <a:pt x="18614" y="8395"/>
                </a:lnTo>
                <a:lnTo>
                  <a:pt x="17982" y="8224"/>
                </a:lnTo>
                <a:lnTo>
                  <a:pt x="17982" y="8103"/>
                </a:lnTo>
                <a:lnTo>
                  <a:pt x="19077" y="7835"/>
                </a:lnTo>
                <a:lnTo>
                  <a:pt x="20123" y="7616"/>
                </a:lnTo>
                <a:lnTo>
                  <a:pt x="20658" y="7494"/>
                </a:lnTo>
                <a:lnTo>
                  <a:pt x="21169" y="7324"/>
                </a:lnTo>
                <a:close/>
                <a:moveTo>
                  <a:pt x="16303" y="8419"/>
                </a:moveTo>
                <a:lnTo>
                  <a:pt x="15962" y="8662"/>
                </a:lnTo>
                <a:lnTo>
                  <a:pt x="15670" y="8906"/>
                </a:lnTo>
                <a:lnTo>
                  <a:pt x="14794" y="9465"/>
                </a:lnTo>
                <a:lnTo>
                  <a:pt x="13942" y="10049"/>
                </a:lnTo>
                <a:lnTo>
                  <a:pt x="13723" y="9684"/>
                </a:lnTo>
                <a:lnTo>
                  <a:pt x="13529" y="9271"/>
                </a:lnTo>
                <a:lnTo>
                  <a:pt x="13456" y="9003"/>
                </a:lnTo>
                <a:lnTo>
                  <a:pt x="13383" y="8735"/>
                </a:lnTo>
                <a:lnTo>
                  <a:pt x="13626" y="8760"/>
                </a:lnTo>
                <a:lnTo>
                  <a:pt x="13869" y="8760"/>
                </a:lnTo>
                <a:lnTo>
                  <a:pt x="14356" y="8711"/>
                </a:lnTo>
                <a:lnTo>
                  <a:pt x="14843" y="8638"/>
                </a:lnTo>
                <a:lnTo>
                  <a:pt x="15305" y="8565"/>
                </a:lnTo>
                <a:lnTo>
                  <a:pt x="16303" y="8419"/>
                </a:lnTo>
                <a:close/>
                <a:moveTo>
                  <a:pt x="4988" y="8370"/>
                </a:moveTo>
                <a:lnTo>
                  <a:pt x="5499" y="8395"/>
                </a:lnTo>
                <a:lnTo>
                  <a:pt x="6034" y="8419"/>
                </a:lnTo>
                <a:lnTo>
                  <a:pt x="7105" y="8395"/>
                </a:lnTo>
                <a:lnTo>
                  <a:pt x="7932" y="8395"/>
                </a:lnTo>
                <a:lnTo>
                  <a:pt x="7957" y="8589"/>
                </a:lnTo>
                <a:lnTo>
                  <a:pt x="7859" y="8930"/>
                </a:lnTo>
                <a:lnTo>
                  <a:pt x="7713" y="9246"/>
                </a:lnTo>
                <a:lnTo>
                  <a:pt x="7567" y="9563"/>
                </a:lnTo>
                <a:lnTo>
                  <a:pt x="7421" y="9855"/>
                </a:lnTo>
                <a:lnTo>
                  <a:pt x="7300" y="10074"/>
                </a:lnTo>
                <a:lnTo>
                  <a:pt x="7154" y="10268"/>
                </a:lnTo>
                <a:lnTo>
                  <a:pt x="7032" y="10122"/>
                </a:lnTo>
                <a:lnTo>
                  <a:pt x="6886" y="10001"/>
                </a:lnTo>
                <a:lnTo>
                  <a:pt x="6570" y="9757"/>
                </a:lnTo>
                <a:lnTo>
                  <a:pt x="5961" y="9319"/>
                </a:lnTo>
                <a:lnTo>
                  <a:pt x="4915" y="8541"/>
                </a:lnTo>
                <a:lnTo>
                  <a:pt x="4988" y="8370"/>
                </a:lnTo>
                <a:close/>
                <a:moveTo>
                  <a:pt x="3212" y="8297"/>
                </a:moveTo>
                <a:lnTo>
                  <a:pt x="3236" y="8395"/>
                </a:lnTo>
                <a:lnTo>
                  <a:pt x="3309" y="8516"/>
                </a:lnTo>
                <a:lnTo>
                  <a:pt x="2677" y="9003"/>
                </a:lnTo>
                <a:lnTo>
                  <a:pt x="1922" y="9611"/>
                </a:lnTo>
                <a:lnTo>
                  <a:pt x="1557" y="9952"/>
                </a:lnTo>
                <a:lnTo>
                  <a:pt x="1192" y="10317"/>
                </a:lnTo>
                <a:lnTo>
                  <a:pt x="973" y="9952"/>
                </a:lnTo>
                <a:lnTo>
                  <a:pt x="803" y="9538"/>
                </a:lnTo>
                <a:lnTo>
                  <a:pt x="657" y="9125"/>
                </a:lnTo>
                <a:lnTo>
                  <a:pt x="560" y="8687"/>
                </a:lnTo>
                <a:lnTo>
                  <a:pt x="973" y="8638"/>
                </a:lnTo>
                <a:lnTo>
                  <a:pt x="1387" y="8565"/>
                </a:lnTo>
                <a:lnTo>
                  <a:pt x="2190" y="8419"/>
                </a:lnTo>
                <a:lnTo>
                  <a:pt x="2677" y="8346"/>
                </a:lnTo>
                <a:lnTo>
                  <a:pt x="3212" y="8297"/>
                </a:lnTo>
                <a:close/>
                <a:moveTo>
                  <a:pt x="18006" y="8614"/>
                </a:moveTo>
                <a:lnTo>
                  <a:pt x="18590" y="8760"/>
                </a:lnTo>
                <a:lnTo>
                  <a:pt x="19125" y="8881"/>
                </a:lnTo>
                <a:lnTo>
                  <a:pt x="20220" y="9149"/>
                </a:lnTo>
                <a:lnTo>
                  <a:pt x="20585" y="9222"/>
                </a:lnTo>
                <a:lnTo>
                  <a:pt x="20731" y="9246"/>
                </a:lnTo>
                <a:lnTo>
                  <a:pt x="20901" y="9222"/>
                </a:lnTo>
                <a:lnTo>
                  <a:pt x="20682" y="9611"/>
                </a:lnTo>
                <a:lnTo>
                  <a:pt x="20439" y="9976"/>
                </a:lnTo>
                <a:lnTo>
                  <a:pt x="20123" y="10317"/>
                </a:lnTo>
                <a:lnTo>
                  <a:pt x="19807" y="10609"/>
                </a:lnTo>
                <a:lnTo>
                  <a:pt x="19320" y="10074"/>
                </a:lnTo>
                <a:lnTo>
                  <a:pt x="18809" y="9563"/>
                </a:lnTo>
                <a:lnTo>
                  <a:pt x="18079" y="8711"/>
                </a:lnTo>
                <a:lnTo>
                  <a:pt x="18006" y="8614"/>
                </a:lnTo>
                <a:close/>
                <a:moveTo>
                  <a:pt x="16449" y="8687"/>
                </a:moveTo>
                <a:lnTo>
                  <a:pt x="16570" y="8808"/>
                </a:lnTo>
                <a:lnTo>
                  <a:pt x="16692" y="8906"/>
                </a:lnTo>
                <a:lnTo>
                  <a:pt x="16546" y="9246"/>
                </a:lnTo>
                <a:lnTo>
                  <a:pt x="16400" y="9563"/>
                </a:lnTo>
                <a:lnTo>
                  <a:pt x="16157" y="10001"/>
                </a:lnTo>
                <a:lnTo>
                  <a:pt x="15865" y="10414"/>
                </a:lnTo>
                <a:lnTo>
                  <a:pt x="15597" y="10828"/>
                </a:lnTo>
                <a:lnTo>
                  <a:pt x="15354" y="11266"/>
                </a:lnTo>
                <a:lnTo>
                  <a:pt x="15329" y="11315"/>
                </a:lnTo>
                <a:lnTo>
                  <a:pt x="14989" y="11096"/>
                </a:lnTo>
                <a:lnTo>
                  <a:pt x="14648" y="10852"/>
                </a:lnTo>
                <a:lnTo>
                  <a:pt x="14332" y="10560"/>
                </a:lnTo>
                <a:lnTo>
                  <a:pt x="14064" y="10244"/>
                </a:lnTo>
                <a:lnTo>
                  <a:pt x="14916" y="9684"/>
                </a:lnTo>
                <a:lnTo>
                  <a:pt x="15767" y="9100"/>
                </a:lnTo>
                <a:lnTo>
                  <a:pt x="16108" y="8906"/>
                </a:lnTo>
                <a:lnTo>
                  <a:pt x="16449" y="8687"/>
                </a:lnTo>
                <a:close/>
                <a:moveTo>
                  <a:pt x="4842" y="8662"/>
                </a:moveTo>
                <a:lnTo>
                  <a:pt x="5329" y="9100"/>
                </a:lnTo>
                <a:lnTo>
                  <a:pt x="5791" y="9538"/>
                </a:lnTo>
                <a:lnTo>
                  <a:pt x="6375" y="10025"/>
                </a:lnTo>
                <a:lnTo>
                  <a:pt x="6691" y="10244"/>
                </a:lnTo>
                <a:lnTo>
                  <a:pt x="6862" y="10341"/>
                </a:lnTo>
                <a:lnTo>
                  <a:pt x="7032" y="10414"/>
                </a:lnTo>
                <a:lnTo>
                  <a:pt x="6886" y="10585"/>
                </a:lnTo>
                <a:lnTo>
                  <a:pt x="6716" y="10731"/>
                </a:lnTo>
                <a:lnTo>
                  <a:pt x="6375" y="10998"/>
                </a:lnTo>
                <a:lnTo>
                  <a:pt x="6010" y="11193"/>
                </a:lnTo>
                <a:lnTo>
                  <a:pt x="5621" y="11363"/>
                </a:lnTo>
                <a:lnTo>
                  <a:pt x="5450" y="10706"/>
                </a:lnTo>
                <a:lnTo>
                  <a:pt x="5231" y="10074"/>
                </a:lnTo>
                <a:lnTo>
                  <a:pt x="4964" y="9441"/>
                </a:lnTo>
                <a:lnTo>
                  <a:pt x="4696" y="8808"/>
                </a:lnTo>
                <a:lnTo>
                  <a:pt x="4720" y="8784"/>
                </a:lnTo>
                <a:lnTo>
                  <a:pt x="4842" y="8662"/>
                </a:lnTo>
                <a:close/>
                <a:moveTo>
                  <a:pt x="3382" y="8614"/>
                </a:moveTo>
                <a:lnTo>
                  <a:pt x="3480" y="8735"/>
                </a:lnTo>
                <a:lnTo>
                  <a:pt x="3626" y="8833"/>
                </a:lnTo>
                <a:lnTo>
                  <a:pt x="3334" y="9636"/>
                </a:lnTo>
                <a:lnTo>
                  <a:pt x="2993" y="10536"/>
                </a:lnTo>
                <a:lnTo>
                  <a:pt x="2871" y="11023"/>
                </a:lnTo>
                <a:lnTo>
                  <a:pt x="2823" y="11242"/>
                </a:lnTo>
                <a:lnTo>
                  <a:pt x="2798" y="11485"/>
                </a:lnTo>
                <a:lnTo>
                  <a:pt x="2531" y="11388"/>
                </a:lnTo>
                <a:lnTo>
                  <a:pt x="2263" y="11266"/>
                </a:lnTo>
                <a:lnTo>
                  <a:pt x="2020" y="11120"/>
                </a:lnTo>
                <a:lnTo>
                  <a:pt x="1776" y="10950"/>
                </a:lnTo>
                <a:lnTo>
                  <a:pt x="1509" y="10706"/>
                </a:lnTo>
                <a:lnTo>
                  <a:pt x="1265" y="10414"/>
                </a:lnTo>
                <a:lnTo>
                  <a:pt x="1606" y="10122"/>
                </a:lnTo>
                <a:lnTo>
                  <a:pt x="1971" y="9806"/>
                </a:lnTo>
                <a:lnTo>
                  <a:pt x="2652" y="9198"/>
                </a:lnTo>
                <a:lnTo>
                  <a:pt x="3017" y="8906"/>
                </a:lnTo>
                <a:lnTo>
                  <a:pt x="3382" y="8614"/>
                </a:lnTo>
                <a:close/>
                <a:moveTo>
                  <a:pt x="4574" y="8881"/>
                </a:moveTo>
                <a:lnTo>
                  <a:pt x="4939" y="10171"/>
                </a:lnTo>
                <a:lnTo>
                  <a:pt x="5280" y="11461"/>
                </a:lnTo>
                <a:lnTo>
                  <a:pt x="5012" y="11534"/>
                </a:lnTo>
                <a:lnTo>
                  <a:pt x="4623" y="11582"/>
                </a:lnTo>
                <a:lnTo>
                  <a:pt x="4234" y="11607"/>
                </a:lnTo>
                <a:lnTo>
                  <a:pt x="4234" y="11607"/>
                </a:lnTo>
                <a:lnTo>
                  <a:pt x="4258" y="11193"/>
                </a:lnTo>
                <a:lnTo>
                  <a:pt x="4258" y="10755"/>
                </a:lnTo>
                <a:lnTo>
                  <a:pt x="4258" y="9928"/>
                </a:lnTo>
                <a:lnTo>
                  <a:pt x="4307" y="8979"/>
                </a:lnTo>
                <a:lnTo>
                  <a:pt x="4428" y="8930"/>
                </a:lnTo>
                <a:lnTo>
                  <a:pt x="4574" y="8881"/>
                </a:lnTo>
                <a:close/>
                <a:moveTo>
                  <a:pt x="3918" y="8954"/>
                </a:moveTo>
                <a:lnTo>
                  <a:pt x="4039" y="8979"/>
                </a:lnTo>
                <a:lnTo>
                  <a:pt x="4039" y="9733"/>
                </a:lnTo>
                <a:lnTo>
                  <a:pt x="3991" y="10682"/>
                </a:lnTo>
                <a:lnTo>
                  <a:pt x="3991" y="11144"/>
                </a:lnTo>
                <a:lnTo>
                  <a:pt x="3991" y="11631"/>
                </a:lnTo>
                <a:lnTo>
                  <a:pt x="3480" y="11607"/>
                </a:lnTo>
                <a:lnTo>
                  <a:pt x="3212" y="11558"/>
                </a:lnTo>
                <a:lnTo>
                  <a:pt x="2969" y="11509"/>
                </a:lnTo>
                <a:lnTo>
                  <a:pt x="3066" y="11339"/>
                </a:lnTo>
                <a:lnTo>
                  <a:pt x="3139" y="11120"/>
                </a:lnTo>
                <a:lnTo>
                  <a:pt x="3261" y="10706"/>
                </a:lnTo>
                <a:lnTo>
                  <a:pt x="3382" y="10293"/>
                </a:lnTo>
                <a:lnTo>
                  <a:pt x="3504" y="9879"/>
                </a:lnTo>
                <a:lnTo>
                  <a:pt x="3699" y="9417"/>
                </a:lnTo>
                <a:lnTo>
                  <a:pt x="3893" y="8954"/>
                </a:lnTo>
                <a:close/>
                <a:moveTo>
                  <a:pt x="17690" y="8784"/>
                </a:moveTo>
                <a:lnTo>
                  <a:pt x="18079" y="9222"/>
                </a:lnTo>
                <a:lnTo>
                  <a:pt x="18468" y="9636"/>
                </a:lnTo>
                <a:lnTo>
                  <a:pt x="18979" y="10268"/>
                </a:lnTo>
                <a:lnTo>
                  <a:pt x="19247" y="10560"/>
                </a:lnTo>
                <a:lnTo>
                  <a:pt x="19539" y="10828"/>
                </a:lnTo>
                <a:lnTo>
                  <a:pt x="19247" y="11023"/>
                </a:lnTo>
                <a:lnTo>
                  <a:pt x="18955" y="11217"/>
                </a:lnTo>
                <a:lnTo>
                  <a:pt x="18663" y="11363"/>
                </a:lnTo>
                <a:lnTo>
                  <a:pt x="18371" y="11485"/>
                </a:lnTo>
                <a:lnTo>
                  <a:pt x="18103" y="11582"/>
                </a:lnTo>
                <a:lnTo>
                  <a:pt x="17860" y="11631"/>
                </a:lnTo>
                <a:lnTo>
                  <a:pt x="17811" y="11217"/>
                </a:lnTo>
                <a:lnTo>
                  <a:pt x="17738" y="10779"/>
                </a:lnTo>
                <a:lnTo>
                  <a:pt x="17592" y="9928"/>
                </a:lnTo>
                <a:lnTo>
                  <a:pt x="17519" y="9441"/>
                </a:lnTo>
                <a:lnTo>
                  <a:pt x="17471" y="8930"/>
                </a:lnTo>
                <a:lnTo>
                  <a:pt x="17519" y="8906"/>
                </a:lnTo>
                <a:lnTo>
                  <a:pt x="17617" y="8857"/>
                </a:lnTo>
                <a:lnTo>
                  <a:pt x="17690" y="8784"/>
                </a:lnTo>
                <a:close/>
                <a:moveTo>
                  <a:pt x="17154" y="9003"/>
                </a:moveTo>
                <a:lnTo>
                  <a:pt x="17227" y="9490"/>
                </a:lnTo>
                <a:lnTo>
                  <a:pt x="17300" y="9976"/>
                </a:lnTo>
                <a:lnTo>
                  <a:pt x="17422" y="10828"/>
                </a:lnTo>
                <a:lnTo>
                  <a:pt x="17471" y="11266"/>
                </a:lnTo>
                <a:lnTo>
                  <a:pt x="17544" y="11704"/>
                </a:lnTo>
                <a:lnTo>
                  <a:pt x="17300" y="11728"/>
                </a:lnTo>
                <a:lnTo>
                  <a:pt x="17033" y="11728"/>
                </a:lnTo>
                <a:lnTo>
                  <a:pt x="16765" y="11704"/>
                </a:lnTo>
                <a:lnTo>
                  <a:pt x="16522" y="11680"/>
                </a:lnTo>
                <a:lnTo>
                  <a:pt x="16254" y="11631"/>
                </a:lnTo>
                <a:lnTo>
                  <a:pt x="16011" y="11582"/>
                </a:lnTo>
                <a:lnTo>
                  <a:pt x="15767" y="11485"/>
                </a:lnTo>
                <a:lnTo>
                  <a:pt x="15524" y="11388"/>
                </a:lnTo>
                <a:lnTo>
                  <a:pt x="15694" y="11242"/>
                </a:lnTo>
                <a:lnTo>
                  <a:pt x="15840" y="11071"/>
                </a:lnTo>
                <a:lnTo>
                  <a:pt x="16108" y="10682"/>
                </a:lnTo>
                <a:lnTo>
                  <a:pt x="16351" y="10268"/>
                </a:lnTo>
                <a:lnTo>
                  <a:pt x="16570" y="9855"/>
                </a:lnTo>
                <a:lnTo>
                  <a:pt x="16789" y="9465"/>
                </a:lnTo>
                <a:lnTo>
                  <a:pt x="17008" y="9003"/>
                </a:lnTo>
                <a:close/>
                <a:moveTo>
                  <a:pt x="14624" y="0"/>
                </a:moveTo>
                <a:lnTo>
                  <a:pt x="14478" y="24"/>
                </a:lnTo>
                <a:lnTo>
                  <a:pt x="14332" y="73"/>
                </a:lnTo>
                <a:lnTo>
                  <a:pt x="14186" y="122"/>
                </a:lnTo>
                <a:lnTo>
                  <a:pt x="14064" y="219"/>
                </a:lnTo>
                <a:lnTo>
                  <a:pt x="14040" y="268"/>
                </a:lnTo>
                <a:lnTo>
                  <a:pt x="14015" y="292"/>
                </a:lnTo>
                <a:lnTo>
                  <a:pt x="14015" y="389"/>
                </a:lnTo>
                <a:lnTo>
                  <a:pt x="14064" y="487"/>
                </a:lnTo>
                <a:lnTo>
                  <a:pt x="14161" y="535"/>
                </a:lnTo>
                <a:lnTo>
                  <a:pt x="14161" y="779"/>
                </a:lnTo>
                <a:lnTo>
                  <a:pt x="14210" y="998"/>
                </a:lnTo>
                <a:lnTo>
                  <a:pt x="14259" y="1241"/>
                </a:lnTo>
                <a:lnTo>
                  <a:pt x="14332" y="1460"/>
                </a:lnTo>
                <a:lnTo>
                  <a:pt x="14648" y="2336"/>
                </a:lnTo>
                <a:lnTo>
                  <a:pt x="14745" y="2652"/>
                </a:lnTo>
                <a:lnTo>
                  <a:pt x="11655" y="2652"/>
                </a:lnTo>
                <a:lnTo>
                  <a:pt x="9928" y="2628"/>
                </a:lnTo>
                <a:lnTo>
                  <a:pt x="8614" y="2628"/>
                </a:lnTo>
                <a:lnTo>
                  <a:pt x="8419" y="2652"/>
                </a:lnTo>
                <a:lnTo>
                  <a:pt x="8200" y="2677"/>
                </a:lnTo>
                <a:lnTo>
                  <a:pt x="8054" y="2360"/>
                </a:lnTo>
                <a:lnTo>
                  <a:pt x="7665" y="1436"/>
                </a:lnTo>
                <a:lnTo>
                  <a:pt x="7567" y="1144"/>
                </a:lnTo>
                <a:lnTo>
                  <a:pt x="7494" y="1022"/>
                </a:lnTo>
                <a:lnTo>
                  <a:pt x="7397" y="900"/>
                </a:lnTo>
                <a:lnTo>
                  <a:pt x="7421" y="900"/>
                </a:lnTo>
                <a:lnTo>
                  <a:pt x="7835" y="973"/>
                </a:lnTo>
                <a:lnTo>
                  <a:pt x="8249" y="1071"/>
                </a:lnTo>
                <a:lnTo>
                  <a:pt x="8468" y="1095"/>
                </a:lnTo>
                <a:lnTo>
                  <a:pt x="8881" y="1095"/>
                </a:lnTo>
                <a:lnTo>
                  <a:pt x="9076" y="1046"/>
                </a:lnTo>
                <a:lnTo>
                  <a:pt x="9149" y="1022"/>
                </a:lnTo>
                <a:lnTo>
                  <a:pt x="9198" y="973"/>
                </a:lnTo>
                <a:lnTo>
                  <a:pt x="9246" y="925"/>
                </a:lnTo>
                <a:lnTo>
                  <a:pt x="9246" y="852"/>
                </a:lnTo>
                <a:lnTo>
                  <a:pt x="9246" y="779"/>
                </a:lnTo>
                <a:lnTo>
                  <a:pt x="9246" y="730"/>
                </a:lnTo>
                <a:lnTo>
                  <a:pt x="9198" y="657"/>
                </a:lnTo>
                <a:lnTo>
                  <a:pt x="9149" y="608"/>
                </a:lnTo>
                <a:lnTo>
                  <a:pt x="8954" y="535"/>
                </a:lnTo>
                <a:lnTo>
                  <a:pt x="8760" y="462"/>
                </a:lnTo>
                <a:lnTo>
                  <a:pt x="8541" y="389"/>
                </a:lnTo>
                <a:lnTo>
                  <a:pt x="8297" y="365"/>
                </a:lnTo>
                <a:lnTo>
                  <a:pt x="7835" y="316"/>
                </a:lnTo>
                <a:lnTo>
                  <a:pt x="7397" y="268"/>
                </a:lnTo>
                <a:lnTo>
                  <a:pt x="6570" y="146"/>
                </a:lnTo>
                <a:lnTo>
                  <a:pt x="6351" y="122"/>
                </a:lnTo>
                <a:lnTo>
                  <a:pt x="6132" y="97"/>
                </a:lnTo>
                <a:lnTo>
                  <a:pt x="5937" y="122"/>
                </a:lnTo>
                <a:lnTo>
                  <a:pt x="5742" y="146"/>
                </a:lnTo>
                <a:lnTo>
                  <a:pt x="5669" y="195"/>
                </a:lnTo>
                <a:lnTo>
                  <a:pt x="5621" y="219"/>
                </a:lnTo>
                <a:lnTo>
                  <a:pt x="5596" y="268"/>
                </a:lnTo>
                <a:lnTo>
                  <a:pt x="5572" y="341"/>
                </a:lnTo>
                <a:lnTo>
                  <a:pt x="5572" y="389"/>
                </a:lnTo>
                <a:lnTo>
                  <a:pt x="5596" y="438"/>
                </a:lnTo>
                <a:lnTo>
                  <a:pt x="5621" y="511"/>
                </a:lnTo>
                <a:lnTo>
                  <a:pt x="5694" y="535"/>
                </a:lnTo>
                <a:lnTo>
                  <a:pt x="5840" y="633"/>
                </a:lnTo>
                <a:lnTo>
                  <a:pt x="5986" y="681"/>
                </a:lnTo>
                <a:lnTo>
                  <a:pt x="6351" y="779"/>
                </a:lnTo>
                <a:lnTo>
                  <a:pt x="6716" y="827"/>
                </a:lnTo>
                <a:lnTo>
                  <a:pt x="7081" y="876"/>
                </a:lnTo>
                <a:lnTo>
                  <a:pt x="7056" y="1046"/>
                </a:lnTo>
                <a:lnTo>
                  <a:pt x="7056" y="1241"/>
                </a:lnTo>
                <a:lnTo>
                  <a:pt x="7105" y="1411"/>
                </a:lnTo>
                <a:lnTo>
                  <a:pt x="7154" y="1606"/>
                </a:lnTo>
                <a:lnTo>
                  <a:pt x="7324" y="1995"/>
                </a:lnTo>
                <a:lnTo>
                  <a:pt x="7470" y="2312"/>
                </a:lnTo>
                <a:lnTo>
                  <a:pt x="7762" y="3042"/>
                </a:lnTo>
                <a:lnTo>
                  <a:pt x="7665" y="3115"/>
                </a:lnTo>
                <a:lnTo>
                  <a:pt x="7567" y="3188"/>
                </a:lnTo>
                <a:lnTo>
                  <a:pt x="7397" y="3382"/>
                </a:lnTo>
                <a:lnTo>
                  <a:pt x="7105" y="3796"/>
                </a:lnTo>
                <a:lnTo>
                  <a:pt x="6594" y="4477"/>
                </a:lnTo>
                <a:lnTo>
                  <a:pt x="6521" y="4429"/>
                </a:lnTo>
                <a:lnTo>
                  <a:pt x="6448" y="4404"/>
                </a:lnTo>
                <a:lnTo>
                  <a:pt x="6375" y="4429"/>
                </a:lnTo>
                <a:lnTo>
                  <a:pt x="6059" y="4234"/>
                </a:lnTo>
                <a:lnTo>
                  <a:pt x="5718" y="4064"/>
                </a:lnTo>
                <a:lnTo>
                  <a:pt x="5353" y="3918"/>
                </a:lnTo>
                <a:lnTo>
                  <a:pt x="5012" y="3820"/>
                </a:lnTo>
                <a:lnTo>
                  <a:pt x="4647" y="3772"/>
                </a:lnTo>
                <a:lnTo>
                  <a:pt x="4282" y="3747"/>
                </a:lnTo>
                <a:lnTo>
                  <a:pt x="3893" y="3747"/>
                </a:lnTo>
                <a:lnTo>
                  <a:pt x="3528" y="3772"/>
                </a:lnTo>
                <a:lnTo>
                  <a:pt x="3188" y="3845"/>
                </a:lnTo>
                <a:lnTo>
                  <a:pt x="2823" y="3966"/>
                </a:lnTo>
                <a:lnTo>
                  <a:pt x="2482" y="4088"/>
                </a:lnTo>
                <a:lnTo>
                  <a:pt x="2141" y="4258"/>
                </a:lnTo>
                <a:lnTo>
                  <a:pt x="1825" y="4453"/>
                </a:lnTo>
                <a:lnTo>
                  <a:pt x="1509" y="4672"/>
                </a:lnTo>
                <a:lnTo>
                  <a:pt x="1241" y="4915"/>
                </a:lnTo>
                <a:lnTo>
                  <a:pt x="973" y="5207"/>
                </a:lnTo>
                <a:lnTo>
                  <a:pt x="706" y="5548"/>
                </a:lnTo>
                <a:lnTo>
                  <a:pt x="487" y="5913"/>
                </a:lnTo>
                <a:lnTo>
                  <a:pt x="316" y="6302"/>
                </a:lnTo>
                <a:lnTo>
                  <a:pt x="195" y="6716"/>
                </a:lnTo>
                <a:lnTo>
                  <a:pt x="73" y="7129"/>
                </a:lnTo>
                <a:lnTo>
                  <a:pt x="24" y="7567"/>
                </a:lnTo>
                <a:lnTo>
                  <a:pt x="0" y="8005"/>
                </a:lnTo>
                <a:lnTo>
                  <a:pt x="24" y="8443"/>
                </a:lnTo>
                <a:lnTo>
                  <a:pt x="73" y="8881"/>
                </a:lnTo>
                <a:lnTo>
                  <a:pt x="170" y="9295"/>
                </a:lnTo>
                <a:lnTo>
                  <a:pt x="292" y="9709"/>
                </a:lnTo>
                <a:lnTo>
                  <a:pt x="462" y="10122"/>
                </a:lnTo>
                <a:lnTo>
                  <a:pt x="657" y="10487"/>
                </a:lnTo>
                <a:lnTo>
                  <a:pt x="900" y="10852"/>
                </a:lnTo>
                <a:lnTo>
                  <a:pt x="1192" y="11169"/>
                </a:lnTo>
                <a:lnTo>
                  <a:pt x="1484" y="11461"/>
                </a:lnTo>
                <a:lnTo>
                  <a:pt x="1679" y="11607"/>
                </a:lnTo>
                <a:lnTo>
                  <a:pt x="1874" y="11728"/>
                </a:lnTo>
                <a:lnTo>
                  <a:pt x="2068" y="11826"/>
                </a:lnTo>
                <a:lnTo>
                  <a:pt x="2287" y="11923"/>
                </a:lnTo>
                <a:lnTo>
                  <a:pt x="2506" y="11996"/>
                </a:lnTo>
                <a:lnTo>
                  <a:pt x="2725" y="12045"/>
                </a:lnTo>
                <a:lnTo>
                  <a:pt x="3163" y="12142"/>
                </a:lnTo>
                <a:lnTo>
                  <a:pt x="3626" y="12166"/>
                </a:lnTo>
                <a:lnTo>
                  <a:pt x="4088" y="12166"/>
                </a:lnTo>
                <a:lnTo>
                  <a:pt x="4550" y="12142"/>
                </a:lnTo>
                <a:lnTo>
                  <a:pt x="4988" y="12093"/>
                </a:lnTo>
                <a:lnTo>
                  <a:pt x="5450" y="11996"/>
                </a:lnTo>
                <a:lnTo>
                  <a:pt x="5840" y="11874"/>
                </a:lnTo>
                <a:lnTo>
                  <a:pt x="6229" y="11704"/>
                </a:lnTo>
                <a:lnTo>
                  <a:pt x="6594" y="11485"/>
                </a:lnTo>
                <a:lnTo>
                  <a:pt x="6910" y="11217"/>
                </a:lnTo>
                <a:lnTo>
                  <a:pt x="7202" y="10925"/>
                </a:lnTo>
                <a:lnTo>
                  <a:pt x="7494" y="10585"/>
                </a:lnTo>
                <a:lnTo>
                  <a:pt x="7738" y="10220"/>
                </a:lnTo>
                <a:lnTo>
                  <a:pt x="7981" y="9806"/>
                </a:lnTo>
                <a:lnTo>
                  <a:pt x="8151" y="9368"/>
                </a:lnTo>
                <a:lnTo>
                  <a:pt x="8297" y="8881"/>
                </a:lnTo>
                <a:lnTo>
                  <a:pt x="8395" y="8395"/>
                </a:lnTo>
                <a:lnTo>
                  <a:pt x="10244" y="8346"/>
                </a:lnTo>
                <a:lnTo>
                  <a:pt x="10293" y="8419"/>
                </a:lnTo>
                <a:lnTo>
                  <a:pt x="10366" y="8443"/>
                </a:lnTo>
                <a:lnTo>
                  <a:pt x="10439" y="8468"/>
                </a:lnTo>
                <a:lnTo>
                  <a:pt x="10512" y="8443"/>
                </a:lnTo>
                <a:lnTo>
                  <a:pt x="10585" y="8395"/>
                </a:lnTo>
                <a:lnTo>
                  <a:pt x="10633" y="8346"/>
                </a:lnTo>
                <a:lnTo>
                  <a:pt x="10682" y="8273"/>
                </a:lnTo>
                <a:lnTo>
                  <a:pt x="10682" y="8200"/>
                </a:lnTo>
                <a:lnTo>
                  <a:pt x="10925" y="7981"/>
                </a:lnTo>
                <a:lnTo>
                  <a:pt x="11169" y="7762"/>
                </a:lnTo>
                <a:lnTo>
                  <a:pt x="11582" y="7300"/>
                </a:lnTo>
                <a:lnTo>
                  <a:pt x="12190" y="6618"/>
                </a:lnTo>
                <a:lnTo>
                  <a:pt x="12799" y="5913"/>
                </a:lnTo>
                <a:lnTo>
                  <a:pt x="13894" y="4623"/>
                </a:lnTo>
                <a:lnTo>
                  <a:pt x="14964" y="3285"/>
                </a:lnTo>
                <a:lnTo>
                  <a:pt x="15329" y="4258"/>
                </a:lnTo>
                <a:lnTo>
                  <a:pt x="14964" y="4429"/>
                </a:lnTo>
                <a:lnTo>
                  <a:pt x="14648" y="4623"/>
                </a:lnTo>
                <a:lnTo>
                  <a:pt x="14332" y="4866"/>
                </a:lnTo>
                <a:lnTo>
                  <a:pt x="14040" y="5110"/>
                </a:lnTo>
                <a:lnTo>
                  <a:pt x="13796" y="5402"/>
                </a:lnTo>
                <a:lnTo>
                  <a:pt x="13553" y="5718"/>
                </a:lnTo>
                <a:lnTo>
                  <a:pt x="13358" y="6034"/>
                </a:lnTo>
                <a:lnTo>
                  <a:pt x="13188" y="6375"/>
                </a:lnTo>
                <a:lnTo>
                  <a:pt x="13042" y="6740"/>
                </a:lnTo>
                <a:lnTo>
                  <a:pt x="12945" y="7105"/>
                </a:lnTo>
                <a:lnTo>
                  <a:pt x="12872" y="7494"/>
                </a:lnTo>
                <a:lnTo>
                  <a:pt x="12823" y="7859"/>
                </a:lnTo>
                <a:lnTo>
                  <a:pt x="12823" y="8249"/>
                </a:lnTo>
                <a:lnTo>
                  <a:pt x="12847" y="8638"/>
                </a:lnTo>
                <a:lnTo>
                  <a:pt x="12920" y="9027"/>
                </a:lnTo>
                <a:lnTo>
                  <a:pt x="13018" y="9417"/>
                </a:lnTo>
                <a:lnTo>
                  <a:pt x="13188" y="9830"/>
                </a:lnTo>
                <a:lnTo>
                  <a:pt x="13383" y="10244"/>
                </a:lnTo>
                <a:lnTo>
                  <a:pt x="13626" y="10585"/>
                </a:lnTo>
                <a:lnTo>
                  <a:pt x="13918" y="10925"/>
                </a:lnTo>
                <a:lnTo>
                  <a:pt x="14210" y="11217"/>
                </a:lnTo>
                <a:lnTo>
                  <a:pt x="14551" y="11485"/>
                </a:lnTo>
                <a:lnTo>
                  <a:pt x="14916" y="11704"/>
                </a:lnTo>
                <a:lnTo>
                  <a:pt x="15305" y="11874"/>
                </a:lnTo>
                <a:lnTo>
                  <a:pt x="15694" y="12020"/>
                </a:lnTo>
                <a:lnTo>
                  <a:pt x="16108" y="12142"/>
                </a:lnTo>
                <a:lnTo>
                  <a:pt x="16522" y="12215"/>
                </a:lnTo>
                <a:lnTo>
                  <a:pt x="16960" y="12239"/>
                </a:lnTo>
                <a:lnTo>
                  <a:pt x="17398" y="12239"/>
                </a:lnTo>
                <a:lnTo>
                  <a:pt x="17836" y="12191"/>
                </a:lnTo>
                <a:lnTo>
                  <a:pt x="18249" y="12093"/>
                </a:lnTo>
                <a:lnTo>
                  <a:pt x="18687" y="11947"/>
                </a:lnTo>
                <a:lnTo>
                  <a:pt x="19052" y="11777"/>
                </a:lnTo>
                <a:lnTo>
                  <a:pt x="19442" y="11582"/>
                </a:lnTo>
                <a:lnTo>
                  <a:pt x="19782" y="11339"/>
                </a:lnTo>
                <a:lnTo>
                  <a:pt x="20123" y="11096"/>
                </a:lnTo>
                <a:lnTo>
                  <a:pt x="20439" y="10804"/>
                </a:lnTo>
                <a:lnTo>
                  <a:pt x="20707" y="10487"/>
                </a:lnTo>
                <a:lnTo>
                  <a:pt x="20974" y="10147"/>
                </a:lnTo>
                <a:lnTo>
                  <a:pt x="21193" y="9782"/>
                </a:lnTo>
                <a:lnTo>
                  <a:pt x="21388" y="9417"/>
                </a:lnTo>
                <a:lnTo>
                  <a:pt x="21534" y="9027"/>
                </a:lnTo>
                <a:lnTo>
                  <a:pt x="21631" y="8614"/>
                </a:lnTo>
                <a:lnTo>
                  <a:pt x="21680" y="8224"/>
                </a:lnTo>
                <a:lnTo>
                  <a:pt x="21704" y="7811"/>
                </a:lnTo>
                <a:lnTo>
                  <a:pt x="21656" y="7397"/>
                </a:lnTo>
                <a:lnTo>
                  <a:pt x="21583" y="6983"/>
                </a:lnTo>
                <a:lnTo>
                  <a:pt x="21412" y="6570"/>
                </a:lnTo>
                <a:lnTo>
                  <a:pt x="21218" y="6180"/>
                </a:lnTo>
                <a:lnTo>
                  <a:pt x="20974" y="5791"/>
                </a:lnTo>
                <a:lnTo>
                  <a:pt x="20682" y="5450"/>
                </a:lnTo>
                <a:lnTo>
                  <a:pt x="20342" y="5110"/>
                </a:lnTo>
                <a:lnTo>
                  <a:pt x="20001" y="4818"/>
                </a:lnTo>
                <a:lnTo>
                  <a:pt x="19636" y="4526"/>
                </a:lnTo>
                <a:lnTo>
                  <a:pt x="19247" y="4307"/>
                </a:lnTo>
                <a:lnTo>
                  <a:pt x="18858" y="4088"/>
                </a:lnTo>
                <a:lnTo>
                  <a:pt x="18493" y="3942"/>
                </a:lnTo>
                <a:lnTo>
                  <a:pt x="18103" y="3845"/>
                </a:lnTo>
                <a:lnTo>
                  <a:pt x="17738" y="3772"/>
                </a:lnTo>
                <a:lnTo>
                  <a:pt x="17349" y="3747"/>
                </a:lnTo>
                <a:lnTo>
                  <a:pt x="16960" y="3747"/>
                </a:lnTo>
                <a:lnTo>
                  <a:pt x="16570" y="3820"/>
                </a:lnTo>
                <a:lnTo>
                  <a:pt x="16205" y="3918"/>
                </a:lnTo>
                <a:lnTo>
                  <a:pt x="15840" y="4039"/>
                </a:lnTo>
                <a:lnTo>
                  <a:pt x="15159" y="2214"/>
                </a:lnTo>
                <a:lnTo>
                  <a:pt x="15013" y="1801"/>
                </a:lnTo>
                <a:lnTo>
                  <a:pt x="14891" y="1387"/>
                </a:lnTo>
                <a:lnTo>
                  <a:pt x="14721" y="973"/>
                </a:lnTo>
                <a:lnTo>
                  <a:pt x="14648" y="779"/>
                </a:lnTo>
                <a:lnTo>
                  <a:pt x="14526" y="584"/>
                </a:lnTo>
                <a:lnTo>
                  <a:pt x="14794" y="560"/>
                </a:lnTo>
                <a:lnTo>
                  <a:pt x="15256" y="560"/>
                </a:lnTo>
                <a:lnTo>
                  <a:pt x="15475" y="584"/>
                </a:lnTo>
                <a:lnTo>
                  <a:pt x="15694" y="633"/>
                </a:lnTo>
                <a:lnTo>
                  <a:pt x="15816" y="657"/>
                </a:lnTo>
                <a:lnTo>
                  <a:pt x="15840" y="706"/>
                </a:lnTo>
                <a:lnTo>
                  <a:pt x="15865" y="730"/>
                </a:lnTo>
                <a:lnTo>
                  <a:pt x="15865" y="852"/>
                </a:lnTo>
                <a:lnTo>
                  <a:pt x="15840" y="1022"/>
                </a:lnTo>
                <a:lnTo>
                  <a:pt x="15743" y="1119"/>
                </a:lnTo>
                <a:lnTo>
                  <a:pt x="15646" y="1217"/>
                </a:lnTo>
                <a:lnTo>
                  <a:pt x="15621" y="1314"/>
                </a:lnTo>
                <a:lnTo>
                  <a:pt x="15621" y="1387"/>
                </a:lnTo>
                <a:lnTo>
                  <a:pt x="15646" y="1411"/>
                </a:lnTo>
                <a:lnTo>
                  <a:pt x="15670" y="1436"/>
                </a:lnTo>
                <a:lnTo>
                  <a:pt x="15743" y="1484"/>
                </a:lnTo>
                <a:lnTo>
                  <a:pt x="15840" y="1484"/>
                </a:lnTo>
                <a:lnTo>
                  <a:pt x="16011" y="1387"/>
                </a:lnTo>
                <a:lnTo>
                  <a:pt x="16157" y="1265"/>
                </a:lnTo>
                <a:lnTo>
                  <a:pt x="16278" y="1119"/>
                </a:lnTo>
                <a:lnTo>
                  <a:pt x="16376" y="949"/>
                </a:lnTo>
                <a:lnTo>
                  <a:pt x="16424" y="779"/>
                </a:lnTo>
                <a:lnTo>
                  <a:pt x="16424" y="681"/>
                </a:lnTo>
                <a:lnTo>
                  <a:pt x="16400" y="584"/>
                </a:lnTo>
                <a:lnTo>
                  <a:pt x="16376" y="511"/>
                </a:lnTo>
                <a:lnTo>
                  <a:pt x="16327" y="414"/>
                </a:lnTo>
                <a:lnTo>
                  <a:pt x="16254" y="341"/>
                </a:lnTo>
                <a:lnTo>
                  <a:pt x="16157" y="268"/>
                </a:lnTo>
                <a:lnTo>
                  <a:pt x="15938" y="170"/>
                </a:lnTo>
                <a:lnTo>
                  <a:pt x="15719" y="97"/>
                </a:lnTo>
                <a:lnTo>
                  <a:pt x="15475" y="49"/>
                </a:lnTo>
                <a:lnTo>
                  <a:pt x="15232" y="24"/>
                </a:lnTo>
                <a:lnTo>
                  <a:pt x="14940"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89" name="Shape 89"/>
          <p:cNvSpPr/>
          <p:nvPr/>
        </p:nvSpPr>
        <p:spPr>
          <a:xfrm>
            <a:off x="7325576" y="1759678"/>
            <a:ext cx="816662" cy="842070"/>
          </a:xfrm>
          <a:custGeom>
            <a:pathLst>
              <a:path extrusionOk="0" h="18420" w="17715">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Shape 415"/>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416" name="Shape 416"/>
          <p:cNvSpPr/>
          <p:nvPr/>
        </p:nvSpPr>
        <p:spPr>
          <a:xfrm>
            <a:off x="920750" y="3278950"/>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417" name="Shape 417"/>
          <p:cNvSpPr/>
          <p:nvPr/>
        </p:nvSpPr>
        <p:spPr>
          <a:xfrm>
            <a:off x="5086975" y="3278950"/>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418" name="Shape 418"/>
          <p:cNvSpPr/>
          <p:nvPr/>
        </p:nvSpPr>
        <p:spPr>
          <a:xfrm>
            <a:off x="7126125" y="1184075"/>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419" name="Shape 419"/>
          <p:cNvSpPr txBox="1"/>
          <p:nvPr>
            <p:ph idx="4294967295" type="title"/>
          </p:nvPr>
        </p:nvSpPr>
        <p:spPr>
          <a:xfrm>
            <a:off x="633350" y="1406075"/>
            <a:ext cx="5952900" cy="1789200"/>
          </a:xfrm>
          <a:prstGeom prst="rect">
            <a:avLst/>
          </a:prstGeom>
        </p:spPr>
        <p:txBody>
          <a:bodyPr anchorCtr="0" anchor="b" bIns="91425" lIns="91425" rIns="91425" wrap="square" tIns="91425">
            <a:noAutofit/>
          </a:bodyPr>
          <a:lstStyle/>
          <a:p>
            <a:pPr lvl="0" algn="ctr">
              <a:spcBef>
                <a:spcPts val="0"/>
              </a:spcBef>
              <a:buNone/>
            </a:pPr>
            <a:r>
              <a:rPr lang="en" sz="6000">
                <a:latin typeface="Permanent Marker"/>
                <a:ea typeface="Permanent Marker"/>
                <a:cs typeface="Permanent Marker"/>
                <a:sym typeface="Permanent Marker"/>
              </a:rPr>
              <a:t>AND THE</a:t>
            </a:r>
          </a:p>
          <a:p>
            <a:pPr lvl="0" algn="ctr">
              <a:spcBef>
                <a:spcPts val="0"/>
              </a:spcBef>
              <a:buNone/>
            </a:pPr>
            <a:r>
              <a:rPr lang="en" sz="6000">
                <a:latin typeface="Permanent Marker"/>
                <a:ea typeface="Permanent Marker"/>
                <a:cs typeface="Permanent Marker"/>
                <a:sym typeface="Permanent Marker"/>
              </a:rPr>
              <a:t>WINNER </a:t>
            </a:r>
          </a:p>
          <a:p>
            <a:pPr lvl="0" rtl="0" algn="ctr">
              <a:spcBef>
                <a:spcPts val="0"/>
              </a:spcBef>
              <a:buNone/>
            </a:pPr>
            <a:r>
              <a:rPr lang="en" sz="6000">
                <a:latin typeface="Permanent Marker"/>
                <a:ea typeface="Permanent Marker"/>
                <a:cs typeface="Permanent Marker"/>
                <a:sym typeface="Permanent Marker"/>
              </a:rPr>
              <a:t>IS...</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Shape 424"/>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425" name="Shape 425"/>
          <p:cNvSpPr/>
          <p:nvPr/>
        </p:nvSpPr>
        <p:spPr>
          <a:xfrm>
            <a:off x="7109750" y="1215775"/>
            <a:ext cx="1246914" cy="1034120"/>
          </a:xfrm>
          <a:custGeom>
            <a:pathLst>
              <a:path extrusionOk="0" h="17812" w="17618">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
        <p:nvSpPr>
          <p:cNvPr id="426" name="Shape 426"/>
          <p:cNvSpPr txBox="1"/>
          <p:nvPr>
            <p:ph idx="4294967295" type="title"/>
          </p:nvPr>
        </p:nvSpPr>
        <p:spPr>
          <a:xfrm>
            <a:off x="539425" y="358375"/>
            <a:ext cx="6201000" cy="857400"/>
          </a:xfrm>
          <a:prstGeom prst="rect">
            <a:avLst/>
          </a:prstGeom>
        </p:spPr>
        <p:txBody>
          <a:bodyPr anchorCtr="0" anchor="b"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Best Prototype: Fitness games</a:t>
            </a:r>
          </a:p>
        </p:txBody>
      </p:sp>
      <p:sp>
        <p:nvSpPr>
          <p:cNvPr id="427" name="Shape 427"/>
          <p:cNvSpPr txBox="1"/>
          <p:nvPr>
            <p:ph idx="4294967295" type="body"/>
          </p:nvPr>
        </p:nvSpPr>
        <p:spPr>
          <a:xfrm>
            <a:off x="539425" y="1160675"/>
            <a:ext cx="5952900" cy="3131700"/>
          </a:xfrm>
          <a:prstGeom prst="rect">
            <a:avLst/>
          </a:prstGeom>
        </p:spPr>
        <p:txBody>
          <a:bodyPr anchorCtr="0" anchor="t" bIns="91425" lIns="91425" rIns="91425" wrap="square" tIns="91425">
            <a:noAutofit/>
          </a:bodyPr>
          <a:lstStyle/>
          <a:p>
            <a:pPr indent="-317500" lvl="0" marL="457200" rtl="0">
              <a:spcBef>
                <a:spcPts val="0"/>
              </a:spcBef>
              <a:spcAft>
                <a:spcPts val="0"/>
              </a:spcAft>
              <a:buSzPct val="77777"/>
            </a:pPr>
            <a:r>
              <a:rPr lang="en"/>
              <a:t>Most successful in achieving desired solution and most positive feedback</a:t>
            </a:r>
          </a:p>
          <a:p>
            <a:pPr indent="-317500" lvl="0" marL="457200" rtl="0">
              <a:spcBef>
                <a:spcPts val="0"/>
              </a:spcBef>
              <a:spcAft>
                <a:spcPts val="0"/>
              </a:spcAft>
              <a:buSzPct val="77777"/>
            </a:pPr>
            <a:r>
              <a:rPr lang="en"/>
              <a:t>h</a:t>
            </a:r>
            <a:r>
              <a:rPr lang="en"/>
              <a:t>as elements of the other two: adding some incentives, making exercise more exciting, and the personalized challenges effectively act as a virtual personal trainer.</a:t>
            </a:r>
          </a:p>
          <a:p>
            <a:pPr indent="-317500" lvl="0" marL="457200" rtl="0">
              <a:spcBef>
                <a:spcPts val="0"/>
              </a:spcBef>
              <a:buSzPct val="77777"/>
            </a:pPr>
            <a:r>
              <a:rPr lang="en"/>
              <a:t>most technically feasible and most widely accessible to our users.  </a:t>
            </a:r>
            <a:br>
              <a:rPr lang="en"/>
            </a:br>
            <a:br>
              <a:rPr lang="en"/>
            </a:br>
          </a:p>
          <a:p>
            <a:pPr lvl="0" rtl="0">
              <a:spcBef>
                <a:spcPts val="0"/>
              </a:spcBef>
              <a:buNone/>
            </a:pPr>
            <a:br>
              <a:rPr lang="en"/>
            </a:br>
            <a:r>
              <a:rPr lang="en"/>
              <a:t>.</a:t>
            </a:r>
            <a:br>
              <a:rPr lang="en"/>
            </a:br>
          </a:p>
          <a:p>
            <a:pPr lvl="0" rtl="0">
              <a:lnSpc>
                <a:spcPct val="115000"/>
              </a:lnSpc>
              <a:spcBef>
                <a:spcPts val="0"/>
              </a:spcBef>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Shape 432"/>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433" name="Shape 433"/>
          <p:cNvSpPr txBox="1"/>
          <p:nvPr>
            <p:ph idx="4294967295" type="title"/>
          </p:nvPr>
        </p:nvSpPr>
        <p:spPr>
          <a:xfrm>
            <a:off x="866375" y="1023310"/>
            <a:ext cx="3966600" cy="857400"/>
          </a:xfrm>
          <a:prstGeom prst="rect">
            <a:avLst/>
          </a:prstGeom>
        </p:spPr>
        <p:txBody>
          <a:bodyPr anchorCtr="0" anchor="b" bIns="91425" lIns="91425" rIns="91425" wrap="square" tIns="91425">
            <a:noAutofit/>
          </a:bodyPr>
          <a:lstStyle/>
          <a:p>
            <a:pPr lvl="0" rtl="0">
              <a:spcBef>
                <a:spcPts val="0"/>
              </a:spcBef>
              <a:buNone/>
            </a:pPr>
            <a:r>
              <a:rPr lang="en" sz="6000">
                <a:latin typeface="Permanent Marker"/>
                <a:ea typeface="Permanent Marker"/>
                <a:cs typeface="Permanent Marker"/>
                <a:sym typeface="Permanent Marker"/>
              </a:rPr>
              <a:t>Thanks!</a:t>
            </a:r>
          </a:p>
        </p:txBody>
      </p:sp>
      <p:sp>
        <p:nvSpPr>
          <p:cNvPr id="434" name="Shape 434"/>
          <p:cNvSpPr txBox="1"/>
          <p:nvPr>
            <p:ph idx="4294967295" type="body"/>
          </p:nvPr>
        </p:nvSpPr>
        <p:spPr>
          <a:xfrm>
            <a:off x="866375" y="1955748"/>
            <a:ext cx="3966600" cy="2106300"/>
          </a:xfrm>
          <a:prstGeom prst="rect">
            <a:avLst/>
          </a:prstGeom>
        </p:spPr>
        <p:txBody>
          <a:bodyPr anchorCtr="0" anchor="t" bIns="91425" lIns="91425" rIns="91425" wrap="square" tIns="91425">
            <a:noAutofit/>
          </a:bodyPr>
          <a:lstStyle/>
          <a:p>
            <a:pPr lvl="0" rtl="0">
              <a:spcBef>
                <a:spcPts val="0"/>
              </a:spcBef>
              <a:spcAft>
                <a:spcPts val="1000"/>
              </a:spcAft>
              <a:buNone/>
            </a:pPr>
            <a:r>
              <a:rPr lang="en" sz="3600"/>
              <a:t>Questions?</a:t>
            </a:r>
          </a:p>
        </p:txBody>
      </p:sp>
      <p:sp>
        <p:nvSpPr>
          <p:cNvPr id="435" name="Shape 435"/>
          <p:cNvSpPr/>
          <p:nvPr/>
        </p:nvSpPr>
        <p:spPr>
          <a:xfrm>
            <a:off x="5875463" y="1578259"/>
            <a:ext cx="1934246" cy="1786513"/>
          </a:xfrm>
          <a:custGeom>
            <a:pathLst>
              <a:path extrusionOk="0" h="15890" w="17204">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0B5394"/>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Shape 94"/>
          <p:cNvSpPr txBox="1"/>
          <p:nvPr>
            <p:ph type="ctrTitle"/>
          </p:nvPr>
        </p:nvSpPr>
        <p:spPr>
          <a:xfrm>
            <a:off x="2703525" y="1735750"/>
            <a:ext cx="3486300" cy="1159800"/>
          </a:xfrm>
          <a:prstGeom prst="rect">
            <a:avLst/>
          </a:prstGeom>
        </p:spPr>
        <p:txBody>
          <a:bodyPr anchorCtr="0" anchor="b" bIns="91425" lIns="91425" rIns="91425" wrap="square" tIns="91425">
            <a:noAutofit/>
          </a:bodyPr>
          <a:lstStyle/>
          <a:p>
            <a:pPr lvl="0" rtl="0">
              <a:spcBef>
                <a:spcPts val="0"/>
              </a:spcBef>
              <a:buNone/>
            </a:pPr>
            <a:r>
              <a:rPr lang="en"/>
              <a:t>2</a:t>
            </a:r>
            <a:r>
              <a:rPr lang="en"/>
              <a:t>.</a:t>
            </a:r>
          </a:p>
          <a:p>
            <a:pPr lvl="0" rtl="0">
              <a:spcBef>
                <a:spcPts val="0"/>
              </a:spcBef>
              <a:buNone/>
            </a:pPr>
            <a:r>
              <a:rPr lang="en"/>
              <a:t>More Needfinding!</a:t>
            </a:r>
          </a:p>
        </p:txBody>
      </p:sp>
      <p:sp>
        <p:nvSpPr>
          <p:cNvPr id="95" name="Shape 95"/>
          <p:cNvSpPr txBox="1"/>
          <p:nvPr>
            <p:ph idx="1" type="subTitle"/>
          </p:nvPr>
        </p:nvSpPr>
        <p:spPr>
          <a:xfrm>
            <a:off x="2703525" y="2763852"/>
            <a:ext cx="3486300" cy="784800"/>
          </a:xfrm>
          <a:prstGeom prst="rect">
            <a:avLst/>
          </a:prstGeom>
        </p:spPr>
        <p:txBody>
          <a:bodyPr anchorCtr="0" anchor="t" bIns="91425" lIns="91425" rIns="91425" wrap="square" tIns="91425">
            <a:noAutofit/>
          </a:bodyPr>
          <a:lstStyle/>
          <a:p>
            <a:pPr lvl="0">
              <a:spcBef>
                <a:spcPts val="0"/>
              </a:spcBef>
              <a:buNone/>
            </a:pPr>
            <a:r>
              <a:rPr lang="en">
                <a:latin typeface="Permanent Marker"/>
                <a:ea typeface="Permanent Marker"/>
                <a:cs typeface="Permanent Marker"/>
                <a:sym typeface="Permanent Marker"/>
              </a:rPr>
              <a:t>The more, the merrier</a:t>
            </a:r>
          </a:p>
          <a:p>
            <a:pPr lvl="0" rtl="0" algn="l">
              <a:spcBef>
                <a:spcPts val="0"/>
              </a:spcBef>
              <a:buNone/>
            </a:pPr>
            <a:r>
              <a:t/>
            </a:r>
            <a:endParaRPr>
              <a:latin typeface="Permanent Marker"/>
              <a:ea typeface="Permanent Marker"/>
              <a:cs typeface="Permanent Marker"/>
              <a:sym typeface="Permanent Mark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01" name="Shape 101"/>
          <p:cNvSpPr txBox="1"/>
          <p:nvPr>
            <p:ph idx="1" type="body"/>
          </p:nvPr>
        </p:nvSpPr>
        <p:spPr>
          <a:xfrm>
            <a:off x="962850" y="876850"/>
            <a:ext cx="4955700" cy="3379500"/>
          </a:xfrm>
          <a:prstGeom prst="rect">
            <a:avLst/>
          </a:prstGeom>
        </p:spPr>
        <p:txBody>
          <a:bodyPr anchorCtr="0" anchor="t" bIns="91425" lIns="91425" rIns="91425" wrap="square" tIns="91425">
            <a:noAutofit/>
          </a:bodyPr>
          <a:lstStyle/>
          <a:p>
            <a:pPr lvl="0" rtl="0">
              <a:lnSpc>
                <a:spcPct val="130000"/>
              </a:lnSpc>
              <a:spcBef>
                <a:spcPts val="0"/>
              </a:spcBef>
              <a:buClr>
                <a:schemeClr val="dk1"/>
              </a:buClr>
              <a:buSzPct val="36666"/>
              <a:buFont typeface="Arial"/>
              <a:buNone/>
            </a:pPr>
            <a:r>
              <a:rPr i="1" lang="en" sz="3000"/>
              <a:t>“I don’t actually like going to the gym, but I’ll do group fitness classes and befriend the other people in the class, and then I’m motivated to actually show up.”</a:t>
            </a:r>
          </a:p>
        </p:txBody>
      </p:sp>
      <p:pic>
        <p:nvPicPr>
          <p:cNvPr id="102" name="Shape 102"/>
          <p:cNvPicPr preferRelativeResize="0"/>
          <p:nvPr/>
        </p:nvPicPr>
        <p:blipFill rotWithShape="1">
          <a:blip r:embed="rId3">
            <a:alphaModFix/>
          </a:blip>
          <a:srcRect b="45029" l="29935" r="28982" t="24912"/>
          <a:stretch/>
        </p:blipFill>
        <p:spPr>
          <a:xfrm rot="138496">
            <a:off x="6802202" y="521091"/>
            <a:ext cx="1624270" cy="1584791"/>
          </a:xfrm>
          <a:prstGeom prst="rect">
            <a:avLst/>
          </a:prstGeom>
          <a:noFill/>
          <a:ln>
            <a:noFill/>
          </a:ln>
        </p:spPr>
      </p:pic>
      <p:sp>
        <p:nvSpPr>
          <p:cNvPr id="103" name="Shape 103"/>
          <p:cNvSpPr txBox="1"/>
          <p:nvPr>
            <p:ph idx="4294967295" type="subTitle"/>
          </p:nvPr>
        </p:nvSpPr>
        <p:spPr>
          <a:xfrm rot="-738">
            <a:off x="6979507" y="2130845"/>
            <a:ext cx="1396800" cy="466800"/>
          </a:xfrm>
          <a:prstGeom prst="rect">
            <a:avLst/>
          </a:prstGeom>
        </p:spPr>
        <p:txBody>
          <a:bodyPr anchorCtr="0" anchor="t"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jenny</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09" name="Shape 109"/>
          <p:cNvSpPr txBox="1"/>
          <p:nvPr>
            <p:ph idx="1" type="body"/>
          </p:nvPr>
        </p:nvSpPr>
        <p:spPr>
          <a:xfrm>
            <a:off x="962850" y="876850"/>
            <a:ext cx="4955700" cy="3379500"/>
          </a:xfrm>
          <a:prstGeom prst="rect">
            <a:avLst/>
          </a:prstGeom>
        </p:spPr>
        <p:txBody>
          <a:bodyPr anchorCtr="0" anchor="t" bIns="91425" lIns="91425" rIns="91425" wrap="square" tIns="91425">
            <a:noAutofit/>
          </a:bodyPr>
          <a:lstStyle/>
          <a:p>
            <a:pPr lvl="0" rtl="0">
              <a:lnSpc>
                <a:spcPct val="130000"/>
              </a:lnSpc>
              <a:spcBef>
                <a:spcPts val="0"/>
              </a:spcBef>
              <a:buNone/>
            </a:pPr>
            <a:r>
              <a:rPr i="1" lang="en" sz="3000"/>
              <a:t>“Even though I consider health to be really important, it’s hard to find time to work out, especially when you’re working” </a:t>
            </a:r>
          </a:p>
        </p:txBody>
      </p:sp>
      <p:pic>
        <p:nvPicPr>
          <p:cNvPr id="110" name="Shape 110"/>
          <p:cNvPicPr preferRelativeResize="0"/>
          <p:nvPr/>
        </p:nvPicPr>
        <p:blipFill>
          <a:blip r:embed="rId3">
            <a:alphaModFix/>
          </a:blip>
          <a:stretch>
            <a:fillRect/>
          </a:stretch>
        </p:blipFill>
        <p:spPr>
          <a:xfrm rot="148577">
            <a:off x="6795429" y="520892"/>
            <a:ext cx="1595667" cy="1613165"/>
          </a:xfrm>
          <a:prstGeom prst="rect">
            <a:avLst/>
          </a:prstGeom>
          <a:noFill/>
          <a:ln>
            <a:noFill/>
          </a:ln>
        </p:spPr>
      </p:pic>
      <p:sp>
        <p:nvSpPr>
          <p:cNvPr id="111" name="Shape 111"/>
          <p:cNvSpPr txBox="1"/>
          <p:nvPr>
            <p:ph idx="4294967295" type="subTitle"/>
          </p:nvPr>
        </p:nvSpPr>
        <p:spPr>
          <a:xfrm rot="-738">
            <a:off x="6979507" y="2130845"/>
            <a:ext cx="1396800" cy="466800"/>
          </a:xfrm>
          <a:prstGeom prst="rect">
            <a:avLst/>
          </a:prstGeom>
        </p:spPr>
        <p:txBody>
          <a:bodyPr anchorCtr="0" anchor="t"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dan</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idx="12" type="sldNum"/>
          </p:nvPr>
        </p:nvSpPr>
        <p:spPr>
          <a:xfrm>
            <a:off x="8716025" y="4676375"/>
            <a:ext cx="428100" cy="4671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
        <p:nvSpPr>
          <p:cNvPr id="117" name="Shape 117"/>
          <p:cNvSpPr txBox="1"/>
          <p:nvPr>
            <p:ph idx="1" type="body"/>
          </p:nvPr>
        </p:nvSpPr>
        <p:spPr>
          <a:xfrm>
            <a:off x="962850" y="876850"/>
            <a:ext cx="4955700" cy="3379500"/>
          </a:xfrm>
          <a:prstGeom prst="rect">
            <a:avLst/>
          </a:prstGeom>
        </p:spPr>
        <p:txBody>
          <a:bodyPr anchorCtr="0" anchor="t" bIns="91425" lIns="91425" rIns="91425" wrap="square" tIns="91425">
            <a:noAutofit/>
          </a:bodyPr>
          <a:lstStyle/>
          <a:p>
            <a:pPr lvl="0" rtl="0">
              <a:lnSpc>
                <a:spcPct val="130000"/>
              </a:lnSpc>
              <a:spcBef>
                <a:spcPts val="0"/>
              </a:spcBef>
              <a:buNone/>
            </a:pPr>
            <a:r>
              <a:rPr i="1" lang="en" sz="3000"/>
              <a:t>“There’s a lot of things I know I could do, but I don’t know how to find the time when I’m at Stanford.”</a:t>
            </a:r>
          </a:p>
        </p:txBody>
      </p:sp>
      <p:pic>
        <p:nvPicPr>
          <p:cNvPr id="118" name="Shape 118"/>
          <p:cNvPicPr preferRelativeResize="0"/>
          <p:nvPr/>
        </p:nvPicPr>
        <p:blipFill>
          <a:blip r:embed="rId3">
            <a:alphaModFix/>
          </a:blip>
          <a:stretch>
            <a:fillRect/>
          </a:stretch>
        </p:blipFill>
        <p:spPr>
          <a:xfrm rot="142862">
            <a:off x="6811465" y="486072"/>
            <a:ext cx="1611169" cy="1612056"/>
          </a:xfrm>
          <a:prstGeom prst="rect">
            <a:avLst/>
          </a:prstGeom>
          <a:noFill/>
          <a:ln>
            <a:noFill/>
          </a:ln>
        </p:spPr>
      </p:pic>
      <p:sp>
        <p:nvSpPr>
          <p:cNvPr id="119" name="Shape 119"/>
          <p:cNvSpPr txBox="1"/>
          <p:nvPr>
            <p:ph idx="4294967295" type="subTitle"/>
          </p:nvPr>
        </p:nvSpPr>
        <p:spPr>
          <a:xfrm rot="-738">
            <a:off x="6979507" y="2130845"/>
            <a:ext cx="1396800" cy="466800"/>
          </a:xfrm>
          <a:prstGeom prst="rect">
            <a:avLst/>
          </a:prstGeom>
        </p:spPr>
        <p:txBody>
          <a:bodyPr anchorCtr="0" anchor="t" bIns="91425" lIns="91425" rIns="91425" wrap="square" tIns="91425">
            <a:noAutofit/>
          </a:bodyPr>
          <a:lstStyle/>
          <a:p>
            <a:pPr lvl="0" rtl="0">
              <a:spcBef>
                <a:spcPts val="0"/>
              </a:spcBef>
              <a:buNone/>
            </a:pPr>
            <a:r>
              <a:rPr lang="en">
                <a:latin typeface="Permanent Marker"/>
                <a:ea typeface="Permanent Marker"/>
                <a:cs typeface="Permanent Marker"/>
                <a:sym typeface="Permanent Marker"/>
              </a:rPr>
              <a:t>REmi</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