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comments+xml" PartName="/ppt/comments/comment1.xml"/>
  <Override ContentType="application/vnd.openxmlformats-officedocument.presentationml.comments+xml" PartName="/ppt/comments/comment2.xml"/>
  <Override ContentType="application/vnd.openxmlformats-officedocument.presentationml.comments+xml" PartName="/ppt/comments/comment5.xml"/>
  <Override ContentType="application/vnd.openxmlformats-officedocument.presentationml.comments+xml" PartName="/ppt/comments/comment6.xml"/>
  <Override ContentType="application/vnd.openxmlformats-officedocument.presentationml.comments+xml" PartName="/ppt/comments/comment4.xml"/>
  <Override ContentType="application/vnd.openxmlformats-officedocument.presentationml.comments+xml" PartName="/ppt/comments/comment3.xml"/>
  <Override ContentType="application/vnd.openxmlformats-officedocument.presentationml.notesSlide+xml" PartName="/ppt/notesSlides/notesSlide6.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commentAuthors+xml" PartName="/ppt/commentAuthors.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Lst>
  <p:sldSz cy="5143500" cx="9144000"/>
  <p:notesSz cx="6858000" cy="9144000"/>
  <p:embeddedFontLst>
    <p:embeddedFont>
      <p:font typeface="Raleway"/>
      <p:regular r:id="rId15"/>
      <p:bold r:id="rId16"/>
      <p:italic r:id="rId17"/>
      <p:boldItalic r:id="rId18"/>
    </p:embeddedFont>
    <p:embeddedFont>
      <p:font typeface="Amatic SC"/>
      <p:regular r:id="rId19"/>
      <p:bold r:id="rId20"/>
    </p:embeddedFont>
    <p:embeddedFont>
      <p:font typeface="Lato"/>
      <p:regular r:id="rId21"/>
      <p:bold r:id="rId22"/>
      <p:italic r:id="rId23"/>
      <p:boldItalic r:id="rId24"/>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commentAuthors.xml><?xml version="1.0" encoding="utf-8"?>
<p:cmAuthor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Author clrIdx="0" id="0" initials="" lastIdx="6" name="Dylan Moore"/>
</p:cmAuthorLst>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_rels/presentation.xml.rels><?xml version="1.0" encoding="UTF-8" standalone="yes"?><Relationships xmlns="http://schemas.openxmlformats.org/package/2006/relationships"><Relationship Id="rId20" Type="http://schemas.openxmlformats.org/officeDocument/2006/relationships/font" Target="fonts/AmaticSC-bold.fntdata"/><Relationship Id="rId11" Type="http://schemas.openxmlformats.org/officeDocument/2006/relationships/slide" Target="slides/slide6.xml"/><Relationship Id="rId22" Type="http://schemas.openxmlformats.org/officeDocument/2006/relationships/font" Target="fonts/Lato-bold.fntdata"/><Relationship Id="rId10" Type="http://schemas.openxmlformats.org/officeDocument/2006/relationships/slide" Target="slides/slide5.xml"/><Relationship Id="rId21" Type="http://schemas.openxmlformats.org/officeDocument/2006/relationships/font" Target="fonts/Lato-regular.fntdata"/><Relationship Id="rId13" Type="http://schemas.openxmlformats.org/officeDocument/2006/relationships/slide" Target="slides/slide8.xml"/><Relationship Id="rId24" Type="http://schemas.openxmlformats.org/officeDocument/2006/relationships/font" Target="fonts/Lato-boldItalic.fntdata"/><Relationship Id="rId12" Type="http://schemas.openxmlformats.org/officeDocument/2006/relationships/slide" Target="slides/slide7.xml"/><Relationship Id="rId23" Type="http://schemas.openxmlformats.org/officeDocument/2006/relationships/font" Target="fonts/Lato-italic.fntdata"/><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commentAuthors" Target="commentAuthors.xml"/><Relationship Id="rId4" Type="http://schemas.openxmlformats.org/officeDocument/2006/relationships/slideMaster" Target="slideMasters/slideMaster1.xml"/><Relationship Id="rId9" Type="http://schemas.openxmlformats.org/officeDocument/2006/relationships/slide" Target="slides/slide4.xml"/><Relationship Id="rId15" Type="http://schemas.openxmlformats.org/officeDocument/2006/relationships/font" Target="fonts/Raleway-regular.fntdata"/><Relationship Id="rId14" Type="http://schemas.openxmlformats.org/officeDocument/2006/relationships/slide" Target="slides/slide9.xml"/><Relationship Id="rId17" Type="http://schemas.openxmlformats.org/officeDocument/2006/relationships/font" Target="fonts/Raleway-italic.fntdata"/><Relationship Id="rId16" Type="http://schemas.openxmlformats.org/officeDocument/2006/relationships/font" Target="fonts/Raleway-bold.fntdata"/><Relationship Id="rId5" Type="http://schemas.openxmlformats.org/officeDocument/2006/relationships/notesMaster" Target="notesMasters/notesMaster1.xml"/><Relationship Id="rId19" Type="http://schemas.openxmlformats.org/officeDocument/2006/relationships/font" Target="fonts/AmaticSC-regular.fntdata"/><Relationship Id="rId6" Type="http://schemas.openxmlformats.org/officeDocument/2006/relationships/slide" Target="slides/slide1.xml"/><Relationship Id="rId18" Type="http://schemas.openxmlformats.org/officeDocument/2006/relationships/font" Target="fonts/Raleway-boldItalic.fntdata"/><Relationship Id="rId7" Type="http://schemas.openxmlformats.org/officeDocument/2006/relationships/slide" Target="slides/slide2.xml"/><Relationship Id="rId8" Type="http://schemas.openxmlformats.org/officeDocument/2006/relationships/slide" Target="slides/slide3.xml"/></Relationships>
</file>

<file path=ppt/comments/comment1.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1" dt="2017-10-08T17:09:22.656">
    <p:pos x="6000" y="0"/>
    <p:text>Great job presenting Bryce, you had a good use of eye contact and spoke at a good volume and speed, which made it easy to follow. Great presentation style. In the future, I would practice some run throughs with a time keeper + (if you didn't already) having certain mental markers as to where you should be at 5min, 2min etc. is a good move.  
I’ve gone back through your slide deck and empathy map and pulled out a couple key points to focus on. Great work overall!</p:text>
  </p:cm>
</p:cmLst>
</file>

<file path=ppt/comments/comment2.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2" dt="2017-10-08T17:10:00.383">
    <p:pos x="6000" y="0"/>
    <p:text>Good breadth in your interviews!</p:text>
  </p:cm>
</p:cmLst>
</file>

<file path=ppt/comments/comment3.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3" dt="2017-10-08T17:11:52.067">
    <p:pos x="6000" y="0"/>
    <p:text>You have so much good content, I wish you had spend much less time on interview techniques and gotten to the results.</p:text>
  </p:cm>
</p:cmLst>
</file>

<file path=ppt/comments/comment4.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4" dt="2017-10-08T17:05:48.260">
    <p:pos x="6000" y="0"/>
    <p:text>I liked that you didn't make assumptions about how your subject thought of their "health". Starting from foundational questions such as "what does health mean to you?" helps you avoid miscommunications. These are good. There are plenty of follow up questions that you can go off of from here too, depending on what answers you get.</p:text>
  </p:cm>
</p:cmLst>
</file>

<file path=ppt/comments/comment5.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5" dt="2017-10-08T17:12:06.209">
    <p:pos x="6000" y="0"/>
    <p:text>I really liked this visual representation of the empathy map.</p:text>
  </p:cm>
</p:cmLst>
</file>

<file path=ppt/comments/comment6.xml><?xml version="1.0" encoding="utf-8"?>
<p:cmLs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m authorId="0" idx="6" dt="2017-10-08T17:14:37.774">
    <p:pos x="6000" y="0"/>
    <p:text>I like how you identified the social aspects of hiking as a point of contradiction. I would have liked to hear more about who these people who you are quoting are (e.g. what are their stories?) There's a log of digging you could do here would help with understanding what’s driving the need. Specifically, how can you incorporate what your subject said, did, and felt into a deeper inference about that person, an inference that gets at a need with a deep emotional grounding. Just as a example of what I mean: We did this in lecture, when we analyzed the photograph of the girl reaching for a book in the library. Landay went through the whole situation and then arrived at the conclusion that, instead of "needing a ladder" as someone suggested (which would be a solution, not really a need), the girl needed to feel independent.
Beyond that, I wish you had identified more points of tension, contradiction, and surprise</p:text>
  </p:cm>
</p: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 name="Shape 2"/>
        <p:cNvGrpSpPr/>
        <p:nvPr/>
      </p:nvGrpSpPr>
      <p:grpSpPr>
        <a:xfrm>
          <a:off x="0" y="0"/>
          <a:ext cx="0" cy="0"/>
          <a:chOff x="0" y="0"/>
          <a:chExt cx="0" cy="0"/>
        </a:xfrm>
      </p:grpSpPr>
      <p:sp>
        <p:nvSpPr>
          <p:cNvPr id="3" name="Shape 3"/>
          <p:cNvSpPr/>
          <p:nvPr>
            <p:ph idx="2" type="sldImg"/>
          </p:nvPr>
        </p:nvSpPr>
        <p:spPr>
          <a:xfrm>
            <a:off x="381300" y="685800"/>
            <a:ext cx="609607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400" cy="4114800"/>
          </a:xfrm>
          <a:prstGeom prst="rect">
            <a:avLst/>
          </a:prstGeom>
          <a:noFill/>
          <a:ln>
            <a:noFill/>
          </a:ln>
        </p:spPr>
        <p:txBody>
          <a:bodyPr anchorCtr="0" anchor="t" bIns="91425" lIns="91425" rIns="91425" wrap="square" tIns="91425"/>
          <a:lstStyle>
            <a:lvl1pPr lvl="0">
              <a:spcBef>
                <a:spcPts val="0"/>
              </a:spcBef>
              <a:buSzPct val="127272"/>
              <a:buChar char="●"/>
              <a:defRPr sz="1100"/>
            </a:lvl1pPr>
            <a:lvl2pPr lvl="1">
              <a:spcBef>
                <a:spcPts val="0"/>
              </a:spcBef>
              <a:buSzPct val="127272"/>
              <a:buChar char="○"/>
              <a:defRPr sz="1100"/>
            </a:lvl2pPr>
            <a:lvl3pPr lvl="2">
              <a:spcBef>
                <a:spcPts val="0"/>
              </a:spcBef>
              <a:buSzPct val="127272"/>
              <a:buChar char="■"/>
              <a:defRPr sz="1100"/>
            </a:lvl3pPr>
            <a:lvl4pPr lvl="3">
              <a:spcBef>
                <a:spcPts val="0"/>
              </a:spcBef>
              <a:buSzPct val="127272"/>
              <a:buChar char="●"/>
              <a:defRPr sz="1100"/>
            </a:lvl4pPr>
            <a:lvl5pPr lvl="4">
              <a:spcBef>
                <a:spcPts val="0"/>
              </a:spcBef>
              <a:buSzPct val="127272"/>
              <a:buChar char="○"/>
              <a:defRPr sz="1100"/>
            </a:lvl5pPr>
            <a:lvl6pPr lvl="5">
              <a:spcBef>
                <a:spcPts val="0"/>
              </a:spcBef>
              <a:buSzPct val="127272"/>
              <a:buChar char="■"/>
              <a:defRPr sz="1100"/>
            </a:lvl6pPr>
            <a:lvl7pPr lvl="6">
              <a:spcBef>
                <a:spcPts val="0"/>
              </a:spcBef>
              <a:buSzPct val="127272"/>
              <a:buChar char="●"/>
              <a:defRPr sz="1100"/>
            </a:lvl7pPr>
            <a:lvl8pPr lvl="7">
              <a:spcBef>
                <a:spcPts val="0"/>
              </a:spcBef>
              <a:buSzPct val="127272"/>
              <a:buChar char="○"/>
              <a:defRPr sz="1100"/>
            </a:lvl8pPr>
            <a:lvl9pPr lvl="8">
              <a:spcBef>
                <a:spcPts val="0"/>
              </a:spcBef>
              <a:buSzPct val="127272"/>
              <a:buChar char="■"/>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68" name="Shape 68"/>
        <p:cNvGrpSpPr/>
        <p:nvPr/>
      </p:nvGrpSpPr>
      <p:grpSpPr>
        <a:xfrm>
          <a:off x="0" y="0"/>
          <a:ext cx="0" cy="0"/>
          <a:chOff x="0" y="0"/>
          <a:chExt cx="0" cy="0"/>
        </a:xfrm>
      </p:grpSpPr>
      <p:sp>
        <p:nvSpPr>
          <p:cNvPr id="69" name="Shape 6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0" name="Shape 7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74" name="Shape 74"/>
        <p:cNvGrpSpPr/>
        <p:nvPr/>
      </p:nvGrpSpPr>
      <p:grpSpPr>
        <a:xfrm>
          <a:off x="0" y="0"/>
          <a:ext cx="0" cy="0"/>
          <a:chOff x="0" y="0"/>
          <a:chExt cx="0" cy="0"/>
        </a:xfrm>
      </p:grpSpPr>
      <p:sp>
        <p:nvSpPr>
          <p:cNvPr id="75" name="Shape 75"/>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76" name="Shape 76"/>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We interviewed a total of 7-8 people. College students and recent graduates are just now taking care of their own health by themselves. Recreational fitness hobbyists have developed healthy habits to keep themselves in shape. Healthcare workers and professionals have extensive experience and knowledge in the health field.</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5" name="Shape 85"/>
        <p:cNvGrpSpPr/>
        <p:nvPr/>
      </p:nvGrpSpPr>
      <p:grpSpPr>
        <a:xfrm>
          <a:off x="0" y="0"/>
          <a:ext cx="0" cy="0"/>
          <a:chOff x="0" y="0"/>
          <a:chExt cx="0" cy="0"/>
        </a:xfrm>
      </p:grpSpPr>
      <p:sp>
        <p:nvSpPr>
          <p:cNvPr id="86" name="Shape 8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87" name="Shape 8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We wanted to get as many interviews from as many different people as we could. We performed interviews both in-person and on the phone. Our goal was to find specific stories about their interests, hobbies, and work to better understand how people view their health.</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0" name="Shape 90"/>
        <p:cNvGrpSpPr/>
        <p:nvPr/>
      </p:nvGrpSpPr>
      <p:grpSpPr>
        <a:xfrm>
          <a:off x="0" y="0"/>
          <a:ext cx="0" cy="0"/>
          <a:chOff x="0" y="0"/>
          <a:chExt cx="0" cy="0"/>
        </a:xfrm>
      </p:grpSpPr>
      <p:sp>
        <p:nvSpPr>
          <p:cNvPr id="91" name="Shape 91"/>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92" name="Shape 92"/>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Here is a small sample of questions we asked during our interviews.</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6" name="Shape 106"/>
        <p:cNvGrpSpPr/>
        <p:nvPr/>
      </p:nvGrpSpPr>
      <p:grpSpPr>
        <a:xfrm>
          <a:off x="0" y="0"/>
          <a:ext cx="0" cy="0"/>
          <a:chOff x="0" y="0"/>
          <a:chExt cx="0" cy="0"/>
        </a:xfrm>
      </p:grpSpPr>
      <p:sp>
        <p:nvSpPr>
          <p:cNvPr id="107" name="Shape 107"/>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08" name="Shape 108"/>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Here is an empathy map of our findings.</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Shape 11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13" name="Shape 11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Here are some interesting quotes that the people we interviewed shared with us.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8" name="Shape 118"/>
        <p:cNvGrpSpPr/>
        <p:nvPr/>
      </p:nvGrpSpPr>
      <p:grpSpPr>
        <a:xfrm>
          <a:off x="0" y="0"/>
          <a:ext cx="0" cy="0"/>
          <a:chOff x="0" y="0"/>
          <a:chExt cx="0" cy="0"/>
        </a:xfrm>
      </p:grpSpPr>
      <p:sp>
        <p:nvSpPr>
          <p:cNvPr id="119" name="Shape 119"/>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0" name="Shape 120"/>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rtl="0">
              <a:spcBef>
                <a:spcPts val="0"/>
              </a:spcBef>
              <a:buNone/>
            </a:pPr>
            <a:r>
              <a:rPr lang="en"/>
              <a:t>Some answers we received in some interviews contradicted the answers we received in other interviews. One person’s perspective on their health might be different from the perspective of others. For example, some people enjoy hiking as a means of social activity while others enjoy hiking because it gives them a chance to be alone.</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5" name="Shape 125"/>
        <p:cNvGrpSpPr/>
        <p:nvPr/>
      </p:nvGrpSpPr>
      <p:grpSpPr>
        <a:xfrm>
          <a:off x="0" y="0"/>
          <a:ext cx="0" cy="0"/>
          <a:chOff x="0" y="0"/>
          <a:chExt cx="0" cy="0"/>
        </a:xfrm>
      </p:grpSpPr>
      <p:sp>
        <p:nvSpPr>
          <p:cNvPr id="126" name="Shape 126"/>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27" name="Shape 127"/>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rPr lang="en"/>
              <a:t>There is one thing that almost everyone we interviewed had in common: people are driven to fitness and exercise because of their goals.</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1" name="Shape 131"/>
        <p:cNvGrpSpPr/>
        <p:nvPr/>
      </p:nvGrpSpPr>
      <p:grpSpPr>
        <a:xfrm>
          <a:off x="0" y="0"/>
          <a:ext cx="0" cy="0"/>
          <a:chOff x="0" y="0"/>
          <a:chExt cx="0" cy="0"/>
        </a:xfrm>
      </p:grpSpPr>
      <p:sp>
        <p:nvSpPr>
          <p:cNvPr id="132" name="Shape 132"/>
          <p:cNvSpPr/>
          <p:nvPr>
            <p:ph idx="2" type="sldImg"/>
          </p:nvPr>
        </p:nvSpPr>
        <p:spPr>
          <a:xfrm>
            <a:off x="381300" y="685800"/>
            <a:ext cx="6096000" cy="3429000"/>
          </a:xfrm>
          <a:custGeom>
            <a:pathLst>
              <a:path extrusionOk="0" h="120000" w="120000">
                <a:moveTo>
                  <a:pt x="0" y="0"/>
                </a:moveTo>
                <a:lnTo>
                  <a:pt x="120000" y="0"/>
                </a:lnTo>
                <a:lnTo>
                  <a:pt x="120000" y="120000"/>
                </a:lnTo>
                <a:lnTo>
                  <a:pt x="0" y="120000"/>
                </a:lnTo>
                <a:close/>
              </a:path>
            </a:pathLst>
          </a:custGeom>
        </p:spPr>
      </p:sp>
      <p:sp>
        <p:nvSpPr>
          <p:cNvPr id="133" name="Shape 133"/>
          <p:cNvSpPr txBox="1"/>
          <p:nvPr>
            <p:ph idx="1" type="body"/>
          </p:nvPr>
        </p:nvSpPr>
        <p:spPr>
          <a:xfrm>
            <a:off x="685800" y="4343400"/>
            <a:ext cx="5486400" cy="4114800"/>
          </a:xfrm>
          <a:prstGeom prst="rect">
            <a:avLst/>
          </a:prstGeom>
        </p:spPr>
        <p:txBody>
          <a:bodyPr anchorCtr="0" anchor="t" bIns="91425" lIns="91425" rIns="91425" wrap="square" tIns="91425">
            <a:noAutofit/>
          </a:bodyPr>
          <a:lstStyle/>
          <a:p>
            <a:pPr lvl="0">
              <a:spcBef>
                <a:spcPts val="0"/>
              </a:spcBef>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
  <p:cSld name="Title slide">
    <p:bg>
      <p:bgPr>
        <a:solidFill>
          <a:schemeClr val="dk1"/>
        </a:solidFill>
      </p:bgPr>
    </p:bg>
    <p:spTree>
      <p:nvGrpSpPr>
        <p:cNvPr id="9" name="Shape 9"/>
        <p:cNvGrpSpPr/>
        <p:nvPr/>
      </p:nvGrpSpPr>
      <p:grpSpPr>
        <a:xfrm>
          <a:off x="0" y="0"/>
          <a:ext cx="0" cy="0"/>
          <a:chOff x="0" y="0"/>
          <a:chExt cx="0" cy="0"/>
        </a:xfrm>
      </p:grpSpPr>
      <p:cxnSp>
        <p:nvCxnSpPr>
          <p:cNvPr id="10" name="Shape 10"/>
          <p:cNvCxnSpPr/>
          <p:nvPr/>
        </p:nvCxnSpPr>
        <p:spPr>
          <a:xfrm>
            <a:off x="2477724" y="415650"/>
            <a:ext cx="6244200" cy="0"/>
          </a:xfrm>
          <a:prstGeom prst="straightConnector1">
            <a:avLst/>
          </a:prstGeom>
          <a:noFill/>
          <a:ln cap="flat" cmpd="sng" w="38100">
            <a:solidFill>
              <a:schemeClr val="lt1"/>
            </a:solidFill>
            <a:prstDash val="solid"/>
            <a:round/>
            <a:headEnd len="med" w="med" type="none"/>
            <a:tailEnd len="med" w="med" type="none"/>
          </a:ln>
        </p:spPr>
      </p:cxnSp>
      <p:cxnSp>
        <p:nvCxnSpPr>
          <p:cNvPr id="11" name="Shape 11"/>
          <p:cNvCxnSpPr/>
          <p:nvPr/>
        </p:nvCxnSpPr>
        <p:spPr>
          <a:xfrm>
            <a:off x="2477724" y="4740000"/>
            <a:ext cx="6244200" cy="0"/>
          </a:xfrm>
          <a:prstGeom prst="straightConnector1">
            <a:avLst/>
          </a:prstGeom>
          <a:noFill/>
          <a:ln cap="flat" cmpd="sng" w="19050">
            <a:solidFill>
              <a:schemeClr val="lt1"/>
            </a:solidFill>
            <a:prstDash val="solid"/>
            <a:round/>
            <a:headEnd len="med" w="med" type="none"/>
            <a:tailEnd len="med" w="med" type="none"/>
          </a:ln>
        </p:spPr>
      </p:cxnSp>
      <p:cxnSp>
        <p:nvCxnSpPr>
          <p:cNvPr id="12" name="Shape 12"/>
          <p:cNvCxnSpPr/>
          <p:nvPr/>
        </p:nvCxnSpPr>
        <p:spPr>
          <a:xfrm>
            <a:off x="425198" y="415650"/>
            <a:ext cx="183300" cy="0"/>
          </a:xfrm>
          <a:prstGeom prst="straightConnector1">
            <a:avLst/>
          </a:prstGeom>
          <a:noFill/>
          <a:ln cap="flat" cmpd="sng" w="19050">
            <a:solidFill>
              <a:schemeClr val="lt1"/>
            </a:solidFill>
            <a:prstDash val="solid"/>
            <a:round/>
            <a:headEnd len="med" w="med" type="none"/>
            <a:tailEnd len="med" w="med" type="none"/>
          </a:ln>
        </p:spPr>
      </p:cxnSp>
      <p:sp>
        <p:nvSpPr>
          <p:cNvPr id="13" name="Shape 13"/>
          <p:cNvSpPr txBox="1"/>
          <p:nvPr>
            <p:ph type="ctrTitle"/>
          </p:nvPr>
        </p:nvSpPr>
        <p:spPr>
          <a:xfrm>
            <a:off x="2371725" y="630225"/>
            <a:ext cx="6331500" cy="1542000"/>
          </a:xfrm>
          <a:prstGeom prst="rect">
            <a:avLst/>
          </a:prstGeom>
        </p:spPr>
        <p:txBody>
          <a:bodyPr anchorCtr="0" anchor="t" bIns="91425" lIns="91425" rIns="91425" wrap="square"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14" name="Shape 14"/>
          <p:cNvSpPr txBox="1"/>
          <p:nvPr>
            <p:ph idx="1" type="subTitle"/>
          </p:nvPr>
        </p:nvSpPr>
        <p:spPr>
          <a:xfrm>
            <a:off x="2390267" y="3238450"/>
            <a:ext cx="6331500" cy="1241700"/>
          </a:xfrm>
          <a:prstGeom prst="rect">
            <a:avLst/>
          </a:prstGeom>
        </p:spPr>
        <p:txBody>
          <a:bodyPr anchorCtr="0" anchor="b" bIns="91425" lIns="91425" rIns="91425" wrap="square" tIns="91425"/>
          <a:lstStyle>
            <a:lvl1pPr lvl="0">
              <a:lnSpc>
                <a:spcPct val="100000"/>
              </a:lnSpc>
              <a:spcBef>
                <a:spcPts val="0"/>
              </a:spcBef>
              <a:spcAft>
                <a:spcPts val="0"/>
              </a:spcAft>
              <a:buClr>
                <a:schemeClr val="lt1"/>
              </a:buClr>
              <a:buNone/>
              <a:defRPr>
                <a:solidFill>
                  <a:schemeClr val="lt1"/>
                </a:solidFill>
              </a:defRPr>
            </a:lvl1pPr>
            <a:lvl2pPr lvl="1">
              <a:lnSpc>
                <a:spcPct val="100000"/>
              </a:lnSpc>
              <a:spcBef>
                <a:spcPts val="0"/>
              </a:spcBef>
              <a:spcAft>
                <a:spcPts val="0"/>
              </a:spcAft>
              <a:buClr>
                <a:schemeClr val="lt1"/>
              </a:buClr>
              <a:buSzPct val="100000"/>
              <a:buNone/>
              <a:defRPr sz="1800">
                <a:solidFill>
                  <a:schemeClr val="lt1"/>
                </a:solidFill>
              </a:defRPr>
            </a:lvl2pPr>
            <a:lvl3pPr lvl="2">
              <a:lnSpc>
                <a:spcPct val="100000"/>
              </a:lnSpc>
              <a:spcBef>
                <a:spcPts val="0"/>
              </a:spcBef>
              <a:spcAft>
                <a:spcPts val="0"/>
              </a:spcAft>
              <a:buClr>
                <a:schemeClr val="lt1"/>
              </a:buClr>
              <a:buSzPct val="100000"/>
              <a:buNone/>
              <a:defRPr sz="1800">
                <a:solidFill>
                  <a:schemeClr val="lt1"/>
                </a:solidFill>
              </a:defRPr>
            </a:lvl3pPr>
            <a:lvl4pPr lvl="3">
              <a:lnSpc>
                <a:spcPct val="100000"/>
              </a:lnSpc>
              <a:spcBef>
                <a:spcPts val="0"/>
              </a:spcBef>
              <a:spcAft>
                <a:spcPts val="0"/>
              </a:spcAft>
              <a:buClr>
                <a:schemeClr val="lt1"/>
              </a:buClr>
              <a:buSzPct val="100000"/>
              <a:buNone/>
              <a:defRPr sz="1800">
                <a:solidFill>
                  <a:schemeClr val="lt1"/>
                </a:solidFill>
              </a:defRPr>
            </a:lvl4pPr>
            <a:lvl5pPr lvl="4">
              <a:lnSpc>
                <a:spcPct val="100000"/>
              </a:lnSpc>
              <a:spcBef>
                <a:spcPts val="0"/>
              </a:spcBef>
              <a:spcAft>
                <a:spcPts val="0"/>
              </a:spcAft>
              <a:buClr>
                <a:schemeClr val="lt1"/>
              </a:buClr>
              <a:buSzPct val="100000"/>
              <a:buNone/>
              <a:defRPr sz="1800">
                <a:solidFill>
                  <a:schemeClr val="lt1"/>
                </a:solidFill>
              </a:defRPr>
            </a:lvl5pPr>
            <a:lvl6pPr lvl="5">
              <a:lnSpc>
                <a:spcPct val="100000"/>
              </a:lnSpc>
              <a:spcBef>
                <a:spcPts val="0"/>
              </a:spcBef>
              <a:spcAft>
                <a:spcPts val="0"/>
              </a:spcAft>
              <a:buClr>
                <a:schemeClr val="lt1"/>
              </a:buClr>
              <a:buSzPct val="100000"/>
              <a:buNone/>
              <a:defRPr sz="1800">
                <a:solidFill>
                  <a:schemeClr val="lt1"/>
                </a:solidFill>
              </a:defRPr>
            </a:lvl6pPr>
            <a:lvl7pPr lvl="6">
              <a:lnSpc>
                <a:spcPct val="100000"/>
              </a:lnSpc>
              <a:spcBef>
                <a:spcPts val="0"/>
              </a:spcBef>
              <a:spcAft>
                <a:spcPts val="0"/>
              </a:spcAft>
              <a:buClr>
                <a:schemeClr val="lt1"/>
              </a:buClr>
              <a:buSzPct val="100000"/>
              <a:buNone/>
              <a:defRPr sz="1800">
                <a:solidFill>
                  <a:schemeClr val="lt1"/>
                </a:solidFill>
              </a:defRPr>
            </a:lvl7pPr>
            <a:lvl8pPr lvl="7">
              <a:lnSpc>
                <a:spcPct val="100000"/>
              </a:lnSpc>
              <a:spcBef>
                <a:spcPts val="0"/>
              </a:spcBef>
              <a:spcAft>
                <a:spcPts val="0"/>
              </a:spcAft>
              <a:buClr>
                <a:schemeClr val="lt1"/>
              </a:buClr>
              <a:buSzPct val="100000"/>
              <a:buNone/>
              <a:defRPr sz="1800">
                <a:solidFill>
                  <a:schemeClr val="lt1"/>
                </a:solidFill>
              </a:defRPr>
            </a:lvl8pPr>
            <a:lvl9pPr lvl="8">
              <a:lnSpc>
                <a:spcPct val="100000"/>
              </a:lnSpc>
              <a:spcBef>
                <a:spcPts val="0"/>
              </a:spcBef>
              <a:spcAft>
                <a:spcPts val="0"/>
              </a:spcAft>
              <a:buClr>
                <a:schemeClr val="lt1"/>
              </a:buClr>
              <a:buSzPct val="100000"/>
              <a:buNone/>
              <a:defRPr sz="1800">
                <a:solidFill>
                  <a:schemeClr val="lt1"/>
                </a:solidFill>
              </a:defRPr>
            </a:lvl9pPr>
          </a:lstStyle>
          <a:p/>
        </p:txBody>
      </p:sp>
      <p:sp>
        <p:nvSpPr>
          <p:cNvPr id="15" name="Shape 15"/>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Big number">
    <p:spTree>
      <p:nvGrpSpPr>
        <p:cNvPr id="60" name="Shape 60"/>
        <p:cNvGrpSpPr/>
        <p:nvPr/>
      </p:nvGrpSpPr>
      <p:grpSpPr>
        <a:xfrm>
          <a:off x="0" y="0"/>
          <a:ext cx="0" cy="0"/>
          <a:chOff x="0" y="0"/>
          <a:chExt cx="0" cy="0"/>
        </a:xfrm>
      </p:grpSpPr>
      <p:cxnSp>
        <p:nvCxnSpPr>
          <p:cNvPr id="61" name="Shape 61"/>
          <p:cNvCxnSpPr/>
          <p:nvPr/>
        </p:nvCxnSpPr>
        <p:spPr>
          <a:xfrm>
            <a:off x="425200" y="4740000"/>
            <a:ext cx="8296800" cy="0"/>
          </a:xfrm>
          <a:prstGeom prst="straightConnector1">
            <a:avLst/>
          </a:prstGeom>
          <a:noFill/>
          <a:ln cap="flat" cmpd="sng" w="19050">
            <a:solidFill>
              <a:schemeClr val="dk2"/>
            </a:solidFill>
            <a:prstDash val="solid"/>
            <a:round/>
            <a:headEnd len="med" w="med" type="none"/>
            <a:tailEnd len="med" w="med" type="none"/>
          </a:ln>
        </p:spPr>
      </p:cxnSp>
      <p:cxnSp>
        <p:nvCxnSpPr>
          <p:cNvPr id="62" name="Shape 62"/>
          <p:cNvCxnSpPr/>
          <p:nvPr/>
        </p:nvCxnSpPr>
        <p:spPr>
          <a:xfrm>
            <a:off x="425200" y="415650"/>
            <a:ext cx="8296800" cy="0"/>
          </a:xfrm>
          <a:prstGeom prst="straightConnector1">
            <a:avLst/>
          </a:prstGeom>
          <a:noFill/>
          <a:ln cap="flat" cmpd="sng" w="38100">
            <a:solidFill>
              <a:schemeClr val="dk2"/>
            </a:solidFill>
            <a:prstDash val="solid"/>
            <a:round/>
            <a:headEnd len="med" w="med" type="none"/>
            <a:tailEnd len="med" w="med" type="none"/>
          </a:ln>
        </p:spPr>
      </p:cxnSp>
      <p:sp>
        <p:nvSpPr>
          <p:cNvPr id="63" name="Shape 63"/>
          <p:cNvSpPr txBox="1"/>
          <p:nvPr>
            <p:ph type="title"/>
          </p:nvPr>
        </p:nvSpPr>
        <p:spPr>
          <a:xfrm>
            <a:off x="853950" y="1304850"/>
            <a:ext cx="7436100" cy="1538400"/>
          </a:xfrm>
          <a:prstGeom prst="rect">
            <a:avLst/>
          </a:prstGeom>
        </p:spPr>
        <p:txBody>
          <a:bodyPr anchorCtr="0" anchor="ctr" bIns="91425" lIns="91425" rIns="91425" wrap="square" tIns="91425"/>
          <a:lstStyle>
            <a:lvl1pPr lvl="0" algn="ctr">
              <a:spcBef>
                <a:spcPts val="0"/>
              </a:spcBef>
              <a:buClr>
                <a:schemeClr val="dk1"/>
              </a:buClr>
              <a:buSzPct val="100000"/>
              <a:buFont typeface="Lato"/>
              <a:defRPr sz="9600">
                <a:solidFill>
                  <a:schemeClr val="dk1"/>
                </a:solidFill>
                <a:latin typeface="Lato"/>
                <a:ea typeface="Lato"/>
                <a:cs typeface="Lato"/>
                <a:sym typeface="Lato"/>
              </a:defRPr>
            </a:lvl1pPr>
            <a:lvl2pPr lvl="1" algn="ctr">
              <a:spcBef>
                <a:spcPts val="0"/>
              </a:spcBef>
              <a:buClr>
                <a:schemeClr val="dk1"/>
              </a:buClr>
              <a:buSzPct val="100000"/>
              <a:buFont typeface="Lato"/>
              <a:defRPr sz="9600">
                <a:solidFill>
                  <a:schemeClr val="dk1"/>
                </a:solidFill>
                <a:latin typeface="Lato"/>
                <a:ea typeface="Lato"/>
                <a:cs typeface="Lato"/>
                <a:sym typeface="Lato"/>
              </a:defRPr>
            </a:lvl2pPr>
            <a:lvl3pPr lvl="2" algn="ctr">
              <a:spcBef>
                <a:spcPts val="0"/>
              </a:spcBef>
              <a:buClr>
                <a:schemeClr val="dk1"/>
              </a:buClr>
              <a:buSzPct val="100000"/>
              <a:buFont typeface="Lato"/>
              <a:defRPr sz="9600">
                <a:solidFill>
                  <a:schemeClr val="dk1"/>
                </a:solidFill>
                <a:latin typeface="Lato"/>
                <a:ea typeface="Lato"/>
                <a:cs typeface="Lato"/>
                <a:sym typeface="Lato"/>
              </a:defRPr>
            </a:lvl3pPr>
            <a:lvl4pPr lvl="3" algn="ctr">
              <a:spcBef>
                <a:spcPts val="0"/>
              </a:spcBef>
              <a:buClr>
                <a:schemeClr val="dk1"/>
              </a:buClr>
              <a:buSzPct val="100000"/>
              <a:buFont typeface="Lato"/>
              <a:defRPr sz="9600">
                <a:solidFill>
                  <a:schemeClr val="dk1"/>
                </a:solidFill>
                <a:latin typeface="Lato"/>
                <a:ea typeface="Lato"/>
                <a:cs typeface="Lato"/>
                <a:sym typeface="Lato"/>
              </a:defRPr>
            </a:lvl4pPr>
            <a:lvl5pPr lvl="4" algn="ctr">
              <a:spcBef>
                <a:spcPts val="0"/>
              </a:spcBef>
              <a:buClr>
                <a:schemeClr val="dk1"/>
              </a:buClr>
              <a:buSzPct val="100000"/>
              <a:buFont typeface="Lato"/>
              <a:defRPr sz="9600">
                <a:solidFill>
                  <a:schemeClr val="dk1"/>
                </a:solidFill>
                <a:latin typeface="Lato"/>
                <a:ea typeface="Lato"/>
                <a:cs typeface="Lato"/>
                <a:sym typeface="Lato"/>
              </a:defRPr>
            </a:lvl5pPr>
            <a:lvl6pPr lvl="5" algn="ctr">
              <a:spcBef>
                <a:spcPts val="0"/>
              </a:spcBef>
              <a:buClr>
                <a:schemeClr val="dk1"/>
              </a:buClr>
              <a:buSzPct val="100000"/>
              <a:buFont typeface="Lato"/>
              <a:defRPr sz="9600">
                <a:solidFill>
                  <a:schemeClr val="dk1"/>
                </a:solidFill>
                <a:latin typeface="Lato"/>
                <a:ea typeface="Lato"/>
                <a:cs typeface="Lato"/>
                <a:sym typeface="Lato"/>
              </a:defRPr>
            </a:lvl6pPr>
            <a:lvl7pPr lvl="6" algn="ctr">
              <a:spcBef>
                <a:spcPts val="0"/>
              </a:spcBef>
              <a:buClr>
                <a:schemeClr val="dk1"/>
              </a:buClr>
              <a:buSzPct val="100000"/>
              <a:buFont typeface="Lato"/>
              <a:defRPr sz="9600">
                <a:solidFill>
                  <a:schemeClr val="dk1"/>
                </a:solidFill>
                <a:latin typeface="Lato"/>
                <a:ea typeface="Lato"/>
                <a:cs typeface="Lato"/>
                <a:sym typeface="Lato"/>
              </a:defRPr>
            </a:lvl7pPr>
            <a:lvl8pPr lvl="7" algn="ctr">
              <a:spcBef>
                <a:spcPts val="0"/>
              </a:spcBef>
              <a:buClr>
                <a:schemeClr val="dk1"/>
              </a:buClr>
              <a:buSzPct val="100000"/>
              <a:buFont typeface="Lato"/>
              <a:defRPr sz="9600">
                <a:solidFill>
                  <a:schemeClr val="dk1"/>
                </a:solidFill>
                <a:latin typeface="Lato"/>
                <a:ea typeface="Lato"/>
                <a:cs typeface="Lato"/>
                <a:sym typeface="Lato"/>
              </a:defRPr>
            </a:lvl8pPr>
            <a:lvl9pPr lvl="8" algn="ctr">
              <a:spcBef>
                <a:spcPts val="0"/>
              </a:spcBef>
              <a:buClr>
                <a:schemeClr val="dk1"/>
              </a:buClr>
              <a:buSzPct val="100000"/>
              <a:buFont typeface="Lato"/>
              <a:defRPr sz="9600">
                <a:solidFill>
                  <a:schemeClr val="dk1"/>
                </a:solidFill>
                <a:latin typeface="Lato"/>
                <a:ea typeface="Lato"/>
                <a:cs typeface="Lato"/>
                <a:sym typeface="Lato"/>
              </a:defRPr>
            </a:lvl9pPr>
          </a:lstStyle>
          <a:p/>
        </p:txBody>
      </p:sp>
      <p:sp>
        <p:nvSpPr>
          <p:cNvPr id="64" name="Shape 64"/>
          <p:cNvSpPr txBox="1"/>
          <p:nvPr>
            <p:ph idx="1" type="body"/>
          </p:nvPr>
        </p:nvSpPr>
        <p:spPr>
          <a:xfrm>
            <a:off x="853950" y="2919450"/>
            <a:ext cx="7436100" cy="1071600"/>
          </a:xfrm>
          <a:prstGeom prst="rect">
            <a:avLst/>
          </a:prstGeom>
        </p:spPr>
        <p:txBody>
          <a:bodyPr anchorCtr="0" anchor="t" bIns="91425" lIns="91425" rIns="91425" wrap="square" tIns="91425"/>
          <a:lstStyle>
            <a:lvl1pPr lvl="0" algn="ctr">
              <a:spcBef>
                <a:spcPts val="0"/>
              </a:spcBef>
              <a:defRPr/>
            </a:lvl1pPr>
            <a:lvl2pPr lvl="1" algn="ctr">
              <a:spcBef>
                <a:spcPts val="0"/>
              </a:spcBef>
              <a:defRPr/>
            </a:lvl2pPr>
            <a:lvl3pPr lvl="2" algn="ctr">
              <a:spcBef>
                <a:spcPts val="0"/>
              </a:spcBef>
              <a:defRPr/>
            </a:lvl3pPr>
            <a:lvl4pPr lvl="3" algn="ctr">
              <a:spcBef>
                <a:spcPts val="0"/>
              </a:spcBef>
              <a:defRPr/>
            </a:lvl4pPr>
            <a:lvl5pPr lvl="4" algn="ctr">
              <a:spcBef>
                <a:spcPts val="0"/>
              </a:spcBef>
              <a:defRPr/>
            </a:lvl5pPr>
            <a:lvl6pPr lvl="5" algn="ctr">
              <a:spcBef>
                <a:spcPts val="0"/>
              </a:spcBef>
              <a:defRPr/>
            </a:lvl6pPr>
            <a:lvl7pPr lvl="6" algn="ctr">
              <a:spcBef>
                <a:spcPts val="0"/>
              </a:spcBef>
              <a:defRPr/>
            </a:lvl7pPr>
            <a:lvl8pPr lvl="7" algn="ctr">
              <a:spcBef>
                <a:spcPts val="0"/>
              </a:spcBef>
              <a:defRPr/>
            </a:lvl8pPr>
            <a:lvl9pPr lvl="8" algn="ctr">
              <a:spcBef>
                <a:spcPts val="0"/>
              </a:spcBef>
              <a:defRPr/>
            </a:lvl9pPr>
          </a:lstStyle>
          <a:p/>
        </p:txBody>
      </p:sp>
      <p:sp>
        <p:nvSpPr>
          <p:cNvPr id="65" name="Shape 65"/>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blank">
  <p:cSld name="Blank">
    <p:spTree>
      <p:nvGrpSpPr>
        <p:cNvPr id="66" name="Shape 66"/>
        <p:cNvGrpSpPr/>
        <p:nvPr/>
      </p:nvGrpSpPr>
      <p:grpSpPr>
        <a:xfrm>
          <a:off x="0" y="0"/>
          <a:ext cx="0" cy="0"/>
          <a:chOff x="0" y="0"/>
          <a:chExt cx="0" cy="0"/>
        </a:xfrm>
      </p:grpSpPr>
      <p:sp>
        <p:nvSpPr>
          <p:cNvPr id="67" name="Shape 67"/>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secHead">
  <p:cSld name="Section header">
    <p:bg>
      <p:bgPr>
        <a:solidFill>
          <a:schemeClr val="dk1"/>
        </a:solidFill>
      </p:bgPr>
    </p:bg>
    <p:spTree>
      <p:nvGrpSpPr>
        <p:cNvPr id="16" name="Shape 16"/>
        <p:cNvGrpSpPr/>
        <p:nvPr/>
      </p:nvGrpSpPr>
      <p:grpSpPr>
        <a:xfrm>
          <a:off x="0" y="0"/>
          <a:ext cx="0" cy="0"/>
          <a:chOff x="0" y="0"/>
          <a:chExt cx="0" cy="0"/>
        </a:xfrm>
      </p:grpSpPr>
      <p:cxnSp>
        <p:nvCxnSpPr>
          <p:cNvPr id="17" name="Shape 17"/>
          <p:cNvCxnSpPr/>
          <p:nvPr/>
        </p:nvCxnSpPr>
        <p:spPr>
          <a:xfrm>
            <a:off x="425200" y="415650"/>
            <a:ext cx="8296800" cy="0"/>
          </a:xfrm>
          <a:prstGeom prst="straightConnector1">
            <a:avLst/>
          </a:prstGeom>
          <a:noFill/>
          <a:ln cap="flat" cmpd="sng" w="38100">
            <a:solidFill>
              <a:schemeClr val="lt1"/>
            </a:solidFill>
            <a:prstDash val="solid"/>
            <a:round/>
            <a:headEnd len="med" w="med" type="none"/>
            <a:tailEnd len="med" w="med" type="none"/>
          </a:ln>
        </p:spPr>
      </p:cxnSp>
      <p:cxnSp>
        <p:nvCxnSpPr>
          <p:cNvPr id="18" name="Shape 18"/>
          <p:cNvCxnSpPr/>
          <p:nvPr/>
        </p:nvCxnSpPr>
        <p:spPr>
          <a:xfrm>
            <a:off x="425200" y="4740000"/>
            <a:ext cx="8296800" cy="0"/>
          </a:xfrm>
          <a:prstGeom prst="straightConnector1">
            <a:avLst/>
          </a:prstGeom>
          <a:noFill/>
          <a:ln cap="flat" cmpd="sng" w="19050">
            <a:solidFill>
              <a:schemeClr val="lt1"/>
            </a:solidFill>
            <a:prstDash val="solid"/>
            <a:round/>
            <a:headEnd len="med" w="med" type="none"/>
            <a:tailEnd len="med" w="med" type="none"/>
          </a:ln>
        </p:spPr>
      </p:cxnSp>
      <p:sp>
        <p:nvSpPr>
          <p:cNvPr id="19" name="Shape 19"/>
          <p:cNvSpPr txBox="1"/>
          <p:nvPr>
            <p:ph type="title"/>
          </p:nvPr>
        </p:nvSpPr>
        <p:spPr>
          <a:xfrm>
            <a:off x="406425" y="1806825"/>
            <a:ext cx="8296800" cy="1542000"/>
          </a:xfrm>
          <a:prstGeom prst="rect">
            <a:avLst/>
          </a:prstGeom>
        </p:spPr>
        <p:txBody>
          <a:bodyPr anchorCtr="0" anchor="ctr" bIns="91425" lIns="91425" rIns="91425" wrap="square" tIns="91425"/>
          <a:lstStyle>
            <a:lvl1pPr lvl="0" algn="ctr">
              <a:spcBef>
                <a:spcPts val="0"/>
              </a:spcBef>
              <a:buClr>
                <a:schemeClr val="lt1"/>
              </a:buClr>
              <a:buSzPct val="100000"/>
              <a:defRPr sz="4800">
                <a:solidFill>
                  <a:schemeClr val="lt1"/>
                </a:solidFill>
              </a:defRPr>
            </a:lvl1pPr>
            <a:lvl2pPr lvl="1" algn="ctr">
              <a:spcBef>
                <a:spcPts val="0"/>
              </a:spcBef>
              <a:buClr>
                <a:schemeClr val="lt1"/>
              </a:buClr>
              <a:buSzPct val="100000"/>
              <a:defRPr sz="4800">
                <a:solidFill>
                  <a:schemeClr val="lt1"/>
                </a:solidFill>
              </a:defRPr>
            </a:lvl2pPr>
            <a:lvl3pPr lvl="2" algn="ctr">
              <a:spcBef>
                <a:spcPts val="0"/>
              </a:spcBef>
              <a:buClr>
                <a:schemeClr val="lt1"/>
              </a:buClr>
              <a:buSzPct val="100000"/>
              <a:defRPr sz="4800">
                <a:solidFill>
                  <a:schemeClr val="lt1"/>
                </a:solidFill>
              </a:defRPr>
            </a:lvl3pPr>
            <a:lvl4pPr lvl="3" algn="ctr">
              <a:spcBef>
                <a:spcPts val="0"/>
              </a:spcBef>
              <a:buClr>
                <a:schemeClr val="lt1"/>
              </a:buClr>
              <a:buSzPct val="100000"/>
              <a:defRPr sz="4800">
                <a:solidFill>
                  <a:schemeClr val="lt1"/>
                </a:solidFill>
              </a:defRPr>
            </a:lvl4pPr>
            <a:lvl5pPr lvl="4" algn="ctr">
              <a:spcBef>
                <a:spcPts val="0"/>
              </a:spcBef>
              <a:buClr>
                <a:schemeClr val="lt1"/>
              </a:buClr>
              <a:buSzPct val="100000"/>
              <a:defRPr sz="4800">
                <a:solidFill>
                  <a:schemeClr val="lt1"/>
                </a:solidFill>
              </a:defRPr>
            </a:lvl5pPr>
            <a:lvl6pPr lvl="5" algn="ctr">
              <a:spcBef>
                <a:spcPts val="0"/>
              </a:spcBef>
              <a:buClr>
                <a:schemeClr val="lt1"/>
              </a:buClr>
              <a:buSzPct val="100000"/>
              <a:defRPr sz="4800">
                <a:solidFill>
                  <a:schemeClr val="lt1"/>
                </a:solidFill>
              </a:defRPr>
            </a:lvl6pPr>
            <a:lvl7pPr lvl="6" algn="ctr">
              <a:spcBef>
                <a:spcPts val="0"/>
              </a:spcBef>
              <a:buClr>
                <a:schemeClr val="lt1"/>
              </a:buClr>
              <a:buSzPct val="100000"/>
              <a:defRPr sz="4800">
                <a:solidFill>
                  <a:schemeClr val="lt1"/>
                </a:solidFill>
              </a:defRPr>
            </a:lvl7pPr>
            <a:lvl8pPr lvl="7" algn="ctr">
              <a:spcBef>
                <a:spcPts val="0"/>
              </a:spcBef>
              <a:buClr>
                <a:schemeClr val="lt1"/>
              </a:buClr>
              <a:buSzPct val="100000"/>
              <a:defRPr sz="4800">
                <a:solidFill>
                  <a:schemeClr val="lt1"/>
                </a:solidFill>
              </a:defRPr>
            </a:lvl8pPr>
            <a:lvl9pPr lvl="8" algn="ctr">
              <a:spcBef>
                <a:spcPts val="0"/>
              </a:spcBef>
              <a:buClr>
                <a:schemeClr val="lt1"/>
              </a:buClr>
              <a:buSzPct val="100000"/>
              <a:defRPr sz="4800">
                <a:solidFill>
                  <a:schemeClr val="lt1"/>
                </a:solidFill>
              </a:defRPr>
            </a:lvl9pPr>
          </a:lstStyle>
          <a:p/>
        </p:txBody>
      </p:sp>
      <p:sp>
        <p:nvSpPr>
          <p:cNvPr id="20" name="Shape 20"/>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x">
  <p:cSld name="Title and body">
    <p:spTree>
      <p:nvGrpSpPr>
        <p:cNvPr id="21" name="Shape 21"/>
        <p:cNvGrpSpPr/>
        <p:nvPr/>
      </p:nvGrpSpPr>
      <p:grpSpPr>
        <a:xfrm>
          <a:off x="0" y="0"/>
          <a:ext cx="0" cy="0"/>
          <a:chOff x="0" y="0"/>
          <a:chExt cx="0" cy="0"/>
        </a:xfrm>
      </p:grpSpPr>
      <p:cxnSp>
        <p:nvCxnSpPr>
          <p:cNvPr id="22" name="Shape 22"/>
          <p:cNvCxnSpPr/>
          <p:nvPr/>
        </p:nvCxnSpPr>
        <p:spPr>
          <a:xfrm>
            <a:off x="2477724" y="415650"/>
            <a:ext cx="6244200" cy="0"/>
          </a:xfrm>
          <a:prstGeom prst="straightConnector1">
            <a:avLst/>
          </a:prstGeom>
          <a:noFill/>
          <a:ln cap="flat" cmpd="sng" w="38100">
            <a:solidFill>
              <a:schemeClr val="dk2"/>
            </a:solidFill>
            <a:prstDash val="solid"/>
            <a:round/>
            <a:headEnd len="med" w="med" type="none"/>
            <a:tailEnd len="med" w="med" type="none"/>
          </a:ln>
        </p:spPr>
      </p:cxnSp>
      <p:cxnSp>
        <p:nvCxnSpPr>
          <p:cNvPr id="23" name="Shape 23"/>
          <p:cNvCxnSpPr/>
          <p:nvPr/>
        </p:nvCxnSpPr>
        <p:spPr>
          <a:xfrm>
            <a:off x="2477724" y="4740000"/>
            <a:ext cx="6244200" cy="0"/>
          </a:xfrm>
          <a:prstGeom prst="straightConnector1">
            <a:avLst/>
          </a:prstGeom>
          <a:noFill/>
          <a:ln cap="flat" cmpd="sng" w="19050">
            <a:solidFill>
              <a:schemeClr val="dk2"/>
            </a:solidFill>
            <a:prstDash val="solid"/>
            <a:round/>
            <a:headEnd len="med" w="med" type="none"/>
            <a:tailEnd len="med" w="med" type="none"/>
          </a:ln>
        </p:spPr>
      </p:cxnSp>
      <p:cxnSp>
        <p:nvCxnSpPr>
          <p:cNvPr id="24" name="Shape 24"/>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25" name="Shape 25"/>
          <p:cNvSpPr txBox="1"/>
          <p:nvPr>
            <p:ph type="title"/>
          </p:nvPr>
        </p:nvSpPr>
        <p:spPr>
          <a:xfrm>
            <a:off x="2400250" y="575950"/>
            <a:ext cx="6321600" cy="635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6" name="Shape 26"/>
          <p:cNvSpPr txBox="1"/>
          <p:nvPr>
            <p:ph idx="1" type="body"/>
          </p:nvPr>
        </p:nvSpPr>
        <p:spPr>
          <a:xfrm>
            <a:off x="2410112" y="1595776"/>
            <a:ext cx="6321600" cy="3002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27" name="Shape 27"/>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woColTx">
  <p:cSld name="Title and two columns">
    <p:spTree>
      <p:nvGrpSpPr>
        <p:cNvPr id="28" name="Shape 28"/>
        <p:cNvGrpSpPr/>
        <p:nvPr/>
      </p:nvGrpSpPr>
      <p:grpSpPr>
        <a:xfrm>
          <a:off x="0" y="0"/>
          <a:ext cx="0" cy="0"/>
          <a:chOff x="0" y="0"/>
          <a:chExt cx="0" cy="0"/>
        </a:xfrm>
      </p:grpSpPr>
      <p:cxnSp>
        <p:nvCxnSpPr>
          <p:cNvPr id="29" name="Shape 29"/>
          <p:cNvCxnSpPr/>
          <p:nvPr/>
        </p:nvCxnSpPr>
        <p:spPr>
          <a:xfrm>
            <a:off x="2477724" y="415650"/>
            <a:ext cx="6244200" cy="0"/>
          </a:xfrm>
          <a:prstGeom prst="straightConnector1">
            <a:avLst/>
          </a:prstGeom>
          <a:noFill/>
          <a:ln cap="flat" cmpd="sng" w="38100">
            <a:solidFill>
              <a:schemeClr val="dk2"/>
            </a:solidFill>
            <a:prstDash val="solid"/>
            <a:round/>
            <a:headEnd len="med" w="med" type="none"/>
            <a:tailEnd len="med" w="med" type="none"/>
          </a:ln>
        </p:spPr>
      </p:cxnSp>
      <p:cxnSp>
        <p:nvCxnSpPr>
          <p:cNvPr id="30" name="Shape 30"/>
          <p:cNvCxnSpPr/>
          <p:nvPr/>
        </p:nvCxnSpPr>
        <p:spPr>
          <a:xfrm>
            <a:off x="2477724" y="4740000"/>
            <a:ext cx="6244200" cy="0"/>
          </a:xfrm>
          <a:prstGeom prst="straightConnector1">
            <a:avLst/>
          </a:prstGeom>
          <a:noFill/>
          <a:ln cap="flat" cmpd="sng" w="19050">
            <a:solidFill>
              <a:schemeClr val="dk2"/>
            </a:solidFill>
            <a:prstDash val="solid"/>
            <a:round/>
            <a:headEnd len="med" w="med" type="none"/>
            <a:tailEnd len="med" w="med" type="none"/>
          </a:ln>
        </p:spPr>
      </p:cxnSp>
      <p:cxnSp>
        <p:nvCxnSpPr>
          <p:cNvPr id="31" name="Shape 31"/>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32" name="Shape 32"/>
          <p:cNvSpPr txBox="1"/>
          <p:nvPr>
            <p:ph type="title"/>
          </p:nvPr>
        </p:nvSpPr>
        <p:spPr>
          <a:xfrm>
            <a:off x="2400250" y="575950"/>
            <a:ext cx="6321600" cy="6354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3" name="Shape 33"/>
          <p:cNvSpPr txBox="1"/>
          <p:nvPr>
            <p:ph idx="1" type="body"/>
          </p:nvPr>
        </p:nvSpPr>
        <p:spPr>
          <a:xfrm>
            <a:off x="2400303" y="1602675"/>
            <a:ext cx="3071400" cy="3002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4" name="Shape 34"/>
          <p:cNvSpPr txBox="1"/>
          <p:nvPr>
            <p:ph idx="2" type="body"/>
          </p:nvPr>
        </p:nvSpPr>
        <p:spPr>
          <a:xfrm>
            <a:off x="5650572" y="1602675"/>
            <a:ext cx="3071400" cy="3002400"/>
          </a:xfrm>
          <a:prstGeom prst="rect">
            <a:avLst/>
          </a:prstGeom>
        </p:spPr>
        <p:txBody>
          <a:bodyPr anchorCtr="0" anchor="t" bIns="91425" lIns="91425" rIns="91425" wrap="square" tIns="91425"/>
          <a:lstStyle>
            <a:lvl1pPr lvl="0">
              <a:spcBef>
                <a:spcPts val="0"/>
              </a:spcBef>
              <a:buSzPct val="100000"/>
              <a:defRPr sz="14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35" name="Shape 35"/>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type="titleOnly">
  <p:cSld name="Title only">
    <p:spTree>
      <p:nvGrpSpPr>
        <p:cNvPr id="36" name="Shape 36"/>
        <p:cNvGrpSpPr/>
        <p:nvPr/>
      </p:nvGrpSpPr>
      <p:grpSpPr>
        <a:xfrm>
          <a:off x="0" y="0"/>
          <a:ext cx="0" cy="0"/>
          <a:chOff x="0" y="0"/>
          <a:chExt cx="0" cy="0"/>
        </a:xfrm>
      </p:grpSpPr>
      <p:sp>
        <p:nvSpPr>
          <p:cNvPr id="37" name="Shape 37"/>
          <p:cNvSpPr txBox="1"/>
          <p:nvPr>
            <p:ph type="title"/>
          </p:nvPr>
        </p:nvSpPr>
        <p:spPr>
          <a:xfrm>
            <a:off x="303300" y="411575"/>
            <a:ext cx="8520600" cy="639600"/>
          </a:xfrm>
          <a:prstGeom prst="rect">
            <a:avLst/>
          </a:prstGeom>
        </p:spPr>
        <p:txBody>
          <a:bodyPr anchorCtr="0" anchor="t" bIns="91425" lIns="91425" rIns="91425" wrap="square" tIns="91425"/>
          <a:lstStyle>
            <a:lvl1pPr lvl="0">
              <a:spcBef>
                <a:spcPts val="0"/>
              </a:spcBef>
              <a:defRPr/>
            </a:lvl1pPr>
            <a:lvl2pPr lvl="1">
              <a:spcBef>
                <a:spcPts val="0"/>
              </a:spcBef>
              <a:defRPr/>
            </a:lvl2pPr>
            <a:lvl3pPr lvl="2">
              <a:spcBef>
                <a:spcPts val="0"/>
              </a:spcBef>
              <a:defRPr/>
            </a:lvl3pPr>
            <a:lvl4pPr lvl="3">
              <a:spcBef>
                <a:spcPts val="0"/>
              </a:spcBef>
              <a:defRPr/>
            </a:lvl4pPr>
            <a:lvl5pPr lvl="4">
              <a:spcBef>
                <a:spcPts val="0"/>
              </a:spcBef>
              <a:defRPr/>
            </a:lvl5pPr>
            <a:lvl6pPr lvl="5">
              <a:spcBef>
                <a:spcPts val="0"/>
              </a:spcBef>
              <a:defRPr/>
            </a:lvl6pPr>
            <a:lvl7pPr lvl="6">
              <a:spcBef>
                <a:spcPts val="0"/>
              </a:spcBef>
              <a:defRPr/>
            </a:lvl7pPr>
            <a:lvl8pPr lvl="7">
              <a:spcBef>
                <a:spcPts val="0"/>
              </a:spcBef>
              <a:defRPr/>
            </a:lvl8pPr>
            <a:lvl9pPr lvl="8">
              <a:spcBef>
                <a:spcPts val="0"/>
              </a:spcBef>
              <a:defRPr/>
            </a:lvl9pPr>
          </a:lstStyle>
          <a:p/>
        </p:txBody>
      </p:sp>
      <p:sp>
        <p:nvSpPr>
          <p:cNvPr id="38" name="Shape 38"/>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One column text">
    <p:spTree>
      <p:nvGrpSpPr>
        <p:cNvPr id="39" name="Shape 39"/>
        <p:cNvGrpSpPr/>
        <p:nvPr/>
      </p:nvGrpSpPr>
      <p:grpSpPr>
        <a:xfrm>
          <a:off x="0" y="0"/>
          <a:ext cx="0" cy="0"/>
          <a:chOff x="0" y="0"/>
          <a:chExt cx="0" cy="0"/>
        </a:xfrm>
      </p:grpSpPr>
      <p:cxnSp>
        <p:nvCxnSpPr>
          <p:cNvPr id="40" name="Shape 40"/>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41" name="Shape 41"/>
          <p:cNvSpPr txBox="1"/>
          <p:nvPr>
            <p:ph type="title"/>
          </p:nvPr>
        </p:nvSpPr>
        <p:spPr>
          <a:xfrm>
            <a:off x="319500" y="936600"/>
            <a:ext cx="2808000" cy="755700"/>
          </a:xfrm>
          <a:prstGeom prst="rect">
            <a:avLst/>
          </a:prstGeom>
        </p:spPr>
        <p:txBody>
          <a:bodyPr anchorCtr="0" anchor="b" bIns="91425" lIns="91425" rIns="91425" wrap="square" tIns="91425"/>
          <a:lstStyle>
            <a:lvl1pPr lvl="0">
              <a:spcBef>
                <a:spcPts val="0"/>
              </a:spcBef>
              <a:buSzPct val="100000"/>
              <a:defRPr sz="2400"/>
            </a:lvl1pPr>
            <a:lvl2pPr lvl="1">
              <a:spcBef>
                <a:spcPts val="0"/>
              </a:spcBef>
              <a:buSzPct val="100000"/>
              <a:defRPr sz="2400"/>
            </a:lvl2pPr>
            <a:lvl3pPr lvl="2">
              <a:spcBef>
                <a:spcPts val="0"/>
              </a:spcBef>
              <a:buSzPct val="100000"/>
              <a:defRPr sz="2400"/>
            </a:lvl3pPr>
            <a:lvl4pPr lvl="3">
              <a:spcBef>
                <a:spcPts val="0"/>
              </a:spcBef>
              <a:buSzPct val="100000"/>
              <a:defRPr sz="2400"/>
            </a:lvl4pPr>
            <a:lvl5pPr lvl="4">
              <a:spcBef>
                <a:spcPts val="0"/>
              </a:spcBef>
              <a:buSzPct val="100000"/>
              <a:defRPr sz="2400"/>
            </a:lvl5pPr>
            <a:lvl6pPr lvl="5">
              <a:spcBef>
                <a:spcPts val="0"/>
              </a:spcBef>
              <a:buSzPct val="100000"/>
              <a:defRPr sz="2400"/>
            </a:lvl6pPr>
            <a:lvl7pPr lvl="6">
              <a:spcBef>
                <a:spcPts val="0"/>
              </a:spcBef>
              <a:buSzPct val="100000"/>
              <a:defRPr sz="2400"/>
            </a:lvl7pPr>
            <a:lvl8pPr lvl="7">
              <a:spcBef>
                <a:spcPts val="0"/>
              </a:spcBef>
              <a:buSzPct val="100000"/>
              <a:defRPr sz="2400"/>
            </a:lvl8pPr>
            <a:lvl9pPr lvl="8">
              <a:spcBef>
                <a:spcPts val="0"/>
              </a:spcBef>
              <a:buSzPct val="100000"/>
              <a:defRPr sz="2400"/>
            </a:lvl9pPr>
          </a:lstStyle>
          <a:p/>
        </p:txBody>
      </p:sp>
      <p:sp>
        <p:nvSpPr>
          <p:cNvPr id="42" name="Shape 42"/>
          <p:cNvSpPr txBox="1"/>
          <p:nvPr>
            <p:ph idx="1" type="body"/>
          </p:nvPr>
        </p:nvSpPr>
        <p:spPr>
          <a:xfrm>
            <a:off x="319500" y="1846804"/>
            <a:ext cx="2808000" cy="2806200"/>
          </a:xfrm>
          <a:prstGeom prst="rect">
            <a:avLst/>
          </a:prstGeom>
        </p:spPr>
        <p:txBody>
          <a:bodyPr anchorCtr="0" anchor="t" bIns="91425" lIns="91425" rIns="91425" wrap="square" tIns="91425"/>
          <a:lstStyle>
            <a:lvl1pPr lvl="0">
              <a:spcBef>
                <a:spcPts val="0"/>
              </a:spcBef>
              <a:buSzPct val="100000"/>
              <a:defRPr sz="1200"/>
            </a:lvl1pPr>
            <a:lvl2pPr lvl="1">
              <a:spcBef>
                <a:spcPts val="0"/>
              </a:spcBef>
              <a:buSzPct val="100000"/>
              <a:defRPr sz="1200"/>
            </a:lvl2pPr>
            <a:lvl3pPr lvl="2">
              <a:spcBef>
                <a:spcPts val="0"/>
              </a:spcBef>
              <a:buSzPct val="100000"/>
              <a:defRPr sz="1200"/>
            </a:lvl3pPr>
            <a:lvl4pPr lvl="3">
              <a:spcBef>
                <a:spcPts val="0"/>
              </a:spcBef>
              <a:buSzPct val="100000"/>
              <a:defRPr sz="1200"/>
            </a:lvl4pPr>
            <a:lvl5pPr lvl="4">
              <a:spcBef>
                <a:spcPts val="0"/>
              </a:spcBef>
              <a:buSzPct val="100000"/>
              <a:defRPr sz="1200"/>
            </a:lvl5pPr>
            <a:lvl6pPr lvl="5">
              <a:spcBef>
                <a:spcPts val="0"/>
              </a:spcBef>
              <a:buSzPct val="100000"/>
              <a:defRPr sz="1200"/>
            </a:lvl6pPr>
            <a:lvl7pPr lvl="6">
              <a:spcBef>
                <a:spcPts val="0"/>
              </a:spcBef>
              <a:buSzPct val="100000"/>
              <a:defRPr sz="1200"/>
            </a:lvl7pPr>
            <a:lvl8pPr lvl="7">
              <a:spcBef>
                <a:spcPts val="0"/>
              </a:spcBef>
              <a:buSzPct val="100000"/>
              <a:defRPr sz="1200"/>
            </a:lvl8pPr>
            <a:lvl9pPr lvl="8">
              <a:spcBef>
                <a:spcPts val="0"/>
              </a:spcBef>
              <a:buSzPct val="100000"/>
              <a:defRPr sz="1200"/>
            </a:lvl9pPr>
          </a:lstStyle>
          <a:p/>
        </p:txBody>
      </p:sp>
      <p:sp>
        <p:nvSpPr>
          <p:cNvPr id="43" name="Shape 43"/>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Main point">
    <p:bg>
      <p:bgPr>
        <a:solidFill>
          <a:schemeClr val="lt2"/>
        </a:solidFill>
      </p:bgPr>
    </p:bg>
    <p:spTree>
      <p:nvGrpSpPr>
        <p:cNvPr id="44" name="Shape 44"/>
        <p:cNvGrpSpPr/>
        <p:nvPr/>
      </p:nvGrpSpPr>
      <p:grpSpPr>
        <a:xfrm>
          <a:off x="0" y="0"/>
          <a:ext cx="0" cy="0"/>
          <a:chOff x="0" y="0"/>
          <a:chExt cx="0" cy="0"/>
        </a:xfrm>
      </p:grpSpPr>
      <p:cxnSp>
        <p:nvCxnSpPr>
          <p:cNvPr id="45" name="Shape 45"/>
          <p:cNvCxnSpPr/>
          <p:nvPr/>
        </p:nvCxnSpPr>
        <p:spPr>
          <a:xfrm>
            <a:off x="425198" y="415650"/>
            <a:ext cx="183300" cy="0"/>
          </a:xfrm>
          <a:prstGeom prst="straightConnector1">
            <a:avLst/>
          </a:prstGeom>
          <a:noFill/>
          <a:ln cap="flat" cmpd="sng" w="19050">
            <a:solidFill>
              <a:schemeClr val="lt1"/>
            </a:solidFill>
            <a:prstDash val="solid"/>
            <a:round/>
            <a:headEnd len="med" w="med" type="none"/>
            <a:tailEnd len="med" w="med" type="none"/>
          </a:ln>
        </p:spPr>
      </p:cxnSp>
      <p:sp>
        <p:nvSpPr>
          <p:cNvPr id="46" name="Shape 46"/>
          <p:cNvSpPr txBox="1"/>
          <p:nvPr>
            <p:ph type="title"/>
          </p:nvPr>
        </p:nvSpPr>
        <p:spPr>
          <a:xfrm>
            <a:off x="283103" y="712141"/>
            <a:ext cx="6244200" cy="3835500"/>
          </a:xfrm>
          <a:prstGeom prst="rect">
            <a:avLst/>
          </a:prstGeom>
        </p:spPr>
        <p:txBody>
          <a:bodyPr anchorCtr="0" anchor="ctr" bIns="91425" lIns="91425" rIns="91425" wrap="square" tIns="91425"/>
          <a:lstStyle>
            <a:lvl1pPr lvl="0">
              <a:spcBef>
                <a:spcPts val="0"/>
              </a:spcBef>
              <a:buClr>
                <a:schemeClr val="lt1"/>
              </a:buClr>
              <a:buSzPct val="100000"/>
              <a:defRPr sz="4800">
                <a:solidFill>
                  <a:schemeClr val="lt1"/>
                </a:solidFill>
              </a:defRPr>
            </a:lvl1pPr>
            <a:lvl2pPr lvl="1">
              <a:spcBef>
                <a:spcPts val="0"/>
              </a:spcBef>
              <a:buClr>
                <a:schemeClr val="lt1"/>
              </a:buClr>
              <a:buSzPct val="100000"/>
              <a:defRPr sz="4800">
                <a:solidFill>
                  <a:schemeClr val="lt1"/>
                </a:solidFill>
              </a:defRPr>
            </a:lvl2pPr>
            <a:lvl3pPr lvl="2">
              <a:spcBef>
                <a:spcPts val="0"/>
              </a:spcBef>
              <a:buClr>
                <a:schemeClr val="lt1"/>
              </a:buClr>
              <a:buSzPct val="100000"/>
              <a:defRPr sz="4800">
                <a:solidFill>
                  <a:schemeClr val="lt1"/>
                </a:solidFill>
              </a:defRPr>
            </a:lvl3pPr>
            <a:lvl4pPr lvl="3">
              <a:spcBef>
                <a:spcPts val="0"/>
              </a:spcBef>
              <a:buClr>
                <a:schemeClr val="lt1"/>
              </a:buClr>
              <a:buSzPct val="100000"/>
              <a:defRPr sz="4800">
                <a:solidFill>
                  <a:schemeClr val="lt1"/>
                </a:solidFill>
              </a:defRPr>
            </a:lvl4pPr>
            <a:lvl5pPr lvl="4">
              <a:spcBef>
                <a:spcPts val="0"/>
              </a:spcBef>
              <a:buClr>
                <a:schemeClr val="lt1"/>
              </a:buClr>
              <a:buSzPct val="100000"/>
              <a:defRPr sz="4800">
                <a:solidFill>
                  <a:schemeClr val="lt1"/>
                </a:solidFill>
              </a:defRPr>
            </a:lvl5pPr>
            <a:lvl6pPr lvl="5">
              <a:spcBef>
                <a:spcPts val="0"/>
              </a:spcBef>
              <a:buClr>
                <a:schemeClr val="lt1"/>
              </a:buClr>
              <a:buSzPct val="100000"/>
              <a:defRPr sz="4800">
                <a:solidFill>
                  <a:schemeClr val="lt1"/>
                </a:solidFill>
              </a:defRPr>
            </a:lvl6pPr>
            <a:lvl7pPr lvl="6">
              <a:spcBef>
                <a:spcPts val="0"/>
              </a:spcBef>
              <a:buClr>
                <a:schemeClr val="lt1"/>
              </a:buClr>
              <a:buSzPct val="100000"/>
              <a:defRPr sz="4800">
                <a:solidFill>
                  <a:schemeClr val="lt1"/>
                </a:solidFill>
              </a:defRPr>
            </a:lvl7pPr>
            <a:lvl8pPr lvl="7">
              <a:spcBef>
                <a:spcPts val="0"/>
              </a:spcBef>
              <a:buClr>
                <a:schemeClr val="lt1"/>
              </a:buClr>
              <a:buSzPct val="100000"/>
              <a:defRPr sz="4800">
                <a:solidFill>
                  <a:schemeClr val="lt1"/>
                </a:solidFill>
              </a:defRPr>
            </a:lvl8pPr>
            <a:lvl9pPr lvl="8">
              <a:spcBef>
                <a:spcPts val="0"/>
              </a:spcBef>
              <a:buClr>
                <a:schemeClr val="lt1"/>
              </a:buClr>
              <a:buSzPct val="100000"/>
              <a:defRPr sz="4800">
                <a:solidFill>
                  <a:schemeClr val="lt1"/>
                </a:solidFill>
              </a:defRPr>
            </a:lvl9pPr>
          </a:lstStyle>
          <a:p/>
        </p:txBody>
      </p:sp>
      <p:sp>
        <p:nvSpPr>
          <p:cNvPr id="47" name="Shape 47"/>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ection title and description">
    <p:spTree>
      <p:nvGrpSpPr>
        <p:cNvPr id="48" name="Shape 48"/>
        <p:cNvGrpSpPr/>
        <p:nvPr/>
      </p:nvGrpSpPr>
      <p:grpSpPr>
        <a:xfrm>
          <a:off x="0" y="0"/>
          <a:ext cx="0" cy="0"/>
          <a:chOff x="0" y="0"/>
          <a:chExt cx="0" cy="0"/>
        </a:xfrm>
      </p:grpSpPr>
      <p:sp>
        <p:nvSpPr>
          <p:cNvPr id="49" name="Shape 49"/>
          <p:cNvSpPr/>
          <p:nvPr/>
        </p:nvSpPr>
        <p:spPr>
          <a:xfrm>
            <a:off x="4572000" y="125"/>
            <a:ext cx="4572000" cy="5143500"/>
          </a:xfrm>
          <a:prstGeom prst="rect">
            <a:avLst/>
          </a:prstGeom>
          <a:solidFill>
            <a:schemeClr val="dk1"/>
          </a:solidFill>
          <a:ln>
            <a:noFill/>
          </a:ln>
        </p:spPr>
        <p:txBody>
          <a:bodyPr anchorCtr="0" anchor="ctr" bIns="91425" lIns="91425" rIns="91425" wrap="square" tIns="91425">
            <a:noAutofit/>
          </a:bodyPr>
          <a:lstStyle/>
          <a:p>
            <a:pPr lvl="0">
              <a:spcBef>
                <a:spcPts val="0"/>
              </a:spcBef>
              <a:buNone/>
            </a:pPr>
            <a:r>
              <a:t/>
            </a:r>
            <a:endParaRPr/>
          </a:p>
        </p:txBody>
      </p:sp>
      <p:cxnSp>
        <p:nvCxnSpPr>
          <p:cNvPr id="50" name="Shape 50"/>
          <p:cNvCxnSpPr/>
          <p:nvPr/>
        </p:nvCxnSpPr>
        <p:spPr>
          <a:xfrm>
            <a:off x="5029675" y="4495500"/>
            <a:ext cx="468300" cy="0"/>
          </a:xfrm>
          <a:prstGeom prst="straightConnector1">
            <a:avLst/>
          </a:prstGeom>
          <a:noFill/>
          <a:ln cap="flat" cmpd="sng" w="19050">
            <a:solidFill>
              <a:schemeClr val="lt1"/>
            </a:solidFill>
            <a:prstDash val="solid"/>
            <a:round/>
            <a:headEnd len="med" w="med" type="none"/>
            <a:tailEnd len="med" w="med" type="none"/>
          </a:ln>
        </p:spPr>
      </p:cxnSp>
      <p:sp>
        <p:nvSpPr>
          <p:cNvPr id="51" name="Shape 51"/>
          <p:cNvSpPr txBox="1"/>
          <p:nvPr>
            <p:ph type="title"/>
          </p:nvPr>
        </p:nvSpPr>
        <p:spPr>
          <a:xfrm>
            <a:off x="265500" y="1397350"/>
            <a:ext cx="4045200" cy="1318200"/>
          </a:xfrm>
          <a:prstGeom prst="rect">
            <a:avLst/>
          </a:prstGeom>
        </p:spPr>
        <p:txBody>
          <a:bodyPr anchorCtr="0" anchor="b" bIns="91425" lIns="91425" rIns="91425" wrap="square" tIns="91425"/>
          <a:lstStyle>
            <a:lvl1pPr lvl="0" algn="ctr">
              <a:spcBef>
                <a:spcPts val="0"/>
              </a:spcBef>
              <a:buClr>
                <a:schemeClr val="dk1"/>
              </a:buClr>
              <a:buSzPct val="100000"/>
              <a:defRPr sz="3600">
                <a:solidFill>
                  <a:schemeClr val="dk1"/>
                </a:solidFill>
              </a:defRPr>
            </a:lvl1pPr>
            <a:lvl2pPr lvl="1" algn="ctr">
              <a:spcBef>
                <a:spcPts val="0"/>
              </a:spcBef>
              <a:buClr>
                <a:schemeClr val="dk1"/>
              </a:buClr>
              <a:buSzPct val="100000"/>
              <a:defRPr sz="3600">
                <a:solidFill>
                  <a:schemeClr val="dk1"/>
                </a:solidFill>
              </a:defRPr>
            </a:lvl2pPr>
            <a:lvl3pPr lvl="2" algn="ctr">
              <a:spcBef>
                <a:spcPts val="0"/>
              </a:spcBef>
              <a:buClr>
                <a:schemeClr val="dk1"/>
              </a:buClr>
              <a:buSzPct val="100000"/>
              <a:defRPr sz="3600">
                <a:solidFill>
                  <a:schemeClr val="dk1"/>
                </a:solidFill>
              </a:defRPr>
            </a:lvl3pPr>
            <a:lvl4pPr lvl="3" algn="ctr">
              <a:spcBef>
                <a:spcPts val="0"/>
              </a:spcBef>
              <a:buClr>
                <a:schemeClr val="dk1"/>
              </a:buClr>
              <a:buSzPct val="100000"/>
              <a:defRPr sz="3600">
                <a:solidFill>
                  <a:schemeClr val="dk1"/>
                </a:solidFill>
              </a:defRPr>
            </a:lvl4pPr>
            <a:lvl5pPr lvl="4" algn="ctr">
              <a:spcBef>
                <a:spcPts val="0"/>
              </a:spcBef>
              <a:buClr>
                <a:schemeClr val="dk1"/>
              </a:buClr>
              <a:buSzPct val="100000"/>
              <a:defRPr sz="3600">
                <a:solidFill>
                  <a:schemeClr val="dk1"/>
                </a:solidFill>
              </a:defRPr>
            </a:lvl5pPr>
            <a:lvl6pPr lvl="5" algn="ctr">
              <a:spcBef>
                <a:spcPts val="0"/>
              </a:spcBef>
              <a:buClr>
                <a:schemeClr val="dk1"/>
              </a:buClr>
              <a:buSzPct val="100000"/>
              <a:defRPr sz="3600">
                <a:solidFill>
                  <a:schemeClr val="dk1"/>
                </a:solidFill>
              </a:defRPr>
            </a:lvl6pPr>
            <a:lvl7pPr lvl="6" algn="ctr">
              <a:spcBef>
                <a:spcPts val="0"/>
              </a:spcBef>
              <a:buClr>
                <a:schemeClr val="dk1"/>
              </a:buClr>
              <a:buSzPct val="100000"/>
              <a:defRPr sz="3600">
                <a:solidFill>
                  <a:schemeClr val="dk1"/>
                </a:solidFill>
              </a:defRPr>
            </a:lvl7pPr>
            <a:lvl8pPr lvl="7" algn="ctr">
              <a:spcBef>
                <a:spcPts val="0"/>
              </a:spcBef>
              <a:buClr>
                <a:schemeClr val="dk1"/>
              </a:buClr>
              <a:buSzPct val="100000"/>
              <a:defRPr sz="3600">
                <a:solidFill>
                  <a:schemeClr val="dk1"/>
                </a:solidFill>
              </a:defRPr>
            </a:lvl8pPr>
            <a:lvl9pPr lvl="8" algn="ctr">
              <a:spcBef>
                <a:spcPts val="0"/>
              </a:spcBef>
              <a:buClr>
                <a:schemeClr val="dk1"/>
              </a:buClr>
              <a:buSzPct val="100000"/>
              <a:defRPr sz="3600">
                <a:solidFill>
                  <a:schemeClr val="dk1"/>
                </a:solidFill>
              </a:defRPr>
            </a:lvl9pPr>
          </a:lstStyle>
          <a:p/>
        </p:txBody>
      </p:sp>
      <p:sp>
        <p:nvSpPr>
          <p:cNvPr id="52" name="Shape 52"/>
          <p:cNvSpPr txBox="1"/>
          <p:nvPr>
            <p:ph idx="1" type="subTitle"/>
          </p:nvPr>
        </p:nvSpPr>
        <p:spPr>
          <a:xfrm>
            <a:off x="265500" y="2735371"/>
            <a:ext cx="4045200" cy="1345500"/>
          </a:xfrm>
          <a:prstGeom prst="rect">
            <a:avLst/>
          </a:prstGeom>
        </p:spPr>
        <p:txBody>
          <a:bodyPr anchorCtr="0" anchor="t" bIns="91425" lIns="91425" rIns="91425" wrap="square" tIns="91425"/>
          <a:lstStyle>
            <a:lvl1pPr lvl="0" algn="ctr">
              <a:lnSpc>
                <a:spcPct val="100000"/>
              </a:lnSpc>
              <a:spcBef>
                <a:spcPts val="0"/>
              </a:spcBef>
              <a:spcAft>
                <a:spcPts val="0"/>
              </a:spcAft>
              <a:buSzPct val="100000"/>
              <a:buNone/>
              <a:defRPr sz="2100"/>
            </a:lvl1pPr>
            <a:lvl2pPr lvl="1" algn="ctr">
              <a:lnSpc>
                <a:spcPct val="100000"/>
              </a:lnSpc>
              <a:spcBef>
                <a:spcPts val="0"/>
              </a:spcBef>
              <a:spcAft>
                <a:spcPts val="0"/>
              </a:spcAft>
              <a:buSzPct val="100000"/>
              <a:buNone/>
              <a:defRPr sz="2100"/>
            </a:lvl2pPr>
            <a:lvl3pPr lvl="2" algn="ctr">
              <a:lnSpc>
                <a:spcPct val="100000"/>
              </a:lnSpc>
              <a:spcBef>
                <a:spcPts val="0"/>
              </a:spcBef>
              <a:spcAft>
                <a:spcPts val="0"/>
              </a:spcAft>
              <a:buSzPct val="100000"/>
              <a:buNone/>
              <a:defRPr sz="2100"/>
            </a:lvl3pPr>
            <a:lvl4pPr lvl="3" algn="ctr">
              <a:lnSpc>
                <a:spcPct val="100000"/>
              </a:lnSpc>
              <a:spcBef>
                <a:spcPts val="0"/>
              </a:spcBef>
              <a:spcAft>
                <a:spcPts val="0"/>
              </a:spcAft>
              <a:buSzPct val="100000"/>
              <a:buNone/>
              <a:defRPr sz="2100"/>
            </a:lvl4pPr>
            <a:lvl5pPr lvl="4" algn="ctr">
              <a:lnSpc>
                <a:spcPct val="100000"/>
              </a:lnSpc>
              <a:spcBef>
                <a:spcPts val="0"/>
              </a:spcBef>
              <a:spcAft>
                <a:spcPts val="0"/>
              </a:spcAft>
              <a:buSzPct val="100000"/>
              <a:buNone/>
              <a:defRPr sz="2100"/>
            </a:lvl5pPr>
            <a:lvl6pPr lvl="5" algn="ctr">
              <a:lnSpc>
                <a:spcPct val="100000"/>
              </a:lnSpc>
              <a:spcBef>
                <a:spcPts val="0"/>
              </a:spcBef>
              <a:spcAft>
                <a:spcPts val="0"/>
              </a:spcAft>
              <a:buSzPct val="100000"/>
              <a:buNone/>
              <a:defRPr sz="2100"/>
            </a:lvl6pPr>
            <a:lvl7pPr lvl="6" algn="ctr">
              <a:lnSpc>
                <a:spcPct val="100000"/>
              </a:lnSpc>
              <a:spcBef>
                <a:spcPts val="0"/>
              </a:spcBef>
              <a:spcAft>
                <a:spcPts val="0"/>
              </a:spcAft>
              <a:buSzPct val="100000"/>
              <a:buNone/>
              <a:defRPr sz="2100"/>
            </a:lvl7pPr>
            <a:lvl8pPr lvl="7" algn="ctr">
              <a:lnSpc>
                <a:spcPct val="100000"/>
              </a:lnSpc>
              <a:spcBef>
                <a:spcPts val="0"/>
              </a:spcBef>
              <a:spcAft>
                <a:spcPts val="0"/>
              </a:spcAft>
              <a:buSzPct val="100000"/>
              <a:buNone/>
              <a:defRPr sz="2100"/>
            </a:lvl8pPr>
            <a:lvl9pPr lvl="8" algn="ctr">
              <a:lnSpc>
                <a:spcPct val="100000"/>
              </a:lnSpc>
              <a:spcBef>
                <a:spcPts val="0"/>
              </a:spcBef>
              <a:spcAft>
                <a:spcPts val="0"/>
              </a:spcAft>
              <a:buSzPct val="100000"/>
              <a:buNone/>
              <a:defRPr sz="2100"/>
            </a:lvl9pPr>
          </a:lstStyle>
          <a:p/>
        </p:txBody>
      </p:sp>
      <p:sp>
        <p:nvSpPr>
          <p:cNvPr id="53" name="Shape 53"/>
          <p:cNvSpPr txBox="1"/>
          <p:nvPr>
            <p:ph idx="2" type="body"/>
          </p:nvPr>
        </p:nvSpPr>
        <p:spPr>
          <a:xfrm>
            <a:off x="4939500" y="724200"/>
            <a:ext cx="3837000" cy="3695100"/>
          </a:xfrm>
          <a:prstGeom prst="rect">
            <a:avLst/>
          </a:prstGeom>
        </p:spPr>
        <p:txBody>
          <a:bodyPr anchorCtr="0" anchor="ctr" bIns="91425" lIns="91425" rIns="91425" wrap="square" tIns="91425"/>
          <a:lstStyle>
            <a:lvl1pPr lvl="0">
              <a:spcBef>
                <a:spcPts val="0"/>
              </a:spcBef>
              <a:buClr>
                <a:schemeClr val="lt1"/>
              </a:buClr>
              <a:defRPr>
                <a:solidFill>
                  <a:schemeClr val="lt1"/>
                </a:solidFill>
              </a:defRPr>
            </a:lvl1pPr>
            <a:lvl2pPr lvl="1">
              <a:spcBef>
                <a:spcPts val="0"/>
              </a:spcBef>
              <a:buClr>
                <a:schemeClr val="lt1"/>
              </a:buClr>
              <a:defRPr>
                <a:solidFill>
                  <a:schemeClr val="lt1"/>
                </a:solidFill>
              </a:defRPr>
            </a:lvl2pPr>
            <a:lvl3pPr lvl="2">
              <a:spcBef>
                <a:spcPts val="0"/>
              </a:spcBef>
              <a:buClr>
                <a:schemeClr val="lt1"/>
              </a:buClr>
              <a:defRPr>
                <a:solidFill>
                  <a:schemeClr val="lt1"/>
                </a:solidFill>
              </a:defRPr>
            </a:lvl3pPr>
            <a:lvl4pPr lvl="3">
              <a:spcBef>
                <a:spcPts val="0"/>
              </a:spcBef>
              <a:buClr>
                <a:schemeClr val="lt1"/>
              </a:buClr>
              <a:defRPr>
                <a:solidFill>
                  <a:schemeClr val="lt1"/>
                </a:solidFill>
              </a:defRPr>
            </a:lvl4pPr>
            <a:lvl5pPr lvl="4">
              <a:spcBef>
                <a:spcPts val="0"/>
              </a:spcBef>
              <a:buClr>
                <a:schemeClr val="lt1"/>
              </a:buClr>
              <a:defRPr>
                <a:solidFill>
                  <a:schemeClr val="lt1"/>
                </a:solidFill>
              </a:defRPr>
            </a:lvl5pPr>
            <a:lvl6pPr lvl="5">
              <a:spcBef>
                <a:spcPts val="0"/>
              </a:spcBef>
              <a:buClr>
                <a:schemeClr val="lt1"/>
              </a:buClr>
              <a:defRPr>
                <a:solidFill>
                  <a:schemeClr val="lt1"/>
                </a:solidFill>
              </a:defRPr>
            </a:lvl6pPr>
            <a:lvl7pPr lvl="6">
              <a:spcBef>
                <a:spcPts val="0"/>
              </a:spcBef>
              <a:buClr>
                <a:schemeClr val="lt1"/>
              </a:buClr>
              <a:defRPr>
                <a:solidFill>
                  <a:schemeClr val="lt1"/>
                </a:solidFill>
              </a:defRPr>
            </a:lvl7pPr>
            <a:lvl8pPr lvl="7">
              <a:spcBef>
                <a:spcPts val="0"/>
              </a:spcBef>
              <a:buClr>
                <a:schemeClr val="lt1"/>
              </a:buClr>
              <a:defRPr>
                <a:solidFill>
                  <a:schemeClr val="lt1"/>
                </a:solidFill>
              </a:defRPr>
            </a:lvl8pPr>
            <a:lvl9pPr lvl="8">
              <a:spcBef>
                <a:spcPts val="0"/>
              </a:spcBef>
              <a:buClr>
                <a:schemeClr val="lt1"/>
              </a:buClr>
              <a:defRPr>
                <a:solidFill>
                  <a:schemeClr val="lt1"/>
                </a:solidFill>
              </a:defRPr>
            </a:lvl9pPr>
          </a:lstStyle>
          <a:p/>
        </p:txBody>
      </p:sp>
      <p:sp>
        <p:nvSpPr>
          <p:cNvPr id="54" name="Shape 54"/>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solidFill>
                  <a:schemeClr val="lt1"/>
                </a:solidFill>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Caption">
    <p:spTree>
      <p:nvGrpSpPr>
        <p:cNvPr id="55" name="Shape 55"/>
        <p:cNvGrpSpPr/>
        <p:nvPr/>
      </p:nvGrpSpPr>
      <p:grpSpPr>
        <a:xfrm>
          <a:off x="0" y="0"/>
          <a:ext cx="0" cy="0"/>
          <a:chOff x="0" y="0"/>
          <a:chExt cx="0" cy="0"/>
        </a:xfrm>
      </p:grpSpPr>
      <p:cxnSp>
        <p:nvCxnSpPr>
          <p:cNvPr id="56" name="Shape 56"/>
          <p:cNvCxnSpPr/>
          <p:nvPr/>
        </p:nvCxnSpPr>
        <p:spPr>
          <a:xfrm>
            <a:off x="425200" y="4740000"/>
            <a:ext cx="8296800" cy="0"/>
          </a:xfrm>
          <a:prstGeom prst="straightConnector1">
            <a:avLst/>
          </a:prstGeom>
          <a:noFill/>
          <a:ln cap="flat" cmpd="sng" w="19050">
            <a:solidFill>
              <a:schemeClr val="dk2"/>
            </a:solidFill>
            <a:prstDash val="solid"/>
            <a:round/>
            <a:headEnd len="med" w="med" type="none"/>
            <a:tailEnd len="med" w="med" type="none"/>
          </a:ln>
        </p:spPr>
      </p:cxnSp>
      <p:cxnSp>
        <p:nvCxnSpPr>
          <p:cNvPr id="57" name="Shape 57"/>
          <p:cNvCxnSpPr/>
          <p:nvPr/>
        </p:nvCxnSpPr>
        <p:spPr>
          <a:xfrm>
            <a:off x="425198" y="415650"/>
            <a:ext cx="183300" cy="0"/>
          </a:xfrm>
          <a:prstGeom prst="straightConnector1">
            <a:avLst/>
          </a:prstGeom>
          <a:noFill/>
          <a:ln cap="flat" cmpd="sng" w="19050">
            <a:solidFill>
              <a:schemeClr val="dk2"/>
            </a:solidFill>
            <a:prstDash val="solid"/>
            <a:round/>
            <a:headEnd len="med" w="med" type="none"/>
            <a:tailEnd len="med" w="med" type="none"/>
          </a:ln>
        </p:spPr>
      </p:cxnSp>
      <p:sp>
        <p:nvSpPr>
          <p:cNvPr id="58" name="Shape 58"/>
          <p:cNvSpPr txBox="1"/>
          <p:nvPr>
            <p:ph idx="1" type="body"/>
          </p:nvPr>
        </p:nvSpPr>
        <p:spPr>
          <a:xfrm>
            <a:off x="328017" y="4226025"/>
            <a:ext cx="8388600" cy="393600"/>
          </a:xfrm>
          <a:prstGeom prst="rect">
            <a:avLst/>
          </a:prstGeom>
        </p:spPr>
        <p:txBody>
          <a:bodyPr anchorCtr="0" anchor="ctr" bIns="91425" lIns="91425" rIns="91425" wrap="square" tIns="91425"/>
          <a:lstStyle>
            <a:lvl1pPr lvl="0">
              <a:lnSpc>
                <a:spcPct val="100000"/>
              </a:lnSpc>
              <a:spcBef>
                <a:spcPts val="0"/>
              </a:spcBef>
              <a:spcAft>
                <a:spcPts val="0"/>
              </a:spcAft>
              <a:buNone/>
              <a:defRPr/>
            </a:lvl1pPr>
          </a:lstStyle>
          <a:p/>
        </p:txBody>
      </p:sp>
      <p:sp>
        <p:nvSpPr>
          <p:cNvPr id="59" name="Shape 59"/>
          <p:cNvSpPr txBox="1"/>
          <p:nvPr>
            <p:ph idx="12" type="sldNum"/>
          </p:nvPr>
        </p:nvSpPr>
        <p:spPr>
          <a:xfrm>
            <a:off x="8497999" y="4688759"/>
            <a:ext cx="548700" cy="393600"/>
          </a:xfrm>
          <a:prstGeom prst="rect">
            <a:avLst/>
          </a:prstGeom>
        </p:spPr>
        <p:txBody>
          <a:bodyPr anchorCtr="0" anchor="ctr" bIns="91425" lIns="91425" rIns="91425" wrap="square" tIns="91425">
            <a:noAutofit/>
          </a:bodyPr>
          <a:lstStyle/>
          <a:p>
            <a:pPr lvl="0">
              <a:spcBef>
                <a:spcPts val="0"/>
              </a:spcBef>
              <a:buNone/>
            </a:pPr>
            <a:fld id="{00000000-1234-1234-1234-123412341234}" type="slidenum">
              <a:rPr lang="en"/>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name="swiss-2">
    <p:bg>
      <p:bgPr>
        <a:solidFill>
          <a:schemeClr val="lt1"/>
        </a:solidFill>
      </p:bgPr>
    </p:bg>
    <p:spTree>
      <p:nvGrpSpPr>
        <p:cNvPr id="5" name="Shape 5"/>
        <p:cNvGrpSpPr/>
        <p:nvPr/>
      </p:nvGrpSpPr>
      <p:grpSpPr>
        <a:xfrm>
          <a:off x="0" y="0"/>
          <a:ext cx="0" cy="0"/>
          <a:chOff x="0" y="0"/>
          <a:chExt cx="0" cy="0"/>
        </a:xfrm>
      </p:grpSpPr>
      <p:sp>
        <p:nvSpPr>
          <p:cNvPr id="6" name="Shape 6"/>
          <p:cNvSpPr txBox="1"/>
          <p:nvPr>
            <p:ph type="title"/>
          </p:nvPr>
        </p:nvSpPr>
        <p:spPr>
          <a:xfrm>
            <a:off x="2400250" y="575950"/>
            <a:ext cx="6321600" cy="635400"/>
          </a:xfrm>
          <a:prstGeom prst="rect">
            <a:avLst/>
          </a:prstGeom>
          <a:noFill/>
          <a:ln>
            <a:noFill/>
          </a:ln>
        </p:spPr>
        <p:txBody>
          <a:bodyPr anchorCtr="0" anchor="t" bIns="91425" lIns="91425" rIns="91425" wrap="square" tIns="91425"/>
          <a:lstStyle>
            <a:lvl1pPr lvl="0">
              <a:spcBef>
                <a:spcPts val="0"/>
              </a:spcBef>
              <a:buClr>
                <a:schemeClr val="dk2"/>
              </a:buClr>
              <a:buSzPct val="100000"/>
              <a:buFont typeface="Raleway"/>
              <a:buNone/>
              <a:defRPr b="1" sz="3000">
                <a:solidFill>
                  <a:schemeClr val="dk2"/>
                </a:solidFill>
                <a:latin typeface="Raleway"/>
                <a:ea typeface="Raleway"/>
                <a:cs typeface="Raleway"/>
                <a:sym typeface="Raleway"/>
              </a:defRPr>
            </a:lvl1pPr>
            <a:lvl2pPr lvl="1">
              <a:spcBef>
                <a:spcPts val="0"/>
              </a:spcBef>
              <a:buClr>
                <a:schemeClr val="dk2"/>
              </a:buClr>
              <a:buSzPct val="100000"/>
              <a:buFont typeface="Raleway"/>
              <a:buNone/>
              <a:defRPr b="1" sz="3000">
                <a:solidFill>
                  <a:schemeClr val="dk2"/>
                </a:solidFill>
                <a:latin typeface="Raleway"/>
                <a:ea typeface="Raleway"/>
                <a:cs typeface="Raleway"/>
                <a:sym typeface="Raleway"/>
              </a:defRPr>
            </a:lvl2pPr>
            <a:lvl3pPr lvl="2">
              <a:spcBef>
                <a:spcPts val="0"/>
              </a:spcBef>
              <a:buClr>
                <a:schemeClr val="dk2"/>
              </a:buClr>
              <a:buSzPct val="100000"/>
              <a:buFont typeface="Raleway"/>
              <a:buNone/>
              <a:defRPr b="1" sz="3000">
                <a:solidFill>
                  <a:schemeClr val="dk2"/>
                </a:solidFill>
                <a:latin typeface="Raleway"/>
                <a:ea typeface="Raleway"/>
                <a:cs typeface="Raleway"/>
                <a:sym typeface="Raleway"/>
              </a:defRPr>
            </a:lvl3pPr>
            <a:lvl4pPr lvl="3">
              <a:spcBef>
                <a:spcPts val="0"/>
              </a:spcBef>
              <a:buClr>
                <a:schemeClr val="dk2"/>
              </a:buClr>
              <a:buSzPct val="100000"/>
              <a:buFont typeface="Raleway"/>
              <a:buNone/>
              <a:defRPr b="1" sz="3000">
                <a:solidFill>
                  <a:schemeClr val="dk2"/>
                </a:solidFill>
                <a:latin typeface="Raleway"/>
                <a:ea typeface="Raleway"/>
                <a:cs typeface="Raleway"/>
                <a:sym typeface="Raleway"/>
              </a:defRPr>
            </a:lvl4pPr>
            <a:lvl5pPr lvl="4">
              <a:spcBef>
                <a:spcPts val="0"/>
              </a:spcBef>
              <a:buClr>
                <a:schemeClr val="dk2"/>
              </a:buClr>
              <a:buSzPct val="100000"/>
              <a:buFont typeface="Raleway"/>
              <a:buNone/>
              <a:defRPr b="1" sz="3000">
                <a:solidFill>
                  <a:schemeClr val="dk2"/>
                </a:solidFill>
                <a:latin typeface="Raleway"/>
                <a:ea typeface="Raleway"/>
                <a:cs typeface="Raleway"/>
                <a:sym typeface="Raleway"/>
              </a:defRPr>
            </a:lvl5pPr>
            <a:lvl6pPr lvl="5">
              <a:spcBef>
                <a:spcPts val="0"/>
              </a:spcBef>
              <a:buClr>
                <a:schemeClr val="dk2"/>
              </a:buClr>
              <a:buSzPct val="100000"/>
              <a:buFont typeface="Raleway"/>
              <a:buNone/>
              <a:defRPr b="1" sz="3000">
                <a:solidFill>
                  <a:schemeClr val="dk2"/>
                </a:solidFill>
                <a:latin typeface="Raleway"/>
                <a:ea typeface="Raleway"/>
                <a:cs typeface="Raleway"/>
                <a:sym typeface="Raleway"/>
              </a:defRPr>
            </a:lvl6pPr>
            <a:lvl7pPr lvl="6">
              <a:spcBef>
                <a:spcPts val="0"/>
              </a:spcBef>
              <a:buClr>
                <a:schemeClr val="dk2"/>
              </a:buClr>
              <a:buSzPct val="100000"/>
              <a:buFont typeface="Raleway"/>
              <a:buNone/>
              <a:defRPr b="1" sz="3000">
                <a:solidFill>
                  <a:schemeClr val="dk2"/>
                </a:solidFill>
                <a:latin typeface="Raleway"/>
                <a:ea typeface="Raleway"/>
                <a:cs typeface="Raleway"/>
                <a:sym typeface="Raleway"/>
              </a:defRPr>
            </a:lvl7pPr>
            <a:lvl8pPr lvl="7">
              <a:spcBef>
                <a:spcPts val="0"/>
              </a:spcBef>
              <a:buClr>
                <a:schemeClr val="dk2"/>
              </a:buClr>
              <a:buSzPct val="100000"/>
              <a:buFont typeface="Raleway"/>
              <a:buNone/>
              <a:defRPr b="1" sz="3000">
                <a:solidFill>
                  <a:schemeClr val="dk2"/>
                </a:solidFill>
                <a:latin typeface="Raleway"/>
                <a:ea typeface="Raleway"/>
                <a:cs typeface="Raleway"/>
                <a:sym typeface="Raleway"/>
              </a:defRPr>
            </a:lvl8pPr>
            <a:lvl9pPr lvl="8">
              <a:spcBef>
                <a:spcPts val="0"/>
              </a:spcBef>
              <a:buClr>
                <a:schemeClr val="dk2"/>
              </a:buClr>
              <a:buSzPct val="100000"/>
              <a:buFont typeface="Raleway"/>
              <a:buNone/>
              <a:defRPr b="1" sz="3000">
                <a:solidFill>
                  <a:schemeClr val="dk2"/>
                </a:solidFill>
                <a:latin typeface="Raleway"/>
                <a:ea typeface="Raleway"/>
                <a:cs typeface="Raleway"/>
                <a:sym typeface="Raleway"/>
              </a:defRPr>
            </a:lvl9pPr>
          </a:lstStyle>
          <a:p/>
        </p:txBody>
      </p:sp>
      <p:sp>
        <p:nvSpPr>
          <p:cNvPr id="7" name="Shape 7"/>
          <p:cNvSpPr txBox="1"/>
          <p:nvPr>
            <p:ph idx="1" type="body"/>
          </p:nvPr>
        </p:nvSpPr>
        <p:spPr>
          <a:xfrm>
            <a:off x="2410112" y="1595776"/>
            <a:ext cx="6321600" cy="3002400"/>
          </a:xfrm>
          <a:prstGeom prst="rect">
            <a:avLst/>
          </a:prstGeom>
          <a:noFill/>
          <a:ln>
            <a:noFill/>
          </a:ln>
        </p:spPr>
        <p:txBody>
          <a:bodyPr anchorCtr="0" anchor="t" bIns="91425" lIns="91425" rIns="91425" wrap="square" tIns="91425"/>
          <a:lstStyle>
            <a:lvl1pPr lvl="0">
              <a:lnSpc>
                <a:spcPct val="115000"/>
              </a:lnSpc>
              <a:spcBef>
                <a:spcPts val="0"/>
              </a:spcBef>
              <a:spcAft>
                <a:spcPts val="1600"/>
              </a:spcAft>
              <a:buClr>
                <a:schemeClr val="dk2"/>
              </a:buClr>
              <a:buSzPct val="100000"/>
              <a:buFont typeface="Lato"/>
              <a:buChar char="●"/>
              <a:defRPr sz="1800">
                <a:solidFill>
                  <a:schemeClr val="dk2"/>
                </a:solidFill>
                <a:latin typeface="Lato"/>
                <a:ea typeface="Lato"/>
                <a:cs typeface="Lato"/>
                <a:sym typeface="Lato"/>
              </a:defRPr>
            </a:lvl1pPr>
            <a:lvl2pPr lvl="1">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2pPr>
            <a:lvl3pPr lvl="2">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3pPr>
            <a:lvl4pPr lvl="3">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4pPr>
            <a:lvl5pPr lvl="4">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5pPr>
            <a:lvl6pPr lvl="5">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6pPr>
            <a:lvl7pPr lvl="6">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7pPr>
            <a:lvl8pPr lvl="7">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8pPr>
            <a:lvl9pPr lvl="8">
              <a:lnSpc>
                <a:spcPct val="115000"/>
              </a:lnSpc>
              <a:spcBef>
                <a:spcPts val="0"/>
              </a:spcBef>
              <a:spcAft>
                <a:spcPts val="1600"/>
              </a:spcAft>
              <a:buClr>
                <a:schemeClr val="dk2"/>
              </a:buClr>
              <a:buFont typeface="Lato"/>
              <a:buChar char="■"/>
              <a:defRPr>
                <a:solidFill>
                  <a:schemeClr val="dk2"/>
                </a:solidFill>
                <a:latin typeface="Lato"/>
                <a:ea typeface="Lato"/>
                <a:cs typeface="Lato"/>
                <a:sym typeface="Lato"/>
              </a:defRPr>
            </a:lvl9pPr>
          </a:lstStyle>
          <a:p/>
        </p:txBody>
      </p:sp>
      <p:sp>
        <p:nvSpPr>
          <p:cNvPr id="8" name="Shape 8"/>
          <p:cNvSpPr txBox="1"/>
          <p:nvPr>
            <p:ph idx="12" type="sldNum"/>
          </p:nvPr>
        </p:nvSpPr>
        <p:spPr>
          <a:xfrm>
            <a:off x="8497999" y="4688759"/>
            <a:ext cx="548700" cy="393600"/>
          </a:xfrm>
          <a:prstGeom prst="rect">
            <a:avLst/>
          </a:prstGeom>
          <a:noFill/>
          <a:ln>
            <a:noFill/>
          </a:ln>
        </p:spPr>
        <p:txBody>
          <a:bodyPr anchorCtr="0" anchor="ctr" bIns="91425" lIns="91425" rIns="91425" wrap="square" tIns="91425">
            <a:noAutofit/>
          </a:bodyPr>
          <a:lstStyle/>
          <a:p>
            <a:pPr lvl="0" algn="r">
              <a:spcBef>
                <a:spcPts val="0"/>
              </a:spcBef>
              <a:buNone/>
            </a:pPr>
            <a:fld id="{00000000-1234-1234-1234-123412341234}" type="slidenum">
              <a:rPr lang="en" sz="1000">
                <a:solidFill>
                  <a:schemeClr val="dk2"/>
                </a:solidFill>
                <a:latin typeface="Lato"/>
                <a:ea typeface="Lato"/>
                <a:cs typeface="Lato"/>
                <a:sym typeface="Lato"/>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comments" Target="../comments/commen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2.xml"/><Relationship Id="rId3" Type="http://schemas.openxmlformats.org/officeDocument/2006/relationships/comments" Target="../comments/comment2.xml"/><Relationship Id="rId4" Type="http://schemas.openxmlformats.org/officeDocument/2006/relationships/image" Target="../media/image3.jpg"/><Relationship Id="rId5" Type="http://schemas.openxmlformats.org/officeDocument/2006/relationships/image" Target="../media/image1.jpg"/><Relationship Id="rId6" Type="http://schemas.openxmlformats.org/officeDocument/2006/relationships/image" Target="../media/image4.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3.xml"/><Relationship Id="rId3" Type="http://schemas.openxmlformats.org/officeDocument/2006/relationships/comments" Target="../comments/comment3.xml"/><Relationship Id="rId4" Type="http://schemas.openxmlformats.org/officeDocument/2006/relationships/image" Target="../media/image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4.xml"/><Relationship Id="rId3" Type="http://schemas.openxmlformats.org/officeDocument/2006/relationships/comments" Target="../comments/commen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5.xml"/><Relationship Id="rId3" Type="http://schemas.openxmlformats.org/officeDocument/2006/relationships/comments" Target="../comments/comment5.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6.xml"/><Relationship Id="rId3" Type="http://schemas.openxmlformats.org/officeDocument/2006/relationships/image" Target="../media/image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notesSlide" Target="../notesSlides/notesSlide7.xml"/><Relationship Id="rId3" Type="http://schemas.openxmlformats.org/officeDocument/2006/relationships/comments" Target="../comments/comment6.xml"/><Relationship Id="rId4" Type="http://schemas.openxmlformats.org/officeDocument/2006/relationships/image" Target="../media/image6.jp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1" name="Shape 71"/>
        <p:cNvGrpSpPr/>
        <p:nvPr/>
      </p:nvGrpSpPr>
      <p:grpSpPr>
        <a:xfrm>
          <a:off x="0" y="0"/>
          <a:ext cx="0" cy="0"/>
          <a:chOff x="0" y="0"/>
          <a:chExt cx="0" cy="0"/>
        </a:xfrm>
      </p:grpSpPr>
      <p:sp>
        <p:nvSpPr>
          <p:cNvPr id="72" name="Shape 72"/>
          <p:cNvSpPr txBox="1"/>
          <p:nvPr>
            <p:ph type="ctrTitle"/>
          </p:nvPr>
        </p:nvSpPr>
        <p:spPr>
          <a:xfrm>
            <a:off x="2371725" y="630225"/>
            <a:ext cx="6331500" cy="1542000"/>
          </a:xfrm>
          <a:prstGeom prst="rect">
            <a:avLst/>
          </a:prstGeom>
        </p:spPr>
        <p:txBody>
          <a:bodyPr anchorCtr="0" anchor="t" bIns="91425" lIns="91425" rIns="91425" wrap="square" tIns="91425">
            <a:noAutofit/>
          </a:bodyPr>
          <a:lstStyle/>
          <a:p>
            <a:pPr lvl="0">
              <a:spcBef>
                <a:spcPts val="0"/>
              </a:spcBef>
              <a:buNone/>
            </a:pPr>
            <a:r>
              <a:rPr lang="en"/>
              <a:t>Needfinding for Preventative Healthcare</a:t>
            </a:r>
          </a:p>
        </p:txBody>
      </p:sp>
      <p:sp>
        <p:nvSpPr>
          <p:cNvPr id="73" name="Shape 73"/>
          <p:cNvSpPr txBox="1"/>
          <p:nvPr>
            <p:ph idx="1" type="subTitle"/>
          </p:nvPr>
        </p:nvSpPr>
        <p:spPr>
          <a:xfrm>
            <a:off x="2390267" y="3238450"/>
            <a:ext cx="6331500" cy="1241700"/>
          </a:xfrm>
          <a:prstGeom prst="rect">
            <a:avLst/>
          </a:prstGeom>
        </p:spPr>
        <p:txBody>
          <a:bodyPr anchorCtr="0" anchor="b" bIns="91425" lIns="91425" rIns="91425" wrap="square" tIns="91425">
            <a:noAutofit/>
          </a:bodyPr>
          <a:lstStyle/>
          <a:p>
            <a:pPr lvl="0">
              <a:spcBef>
                <a:spcPts val="0"/>
              </a:spcBef>
              <a:buNone/>
            </a:pPr>
            <a:r>
              <a:rPr lang="en"/>
              <a:t>Bryce Tham | Christina Ramsey | Denis Russu | Olivia Gregory</a:t>
            </a: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77" name="Shape 77"/>
        <p:cNvGrpSpPr/>
        <p:nvPr/>
      </p:nvGrpSpPr>
      <p:grpSpPr>
        <a:xfrm>
          <a:off x="0" y="0"/>
          <a:ext cx="0" cy="0"/>
          <a:chOff x="0" y="0"/>
          <a:chExt cx="0" cy="0"/>
        </a:xfrm>
      </p:grpSpPr>
      <p:sp>
        <p:nvSpPr>
          <p:cNvPr id="78" name="Shape 78"/>
          <p:cNvSpPr txBox="1"/>
          <p:nvPr>
            <p:ph type="title"/>
          </p:nvPr>
        </p:nvSpPr>
        <p:spPr>
          <a:xfrm>
            <a:off x="303300" y="411575"/>
            <a:ext cx="8520600" cy="639600"/>
          </a:xfrm>
          <a:prstGeom prst="rect">
            <a:avLst/>
          </a:prstGeom>
        </p:spPr>
        <p:txBody>
          <a:bodyPr anchorCtr="0" anchor="t" bIns="91425" lIns="91425" rIns="91425" wrap="square" tIns="91425">
            <a:noAutofit/>
          </a:bodyPr>
          <a:lstStyle/>
          <a:p>
            <a:pPr lvl="0" algn="ctr">
              <a:spcBef>
                <a:spcPts val="0"/>
              </a:spcBef>
              <a:buNone/>
            </a:pPr>
            <a:r>
              <a:rPr lang="en"/>
              <a:t>Interviews</a:t>
            </a:r>
          </a:p>
        </p:txBody>
      </p:sp>
      <p:pic>
        <p:nvPicPr>
          <p:cNvPr descr="alexis-brown-85793.jpg" id="79" name="Shape 79"/>
          <p:cNvPicPr preferRelativeResize="0"/>
          <p:nvPr/>
        </p:nvPicPr>
        <p:blipFill>
          <a:blip r:embed="rId4">
            <a:alphaModFix/>
          </a:blip>
          <a:stretch>
            <a:fillRect/>
          </a:stretch>
        </p:blipFill>
        <p:spPr>
          <a:xfrm>
            <a:off x="684300" y="1203575"/>
            <a:ext cx="2105312" cy="3157968"/>
          </a:xfrm>
          <a:prstGeom prst="rect">
            <a:avLst/>
          </a:prstGeom>
          <a:noFill/>
          <a:ln>
            <a:noFill/>
          </a:ln>
        </p:spPr>
      </p:pic>
      <p:sp>
        <p:nvSpPr>
          <p:cNvPr id="80" name="Shape 80"/>
          <p:cNvSpPr txBox="1"/>
          <p:nvPr/>
        </p:nvSpPr>
        <p:spPr>
          <a:xfrm>
            <a:off x="684400" y="4513950"/>
            <a:ext cx="2105400" cy="428400"/>
          </a:xfrm>
          <a:prstGeom prst="rect">
            <a:avLst/>
          </a:prstGeom>
          <a:noFill/>
          <a:ln>
            <a:noFill/>
          </a:ln>
        </p:spPr>
        <p:txBody>
          <a:bodyPr anchorCtr="0" anchor="ctr" bIns="91425" lIns="91425" rIns="91425" wrap="square" tIns="91425">
            <a:noAutofit/>
          </a:bodyPr>
          <a:lstStyle/>
          <a:p>
            <a:pPr lvl="0" algn="ctr">
              <a:spcBef>
                <a:spcPts val="0"/>
              </a:spcBef>
              <a:buNone/>
            </a:pPr>
            <a:r>
              <a:rPr lang="en"/>
              <a:t>College Students &amp; Recent Graduates</a:t>
            </a:r>
          </a:p>
        </p:txBody>
      </p:sp>
      <p:sp>
        <p:nvSpPr>
          <p:cNvPr id="81" name="Shape 81"/>
          <p:cNvSpPr txBox="1"/>
          <p:nvPr/>
        </p:nvSpPr>
        <p:spPr>
          <a:xfrm>
            <a:off x="3519300" y="4513950"/>
            <a:ext cx="2105400" cy="428400"/>
          </a:xfrm>
          <a:prstGeom prst="rect">
            <a:avLst/>
          </a:prstGeom>
          <a:noFill/>
          <a:ln>
            <a:noFill/>
          </a:ln>
        </p:spPr>
        <p:txBody>
          <a:bodyPr anchorCtr="0" anchor="ctr" bIns="91425" lIns="91425" rIns="91425" wrap="square" tIns="91425">
            <a:noAutofit/>
          </a:bodyPr>
          <a:lstStyle/>
          <a:p>
            <a:pPr lvl="0" rtl="0" algn="ctr">
              <a:spcBef>
                <a:spcPts val="0"/>
              </a:spcBef>
              <a:buNone/>
            </a:pPr>
            <a:r>
              <a:rPr lang="en"/>
              <a:t>Recreational Fitness Hobbyists</a:t>
            </a:r>
          </a:p>
        </p:txBody>
      </p:sp>
      <p:sp>
        <p:nvSpPr>
          <p:cNvPr id="82" name="Shape 82"/>
          <p:cNvSpPr txBox="1"/>
          <p:nvPr/>
        </p:nvSpPr>
        <p:spPr>
          <a:xfrm>
            <a:off x="6354200" y="4513950"/>
            <a:ext cx="2105400" cy="428400"/>
          </a:xfrm>
          <a:prstGeom prst="rect">
            <a:avLst/>
          </a:prstGeom>
          <a:noFill/>
          <a:ln>
            <a:noFill/>
          </a:ln>
        </p:spPr>
        <p:txBody>
          <a:bodyPr anchorCtr="0" anchor="ctr" bIns="91425" lIns="91425" rIns="91425" wrap="square" tIns="91425">
            <a:noAutofit/>
          </a:bodyPr>
          <a:lstStyle/>
          <a:p>
            <a:pPr lvl="0" rtl="0" algn="ctr">
              <a:spcBef>
                <a:spcPts val="0"/>
              </a:spcBef>
              <a:buNone/>
            </a:pPr>
            <a:r>
              <a:rPr lang="en"/>
              <a:t>Healthcare Workers &amp; Professionals</a:t>
            </a:r>
          </a:p>
        </p:txBody>
      </p:sp>
      <p:pic>
        <p:nvPicPr>
          <p:cNvPr descr="andrew-robles-328450.jpg" id="83" name="Shape 83"/>
          <p:cNvPicPr preferRelativeResize="0"/>
          <p:nvPr/>
        </p:nvPicPr>
        <p:blipFill>
          <a:blip r:embed="rId5">
            <a:alphaModFix/>
          </a:blip>
          <a:stretch>
            <a:fillRect/>
          </a:stretch>
        </p:blipFill>
        <p:spPr>
          <a:xfrm>
            <a:off x="3510950" y="1203575"/>
            <a:ext cx="2105317" cy="3157976"/>
          </a:xfrm>
          <a:prstGeom prst="rect">
            <a:avLst/>
          </a:prstGeom>
          <a:noFill/>
          <a:ln>
            <a:noFill/>
          </a:ln>
        </p:spPr>
      </p:pic>
      <p:pic>
        <p:nvPicPr>
          <p:cNvPr descr="paul-bence-395888.jpg" id="84" name="Shape 84"/>
          <p:cNvPicPr preferRelativeResize="0"/>
          <p:nvPr/>
        </p:nvPicPr>
        <p:blipFill>
          <a:blip r:embed="rId6">
            <a:alphaModFix/>
          </a:blip>
          <a:stretch>
            <a:fillRect/>
          </a:stretch>
        </p:blipFill>
        <p:spPr>
          <a:xfrm>
            <a:off x="6337617" y="1203575"/>
            <a:ext cx="2105317" cy="3157976"/>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4">
            <a:alphaModFix/>
          </a:blip>
          <a:stretch>
            <a:fillRect/>
          </a:stretch>
        </a:blipFill>
      </p:bgPr>
    </p:bg>
    <p:spTree>
      <p:nvGrpSpPr>
        <p:cNvPr id="88" name="Shape 88"/>
        <p:cNvGrpSpPr/>
        <p:nvPr/>
      </p:nvGrpSpPr>
      <p:grpSpPr>
        <a:xfrm>
          <a:off x="0" y="0"/>
          <a:ext cx="0" cy="0"/>
          <a:chOff x="0" y="0"/>
          <a:chExt cx="0" cy="0"/>
        </a:xfrm>
      </p:grpSpPr>
      <p:sp>
        <p:nvSpPr>
          <p:cNvPr id="89" name="Shape 89"/>
          <p:cNvSpPr txBox="1"/>
          <p:nvPr>
            <p:ph type="title"/>
          </p:nvPr>
        </p:nvSpPr>
        <p:spPr>
          <a:xfrm>
            <a:off x="283103" y="712141"/>
            <a:ext cx="6244200" cy="3835500"/>
          </a:xfrm>
          <a:prstGeom prst="rect">
            <a:avLst/>
          </a:prstGeom>
        </p:spPr>
        <p:txBody>
          <a:bodyPr anchorCtr="0" anchor="ctr" bIns="91425" lIns="91425" rIns="91425" wrap="square" tIns="91425">
            <a:noAutofit/>
          </a:bodyPr>
          <a:lstStyle/>
          <a:p>
            <a:pPr lvl="0">
              <a:spcBef>
                <a:spcPts val="0"/>
              </a:spcBef>
              <a:buNone/>
            </a:pPr>
            <a:r>
              <a:rPr lang="en"/>
              <a:t>Interview Techniques</a:t>
            </a: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3" name="Shape 93"/>
        <p:cNvGrpSpPr/>
        <p:nvPr/>
      </p:nvGrpSpPr>
      <p:grpSpPr>
        <a:xfrm>
          <a:off x="0" y="0"/>
          <a:ext cx="0" cy="0"/>
          <a:chOff x="0" y="0"/>
          <a:chExt cx="0" cy="0"/>
        </a:xfrm>
      </p:grpSpPr>
      <p:sp>
        <p:nvSpPr>
          <p:cNvPr id="94" name="Shape 94"/>
          <p:cNvSpPr txBox="1"/>
          <p:nvPr>
            <p:ph type="title"/>
          </p:nvPr>
        </p:nvSpPr>
        <p:spPr>
          <a:xfrm>
            <a:off x="853950" y="1802550"/>
            <a:ext cx="7436100" cy="1538400"/>
          </a:xfrm>
          <a:prstGeom prst="rect">
            <a:avLst/>
          </a:prstGeom>
        </p:spPr>
        <p:txBody>
          <a:bodyPr anchorCtr="0" anchor="ctr" bIns="91425" lIns="91425" rIns="91425" wrap="square" tIns="91425">
            <a:noAutofit/>
          </a:bodyPr>
          <a:lstStyle/>
          <a:p>
            <a:pPr lvl="0" algn="ctr">
              <a:spcBef>
                <a:spcPts val="0"/>
              </a:spcBef>
              <a:buNone/>
            </a:pPr>
            <a:r>
              <a:rPr lang="en" sz="6000"/>
              <a:t>Questions</a:t>
            </a:r>
          </a:p>
        </p:txBody>
      </p:sp>
      <p:sp>
        <p:nvSpPr>
          <p:cNvPr id="95" name="Shape 95"/>
          <p:cNvSpPr txBox="1"/>
          <p:nvPr/>
        </p:nvSpPr>
        <p:spPr>
          <a:xfrm>
            <a:off x="1073875" y="1060950"/>
            <a:ext cx="3425400" cy="580800"/>
          </a:xfrm>
          <a:prstGeom prst="rect">
            <a:avLst/>
          </a:prstGeom>
          <a:noFill/>
          <a:ln>
            <a:noFill/>
          </a:ln>
        </p:spPr>
        <p:txBody>
          <a:bodyPr anchorCtr="0" anchor="t" bIns="91425" lIns="91425" rIns="91425" wrap="square" tIns="91425">
            <a:noAutofit/>
          </a:bodyPr>
          <a:lstStyle/>
          <a:p>
            <a:pPr lvl="0">
              <a:spcBef>
                <a:spcPts val="0"/>
              </a:spcBef>
              <a:buNone/>
            </a:pPr>
            <a:r>
              <a:rPr lang="en"/>
              <a:t>What is your favorite part about hiking?</a:t>
            </a:r>
          </a:p>
        </p:txBody>
      </p:sp>
      <p:sp>
        <p:nvSpPr>
          <p:cNvPr id="96" name="Shape 96"/>
          <p:cNvSpPr txBox="1"/>
          <p:nvPr/>
        </p:nvSpPr>
        <p:spPr>
          <a:xfrm>
            <a:off x="6008475" y="2949425"/>
            <a:ext cx="4979400" cy="580800"/>
          </a:xfrm>
          <a:prstGeom prst="rect">
            <a:avLst/>
          </a:prstGeom>
          <a:noFill/>
          <a:ln>
            <a:noFill/>
          </a:ln>
        </p:spPr>
        <p:txBody>
          <a:bodyPr anchorCtr="0" anchor="t" bIns="91425" lIns="91425" rIns="91425" wrap="square" tIns="91425">
            <a:noAutofit/>
          </a:bodyPr>
          <a:lstStyle/>
          <a:p>
            <a:pPr lvl="0">
              <a:spcBef>
                <a:spcPts val="0"/>
              </a:spcBef>
              <a:buNone/>
            </a:pPr>
            <a:r>
              <a:rPr lang="en"/>
              <a:t>How do you discover new trails?</a:t>
            </a:r>
          </a:p>
        </p:txBody>
      </p:sp>
      <p:sp>
        <p:nvSpPr>
          <p:cNvPr id="97" name="Shape 97"/>
          <p:cNvSpPr txBox="1"/>
          <p:nvPr/>
        </p:nvSpPr>
        <p:spPr>
          <a:xfrm>
            <a:off x="608425" y="3205875"/>
            <a:ext cx="3498900" cy="729600"/>
          </a:xfrm>
          <a:prstGeom prst="rect">
            <a:avLst/>
          </a:prstGeom>
          <a:noFill/>
          <a:ln>
            <a:noFill/>
          </a:ln>
        </p:spPr>
        <p:txBody>
          <a:bodyPr anchorCtr="0" anchor="t" bIns="91425" lIns="91425" rIns="91425" wrap="square" tIns="91425">
            <a:noAutofit/>
          </a:bodyPr>
          <a:lstStyle/>
          <a:p>
            <a:pPr lvl="0" rtl="0" algn="ctr">
              <a:spcBef>
                <a:spcPts val="0"/>
              </a:spcBef>
              <a:buNone/>
            </a:pPr>
            <a:r>
              <a:rPr lang="en"/>
              <a:t>What are some of the ways that you keep yourself healthy?</a:t>
            </a:r>
          </a:p>
        </p:txBody>
      </p:sp>
      <p:sp>
        <p:nvSpPr>
          <p:cNvPr id="98" name="Shape 98"/>
          <p:cNvSpPr txBox="1"/>
          <p:nvPr/>
        </p:nvSpPr>
        <p:spPr>
          <a:xfrm>
            <a:off x="4499275" y="1337375"/>
            <a:ext cx="4334700" cy="945600"/>
          </a:xfrm>
          <a:prstGeom prst="rect">
            <a:avLst/>
          </a:prstGeom>
          <a:noFill/>
          <a:ln>
            <a:noFill/>
          </a:ln>
        </p:spPr>
        <p:txBody>
          <a:bodyPr anchorCtr="0" anchor="t" bIns="91425" lIns="91425" rIns="91425" wrap="square" tIns="91425">
            <a:noAutofit/>
          </a:bodyPr>
          <a:lstStyle/>
          <a:p>
            <a:pPr lvl="0" rtl="0" algn="ctr">
              <a:spcBef>
                <a:spcPts val="0"/>
              </a:spcBef>
              <a:buNone/>
            </a:pPr>
            <a:r>
              <a:rPr lang="en"/>
              <a:t>Can you tell me more about what you meant when you said that exercise is primarily social?</a:t>
            </a:r>
          </a:p>
        </p:txBody>
      </p:sp>
      <p:sp>
        <p:nvSpPr>
          <p:cNvPr id="99" name="Shape 99"/>
          <p:cNvSpPr txBox="1"/>
          <p:nvPr/>
        </p:nvSpPr>
        <p:spPr>
          <a:xfrm>
            <a:off x="4221625" y="3607500"/>
            <a:ext cx="3498900" cy="661200"/>
          </a:xfrm>
          <a:prstGeom prst="rect">
            <a:avLst/>
          </a:prstGeom>
          <a:noFill/>
          <a:ln>
            <a:noFill/>
          </a:ln>
        </p:spPr>
        <p:txBody>
          <a:bodyPr anchorCtr="0" anchor="t" bIns="91425" lIns="91425" rIns="91425" wrap="square" tIns="91425">
            <a:noAutofit/>
          </a:bodyPr>
          <a:lstStyle/>
          <a:p>
            <a:pPr lvl="0" rtl="0">
              <a:spcBef>
                <a:spcPts val="0"/>
              </a:spcBef>
              <a:buNone/>
            </a:pPr>
            <a:r>
              <a:rPr lang="en"/>
              <a:t>How does dealing with patient health in a professional context affect how you think about your own health?</a:t>
            </a:r>
          </a:p>
        </p:txBody>
      </p:sp>
      <p:sp>
        <p:nvSpPr>
          <p:cNvPr id="100" name="Shape 100"/>
          <p:cNvSpPr txBox="1"/>
          <p:nvPr/>
        </p:nvSpPr>
        <p:spPr>
          <a:xfrm>
            <a:off x="4281325" y="676875"/>
            <a:ext cx="3646800" cy="580800"/>
          </a:xfrm>
          <a:prstGeom prst="rect">
            <a:avLst/>
          </a:prstGeom>
          <a:noFill/>
          <a:ln>
            <a:noFill/>
          </a:ln>
        </p:spPr>
        <p:txBody>
          <a:bodyPr anchorCtr="0" anchor="t" bIns="91425" lIns="91425" rIns="91425" wrap="square" tIns="91425">
            <a:noAutofit/>
          </a:bodyPr>
          <a:lstStyle/>
          <a:p>
            <a:pPr lvl="0" rtl="0">
              <a:spcBef>
                <a:spcPts val="0"/>
              </a:spcBef>
              <a:buNone/>
            </a:pPr>
            <a:r>
              <a:rPr lang="en"/>
              <a:t>Why is exercising so important to you?</a:t>
            </a:r>
          </a:p>
        </p:txBody>
      </p:sp>
      <p:sp>
        <p:nvSpPr>
          <p:cNvPr id="101" name="Shape 101"/>
          <p:cNvSpPr txBox="1"/>
          <p:nvPr/>
        </p:nvSpPr>
        <p:spPr>
          <a:xfrm>
            <a:off x="810475" y="1641750"/>
            <a:ext cx="3688800" cy="698400"/>
          </a:xfrm>
          <a:prstGeom prst="rect">
            <a:avLst/>
          </a:prstGeom>
          <a:noFill/>
          <a:ln>
            <a:noFill/>
          </a:ln>
        </p:spPr>
        <p:txBody>
          <a:bodyPr anchorCtr="0" anchor="t" bIns="91425" lIns="91425" rIns="91425" wrap="square" tIns="91425">
            <a:noAutofit/>
          </a:bodyPr>
          <a:lstStyle/>
          <a:p>
            <a:pPr lvl="0" rtl="0">
              <a:spcBef>
                <a:spcPts val="0"/>
              </a:spcBef>
              <a:buNone/>
            </a:pPr>
            <a:r>
              <a:rPr lang="en"/>
              <a:t>Is there one experience you found particularly interesting?</a:t>
            </a:r>
          </a:p>
        </p:txBody>
      </p:sp>
      <p:sp>
        <p:nvSpPr>
          <p:cNvPr id="102" name="Shape 102"/>
          <p:cNvSpPr txBox="1"/>
          <p:nvPr/>
        </p:nvSpPr>
        <p:spPr>
          <a:xfrm>
            <a:off x="86350" y="2508075"/>
            <a:ext cx="2668800" cy="580800"/>
          </a:xfrm>
          <a:prstGeom prst="rect">
            <a:avLst/>
          </a:prstGeom>
          <a:noFill/>
          <a:ln>
            <a:noFill/>
          </a:ln>
        </p:spPr>
        <p:txBody>
          <a:bodyPr anchorCtr="0" anchor="t" bIns="91425" lIns="91425" rIns="91425" wrap="square" tIns="91425">
            <a:noAutofit/>
          </a:bodyPr>
          <a:lstStyle/>
          <a:p>
            <a:pPr lvl="0" rtl="0">
              <a:spcBef>
                <a:spcPts val="0"/>
              </a:spcBef>
              <a:buNone/>
            </a:pPr>
            <a:r>
              <a:rPr lang="en"/>
              <a:t>How active are you in </a:t>
            </a:r>
            <a:r>
              <a:rPr lang="en"/>
              <a:t>maintaining</a:t>
            </a:r>
            <a:r>
              <a:rPr lang="en"/>
              <a:t> your wellbeing? </a:t>
            </a:r>
          </a:p>
        </p:txBody>
      </p:sp>
      <p:sp>
        <p:nvSpPr>
          <p:cNvPr id="103" name="Shape 103"/>
          <p:cNvSpPr txBox="1"/>
          <p:nvPr/>
        </p:nvSpPr>
        <p:spPr>
          <a:xfrm>
            <a:off x="265525" y="529575"/>
            <a:ext cx="3688800" cy="289800"/>
          </a:xfrm>
          <a:prstGeom prst="rect">
            <a:avLst/>
          </a:prstGeom>
          <a:noFill/>
          <a:ln>
            <a:noFill/>
          </a:ln>
        </p:spPr>
        <p:txBody>
          <a:bodyPr anchorCtr="0" anchor="t" bIns="91425" lIns="91425" rIns="91425" wrap="square" tIns="91425">
            <a:noAutofit/>
          </a:bodyPr>
          <a:lstStyle/>
          <a:p>
            <a:pPr lvl="0">
              <a:spcBef>
                <a:spcPts val="0"/>
              </a:spcBef>
              <a:buNone/>
            </a:pPr>
            <a:r>
              <a:rPr lang="en"/>
              <a:t>Can you tell me about a time you reached a fitness goal?</a:t>
            </a:r>
          </a:p>
        </p:txBody>
      </p:sp>
      <p:sp>
        <p:nvSpPr>
          <p:cNvPr id="104" name="Shape 104"/>
          <p:cNvSpPr txBox="1"/>
          <p:nvPr/>
        </p:nvSpPr>
        <p:spPr>
          <a:xfrm>
            <a:off x="473350" y="4052475"/>
            <a:ext cx="2924400" cy="451200"/>
          </a:xfrm>
          <a:prstGeom prst="rect">
            <a:avLst/>
          </a:prstGeom>
          <a:noFill/>
          <a:ln>
            <a:noFill/>
          </a:ln>
        </p:spPr>
        <p:txBody>
          <a:bodyPr anchorCtr="0" anchor="t" bIns="91425" lIns="91425" rIns="91425" wrap="square" tIns="91425">
            <a:noAutofit/>
          </a:bodyPr>
          <a:lstStyle/>
          <a:p>
            <a:pPr lvl="0">
              <a:spcBef>
                <a:spcPts val="0"/>
              </a:spcBef>
              <a:buNone/>
            </a:pPr>
            <a:r>
              <a:rPr lang="en"/>
              <a:t>What motivates you to exercise?</a:t>
            </a:r>
          </a:p>
        </p:txBody>
      </p:sp>
      <p:sp>
        <p:nvSpPr>
          <p:cNvPr id="105" name="Shape 105"/>
          <p:cNvSpPr txBox="1"/>
          <p:nvPr/>
        </p:nvSpPr>
        <p:spPr>
          <a:xfrm>
            <a:off x="6389150" y="2136375"/>
            <a:ext cx="2762400" cy="451200"/>
          </a:xfrm>
          <a:prstGeom prst="rect">
            <a:avLst/>
          </a:prstGeom>
          <a:noFill/>
          <a:ln>
            <a:noFill/>
          </a:ln>
        </p:spPr>
        <p:txBody>
          <a:bodyPr anchorCtr="0" anchor="t" bIns="91425" lIns="91425" rIns="91425" wrap="square" tIns="91425">
            <a:noAutofit/>
          </a:bodyPr>
          <a:lstStyle/>
          <a:p>
            <a:pPr lvl="0">
              <a:spcBef>
                <a:spcPts val="0"/>
              </a:spcBef>
              <a:buNone/>
            </a:pPr>
            <a:r>
              <a:rPr lang="en"/>
              <a:t>What does health mean to you?</a:t>
            </a: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9" name="Shape 109"/>
        <p:cNvGrpSpPr/>
        <p:nvPr/>
      </p:nvGrpSpPr>
      <p:grpSpPr>
        <a:xfrm>
          <a:off x="0" y="0"/>
          <a:ext cx="0" cy="0"/>
          <a:chOff x="0" y="0"/>
          <a:chExt cx="0" cy="0"/>
        </a:xfrm>
      </p:grpSpPr>
      <p:pic>
        <p:nvPicPr>
          <p:cNvPr descr="Screen Shot 2017-10-05 at 12.42.02 PM.png" id="110" name="Shape 110"/>
          <p:cNvPicPr preferRelativeResize="0"/>
          <p:nvPr/>
        </p:nvPicPr>
        <p:blipFill rotWithShape="1">
          <a:blip r:embed="rId4">
            <a:alphaModFix/>
          </a:blip>
          <a:srcRect b="2130" l="11118" r="11235" t="1484"/>
          <a:stretch/>
        </p:blipFill>
        <p:spPr>
          <a:xfrm>
            <a:off x="1533538" y="214314"/>
            <a:ext cx="6076930" cy="4714875"/>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pic>
        <p:nvPicPr>
          <p:cNvPr descr="File:Cquote1 black.svg - Wikimedia Commons" id="115" name="Shape 115"/>
          <p:cNvPicPr preferRelativeResize="0"/>
          <p:nvPr/>
        </p:nvPicPr>
        <p:blipFill>
          <a:blip r:embed="rId3">
            <a:alphaModFix/>
          </a:blip>
          <a:stretch>
            <a:fillRect/>
          </a:stretch>
        </p:blipFill>
        <p:spPr>
          <a:xfrm>
            <a:off x="519550" y="426516"/>
            <a:ext cx="1652101" cy="1239076"/>
          </a:xfrm>
          <a:prstGeom prst="rect">
            <a:avLst/>
          </a:prstGeom>
          <a:noFill/>
          <a:ln>
            <a:noFill/>
          </a:ln>
        </p:spPr>
      </p:pic>
      <p:sp>
        <p:nvSpPr>
          <p:cNvPr id="116" name="Shape 116"/>
          <p:cNvSpPr txBox="1"/>
          <p:nvPr>
            <p:ph type="title"/>
          </p:nvPr>
        </p:nvSpPr>
        <p:spPr>
          <a:xfrm>
            <a:off x="2400250" y="575950"/>
            <a:ext cx="6321600" cy="635400"/>
          </a:xfrm>
          <a:prstGeom prst="rect">
            <a:avLst/>
          </a:prstGeom>
        </p:spPr>
        <p:txBody>
          <a:bodyPr anchorCtr="0" anchor="t" bIns="91425" lIns="91425" rIns="91425" wrap="square" tIns="91425">
            <a:noAutofit/>
          </a:bodyPr>
          <a:lstStyle/>
          <a:p>
            <a:pPr lvl="0">
              <a:spcBef>
                <a:spcPts val="0"/>
              </a:spcBef>
              <a:buNone/>
            </a:pPr>
            <a:r>
              <a:rPr lang="en"/>
              <a:t>Interesting Quotes</a:t>
            </a:r>
          </a:p>
        </p:txBody>
      </p:sp>
      <p:sp>
        <p:nvSpPr>
          <p:cNvPr id="117" name="Shape 117"/>
          <p:cNvSpPr txBox="1"/>
          <p:nvPr>
            <p:ph idx="1" type="body"/>
          </p:nvPr>
        </p:nvSpPr>
        <p:spPr>
          <a:xfrm>
            <a:off x="2410112" y="1595776"/>
            <a:ext cx="6321600" cy="3002400"/>
          </a:xfrm>
          <a:prstGeom prst="rect">
            <a:avLst/>
          </a:prstGeom>
        </p:spPr>
        <p:txBody>
          <a:bodyPr anchorCtr="0" anchor="t" bIns="91425" lIns="91425" rIns="91425" wrap="square" tIns="91425">
            <a:noAutofit/>
          </a:bodyPr>
          <a:lstStyle/>
          <a:p>
            <a:pPr indent="-342900" lvl="0" marL="457200" rtl="0">
              <a:spcBef>
                <a:spcPts val="0"/>
              </a:spcBef>
              <a:spcAft>
                <a:spcPts val="0"/>
              </a:spcAft>
              <a:buSzPct val="100000"/>
            </a:pPr>
            <a:r>
              <a:rPr lang="en"/>
              <a:t>“My life is important to me and I want to stick around for as long as possible.”</a:t>
            </a:r>
          </a:p>
          <a:p>
            <a:pPr indent="-342900" lvl="0" marL="457200" rtl="0">
              <a:spcBef>
                <a:spcPts val="0"/>
              </a:spcBef>
              <a:spcAft>
                <a:spcPts val="0"/>
              </a:spcAft>
              <a:buSzPct val="100000"/>
            </a:pPr>
            <a:r>
              <a:rPr lang="en"/>
              <a:t>“The more we help people understand health and treatment, the less they’ll have to rely on [emergency services].”</a:t>
            </a:r>
          </a:p>
          <a:p>
            <a:pPr indent="-342900" lvl="0" marL="457200" rtl="0">
              <a:spcBef>
                <a:spcPts val="0"/>
              </a:spcBef>
              <a:spcAft>
                <a:spcPts val="0"/>
              </a:spcAft>
              <a:buSzPct val="100000"/>
            </a:pPr>
            <a:r>
              <a:rPr lang="en"/>
              <a:t>“I get more out of exercising knowing that I’m doing it with other people.”</a:t>
            </a:r>
          </a:p>
          <a:p>
            <a:pPr indent="-342900" lvl="0" marL="457200" rtl="0">
              <a:spcBef>
                <a:spcPts val="0"/>
              </a:spcBef>
              <a:buSzPct val="100000"/>
            </a:pPr>
            <a:r>
              <a:rPr lang="en"/>
              <a:t>“I feel like I don’t have enough time to do all the work it takes to reach my goals.”</a:t>
            </a: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4">
            <a:alphaModFix/>
          </a:blip>
          <a:stretch>
            <a:fillRect/>
          </a:stretch>
        </a:blipFill>
      </p:bgPr>
    </p:bg>
    <p:spTree>
      <p:nvGrpSpPr>
        <p:cNvPr id="121" name="Shape 121"/>
        <p:cNvGrpSpPr/>
        <p:nvPr/>
      </p:nvGrpSpPr>
      <p:grpSpPr>
        <a:xfrm>
          <a:off x="0" y="0"/>
          <a:ext cx="0" cy="0"/>
          <a:chOff x="0" y="0"/>
          <a:chExt cx="0" cy="0"/>
        </a:xfrm>
      </p:grpSpPr>
      <p:sp>
        <p:nvSpPr>
          <p:cNvPr id="122" name="Shape 122"/>
          <p:cNvSpPr txBox="1"/>
          <p:nvPr/>
        </p:nvSpPr>
        <p:spPr>
          <a:xfrm>
            <a:off x="4659400" y="0"/>
            <a:ext cx="4484700" cy="4547700"/>
          </a:xfrm>
          <a:prstGeom prst="rect">
            <a:avLst/>
          </a:prstGeom>
          <a:noFill/>
          <a:ln>
            <a:noFill/>
          </a:ln>
        </p:spPr>
        <p:txBody>
          <a:bodyPr anchorCtr="0" anchor="t" bIns="91425" lIns="91425" rIns="91425" wrap="square" tIns="91425">
            <a:noAutofit/>
          </a:bodyPr>
          <a:lstStyle/>
          <a:p>
            <a:pPr lvl="0" rtl="0" algn="r">
              <a:spcBef>
                <a:spcPts val="0"/>
              </a:spcBef>
              <a:buNone/>
            </a:pPr>
            <a:r>
              <a:rPr lang="en" sz="2400">
                <a:solidFill>
                  <a:srgbClr val="B45F06"/>
                </a:solidFill>
                <a:latin typeface="Amatic SC"/>
                <a:ea typeface="Amatic SC"/>
                <a:cs typeface="Amatic SC"/>
                <a:sym typeface="Amatic SC"/>
              </a:rPr>
              <a:t>“I like hiking because it lets me get away from everyone.”</a:t>
            </a:r>
          </a:p>
        </p:txBody>
      </p:sp>
      <p:sp>
        <p:nvSpPr>
          <p:cNvPr id="123" name="Shape 123"/>
          <p:cNvSpPr txBox="1"/>
          <p:nvPr/>
        </p:nvSpPr>
        <p:spPr>
          <a:xfrm>
            <a:off x="0" y="712150"/>
            <a:ext cx="4659300" cy="4431600"/>
          </a:xfrm>
          <a:prstGeom prst="rect">
            <a:avLst/>
          </a:prstGeom>
          <a:noFill/>
          <a:ln>
            <a:noFill/>
          </a:ln>
        </p:spPr>
        <p:txBody>
          <a:bodyPr anchorCtr="0" anchor="b" bIns="91425" lIns="91425" rIns="91425" wrap="square" tIns="91425">
            <a:noAutofit/>
          </a:bodyPr>
          <a:lstStyle/>
          <a:p>
            <a:pPr lvl="0" rtl="0">
              <a:spcBef>
                <a:spcPts val="0"/>
              </a:spcBef>
              <a:buNone/>
            </a:pPr>
            <a:r>
              <a:rPr lang="en" sz="2400">
                <a:solidFill>
                  <a:srgbClr val="CFE2F3"/>
                </a:solidFill>
                <a:latin typeface="Amatic SC"/>
                <a:ea typeface="Amatic SC"/>
                <a:cs typeface="Amatic SC"/>
                <a:sym typeface="Amatic SC"/>
              </a:rPr>
              <a:t>“I like hiking because it gives me a way to bond with others.”</a:t>
            </a:r>
          </a:p>
        </p:txBody>
      </p:sp>
      <p:sp>
        <p:nvSpPr>
          <p:cNvPr id="124" name="Shape 124"/>
          <p:cNvSpPr txBox="1"/>
          <p:nvPr>
            <p:ph type="title"/>
          </p:nvPr>
        </p:nvSpPr>
        <p:spPr>
          <a:xfrm>
            <a:off x="1449900" y="712141"/>
            <a:ext cx="6244200" cy="3835500"/>
          </a:xfrm>
          <a:prstGeom prst="rect">
            <a:avLst/>
          </a:prstGeom>
        </p:spPr>
        <p:txBody>
          <a:bodyPr anchorCtr="0" anchor="ctr" bIns="91425" lIns="91425" rIns="91425" wrap="square" tIns="91425">
            <a:noAutofit/>
          </a:bodyPr>
          <a:lstStyle/>
          <a:p>
            <a:pPr lvl="0" rtl="0" algn="ctr">
              <a:spcBef>
                <a:spcPts val="0"/>
              </a:spcBef>
              <a:buNone/>
            </a:pPr>
            <a:r>
              <a:rPr lang="en">
                <a:solidFill>
                  <a:srgbClr val="FFFFFF"/>
                </a:solidFill>
              </a:rPr>
              <a:t>Contradictions</a:t>
            </a: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8" name="Shape 128"/>
        <p:cNvGrpSpPr/>
        <p:nvPr/>
      </p:nvGrpSpPr>
      <p:grpSpPr>
        <a:xfrm>
          <a:off x="0" y="0"/>
          <a:ext cx="0" cy="0"/>
          <a:chOff x="0" y="0"/>
          <a:chExt cx="0" cy="0"/>
        </a:xfrm>
      </p:grpSpPr>
      <p:sp>
        <p:nvSpPr>
          <p:cNvPr id="129" name="Shape 129"/>
          <p:cNvSpPr txBox="1"/>
          <p:nvPr>
            <p:ph type="title"/>
          </p:nvPr>
        </p:nvSpPr>
        <p:spPr>
          <a:xfrm>
            <a:off x="853950" y="1304850"/>
            <a:ext cx="7436100" cy="1538400"/>
          </a:xfrm>
          <a:prstGeom prst="rect">
            <a:avLst/>
          </a:prstGeom>
        </p:spPr>
        <p:txBody>
          <a:bodyPr anchorCtr="0" anchor="ctr" bIns="91425" lIns="91425" rIns="91425" wrap="square" tIns="91425">
            <a:noAutofit/>
          </a:bodyPr>
          <a:lstStyle/>
          <a:p>
            <a:pPr lvl="0">
              <a:spcBef>
                <a:spcPts val="0"/>
              </a:spcBef>
              <a:buNone/>
            </a:pPr>
            <a:r>
              <a:rPr lang="en" sz="4800"/>
              <a:t>People Enjoy Goal-Driven Preventative Healthcare </a:t>
            </a:r>
          </a:p>
        </p:txBody>
      </p:sp>
      <p:sp>
        <p:nvSpPr>
          <p:cNvPr id="130" name="Shape 130"/>
          <p:cNvSpPr txBox="1"/>
          <p:nvPr>
            <p:ph idx="1" type="body"/>
          </p:nvPr>
        </p:nvSpPr>
        <p:spPr>
          <a:xfrm>
            <a:off x="853950" y="2919450"/>
            <a:ext cx="7436100" cy="1071600"/>
          </a:xfrm>
          <a:prstGeom prst="rect">
            <a:avLst/>
          </a:prstGeom>
        </p:spPr>
        <p:txBody>
          <a:bodyPr anchorCtr="0" anchor="t" bIns="91425" lIns="91425" rIns="91425" wrap="square" tIns="91425">
            <a:noAutofit/>
          </a:bodyPr>
          <a:lstStyle/>
          <a:p>
            <a:pPr lvl="0">
              <a:spcBef>
                <a:spcPts val="0"/>
              </a:spcBef>
              <a:buNone/>
            </a:pPr>
            <a:r>
              <a:rPr lang="en"/>
              <a:t>(even though those goals may not be the same)</a:t>
            </a: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4" name="Shape 134"/>
        <p:cNvGrpSpPr/>
        <p:nvPr/>
      </p:nvGrpSpPr>
      <p:grpSpPr>
        <a:xfrm>
          <a:off x="0" y="0"/>
          <a:ext cx="0" cy="0"/>
          <a:chOff x="0" y="0"/>
          <a:chExt cx="0" cy="0"/>
        </a:xfrm>
      </p:grpSpPr>
      <p:sp>
        <p:nvSpPr>
          <p:cNvPr id="135" name="Shape 135"/>
          <p:cNvSpPr txBox="1"/>
          <p:nvPr>
            <p:ph type="title"/>
          </p:nvPr>
        </p:nvSpPr>
        <p:spPr>
          <a:xfrm>
            <a:off x="406425" y="1806825"/>
            <a:ext cx="8296800" cy="1542000"/>
          </a:xfrm>
          <a:prstGeom prst="rect">
            <a:avLst/>
          </a:prstGeom>
        </p:spPr>
        <p:txBody>
          <a:bodyPr anchorCtr="0" anchor="ctr" bIns="91425" lIns="91425" rIns="91425" wrap="square" tIns="91425">
            <a:noAutofit/>
          </a:bodyPr>
          <a:lstStyle/>
          <a:p>
            <a:pPr lvl="0">
              <a:spcBef>
                <a:spcPts val="0"/>
              </a:spcBef>
              <a:buNone/>
            </a:pPr>
            <a:r>
              <a:rPr lang="en"/>
              <a:t>Thank You</a:t>
            </a:r>
          </a:p>
        </p:txBody>
      </p:sp>
    </p:spTree>
  </p:cSld>
  <p:clrMapOvr>
    <a:masterClrMapping/>
  </p:clrMapOvr>
</p:sld>
</file>

<file path=ppt/theme/theme1.xml><?xml version="1.0" encoding="utf-8"?>
<a:theme xmlns:a="http://schemas.openxmlformats.org/drawingml/2006/main" xmlns:r="http://schemas.openxmlformats.org/officeDocument/2006/relationships" name="Swiss">
  <a:themeElements>
    <a:clrScheme name="Swiss">
      <a:dk1>
        <a:srgbClr val="F46524"/>
      </a:dk1>
      <a:lt1>
        <a:srgbClr val="FFFFFF"/>
      </a:lt1>
      <a:dk2>
        <a:srgbClr val="000000"/>
      </a:dk2>
      <a:lt2>
        <a:srgbClr val="757575"/>
      </a:lt2>
      <a:accent1>
        <a:srgbClr val="01579B"/>
      </a:accent1>
      <a:accent2>
        <a:srgbClr val="27C7BD"/>
      </a:accent2>
      <a:accent3>
        <a:srgbClr val="0099E8"/>
      </a:accent3>
      <a:accent4>
        <a:srgbClr val="51B9A3"/>
      </a:accent4>
      <a:accent5>
        <a:srgbClr val="FB8C00"/>
      </a:accent5>
      <a:accent6>
        <a:srgbClr val="FFAE88"/>
      </a:accent6>
      <a:hlink>
        <a:srgbClr val="0277BD"/>
      </a:hlink>
      <a:folHlink>
        <a:srgbClr val="0277BD"/>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