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Lst>
  <p:sldSz cy="5143500" cx="9144000"/>
  <p:notesSz cx="6858000" cy="9144000"/>
  <p:embeddedFontLst>
    <p:embeddedFont>
      <p:font typeface="Proxima Nova"/>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font" Target="fonts/ProximaNova-regular.fntdata"/><Relationship Id="rId10" Type="http://schemas.openxmlformats.org/officeDocument/2006/relationships/slide" Target="slides/slide6.xml"/><Relationship Id="rId13" Type="http://schemas.openxmlformats.org/officeDocument/2006/relationships/font" Target="fonts/ProximaNova-italic.fntdata"/><Relationship Id="rId12" Type="http://schemas.openxmlformats.org/officeDocument/2006/relationships/font" Target="fonts/ProximaNova-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4" Type="http://schemas.openxmlformats.org/officeDocument/2006/relationships/font" Target="fonts/ProximaNova-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9" name="Shape 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6" name="Shape 8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 name="Shape 9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cxnSp>
        <p:nvCxnSpPr>
          <p:cNvPr id="10" name="Shape 10"/>
          <p:cNvCxnSpPr/>
          <p:nvPr/>
        </p:nvCxnSpPr>
        <p:spPr>
          <a:xfrm>
            <a:off x="0" y="2998150"/>
            <a:ext cx="9144000" cy="0"/>
          </a:xfrm>
          <a:prstGeom prst="straightConnector1">
            <a:avLst/>
          </a:prstGeom>
          <a:noFill/>
          <a:ln cap="flat" cmpd="sng" w="19050">
            <a:solidFill>
              <a:schemeClr val="lt2"/>
            </a:solidFill>
            <a:prstDash val="solid"/>
            <a:round/>
            <a:headEnd len="med" w="med" type="none"/>
            <a:tailEnd len="med" w="med" type="none"/>
          </a:ln>
        </p:spPr>
      </p:cxnSp>
      <p:sp>
        <p:nvSpPr>
          <p:cNvPr id="11" name="Shape 11"/>
          <p:cNvSpPr txBox="1"/>
          <p:nvPr>
            <p:ph type="ctrTitle"/>
          </p:nvPr>
        </p:nvSpPr>
        <p:spPr>
          <a:xfrm>
            <a:off x="510450" y="1257300"/>
            <a:ext cx="8123100" cy="1588500"/>
          </a:xfrm>
          <a:prstGeom prst="rect">
            <a:avLst/>
          </a:prstGeom>
        </p:spPr>
        <p:txBody>
          <a:bodyPr anchorCtr="0" anchor="b"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12" name="Shape 12"/>
          <p:cNvSpPr txBox="1"/>
          <p:nvPr>
            <p:ph idx="1" type="subTitle"/>
          </p:nvPr>
        </p:nvSpPr>
        <p:spPr>
          <a:xfrm>
            <a:off x="510450" y="3182312"/>
            <a:ext cx="8123100" cy="630000"/>
          </a:xfrm>
          <a:prstGeom prst="rect">
            <a:avLst/>
          </a:prstGeom>
        </p:spPr>
        <p:txBody>
          <a:bodyPr anchorCtr="0" anchor="t" bIns="91425" lIns="91425" rIns="91425" tIns="91425"/>
          <a:lstStyle>
            <a:lvl1pPr lvl="0">
              <a:lnSpc>
                <a:spcPct val="100000"/>
              </a:lnSpc>
              <a:spcBef>
                <a:spcPts val="0"/>
              </a:spcBef>
              <a:spcAft>
                <a:spcPts val="0"/>
              </a:spcAft>
              <a:buClr>
                <a:schemeClr val="lt1"/>
              </a:buClr>
              <a:buSzPct val="100000"/>
              <a:buNone/>
              <a:defRPr sz="2400">
                <a:solidFill>
                  <a:schemeClr val="lt1"/>
                </a:solidFill>
              </a:defRPr>
            </a:lvl1pPr>
            <a:lvl2pPr lvl="1">
              <a:lnSpc>
                <a:spcPct val="100000"/>
              </a:lnSpc>
              <a:spcBef>
                <a:spcPts val="0"/>
              </a:spcBef>
              <a:spcAft>
                <a:spcPts val="0"/>
              </a:spcAft>
              <a:buClr>
                <a:schemeClr val="lt1"/>
              </a:buClr>
              <a:buSzPct val="100000"/>
              <a:buNone/>
              <a:defRPr sz="2400">
                <a:solidFill>
                  <a:schemeClr val="lt1"/>
                </a:solidFill>
              </a:defRPr>
            </a:lvl2pPr>
            <a:lvl3pPr lvl="2">
              <a:lnSpc>
                <a:spcPct val="100000"/>
              </a:lnSpc>
              <a:spcBef>
                <a:spcPts val="0"/>
              </a:spcBef>
              <a:spcAft>
                <a:spcPts val="0"/>
              </a:spcAft>
              <a:buClr>
                <a:schemeClr val="lt1"/>
              </a:buClr>
              <a:buSzPct val="100000"/>
              <a:buNone/>
              <a:defRPr sz="2400">
                <a:solidFill>
                  <a:schemeClr val="lt1"/>
                </a:solidFill>
              </a:defRPr>
            </a:lvl3pPr>
            <a:lvl4pPr lvl="3">
              <a:lnSpc>
                <a:spcPct val="100000"/>
              </a:lnSpc>
              <a:spcBef>
                <a:spcPts val="0"/>
              </a:spcBef>
              <a:spcAft>
                <a:spcPts val="0"/>
              </a:spcAft>
              <a:buClr>
                <a:schemeClr val="lt1"/>
              </a:buClr>
              <a:buSzPct val="100000"/>
              <a:buNone/>
              <a:defRPr sz="2400">
                <a:solidFill>
                  <a:schemeClr val="lt1"/>
                </a:solidFill>
              </a:defRPr>
            </a:lvl4pPr>
            <a:lvl5pPr lvl="4">
              <a:lnSpc>
                <a:spcPct val="100000"/>
              </a:lnSpc>
              <a:spcBef>
                <a:spcPts val="0"/>
              </a:spcBef>
              <a:spcAft>
                <a:spcPts val="0"/>
              </a:spcAft>
              <a:buClr>
                <a:schemeClr val="lt1"/>
              </a:buClr>
              <a:buSzPct val="100000"/>
              <a:buNone/>
              <a:defRPr sz="2400">
                <a:solidFill>
                  <a:schemeClr val="lt1"/>
                </a:solidFill>
              </a:defRPr>
            </a:lvl5pPr>
            <a:lvl6pPr lvl="5">
              <a:lnSpc>
                <a:spcPct val="100000"/>
              </a:lnSpc>
              <a:spcBef>
                <a:spcPts val="0"/>
              </a:spcBef>
              <a:spcAft>
                <a:spcPts val="0"/>
              </a:spcAft>
              <a:buClr>
                <a:schemeClr val="lt1"/>
              </a:buClr>
              <a:buSzPct val="100000"/>
              <a:buNone/>
              <a:defRPr sz="2400">
                <a:solidFill>
                  <a:schemeClr val="lt1"/>
                </a:solidFill>
              </a:defRPr>
            </a:lvl6pPr>
            <a:lvl7pPr lvl="6">
              <a:lnSpc>
                <a:spcPct val="100000"/>
              </a:lnSpc>
              <a:spcBef>
                <a:spcPts val="0"/>
              </a:spcBef>
              <a:spcAft>
                <a:spcPts val="0"/>
              </a:spcAft>
              <a:buClr>
                <a:schemeClr val="lt1"/>
              </a:buClr>
              <a:buSzPct val="100000"/>
              <a:buNone/>
              <a:defRPr sz="2400">
                <a:solidFill>
                  <a:schemeClr val="lt1"/>
                </a:solidFill>
              </a:defRPr>
            </a:lvl7pPr>
            <a:lvl8pPr lvl="7">
              <a:lnSpc>
                <a:spcPct val="100000"/>
              </a:lnSpc>
              <a:spcBef>
                <a:spcPts val="0"/>
              </a:spcBef>
              <a:spcAft>
                <a:spcPts val="0"/>
              </a:spcAft>
              <a:buClr>
                <a:schemeClr val="lt1"/>
              </a:buClr>
              <a:buSzPct val="100000"/>
              <a:buNone/>
              <a:defRPr sz="2400">
                <a:solidFill>
                  <a:schemeClr val="lt1"/>
                </a:solidFill>
              </a:defRPr>
            </a:lvl8pPr>
            <a:lvl9pPr lvl="8">
              <a:lnSpc>
                <a:spcPct val="100000"/>
              </a:lnSpc>
              <a:spcBef>
                <a:spcPts val="0"/>
              </a:spcBef>
              <a:spcAft>
                <a:spcPts val="0"/>
              </a:spcAft>
              <a:buClr>
                <a:schemeClr val="lt1"/>
              </a:buClr>
              <a:buSzPct val="100000"/>
              <a:buNone/>
              <a:defRPr sz="2400">
                <a:solidFill>
                  <a:schemeClr val="lt1"/>
                </a:solidFill>
              </a:defRPr>
            </a:lvl9pPr>
          </a:lstStyle>
          <a:p/>
        </p:txBody>
      </p:sp>
      <p:sp>
        <p:nvSpPr>
          <p:cNvPr id="13" name="Shape 1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8"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50" name="Shape 50"/>
          <p:cNvSpPr txBox="1"/>
          <p:nvPr>
            <p:ph type="title"/>
          </p:nvPr>
        </p:nvSpPr>
        <p:spPr>
          <a:xfrm>
            <a:off x="311700" y="991475"/>
            <a:ext cx="8520600" cy="1917900"/>
          </a:xfrm>
          <a:prstGeom prst="rect">
            <a:avLst/>
          </a:prstGeom>
        </p:spPr>
        <p:txBody>
          <a:bodyPr anchorCtr="0" anchor="ctr" bIns="91425" lIns="91425" rIns="91425" tIns="91425"/>
          <a:lstStyle>
            <a:lvl1pPr lvl="0" algn="ctr">
              <a:spcBef>
                <a:spcPts val="0"/>
              </a:spcBef>
              <a:buSzPct val="100000"/>
              <a:defRPr b="1" sz="14000"/>
            </a:lvl1pPr>
            <a:lvl2pPr lvl="1" algn="ctr">
              <a:spcBef>
                <a:spcPts val="0"/>
              </a:spcBef>
              <a:buSzPct val="100000"/>
              <a:defRPr b="1" sz="14000"/>
            </a:lvl2pPr>
            <a:lvl3pPr lvl="2" algn="ctr">
              <a:spcBef>
                <a:spcPts val="0"/>
              </a:spcBef>
              <a:buSzPct val="100000"/>
              <a:defRPr b="1" sz="14000"/>
            </a:lvl3pPr>
            <a:lvl4pPr lvl="3" algn="ctr">
              <a:spcBef>
                <a:spcPts val="0"/>
              </a:spcBef>
              <a:buSzPct val="100000"/>
              <a:defRPr b="1" sz="14000"/>
            </a:lvl4pPr>
            <a:lvl5pPr lvl="4" algn="ctr">
              <a:spcBef>
                <a:spcPts val="0"/>
              </a:spcBef>
              <a:buSzPct val="100000"/>
              <a:defRPr b="1" sz="14000"/>
            </a:lvl5pPr>
            <a:lvl6pPr lvl="5" algn="ctr">
              <a:spcBef>
                <a:spcPts val="0"/>
              </a:spcBef>
              <a:buSzPct val="100000"/>
              <a:defRPr b="1" sz="14000"/>
            </a:lvl6pPr>
            <a:lvl7pPr lvl="6" algn="ctr">
              <a:spcBef>
                <a:spcPts val="0"/>
              </a:spcBef>
              <a:buSzPct val="100000"/>
              <a:defRPr b="1" sz="14000"/>
            </a:lvl7pPr>
            <a:lvl8pPr lvl="7" algn="ctr">
              <a:spcBef>
                <a:spcPts val="0"/>
              </a:spcBef>
              <a:buSzPct val="100000"/>
              <a:defRPr b="1" sz="14000"/>
            </a:lvl8pPr>
            <a:lvl9pPr lvl="8" algn="ctr">
              <a:spcBef>
                <a:spcPts val="0"/>
              </a:spcBef>
              <a:buSzPct val="100000"/>
              <a:defRPr b="1" sz="14000"/>
            </a:lvl9pPr>
          </a:lstStyle>
          <a:p/>
        </p:txBody>
      </p:sp>
      <p:sp>
        <p:nvSpPr>
          <p:cNvPr id="51" name="Shape 51"/>
          <p:cNvSpPr txBox="1"/>
          <p:nvPr>
            <p:ph idx="1" type="body"/>
          </p:nvPr>
        </p:nvSpPr>
        <p:spPr>
          <a:xfrm>
            <a:off x="311700" y="3071300"/>
            <a:ext cx="8520600" cy="901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2" name="Shape 5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4" name="Shape 14"/>
        <p:cNvGrpSpPr/>
        <p:nvPr/>
      </p:nvGrpSpPr>
      <p:grpSpPr>
        <a:xfrm>
          <a:off x="0" y="0"/>
          <a:ext cx="0" cy="0"/>
          <a:chOff x="0" y="0"/>
          <a:chExt cx="0" cy="0"/>
        </a:xfrm>
      </p:grpSpPr>
      <p:cxnSp>
        <p:nvCxnSpPr>
          <p:cNvPr id="15" name="Shape 15"/>
          <p:cNvCxnSpPr/>
          <p:nvPr/>
        </p:nvCxnSpPr>
        <p:spPr>
          <a:xfrm>
            <a:off x="0" y="2998150"/>
            <a:ext cx="9144000" cy="0"/>
          </a:xfrm>
          <a:prstGeom prst="straightConnector1">
            <a:avLst/>
          </a:prstGeom>
          <a:noFill/>
          <a:ln cap="flat" cmpd="sng" w="19050">
            <a:solidFill>
              <a:schemeClr val="lt2"/>
            </a:solidFill>
            <a:prstDash val="solid"/>
            <a:round/>
            <a:headEnd len="med" w="med" type="none"/>
            <a:tailEnd len="med" w="med" type="none"/>
          </a:ln>
        </p:spPr>
      </p:cxnSp>
      <p:sp>
        <p:nvSpPr>
          <p:cNvPr id="16" name="Shape 16"/>
          <p:cNvSpPr txBox="1"/>
          <p:nvPr>
            <p:ph type="title"/>
          </p:nvPr>
        </p:nvSpPr>
        <p:spPr>
          <a:xfrm>
            <a:off x="510450" y="2057400"/>
            <a:ext cx="8123100" cy="778800"/>
          </a:xfrm>
          <a:prstGeom prst="rect">
            <a:avLst/>
          </a:prstGeom>
        </p:spPr>
        <p:txBody>
          <a:bodyPr anchorCtr="0" anchor="b" bIns="91425" lIns="91425" rIns="91425" tIns="91425"/>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p:txBody>
      </p:sp>
      <p:sp>
        <p:nvSpPr>
          <p:cNvPr id="17" name="Shape 1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8"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20" name="Shape 20"/>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1" name="Shape 21"/>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3" name="Shape 23"/>
        <p:cNvGrpSpPr/>
        <p:nvPr/>
      </p:nvGrpSpPr>
      <p:grpSpPr>
        <a:xfrm>
          <a:off x="0" y="0"/>
          <a:ext cx="0" cy="0"/>
          <a:chOff x="0" y="0"/>
          <a:chExt cx="0" cy="0"/>
        </a:xfrm>
      </p:grpSpPr>
      <p:sp>
        <p:nvSpPr>
          <p:cNvPr id="24" name="Shape 24"/>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5" name="Shape 25"/>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6" name="Shape 26"/>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8" name="Shape 28"/>
        <p:cNvGrpSpPr/>
        <p:nvPr/>
      </p:nvGrpSpPr>
      <p:grpSpPr>
        <a:xfrm>
          <a:off x="0" y="0"/>
          <a:ext cx="0" cy="0"/>
          <a:chOff x="0" y="0"/>
          <a:chExt cx="0" cy="0"/>
        </a:xfrm>
      </p:grpSpPr>
      <p:sp>
        <p:nvSpPr>
          <p:cNvPr id="29" name="Shape 29"/>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0" name="Shape 3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3" name="Shape 33"/>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2"/>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7975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7" name="Shape 3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8"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lt2"/>
            </a:solidFill>
            <a:prstDash val="solid"/>
            <a:round/>
            <a:headEnd len="med" w="med" type="none"/>
            <a:tailEnd len="med" w="med" type="none"/>
          </a:ln>
        </p:spPr>
      </p:cxnSp>
      <p:sp>
        <p:nvSpPr>
          <p:cNvPr id="41" name="Shape 41"/>
          <p:cNvSpPr txBox="1"/>
          <p:nvPr>
            <p:ph type="title"/>
          </p:nvPr>
        </p:nvSpPr>
        <p:spPr>
          <a:xfrm>
            <a:off x="265500" y="1205825"/>
            <a:ext cx="4045200" cy="15096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2" name="Shape 42"/>
          <p:cNvSpPr txBox="1"/>
          <p:nvPr>
            <p:ph idx="1" type="subTitle"/>
          </p:nvPr>
        </p:nvSpPr>
        <p:spPr>
          <a:xfrm>
            <a:off x="265500" y="2769000"/>
            <a:ext cx="4045200" cy="13455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3" name="Shape 43"/>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4" name="Shape 4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5" name="Shape 45"/>
        <p:cNvGrpSpPr/>
        <p:nvPr/>
      </p:nvGrpSpPr>
      <p:grpSpPr>
        <a:xfrm>
          <a:off x="0" y="0"/>
          <a:ext cx="0" cy="0"/>
          <a:chOff x="0" y="0"/>
          <a:chExt cx="0" cy="0"/>
        </a:xfrm>
      </p:grpSpPr>
      <p:sp>
        <p:nvSpPr>
          <p:cNvPr id="46" name="Shape 46"/>
          <p:cNvSpPr txBox="1"/>
          <p:nvPr>
            <p:ph idx="1" type="body"/>
          </p:nvPr>
        </p:nvSpPr>
        <p:spPr>
          <a:xfrm>
            <a:off x="311700" y="4236825"/>
            <a:ext cx="5998800" cy="598800"/>
          </a:xfrm>
          <a:prstGeom prst="rect">
            <a:avLst/>
          </a:prstGeom>
        </p:spPr>
        <p:txBody>
          <a:bodyPr anchorCtr="0" anchor="ctr" bIns="91425" lIns="91425" rIns="91425" tIns="91425"/>
          <a:lstStyle>
            <a:lvl1pPr lvl="0">
              <a:lnSpc>
                <a:spcPct val="100000"/>
              </a:lnSpc>
              <a:spcBef>
                <a:spcPts val="0"/>
              </a:spcBef>
              <a:spcAft>
                <a:spcPts val="0"/>
              </a:spcAft>
              <a:buSzPct val="100000"/>
              <a:buNone/>
              <a:defRPr sz="2100"/>
            </a:lvl1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1pPr>
            <a:lvl2pPr lvl="1">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2pPr>
            <a:lvl3pPr lvl="2">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3pPr>
            <a:lvl4pPr lvl="3">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4pPr>
            <a:lvl5pPr lvl="4">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5pPr>
            <a:lvl6pPr lvl="5">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6pPr>
            <a:lvl7pPr lvl="6">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7pPr>
            <a:lvl8pPr lvl="7">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8pPr>
            <a:lvl9pPr lvl="8">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accent3"/>
              </a:buClr>
              <a:buSzPct val="100000"/>
              <a:buFont typeface="Proxima Nova"/>
              <a:defRPr sz="1800">
                <a:solidFill>
                  <a:schemeClr val="accent3"/>
                </a:solidFill>
                <a:latin typeface="Proxima Nova"/>
                <a:ea typeface="Proxima Nova"/>
                <a:cs typeface="Proxima Nova"/>
                <a:sym typeface="Proxima Nova"/>
              </a:defRPr>
            </a:lvl1pPr>
            <a:lvl2pPr lvl="1">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2pPr>
            <a:lvl3pPr lvl="2">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3pPr>
            <a:lvl4pPr lvl="3">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4pPr>
            <a:lvl5pPr lvl="4">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5pPr>
            <a:lvl6pPr lvl="5">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6pPr>
            <a:lvl7pPr lvl="6">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7pPr>
            <a:lvl8pPr lvl="7">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8pPr>
            <a:lvl9pPr lvl="8">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1"/>
                </a:solidFill>
                <a:latin typeface="Proxima Nova"/>
                <a:ea typeface="Proxima Nova"/>
                <a:cs typeface="Proxima Nova"/>
                <a:sym typeface="Proxima Nova"/>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4.png"/><Relationship Id="rId4" Type="http://schemas.openxmlformats.org/officeDocument/2006/relationships/image" Target="../media/image00.png"/><Relationship Id="rId5" Type="http://schemas.openxmlformats.org/officeDocument/2006/relationships/image" Target="../media/image02.png"/><Relationship Id="rId6" Type="http://schemas.openxmlformats.org/officeDocument/2006/relationships/image" Target="../media/image0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sp>
        <p:nvSpPr>
          <p:cNvPr id="59" name="Shape 59"/>
          <p:cNvSpPr txBox="1"/>
          <p:nvPr>
            <p:ph type="ctrTitle"/>
          </p:nvPr>
        </p:nvSpPr>
        <p:spPr>
          <a:xfrm>
            <a:off x="311708" y="173075"/>
            <a:ext cx="8520600" cy="2052600"/>
          </a:xfrm>
          <a:prstGeom prst="rect">
            <a:avLst/>
          </a:prstGeom>
        </p:spPr>
        <p:txBody>
          <a:bodyPr anchorCtr="0" anchor="b" bIns="91425" lIns="91425" rIns="91425" tIns="91425">
            <a:noAutofit/>
          </a:bodyPr>
          <a:lstStyle/>
          <a:p>
            <a:pPr lvl="0">
              <a:spcBef>
                <a:spcPts val="0"/>
              </a:spcBef>
              <a:buNone/>
            </a:pPr>
            <a:r>
              <a:rPr lang="en"/>
              <a:t>SkillSwap</a:t>
            </a:r>
          </a:p>
        </p:txBody>
      </p:sp>
      <p:sp>
        <p:nvSpPr>
          <p:cNvPr id="60" name="Shape 60"/>
          <p:cNvSpPr txBox="1"/>
          <p:nvPr>
            <p:ph idx="1" type="subTitle"/>
          </p:nvPr>
        </p:nvSpPr>
        <p:spPr>
          <a:xfrm>
            <a:off x="311700" y="2225675"/>
            <a:ext cx="8520600" cy="792600"/>
          </a:xfrm>
          <a:prstGeom prst="rect">
            <a:avLst/>
          </a:prstGeom>
        </p:spPr>
        <p:txBody>
          <a:bodyPr anchorCtr="0" anchor="t" bIns="91425" lIns="91425" rIns="91425" tIns="91425">
            <a:noAutofit/>
          </a:bodyPr>
          <a:lstStyle/>
          <a:p>
            <a:pPr lvl="0">
              <a:spcBef>
                <a:spcPts val="0"/>
              </a:spcBef>
              <a:buNone/>
            </a:pPr>
            <a:r>
              <a:rPr lang="en"/>
              <a:t>A Community of Learners and Teachers</a:t>
            </a:r>
          </a:p>
        </p:txBody>
      </p:sp>
      <p:sp>
        <p:nvSpPr>
          <p:cNvPr id="61" name="Shape 61"/>
          <p:cNvSpPr txBox="1"/>
          <p:nvPr/>
        </p:nvSpPr>
        <p:spPr>
          <a:xfrm>
            <a:off x="311700" y="3166900"/>
            <a:ext cx="7866600" cy="2185200"/>
          </a:xfrm>
          <a:prstGeom prst="rect">
            <a:avLst/>
          </a:prstGeom>
          <a:noFill/>
          <a:ln>
            <a:noFill/>
          </a:ln>
        </p:spPr>
        <p:txBody>
          <a:bodyPr anchorCtr="0" anchor="t" bIns="91425" lIns="91425" rIns="91425" tIns="91425">
            <a:noAutofit/>
          </a:bodyPr>
          <a:lstStyle/>
          <a:p>
            <a:pPr lvl="0">
              <a:spcBef>
                <a:spcPts val="0"/>
              </a:spcBef>
              <a:buNone/>
            </a:pPr>
            <a:r>
              <a:rPr lang="en" sz="1800">
                <a:solidFill>
                  <a:srgbClr val="EFEFEF"/>
                </a:solidFill>
                <a:latin typeface="Proxima Nova"/>
                <a:ea typeface="Proxima Nova"/>
                <a:cs typeface="Proxima Nova"/>
                <a:sym typeface="Proxima Nova"/>
              </a:rPr>
              <a:t>All too often people have difficulty finding ways to learn new interesting things. We believe that these same people already have teachable skills. With SkillSwap, users can trade knowledge so that they can learn new skills and topics while also teaching others what they know; in this way, every user is both a learner and a teacher.</a:t>
            </a:r>
          </a:p>
        </p:txBody>
      </p:sp>
      <p:pic>
        <p:nvPicPr>
          <p:cNvPr descr="swap-clipart-3534-reload-refresh-design.png" id="62" name="Shape 62"/>
          <p:cNvPicPr preferRelativeResize="0"/>
          <p:nvPr/>
        </p:nvPicPr>
        <p:blipFill>
          <a:blip r:embed="rId3">
            <a:alphaModFix/>
          </a:blip>
          <a:stretch>
            <a:fillRect/>
          </a:stretch>
        </p:blipFill>
        <p:spPr>
          <a:xfrm>
            <a:off x="5664550" y="358794"/>
            <a:ext cx="2983275" cy="22424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x="0" y="0"/>
          <a:ext cx="0" cy="0"/>
          <a:chOff x="0" y="0"/>
          <a:chExt cx="0" cy="0"/>
        </a:xfrm>
      </p:grpSpPr>
      <p:sp>
        <p:nvSpPr>
          <p:cNvPr id="67" name="Shape 6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Tasks</a:t>
            </a:r>
          </a:p>
        </p:txBody>
      </p:sp>
      <p:sp>
        <p:nvSpPr>
          <p:cNvPr id="68" name="Shape 68"/>
          <p:cNvSpPr txBox="1"/>
          <p:nvPr>
            <p:ph idx="1" type="body"/>
          </p:nvPr>
        </p:nvSpPr>
        <p:spPr>
          <a:xfrm>
            <a:off x="253375" y="1070825"/>
            <a:ext cx="4633500" cy="3843600"/>
          </a:xfrm>
          <a:prstGeom prst="rect">
            <a:avLst/>
          </a:prstGeom>
        </p:spPr>
        <p:txBody>
          <a:bodyPr anchorCtr="0" anchor="t" bIns="91425" lIns="91425" rIns="91425" tIns="91425">
            <a:noAutofit/>
          </a:bodyPr>
          <a:lstStyle/>
          <a:p>
            <a:pPr indent="-381000" lvl="0" marL="457200" rtl="0">
              <a:spcBef>
                <a:spcPts val="0"/>
              </a:spcBef>
              <a:buSzPct val="100000"/>
            </a:pPr>
            <a:r>
              <a:rPr lang="en" sz="2400"/>
              <a:t>Simple</a:t>
            </a:r>
          </a:p>
          <a:p>
            <a:pPr indent="-355600" lvl="1" marL="914400" rtl="0">
              <a:spcBef>
                <a:spcPts val="0"/>
              </a:spcBef>
              <a:buSzPct val="100000"/>
            </a:pPr>
            <a:r>
              <a:rPr lang="en" sz="2000"/>
              <a:t>Learn a new skill/topic from someone</a:t>
            </a:r>
          </a:p>
        </p:txBody>
      </p:sp>
      <p:pic>
        <p:nvPicPr>
          <p:cNvPr id="69" name="Shape 69"/>
          <p:cNvPicPr preferRelativeResize="0"/>
          <p:nvPr/>
        </p:nvPicPr>
        <p:blipFill>
          <a:blip r:embed="rId3">
            <a:alphaModFix/>
          </a:blip>
          <a:stretch>
            <a:fillRect/>
          </a:stretch>
        </p:blipFill>
        <p:spPr>
          <a:xfrm>
            <a:off x="5096875" y="1679542"/>
            <a:ext cx="3847149" cy="20102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x="0" y="0"/>
          <a:ext cx="0" cy="0"/>
          <a:chOff x="0" y="0"/>
          <a:chExt cx="0" cy="0"/>
        </a:xfrm>
      </p:grpSpPr>
      <p:sp>
        <p:nvSpPr>
          <p:cNvPr id="74" name="Shape 74"/>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Tasks</a:t>
            </a:r>
          </a:p>
        </p:txBody>
      </p:sp>
      <p:sp>
        <p:nvSpPr>
          <p:cNvPr id="75" name="Shape 75"/>
          <p:cNvSpPr txBox="1"/>
          <p:nvPr>
            <p:ph idx="1" type="body"/>
          </p:nvPr>
        </p:nvSpPr>
        <p:spPr>
          <a:xfrm>
            <a:off x="253375" y="1070825"/>
            <a:ext cx="4633500" cy="3843600"/>
          </a:xfrm>
          <a:prstGeom prst="rect">
            <a:avLst/>
          </a:prstGeom>
        </p:spPr>
        <p:txBody>
          <a:bodyPr anchorCtr="0" anchor="t" bIns="91425" lIns="91425" rIns="91425" tIns="91425">
            <a:noAutofit/>
          </a:bodyPr>
          <a:lstStyle/>
          <a:p>
            <a:pPr indent="-381000" lvl="0" marL="457200" rtl="0">
              <a:spcBef>
                <a:spcPts val="0"/>
              </a:spcBef>
              <a:buClr>
                <a:srgbClr val="D9D9D9"/>
              </a:buClr>
              <a:buSzPct val="100000"/>
            </a:pPr>
            <a:r>
              <a:rPr lang="en" sz="2400">
                <a:solidFill>
                  <a:srgbClr val="D9D9D9"/>
                </a:solidFill>
              </a:rPr>
              <a:t>Simple</a:t>
            </a:r>
          </a:p>
          <a:p>
            <a:pPr indent="-355600" lvl="1" marL="914400" rtl="0">
              <a:spcBef>
                <a:spcPts val="0"/>
              </a:spcBef>
              <a:buClr>
                <a:srgbClr val="D9D9D9"/>
              </a:buClr>
              <a:buSzPct val="100000"/>
            </a:pPr>
            <a:r>
              <a:rPr lang="en" sz="2000">
                <a:solidFill>
                  <a:srgbClr val="D9D9D9"/>
                </a:solidFill>
              </a:rPr>
              <a:t>Learn a new skill/topic from someone</a:t>
            </a:r>
          </a:p>
          <a:p>
            <a:pPr indent="-381000" lvl="0" marL="457200" rtl="0">
              <a:spcBef>
                <a:spcPts val="0"/>
              </a:spcBef>
              <a:buSzPct val="100000"/>
            </a:pPr>
            <a:r>
              <a:rPr lang="en" sz="2400"/>
              <a:t>Moderate</a:t>
            </a:r>
          </a:p>
          <a:p>
            <a:pPr indent="-355600" lvl="1" marL="914400" rtl="0">
              <a:spcBef>
                <a:spcPts val="0"/>
              </a:spcBef>
              <a:buSzPct val="100000"/>
            </a:pPr>
            <a:r>
              <a:rPr lang="en" sz="2000"/>
              <a:t>Teach a familiar skill/topic to someone else</a:t>
            </a:r>
          </a:p>
        </p:txBody>
      </p:sp>
      <p:pic>
        <p:nvPicPr>
          <p:cNvPr id="76" name="Shape 76"/>
          <p:cNvPicPr preferRelativeResize="0"/>
          <p:nvPr/>
        </p:nvPicPr>
        <p:blipFill>
          <a:blip r:embed="rId3">
            <a:alphaModFix/>
          </a:blip>
          <a:stretch>
            <a:fillRect/>
          </a:stretch>
        </p:blipFill>
        <p:spPr>
          <a:xfrm>
            <a:off x="5096875" y="1679542"/>
            <a:ext cx="3847149" cy="2010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 name="Shape 80"/>
        <p:cNvGrpSpPr/>
        <p:nvPr/>
      </p:nvGrpSpPr>
      <p:grpSpPr>
        <a:xfrm>
          <a:off x="0" y="0"/>
          <a:ext cx="0" cy="0"/>
          <a:chOff x="0" y="0"/>
          <a:chExt cx="0" cy="0"/>
        </a:xfrm>
      </p:grpSpPr>
      <p:sp>
        <p:nvSpPr>
          <p:cNvPr id="81" name="Shape 81"/>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Tasks</a:t>
            </a:r>
          </a:p>
        </p:txBody>
      </p:sp>
      <p:sp>
        <p:nvSpPr>
          <p:cNvPr id="82" name="Shape 82"/>
          <p:cNvSpPr txBox="1"/>
          <p:nvPr>
            <p:ph idx="1" type="body"/>
          </p:nvPr>
        </p:nvSpPr>
        <p:spPr>
          <a:xfrm>
            <a:off x="253375" y="1070825"/>
            <a:ext cx="4633500" cy="3843600"/>
          </a:xfrm>
          <a:prstGeom prst="rect">
            <a:avLst/>
          </a:prstGeom>
        </p:spPr>
        <p:txBody>
          <a:bodyPr anchorCtr="0" anchor="t" bIns="91425" lIns="91425" rIns="91425" tIns="91425">
            <a:noAutofit/>
          </a:bodyPr>
          <a:lstStyle/>
          <a:p>
            <a:pPr indent="-381000" lvl="0" marL="457200" rtl="0">
              <a:spcBef>
                <a:spcPts val="0"/>
              </a:spcBef>
              <a:buClr>
                <a:srgbClr val="D9D9D9"/>
              </a:buClr>
              <a:buSzPct val="100000"/>
            </a:pPr>
            <a:r>
              <a:rPr lang="en" sz="2400">
                <a:solidFill>
                  <a:srgbClr val="D9D9D9"/>
                </a:solidFill>
              </a:rPr>
              <a:t>Simple</a:t>
            </a:r>
          </a:p>
          <a:p>
            <a:pPr indent="-355600" lvl="1" marL="914400" rtl="0">
              <a:spcBef>
                <a:spcPts val="0"/>
              </a:spcBef>
              <a:buClr>
                <a:srgbClr val="D9D9D9"/>
              </a:buClr>
              <a:buSzPct val="100000"/>
            </a:pPr>
            <a:r>
              <a:rPr lang="en" sz="2000">
                <a:solidFill>
                  <a:srgbClr val="D9D9D9"/>
                </a:solidFill>
              </a:rPr>
              <a:t>Learn a new skill/topic from someone</a:t>
            </a:r>
          </a:p>
          <a:p>
            <a:pPr indent="-381000" lvl="0" marL="457200" rtl="0">
              <a:spcBef>
                <a:spcPts val="0"/>
              </a:spcBef>
              <a:buClr>
                <a:srgbClr val="D9D9D9"/>
              </a:buClr>
              <a:buSzPct val="100000"/>
            </a:pPr>
            <a:r>
              <a:rPr lang="en" sz="2400">
                <a:solidFill>
                  <a:srgbClr val="D9D9D9"/>
                </a:solidFill>
              </a:rPr>
              <a:t>Moderate</a:t>
            </a:r>
          </a:p>
          <a:p>
            <a:pPr indent="-355600" lvl="1" marL="914400" rtl="0">
              <a:spcBef>
                <a:spcPts val="0"/>
              </a:spcBef>
              <a:buClr>
                <a:srgbClr val="D9D9D9"/>
              </a:buClr>
              <a:buSzPct val="100000"/>
            </a:pPr>
            <a:r>
              <a:rPr lang="en" sz="2000">
                <a:solidFill>
                  <a:srgbClr val="D9D9D9"/>
                </a:solidFill>
              </a:rPr>
              <a:t>Teach a familiar skill/topic to someone else</a:t>
            </a:r>
          </a:p>
          <a:p>
            <a:pPr indent="-381000" lvl="0" marL="457200" rtl="0">
              <a:spcBef>
                <a:spcPts val="0"/>
              </a:spcBef>
              <a:buSzPct val="100000"/>
            </a:pPr>
            <a:r>
              <a:rPr lang="en" sz="2400"/>
              <a:t>Complex</a:t>
            </a:r>
          </a:p>
          <a:p>
            <a:pPr indent="-355600" lvl="1" marL="914400" rtl="0">
              <a:spcBef>
                <a:spcPts val="0"/>
              </a:spcBef>
              <a:buSzPct val="100000"/>
            </a:pPr>
            <a:r>
              <a:rPr lang="en" sz="2000"/>
              <a:t>Pass on a newfound skill/topic by teaching it to someone else</a:t>
            </a:r>
          </a:p>
        </p:txBody>
      </p:sp>
      <p:pic>
        <p:nvPicPr>
          <p:cNvPr id="83" name="Shape 83"/>
          <p:cNvPicPr preferRelativeResize="0"/>
          <p:nvPr/>
        </p:nvPicPr>
        <p:blipFill>
          <a:blip r:embed="rId3">
            <a:alphaModFix/>
          </a:blip>
          <a:stretch>
            <a:fillRect/>
          </a:stretch>
        </p:blipFill>
        <p:spPr>
          <a:xfrm>
            <a:off x="5096875" y="1679542"/>
            <a:ext cx="3847149" cy="20102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x="0" y="0"/>
          <a:ext cx="0" cy="0"/>
          <a:chOff x="0" y="0"/>
          <a:chExt cx="0" cy="0"/>
        </a:xfrm>
      </p:grpSpPr>
      <p:sp>
        <p:nvSpPr>
          <p:cNvPr id="88" name="Shape 88"/>
          <p:cNvSpPr txBox="1"/>
          <p:nvPr>
            <p:ph type="title"/>
          </p:nvPr>
        </p:nvSpPr>
        <p:spPr>
          <a:xfrm>
            <a:off x="510450" y="2057400"/>
            <a:ext cx="8123100" cy="778800"/>
          </a:xfrm>
          <a:prstGeom prst="rect">
            <a:avLst/>
          </a:prstGeom>
        </p:spPr>
        <p:txBody>
          <a:bodyPr anchorCtr="0" anchor="b" bIns="91425" lIns="91425" rIns="91425" tIns="91425">
            <a:noAutofit/>
          </a:bodyPr>
          <a:lstStyle/>
          <a:p>
            <a:pPr lvl="0">
              <a:spcBef>
                <a:spcPts val="0"/>
              </a:spcBef>
              <a:buNone/>
            </a:pPr>
            <a:r>
              <a:rPr lang="en"/>
              <a:t>Storyboards</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x="0" y="0"/>
          <a:ext cx="0" cy="0"/>
          <a:chOff x="0" y="0"/>
          <a:chExt cx="0" cy="0"/>
        </a:xfrm>
      </p:grpSpPr>
      <p:sp>
        <p:nvSpPr>
          <p:cNvPr id="93" name="Shape 9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pic>
        <p:nvPicPr>
          <p:cNvPr id="94" name="Shape 94"/>
          <p:cNvPicPr preferRelativeResize="0"/>
          <p:nvPr/>
        </p:nvPicPr>
        <p:blipFill>
          <a:blip r:embed="rId3">
            <a:alphaModFix/>
          </a:blip>
          <a:stretch>
            <a:fillRect/>
          </a:stretch>
        </p:blipFill>
        <p:spPr>
          <a:xfrm>
            <a:off x="652675" y="227056"/>
            <a:ext cx="3744874" cy="2395699"/>
          </a:xfrm>
          <a:prstGeom prst="rect">
            <a:avLst/>
          </a:prstGeom>
          <a:noFill/>
          <a:ln>
            <a:noFill/>
          </a:ln>
        </p:spPr>
      </p:pic>
      <p:pic>
        <p:nvPicPr>
          <p:cNvPr id="95" name="Shape 95"/>
          <p:cNvPicPr preferRelativeResize="0"/>
          <p:nvPr/>
        </p:nvPicPr>
        <p:blipFill>
          <a:blip r:embed="rId4">
            <a:alphaModFix/>
          </a:blip>
          <a:stretch>
            <a:fillRect/>
          </a:stretch>
        </p:blipFill>
        <p:spPr>
          <a:xfrm>
            <a:off x="4936200" y="2918200"/>
            <a:ext cx="2743524" cy="2046825"/>
          </a:xfrm>
          <a:prstGeom prst="rect">
            <a:avLst/>
          </a:prstGeom>
          <a:noFill/>
          <a:ln>
            <a:noFill/>
          </a:ln>
        </p:spPr>
      </p:pic>
      <p:pic>
        <p:nvPicPr>
          <p:cNvPr id="96" name="Shape 96"/>
          <p:cNvPicPr preferRelativeResize="0"/>
          <p:nvPr/>
        </p:nvPicPr>
        <p:blipFill>
          <a:blip r:embed="rId5">
            <a:alphaModFix/>
          </a:blip>
          <a:stretch>
            <a:fillRect/>
          </a:stretch>
        </p:blipFill>
        <p:spPr>
          <a:xfrm>
            <a:off x="4936202" y="176777"/>
            <a:ext cx="3344725" cy="2638375"/>
          </a:xfrm>
          <a:prstGeom prst="rect">
            <a:avLst/>
          </a:prstGeom>
          <a:noFill/>
          <a:ln>
            <a:noFill/>
          </a:ln>
        </p:spPr>
      </p:pic>
      <p:pic>
        <p:nvPicPr>
          <p:cNvPr id="97" name="Shape 97"/>
          <p:cNvPicPr preferRelativeResize="0"/>
          <p:nvPr/>
        </p:nvPicPr>
        <p:blipFill>
          <a:blip r:embed="rId6">
            <a:alphaModFix/>
          </a:blip>
          <a:stretch>
            <a:fillRect/>
          </a:stretch>
        </p:blipFill>
        <p:spPr>
          <a:xfrm>
            <a:off x="469156" y="2729301"/>
            <a:ext cx="3786325" cy="23076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