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Source Code Pro"/>
      <p:regular r:id="rId32"/>
      <p:bold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6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9.xml"/><Relationship Id="rId35" Type="http://schemas.openxmlformats.org/officeDocument/2006/relationships/font" Target="fonts/Oswald-bold.fntdata"/><Relationship Id="rId12" Type="http://schemas.openxmlformats.org/officeDocument/2006/relationships/slide" Target="slides/slide8.xml"/><Relationship Id="rId34" Type="http://schemas.openxmlformats.org/officeDocument/2006/relationships/font" Target="fonts/Oswald-regular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changed this to reduce text clutter and to make users less confused at the profiles.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 changed this because our original front page had too much information. We broke it down into two new screens this time: a profile and a home screen to separate the information.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Brings user back to home page after updating profile at the end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SkillSwap occurs after availability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After a SkillSwap, users can choose to add skills they learned to skills they can now teach!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SkillSwap occurs after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can do whatever he wants, no constraints in terms of search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currently this prototype does not update profiles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Users unable to set their availabilities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Potential partners hard coded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Many buttons are not clickable.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have no Wizard-of-Oz elements but we do have hard coded stuff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The slider which decide how many points a user gives to their partner currently cannot be adjusted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→ All this because Marvel doesn’t allow database, or provide other more complex functionalities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can do whatever he wants, no constraints in terms of search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currently this prototype does not update profiles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Users unable to set their availabilities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Potential partners hard coded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Many buttons are not clickable.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have no Wizard-of-Oz elements but we do have hard coded stuff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The slider which decide how many points a user gives to their partner currently cannot be adjusted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→ All this because Marvel doesn’t allow database, or provide other more complex functionalities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User can do whatever he wants, no constraints in terms of search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currently this prototype does not update profiles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Users unable to set their availabilities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Potential partners hard coded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Many buttons are not clickable.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have no Wizard-of-Oz elements but we do have hard coded stuff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The slider which decide how many points a user gives to their partner currently cannot be adjusted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→ All this because Marvel doesn’t allow database, or provide other more complex functionalities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Users feel bad giving people they spent alot of time with low stars. So a point system would be better.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0" y="0"/>
            <a:ext cx="9063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SkillSwap: Med-Fi Prototype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08450" y="3000000"/>
            <a:ext cx="8232300" cy="20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Jacob Yu Villa, Dana Murphy, Tuan Tran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subTitle"/>
          </p:nvPr>
        </p:nvSpPr>
        <p:spPr>
          <a:xfrm>
            <a:off x="233375" y="4453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Design Change #2</a:t>
            </a: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464100" y="14396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Before                                         After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099" y="1946300"/>
            <a:ext cx="1813649" cy="291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850" y="1946300"/>
            <a:ext cx="1813650" cy="29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subTitle"/>
          </p:nvPr>
        </p:nvSpPr>
        <p:spPr>
          <a:xfrm>
            <a:off x="233375" y="4453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Design Change #3</a:t>
            </a:r>
          </a:p>
        </p:txBody>
      </p:sp>
      <p:sp>
        <p:nvSpPr>
          <p:cNvPr id="120" name="Shape 120"/>
          <p:cNvSpPr txBox="1"/>
          <p:nvPr>
            <p:ph idx="1" type="subTitle"/>
          </p:nvPr>
        </p:nvSpPr>
        <p:spPr>
          <a:xfrm>
            <a:off x="464100" y="14396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Before                             	    After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9525" y="1987850"/>
            <a:ext cx="1813650" cy="291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064" y="1987850"/>
            <a:ext cx="1691008" cy="287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8324" y="1987850"/>
            <a:ext cx="1813649" cy="291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Storyboard flow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subTitle"/>
          </p:nvPr>
        </p:nvSpPr>
        <p:spPr>
          <a:xfrm>
            <a:off x="189000" y="2467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#1:</a:t>
            </a:r>
          </a:p>
        </p:txBody>
      </p:sp>
      <p:cxnSp>
        <p:nvCxnSpPr>
          <p:cNvPr id="134" name="Shape 134"/>
          <p:cNvCxnSpPr/>
          <p:nvPr/>
        </p:nvCxnSpPr>
        <p:spPr>
          <a:xfrm>
            <a:off x="2614437" y="2723825"/>
            <a:ext cx="477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00" y="695949"/>
            <a:ext cx="2451150" cy="42879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Shape 136"/>
          <p:cNvCxnSpPr/>
          <p:nvPr/>
        </p:nvCxnSpPr>
        <p:spPr>
          <a:xfrm>
            <a:off x="207425" y="31513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7" name="Shape 137"/>
          <p:cNvCxnSpPr/>
          <p:nvPr/>
        </p:nvCxnSpPr>
        <p:spPr>
          <a:xfrm rot="10800000">
            <a:off x="207525" y="3525461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8" name="Shape 138"/>
          <p:cNvCxnSpPr/>
          <p:nvPr/>
        </p:nvCxnSpPr>
        <p:spPr>
          <a:xfrm>
            <a:off x="1098225" y="31513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9" name="Shape 139"/>
          <p:cNvCxnSpPr/>
          <p:nvPr/>
        </p:nvCxnSpPr>
        <p:spPr>
          <a:xfrm rot="10800000">
            <a:off x="207525" y="3151350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624" y="767649"/>
            <a:ext cx="2209900" cy="4144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3807175" y="2619507"/>
            <a:ext cx="0" cy="595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x="3807275" y="3212647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3" name="Shape 143"/>
          <p:cNvCxnSpPr/>
          <p:nvPr/>
        </p:nvCxnSpPr>
        <p:spPr>
          <a:xfrm>
            <a:off x="4697975" y="2619507"/>
            <a:ext cx="0" cy="595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4" name="Shape 144"/>
          <p:cNvCxnSpPr/>
          <p:nvPr/>
        </p:nvCxnSpPr>
        <p:spPr>
          <a:xfrm rot="10800000">
            <a:off x="3807275" y="2619507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5" name="Shape 1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6050" y="695962"/>
            <a:ext cx="2379451" cy="4144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Shape 146"/>
          <p:cNvCxnSpPr/>
          <p:nvPr/>
        </p:nvCxnSpPr>
        <p:spPr>
          <a:xfrm>
            <a:off x="6750375" y="400192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7" name="Shape 147"/>
          <p:cNvCxnSpPr/>
          <p:nvPr/>
        </p:nvCxnSpPr>
        <p:spPr>
          <a:xfrm rot="10800000">
            <a:off x="6750475" y="4376036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8" name="Shape 148"/>
          <p:cNvCxnSpPr/>
          <p:nvPr/>
        </p:nvCxnSpPr>
        <p:spPr>
          <a:xfrm>
            <a:off x="7641175" y="4001912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9" name="Shape 149"/>
          <p:cNvCxnSpPr/>
          <p:nvPr/>
        </p:nvCxnSpPr>
        <p:spPr>
          <a:xfrm rot="10800000">
            <a:off x="6750475" y="4001912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" name="Shape 150"/>
          <p:cNvCxnSpPr/>
          <p:nvPr/>
        </p:nvCxnSpPr>
        <p:spPr>
          <a:xfrm>
            <a:off x="5404212" y="2723825"/>
            <a:ext cx="477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subTitle"/>
          </p:nvPr>
        </p:nvSpPr>
        <p:spPr>
          <a:xfrm>
            <a:off x="233375" y="3122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#2: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725" y="759624"/>
            <a:ext cx="2472975" cy="4263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Shape 157"/>
          <p:cNvCxnSpPr/>
          <p:nvPr/>
        </p:nvCxnSpPr>
        <p:spPr>
          <a:xfrm>
            <a:off x="945650" y="34803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8" name="Shape 158"/>
          <p:cNvCxnSpPr/>
          <p:nvPr/>
        </p:nvCxnSpPr>
        <p:spPr>
          <a:xfrm rot="10800000">
            <a:off x="945750" y="3854461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9" name="Shape 159"/>
          <p:cNvCxnSpPr/>
          <p:nvPr/>
        </p:nvCxnSpPr>
        <p:spPr>
          <a:xfrm>
            <a:off x="1836450" y="34803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0" name="Shape 160"/>
          <p:cNvCxnSpPr/>
          <p:nvPr/>
        </p:nvCxnSpPr>
        <p:spPr>
          <a:xfrm rot="10800000">
            <a:off x="945750" y="3480350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1" name="Shape 161"/>
          <p:cNvCxnSpPr/>
          <p:nvPr/>
        </p:nvCxnSpPr>
        <p:spPr>
          <a:xfrm>
            <a:off x="3376712" y="26676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825" y="759625"/>
            <a:ext cx="2364451" cy="4263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Shape 163"/>
          <p:cNvCxnSpPr/>
          <p:nvPr/>
        </p:nvCxnSpPr>
        <p:spPr>
          <a:xfrm>
            <a:off x="7396762" y="26676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4" name="Shape 164"/>
          <p:cNvCxnSpPr/>
          <p:nvPr/>
        </p:nvCxnSpPr>
        <p:spPr>
          <a:xfrm>
            <a:off x="5479300" y="405007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5" name="Shape 165"/>
          <p:cNvCxnSpPr/>
          <p:nvPr/>
        </p:nvCxnSpPr>
        <p:spPr>
          <a:xfrm rot="10800000">
            <a:off x="5479400" y="4424186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6" name="Shape 166"/>
          <p:cNvCxnSpPr/>
          <p:nvPr/>
        </p:nvCxnSpPr>
        <p:spPr>
          <a:xfrm>
            <a:off x="6370100" y="405007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7" name="Shape 167"/>
          <p:cNvCxnSpPr/>
          <p:nvPr/>
        </p:nvCxnSpPr>
        <p:spPr>
          <a:xfrm rot="10800000">
            <a:off x="5479400" y="4050075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subTitle"/>
          </p:nvPr>
        </p:nvSpPr>
        <p:spPr>
          <a:xfrm>
            <a:off x="233375" y="3122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#2: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3344637" y="26676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4" name="Shape 174"/>
          <p:cNvCxnSpPr/>
          <p:nvPr/>
        </p:nvCxnSpPr>
        <p:spPr>
          <a:xfrm>
            <a:off x="7396762" y="26676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75" y="831824"/>
            <a:ext cx="2314499" cy="4191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hape 176"/>
          <p:cNvCxnSpPr/>
          <p:nvPr/>
        </p:nvCxnSpPr>
        <p:spPr>
          <a:xfrm>
            <a:off x="1138100" y="22920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7" name="Shape 177"/>
          <p:cNvCxnSpPr/>
          <p:nvPr/>
        </p:nvCxnSpPr>
        <p:spPr>
          <a:xfrm rot="10800000">
            <a:off x="1138200" y="2666161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8" name="Shape 178"/>
          <p:cNvCxnSpPr/>
          <p:nvPr/>
        </p:nvCxnSpPr>
        <p:spPr>
          <a:xfrm>
            <a:off x="2028900" y="22920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9" name="Shape 179"/>
          <p:cNvCxnSpPr/>
          <p:nvPr/>
        </p:nvCxnSpPr>
        <p:spPr>
          <a:xfrm rot="10800000">
            <a:off x="1138200" y="2292050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325" y="831825"/>
            <a:ext cx="2206616" cy="41913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Shape 181"/>
          <p:cNvCxnSpPr/>
          <p:nvPr/>
        </p:nvCxnSpPr>
        <p:spPr>
          <a:xfrm>
            <a:off x="5126075" y="437087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2" name="Shape 182"/>
          <p:cNvCxnSpPr/>
          <p:nvPr/>
        </p:nvCxnSpPr>
        <p:spPr>
          <a:xfrm rot="10800000">
            <a:off x="5126175" y="4744986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3" name="Shape 183"/>
          <p:cNvCxnSpPr/>
          <p:nvPr/>
        </p:nvCxnSpPr>
        <p:spPr>
          <a:xfrm>
            <a:off x="6016875" y="437087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4" name="Shape 184"/>
          <p:cNvCxnSpPr/>
          <p:nvPr/>
        </p:nvCxnSpPr>
        <p:spPr>
          <a:xfrm rot="10800000">
            <a:off x="5126175" y="4370875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subTitle"/>
          </p:nvPr>
        </p:nvSpPr>
        <p:spPr>
          <a:xfrm>
            <a:off x="233375" y="3122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#2: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3376712" y="26676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1" name="Shape 191"/>
          <p:cNvCxnSpPr/>
          <p:nvPr/>
        </p:nvCxnSpPr>
        <p:spPr>
          <a:xfrm>
            <a:off x="7396762" y="26676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275" y="871549"/>
            <a:ext cx="2471649" cy="41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550" y="978549"/>
            <a:ext cx="2268201" cy="40843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Shape 194"/>
          <p:cNvCxnSpPr/>
          <p:nvPr/>
        </p:nvCxnSpPr>
        <p:spPr>
          <a:xfrm>
            <a:off x="5557250" y="35227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5" name="Shape 195"/>
          <p:cNvCxnSpPr/>
          <p:nvPr/>
        </p:nvCxnSpPr>
        <p:spPr>
          <a:xfrm rot="10800000">
            <a:off x="5557350" y="3896861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6" name="Shape 196"/>
          <p:cNvCxnSpPr/>
          <p:nvPr/>
        </p:nvCxnSpPr>
        <p:spPr>
          <a:xfrm>
            <a:off x="6448050" y="35227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7" name="Shape 197"/>
          <p:cNvCxnSpPr/>
          <p:nvPr/>
        </p:nvCxnSpPr>
        <p:spPr>
          <a:xfrm rot="10800000">
            <a:off x="5557350" y="3522750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8" name="Shape 198"/>
          <p:cNvCxnSpPr/>
          <p:nvPr/>
        </p:nvCxnSpPr>
        <p:spPr>
          <a:xfrm>
            <a:off x="1432750" y="36029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99" name="Shape 199"/>
          <p:cNvCxnSpPr/>
          <p:nvPr/>
        </p:nvCxnSpPr>
        <p:spPr>
          <a:xfrm rot="10800000">
            <a:off x="1432850" y="3977061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0" name="Shape 200"/>
          <p:cNvCxnSpPr/>
          <p:nvPr/>
        </p:nvCxnSpPr>
        <p:spPr>
          <a:xfrm>
            <a:off x="2323550" y="360295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1" name="Shape 201"/>
          <p:cNvCxnSpPr/>
          <p:nvPr/>
        </p:nvCxnSpPr>
        <p:spPr>
          <a:xfrm rot="10800000">
            <a:off x="1432850" y="3602950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subTitle"/>
          </p:nvPr>
        </p:nvSpPr>
        <p:spPr>
          <a:xfrm>
            <a:off x="233375" y="3122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#2:</a:t>
            </a:r>
          </a:p>
        </p:txBody>
      </p:sp>
      <p:cxnSp>
        <p:nvCxnSpPr>
          <p:cNvPr id="207" name="Shape 207"/>
          <p:cNvCxnSpPr/>
          <p:nvPr/>
        </p:nvCxnSpPr>
        <p:spPr>
          <a:xfrm>
            <a:off x="2020637" y="26359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1699" y="896024"/>
            <a:ext cx="2268198" cy="4140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Shape 209"/>
          <p:cNvCxnSpPr/>
          <p:nvPr/>
        </p:nvCxnSpPr>
        <p:spPr>
          <a:xfrm>
            <a:off x="4660400" y="422652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0" name="Shape 210"/>
          <p:cNvCxnSpPr/>
          <p:nvPr/>
        </p:nvCxnSpPr>
        <p:spPr>
          <a:xfrm rot="10800000">
            <a:off x="4660500" y="4600636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1" name="Shape 211"/>
          <p:cNvCxnSpPr/>
          <p:nvPr/>
        </p:nvCxnSpPr>
        <p:spPr>
          <a:xfrm>
            <a:off x="5551200" y="422652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2" name="Shape 212"/>
          <p:cNvCxnSpPr/>
          <p:nvPr/>
        </p:nvCxnSpPr>
        <p:spPr>
          <a:xfrm rot="10800000">
            <a:off x="4660500" y="4226525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subTitle"/>
          </p:nvPr>
        </p:nvSpPr>
        <p:spPr>
          <a:xfrm>
            <a:off x="233375" y="2540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#3: Part 1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726" y="799750"/>
            <a:ext cx="2373899" cy="42167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Shape 219"/>
          <p:cNvCxnSpPr/>
          <p:nvPr/>
        </p:nvCxnSpPr>
        <p:spPr>
          <a:xfrm>
            <a:off x="4048275" y="207032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0" name="Shape 220"/>
          <p:cNvCxnSpPr/>
          <p:nvPr/>
        </p:nvCxnSpPr>
        <p:spPr>
          <a:xfrm rot="10800000">
            <a:off x="4048375" y="2444436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1" name="Shape 221"/>
          <p:cNvCxnSpPr/>
          <p:nvPr/>
        </p:nvCxnSpPr>
        <p:spPr>
          <a:xfrm>
            <a:off x="4939075" y="207032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22" name="Shape 222"/>
          <p:cNvCxnSpPr/>
          <p:nvPr/>
        </p:nvCxnSpPr>
        <p:spPr>
          <a:xfrm rot="10800000">
            <a:off x="4048375" y="2070325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subTitle"/>
          </p:nvPr>
        </p:nvSpPr>
        <p:spPr>
          <a:xfrm>
            <a:off x="233375" y="2540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#3: Part 2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999" y="912100"/>
            <a:ext cx="2247225" cy="4000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Shape 229"/>
          <p:cNvCxnSpPr/>
          <p:nvPr/>
        </p:nvCxnSpPr>
        <p:spPr>
          <a:xfrm>
            <a:off x="3956087" y="2675675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0" name="Shape 230"/>
          <p:cNvCxnSpPr/>
          <p:nvPr/>
        </p:nvCxnSpPr>
        <p:spPr>
          <a:xfrm>
            <a:off x="1940212" y="378750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1" name="Shape 231"/>
          <p:cNvCxnSpPr/>
          <p:nvPr/>
        </p:nvCxnSpPr>
        <p:spPr>
          <a:xfrm rot="10800000">
            <a:off x="1940312" y="4161611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2" name="Shape 232"/>
          <p:cNvCxnSpPr/>
          <p:nvPr/>
        </p:nvCxnSpPr>
        <p:spPr>
          <a:xfrm>
            <a:off x="2831012" y="3787500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3" name="Shape 233"/>
          <p:cNvCxnSpPr/>
          <p:nvPr/>
        </p:nvCxnSpPr>
        <p:spPr>
          <a:xfrm rot="10800000">
            <a:off x="1940312" y="3787500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675" y="799774"/>
            <a:ext cx="2206650" cy="4112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Shape 235"/>
          <p:cNvCxnSpPr/>
          <p:nvPr/>
        </p:nvCxnSpPr>
        <p:spPr>
          <a:xfrm>
            <a:off x="6116600" y="272432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6" name="Shape 236"/>
          <p:cNvCxnSpPr/>
          <p:nvPr/>
        </p:nvCxnSpPr>
        <p:spPr>
          <a:xfrm rot="10800000">
            <a:off x="6116700" y="3098436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7" name="Shape 237"/>
          <p:cNvCxnSpPr/>
          <p:nvPr/>
        </p:nvCxnSpPr>
        <p:spPr>
          <a:xfrm>
            <a:off x="7007400" y="2724325"/>
            <a:ext cx="0" cy="375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8" name="Shape 238"/>
          <p:cNvCxnSpPr/>
          <p:nvPr/>
        </p:nvCxnSpPr>
        <p:spPr>
          <a:xfrm rot="10800000">
            <a:off x="6116700" y="2724325"/>
            <a:ext cx="890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39" name="Shape 239"/>
          <p:cNvCxnSpPr/>
          <p:nvPr/>
        </p:nvCxnSpPr>
        <p:spPr>
          <a:xfrm>
            <a:off x="7751487" y="25717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Team mission statement/value proposition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650" y="1343375"/>
            <a:ext cx="2286000" cy="3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1525" y="1343375"/>
            <a:ext cx="2390775" cy="32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3199" y="1343375"/>
            <a:ext cx="4820850" cy="322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subTitle"/>
          </p:nvPr>
        </p:nvSpPr>
        <p:spPr>
          <a:xfrm>
            <a:off x="233375" y="2540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Task Flow Storyboard #3: Part 2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1661162" y="2571750"/>
            <a:ext cx="12318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025" y="829975"/>
            <a:ext cx="2444598" cy="4146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Prototyping Tools: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subTitle"/>
          </p:nvPr>
        </p:nvSpPr>
        <p:spPr>
          <a:xfrm>
            <a:off x="7349800" y="1541800"/>
            <a:ext cx="12672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Marvel</a:t>
            </a:r>
          </a:p>
        </p:txBody>
      </p:sp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67877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subTitle"/>
          </p:nvPr>
        </p:nvSpPr>
        <p:spPr>
          <a:xfrm>
            <a:off x="7349800" y="1541800"/>
            <a:ext cx="12672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Figma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67877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7877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ctrTitle"/>
          </p:nvPr>
        </p:nvSpPr>
        <p:spPr>
          <a:xfrm>
            <a:off x="311700" y="-163100"/>
            <a:ext cx="8520600" cy="167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Limitations and Tradeoffs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525250" y="2188225"/>
            <a:ext cx="87591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Users unable to set their availabilities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3000">
                <a:solidFill>
                  <a:schemeClr val="lt2"/>
                </a:solidFill>
              </a:rPr>
              <a:t>Unable to update information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3000">
                <a:solidFill>
                  <a:schemeClr val="lt2"/>
                </a:solidFill>
              </a:rPr>
              <a:t>Currently unable to set their availabilities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ctrTitle"/>
          </p:nvPr>
        </p:nvSpPr>
        <p:spPr>
          <a:xfrm>
            <a:off x="311700" y="-163100"/>
            <a:ext cx="8520600" cy="167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Limitations and Tradeoffs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25250" y="2188225"/>
            <a:ext cx="87591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3000">
                <a:solidFill>
                  <a:schemeClr val="lt2"/>
                </a:solidFill>
              </a:rPr>
              <a:t>Users unable to set their availabilities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Unable to update information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3000">
                <a:solidFill>
                  <a:schemeClr val="lt2"/>
                </a:solidFill>
              </a:rPr>
              <a:t>Currently unable to set their availabilities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ctrTitle"/>
          </p:nvPr>
        </p:nvSpPr>
        <p:spPr>
          <a:xfrm>
            <a:off x="311700" y="-163100"/>
            <a:ext cx="8520600" cy="167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Limitations and Tradeoffs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525250" y="2188225"/>
            <a:ext cx="8759100" cy="2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3000">
                <a:solidFill>
                  <a:schemeClr val="lt2"/>
                </a:solidFill>
              </a:rPr>
              <a:t>Users unable to set their availabilities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3000">
                <a:solidFill>
                  <a:schemeClr val="lt2"/>
                </a:solidFill>
              </a:rPr>
              <a:t>Unable to update information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Currently unable to set their availabilities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Outline: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1- TASKS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2- DESIGN CHANGES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3- STORYBOARD FLOW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4- PROTOTYPING TOOLS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5- LIMITATIONS AND TRADEOFFS</a:t>
            </a:r>
            <a:r>
              <a:rPr lang="en" sz="18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4357549" y="519550"/>
            <a:ext cx="3874800" cy="2063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Task # 1:  (easy)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Show others what you want to learn </a:t>
            </a:r>
          </a:p>
        </p:txBody>
      </p:sp>
      <p:pic>
        <p:nvPicPr>
          <p:cNvPr descr="Screen Shot 2016-11-03 at 5.04.20 PM.pn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575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4357549" y="519550"/>
            <a:ext cx="3874800" cy="2063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Task # 2: (medium) 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Find a partner to swap skills with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00" y="691362"/>
            <a:ext cx="4131549" cy="3408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x="4357549" y="519550"/>
            <a:ext cx="3874800" cy="2063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Task # 3:  (complex)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 algn="l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Teach a skill you have learned through the app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25" y="1041625"/>
            <a:ext cx="3985300" cy="30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changes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subTitle"/>
          </p:nvPr>
        </p:nvSpPr>
        <p:spPr>
          <a:xfrm>
            <a:off x="233375" y="4453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Design Change #1</a:t>
            </a: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444525" y="12379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Before                                         After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074" y="1801500"/>
            <a:ext cx="1913400" cy="30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0350" y="1801499"/>
            <a:ext cx="1794218" cy="30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