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Proxima Nova"/>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ProximaNova-bold.fntdata"/><Relationship Id="rId27" Type="http://schemas.openxmlformats.org/officeDocument/2006/relationships/font" Target="fonts/ProximaNova-regular.fntdata"/><Relationship Id="rId5" Type="http://schemas.openxmlformats.org/officeDocument/2006/relationships/notesMaster" Target="notesMasters/notesMaster.xml"/><Relationship Id="rId6" Type="http://schemas.openxmlformats.org/officeDocument/2006/relationships/slide" Target="slides/slide.xml"/><Relationship Id="rId29" Type="http://schemas.openxmlformats.org/officeDocument/2006/relationships/font" Target="fonts/ProximaNova-italic.fntdata"/><Relationship Id="rId7" Type="http://schemas.openxmlformats.org/officeDocument/2006/relationships/slide" Target="slides/slide1.xml"/><Relationship Id="rId8" Type="http://schemas.openxmlformats.org/officeDocument/2006/relationships/slide" Target="slides/slide2.xml"/><Relationship Id="rId30" Type="http://schemas.openxmlformats.org/officeDocument/2006/relationships/font" Target="fonts/ProximaNova-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xml.rels><?xml version="1.0" encoding="UTF-8" standalone="yes"?><Relationships xmlns="http://schemas.openxmlformats.org/package/2006/relationships"><Relationship Id="rId1" Type="http://schemas.openxmlformats.org/officeDocument/2006/relationships/theme" Target="../theme/theme.xml"/></Relationships>
</file>

<file path=ppt/notesMasters/notesMaster.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notesSlide.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0" name="Shape 100"/>
        <p:cNvGrpSpPr/>
        <p:nvPr/>
      </p:nvGrpSpPr>
      <p:grpSpPr>
        <a:xfrm>
          <a:off x="0" y="0"/>
          <a:ext cx="0" cy="0"/>
          <a:chOff x="0" y="0"/>
          <a:chExt cx="0" cy="0"/>
        </a:xfrm>
      </p:grpSpPr>
      <p:sp>
        <p:nvSpPr>
          <p:cNvPr id="101" name="Shape 1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2" name="Shape 10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Hi everyone! We are team Urbanspire</a:t>
            </a:r>
          </a:p>
        </p:txBody>
      </p:sp>
    </p:spTree>
  </p:cSld>
  <p:clrMapOvr>
    <a:masterClrMapping/>
  </p:clrMapOvr>
</p:note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8" name="Shape 108"/>
        <p:cNvGrpSpPr/>
        <p:nvPr/>
      </p:nvGrpSpPr>
      <p:grpSpPr>
        <a:xfrm>
          <a:off x="0" y="0"/>
          <a:ext cx="0" cy="0"/>
          <a:chOff x="0" y="0"/>
          <a:chExt cx="0" cy="0"/>
        </a:xfrm>
      </p:grpSpPr>
      <p:sp>
        <p:nvSpPr>
          <p:cNvPr id="109" name="Shape 1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0" name="Shape 11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And my name is Adrienne.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7" name="Shape 187"/>
        <p:cNvGrpSpPr/>
        <p:nvPr/>
      </p:nvGrpSpPr>
      <p:grpSpPr>
        <a:xfrm>
          <a:off x="0" y="0"/>
          <a:ext cx="0" cy="0"/>
          <a:chOff x="0" y="0"/>
          <a:chExt cx="0" cy="0"/>
        </a:xfrm>
      </p:grpSpPr>
      <p:sp>
        <p:nvSpPr>
          <p:cNvPr id="188" name="Shape 1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9" name="Shape 18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a:p>
            <a:pPr lvl="0" rtl="0">
              <a:spcBef>
                <a:spcPts val="0"/>
              </a:spcBef>
              <a:buNone/>
            </a:pPr>
            <a:r>
              <a:rPr lang="en"/>
              <a:t>facelift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8" name="Shape 198"/>
        <p:cNvGrpSpPr/>
        <p:nvPr/>
      </p:nvGrpSpPr>
      <p:grpSpPr>
        <a:xfrm>
          <a:off x="0" y="0"/>
          <a:ext cx="0" cy="0"/>
          <a:chOff x="0" y="0"/>
          <a:chExt cx="0" cy="0"/>
        </a:xfrm>
      </p:grpSpPr>
      <p:sp>
        <p:nvSpPr>
          <p:cNvPr id="199" name="Shape 1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0" name="Shape 200"/>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buChar char="-"/>
            </a:pPr>
            <a:r>
              <a:rPr lang="en"/>
              <a:t>perpetuating data once its connected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9" name="Shape 20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why:</a:t>
            </a:r>
          </a:p>
          <a:p>
            <a:pPr lvl="0" rtl="0">
              <a:spcBef>
                <a:spcPts val="0"/>
              </a:spcBef>
              <a:buNone/>
            </a:pPr>
            <a:r>
              <a:t/>
            </a:r>
            <a:endParaRPr/>
          </a:p>
          <a:p>
            <a:pPr lvl="0" rtl="0">
              <a:spcBef>
                <a:spcPts val="0"/>
              </a:spcBef>
              <a:buNone/>
            </a:pPr>
            <a:r>
              <a:rPr lang="en"/>
              <a:t>want to enable class facilitation through the website, </a:t>
            </a:r>
          </a:p>
          <a:p>
            <a:pPr lvl="0" rtl="0">
              <a:spcBef>
                <a:spcPts val="0"/>
              </a:spcBef>
              <a:buNone/>
            </a:pPr>
            <a:r>
              <a:rPr lang="en"/>
              <a:t>viewing info on teachers, </a:t>
            </a:r>
          </a:p>
          <a:p>
            <a:pPr lvl="0" rtl="0">
              <a:spcBef>
                <a:spcPts val="0"/>
              </a:spcBef>
              <a:buNone/>
            </a:pPr>
            <a:r>
              <a:rPr lang="en"/>
              <a:t>seeing classes you’ve taken.</a:t>
            </a:r>
          </a:p>
          <a:p>
            <a:pPr lvl="0" rtl="0">
              <a:spcBef>
                <a:spcPts val="0"/>
              </a:spcBef>
              <a:buNone/>
            </a:pPr>
            <a:r>
              <a:rPr lang="en"/>
              <a:t>opens us up to having a lot more features to facilitate making connections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6" name="Shape 21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why:</a:t>
            </a:r>
          </a:p>
          <a:p>
            <a:pPr lvl="0" rtl="0">
              <a:spcBef>
                <a:spcPts val="0"/>
              </a:spcBef>
              <a:buNone/>
            </a:pPr>
            <a:r>
              <a:t/>
            </a:r>
            <a:endParaRPr/>
          </a:p>
          <a:p>
            <a:pPr lvl="0" rtl="0">
              <a:spcBef>
                <a:spcPts val="0"/>
              </a:spcBef>
              <a:buNone/>
            </a:pPr>
            <a:r>
              <a:rPr lang="en"/>
              <a:t>participants wanted more guidance as to what to put in the class description to make it attractive to more people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1" name="Shape 221"/>
        <p:cNvGrpSpPr/>
        <p:nvPr/>
      </p:nvGrpSpPr>
      <p:grpSpPr>
        <a:xfrm>
          <a:off x="0" y="0"/>
          <a:ext cx="0" cy="0"/>
          <a:chOff x="0" y="0"/>
          <a:chExt cx="0" cy="0"/>
        </a:xfrm>
      </p:grpSpPr>
      <p:sp>
        <p:nvSpPr>
          <p:cNvPr id="222" name="Shape 2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3" name="Shape 22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why:</a:t>
            </a:r>
          </a:p>
          <a:p>
            <a:pPr lvl="0" rtl="0">
              <a:spcBef>
                <a:spcPts val="0"/>
              </a:spcBef>
              <a:buNone/>
            </a:pPr>
            <a:r>
              <a:t/>
            </a:r>
            <a:endParaRPr/>
          </a:p>
          <a:p>
            <a:pPr lvl="0" rtl="0">
              <a:spcBef>
                <a:spcPts val="0"/>
              </a:spcBef>
              <a:buNone/>
            </a:pPr>
            <a:r>
              <a:rPr lang="en"/>
              <a:t>relaying more info about a class through tags</a:t>
            </a:r>
          </a:p>
          <a:p>
            <a:pPr lvl="0" rtl="0">
              <a:spcBef>
                <a:spcPts val="0"/>
              </a:spcBef>
              <a:buNone/>
            </a:pPr>
            <a:r>
              <a:rPr lang="en"/>
              <a:t>searching through tags,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0" name="Shape 23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why:</a:t>
            </a:r>
          </a:p>
          <a:p>
            <a:pPr lvl="0" rtl="0">
              <a:spcBef>
                <a:spcPts val="0"/>
              </a:spcBef>
              <a:buNone/>
            </a:pPr>
            <a:r>
              <a:t/>
            </a:r>
            <a:endParaRPr/>
          </a:p>
          <a:p>
            <a:pPr lvl="0" rtl="0">
              <a:spcBef>
                <a:spcPts val="0"/>
              </a:spcBef>
              <a:buNone/>
            </a:pPr>
            <a:r>
              <a:rPr lang="en"/>
              <a:t>users wanted to know more about a teacher before taking a class with them. </a:t>
            </a:r>
          </a:p>
          <a:p>
            <a:pPr lvl="0" rtl="0">
              <a:spcBef>
                <a:spcPts val="0"/>
              </a:spcBef>
              <a:buNone/>
            </a:pPr>
            <a:r>
              <a:t/>
            </a:r>
            <a:endParaRPr/>
          </a:p>
          <a:p>
            <a:pPr lvl="0" rtl="0">
              <a:spcBef>
                <a:spcPts val="0"/>
              </a:spcBef>
              <a:buNone/>
            </a:pPr>
            <a:r>
              <a:rPr lang="en"/>
              <a:t>now: reviews allow them to see all the teachers previous reviews before taking a class (if they’ve had a class before)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7" name="Shape 237"/>
        <p:cNvGrpSpPr/>
        <p:nvPr/>
      </p:nvGrpSpPr>
      <p:grpSpPr>
        <a:xfrm>
          <a:off x="0" y="0"/>
          <a:ext cx="0" cy="0"/>
          <a:chOff x="0" y="0"/>
          <a:chExt cx="0" cy="0"/>
        </a:xfrm>
      </p:grpSpPr>
      <p:sp>
        <p:nvSpPr>
          <p:cNvPr id="238" name="Shape 2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9" name="Shape 23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2" name="Shape 242"/>
        <p:cNvGrpSpPr/>
        <p:nvPr/>
      </p:nvGrpSpPr>
      <p:grpSpPr>
        <a:xfrm>
          <a:off x="0" y="0"/>
          <a:ext cx="0" cy="0"/>
          <a:chOff x="0" y="0"/>
          <a:chExt cx="0" cy="0"/>
        </a:xfrm>
      </p:grpSpPr>
      <p:sp>
        <p:nvSpPr>
          <p:cNvPr id="243" name="Shape 2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4" name="Shape 24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1" name="Shape 25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4" name="Shape 254"/>
        <p:cNvGrpSpPr/>
        <p:nvPr/>
      </p:nvGrpSpPr>
      <p:grpSpPr>
        <a:xfrm>
          <a:off x="0" y="0"/>
          <a:ext cx="0" cy="0"/>
          <a:chOff x="0" y="0"/>
          <a:chExt cx="0" cy="0"/>
        </a:xfrm>
      </p:grpSpPr>
      <p:sp>
        <p:nvSpPr>
          <p:cNvPr id="255" name="Shape 2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6" name="Shape 25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4" name="Shape 12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0" name="Shape 260"/>
        <p:cNvGrpSpPr/>
        <p:nvPr/>
      </p:nvGrpSpPr>
      <p:grpSpPr>
        <a:xfrm>
          <a:off x="0" y="0"/>
          <a:ext cx="0" cy="0"/>
          <a:chOff x="0" y="0"/>
          <a:chExt cx="0" cy="0"/>
        </a:xfrm>
      </p:grpSpPr>
      <p:sp>
        <p:nvSpPr>
          <p:cNvPr id="261" name="Shape 2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2" name="Shape 26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7" name="Shape 127"/>
        <p:cNvGrpSpPr/>
        <p:nvPr/>
      </p:nvGrpSpPr>
      <p:grpSpPr>
        <a:xfrm>
          <a:off x="0" y="0"/>
          <a:ext cx="0" cy="0"/>
          <a:chOff x="0" y="0"/>
          <a:chExt cx="0" cy="0"/>
        </a:xfrm>
      </p:grpSpPr>
      <p:sp>
        <p:nvSpPr>
          <p:cNvPr id="128" name="Shape 1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9" name="Shape 12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The application we are building is aimed at mitigating the problems that exist due to global migration and diaspora. </a:t>
            </a:r>
          </a:p>
          <a:p>
            <a:pPr lvl="0" rtl="0">
              <a:spcBef>
                <a:spcPts val="0"/>
              </a:spcBef>
              <a:buNone/>
            </a:pPr>
            <a:r>
              <a:t/>
            </a:r>
            <a:endParaRPr/>
          </a:p>
          <a:p>
            <a:pPr lvl="0" rtl="0">
              <a:spcBef>
                <a:spcPts val="0"/>
              </a:spcBef>
              <a:buNone/>
            </a:pPr>
            <a:r>
              <a:rPr lang="en"/>
              <a:t>The main pain point is that of newcomers who often feel alienated, confused, and anxious when integrating into existing communities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7" name="Shape 13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Our solution, through Urbanspire, is to create a cultural bridge by empowers newcomers to flourish in their new communities by teaching classes on topics from their home culture and building connections with their neighbors in that context.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5" name="Shape 14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8" name="Shape 148"/>
        <p:cNvGrpSpPr/>
        <p:nvPr/>
      </p:nvGrpSpPr>
      <p:grpSpPr>
        <a:xfrm>
          <a:off x="0" y="0"/>
          <a:ext cx="0" cy="0"/>
          <a:chOff x="0" y="0"/>
          <a:chExt cx="0" cy="0"/>
        </a:xfrm>
      </p:grpSpPr>
      <p:sp>
        <p:nvSpPr>
          <p:cNvPr id="149" name="Shape 1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0" name="Shape 15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a:p>
            <a:pPr lvl="0" rtl="0">
              <a:spcBef>
                <a:spcPts val="0"/>
              </a:spcBef>
              <a:buNone/>
            </a:pPr>
            <a:r>
              <a:rPr lang="en"/>
              <a:t>Photo: Global flows of people from 2005 - 2010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6" name="Shape 15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why change: </a:t>
            </a:r>
          </a:p>
          <a:p>
            <a:pPr lvl="0" rtl="0">
              <a:spcBef>
                <a:spcPts val="0"/>
              </a:spcBef>
              <a:buNone/>
            </a:pPr>
            <a:r>
              <a:rPr lang="en"/>
              <a:t>Our test participants were confused with how the interaction worked between switching between the teaching and learnings modes. </a:t>
            </a:r>
          </a:p>
          <a:p>
            <a:pPr lvl="0" rtl="0">
              <a:spcBef>
                <a:spcPts val="0"/>
              </a:spcBef>
              <a:buNone/>
            </a:pPr>
            <a:r>
              <a:rPr lang="en"/>
              <a:t>All three of our participants either failed this task or took around 3-5 minutes trying to figure out how to do it.</a:t>
            </a:r>
          </a:p>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6" name="Shape 166"/>
        <p:cNvGrpSpPr/>
        <p:nvPr/>
      </p:nvGrpSpPr>
      <p:grpSpPr>
        <a:xfrm>
          <a:off x="0" y="0"/>
          <a:ext cx="0" cy="0"/>
          <a:chOff x="0" y="0"/>
          <a:chExt cx="0" cy="0"/>
        </a:xfrm>
      </p:grpSpPr>
      <p:sp>
        <p:nvSpPr>
          <p:cNvPr id="167" name="Shape 1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8" name="Shape 16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why change:</a:t>
            </a:r>
          </a:p>
          <a:p>
            <a:pPr lvl="0" rtl="0">
              <a:spcBef>
                <a:spcPts val="0"/>
              </a:spcBef>
              <a:buNone/>
            </a:pPr>
            <a:r>
              <a:t/>
            </a:r>
            <a:endParaRPr/>
          </a:p>
          <a:p>
            <a:pPr lvl="0" rtl="0">
              <a:spcBef>
                <a:spcPts val="0"/>
              </a:spcBef>
              <a:buNone/>
            </a:pPr>
            <a:r>
              <a:rPr lang="en"/>
              <a:t>Some participants confused by the results page, because the second tier is actually recommendations so the results were unrelated</a:t>
            </a:r>
          </a:p>
          <a:p>
            <a:pPr lvl="0" rtl="0">
              <a:spcBef>
                <a:spcPts val="0"/>
              </a:spcBef>
              <a:buNone/>
            </a:pPr>
            <a:r>
              <a:t/>
            </a:r>
            <a:endParaRPr/>
          </a:p>
          <a:p>
            <a:pPr lvl="0" rtl="0">
              <a:spcBef>
                <a:spcPts val="0"/>
              </a:spcBef>
              <a:buNone/>
            </a:pPr>
            <a:r>
              <a:rPr lang="en"/>
              <a:t>Change: We moved the search selectors to this page, and have the results dynamically update below. We first show recommendations, and once they search, its only their search results. </a:t>
            </a:r>
          </a:p>
          <a:p>
            <a:pPr lvl="0" rtl="0">
              <a:spcBef>
                <a:spcPts val="0"/>
              </a:spcBef>
              <a:buNone/>
            </a:pPr>
            <a:r>
              <a:t/>
            </a:r>
            <a:endParaRPr/>
          </a:p>
          <a:p>
            <a:pPr lvl="0" rtl="0">
              <a:spcBef>
                <a:spcPts val="0"/>
              </a:spcBef>
              <a:buNone/>
            </a:pPr>
            <a:r>
              <a:rPr lang="en"/>
              <a:t>Another Idea we are playing with is having a panel on the right with trending classes.</a:t>
            </a:r>
          </a:p>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5" name="Shape 175"/>
        <p:cNvGrpSpPr/>
        <p:nvPr/>
      </p:nvGrpSpPr>
      <p:grpSpPr>
        <a:xfrm>
          <a:off x="0" y="0"/>
          <a:ext cx="0" cy="0"/>
          <a:chOff x="0" y="0"/>
          <a:chExt cx="0" cy="0"/>
        </a:xfrm>
      </p:grpSpPr>
      <p:sp>
        <p:nvSpPr>
          <p:cNvPr id="176" name="Shape 1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7" name="Shape 17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a:p>
            <a:pPr lvl="0" rtl="0">
              <a:spcBef>
                <a:spcPts val="0"/>
              </a:spcBef>
              <a:buNone/>
            </a:pPr>
            <a:r>
              <a:rPr lang="en"/>
              <a:t>why change:</a:t>
            </a:r>
          </a:p>
          <a:p>
            <a:pPr lvl="0" rtl="0">
              <a:spcBef>
                <a:spcPts val="0"/>
              </a:spcBef>
              <a:buNone/>
            </a:pPr>
            <a:r>
              <a:rPr lang="en"/>
              <a:t>wasn’t much confusion, only on whether the stars were for the class or teacher. also wanted the user to be able to see all the class info as they went through the sign up process.</a:t>
            </a:r>
          </a:p>
        </p:txBody>
      </p:sp>
    </p:spTree>
  </p:cSld>
  <p:clrMapOvr>
    <a:masterClrMapping/>
  </p:clrMapOvr>
</p:notes>
</file>

<file path=ppt/slideLayouts/_rels/slideLayout.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slideLayout.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599" cy="2052599"/>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599"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599"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54" name="Shape 54"/>
        <p:cNvGrpSpPr/>
        <p:nvPr/>
      </p:nvGrpSpPr>
      <p:grpSpPr>
        <a:xfrm>
          <a:off x="0" y="0"/>
          <a:ext cx="0" cy="0"/>
          <a:chOff x="0" y="0"/>
          <a:chExt cx="0" cy="0"/>
        </a:xfrm>
      </p:grpSpPr>
      <p:cxnSp>
        <p:nvCxnSpPr>
          <p:cNvPr id="55" name="Shape 55"/>
          <p:cNvCxnSpPr/>
          <p:nvPr/>
        </p:nvCxnSpPr>
        <p:spPr>
          <a:xfrm>
            <a:off x="0" y="2998150"/>
            <a:ext cx="9144000" cy="0"/>
          </a:xfrm>
          <a:prstGeom prst="straightConnector1">
            <a:avLst/>
          </a:prstGeom>
          <a:noFill/>
          <a:ln cap="flat" cmpd="sng" w="19050">
            <a:solidFill>
              <a:schemeClr val="lt2"/>
            </a:solidFill>
            <a:prstDash val="solid"/>
            <a:round/>
            <a:headEnd len="med" w="med" type="none"/>
            <a:tailEnd len="med" w="med" type="none"/>
          </a:ln>
        </p:spPr>
      </p:cxnSp>
      <p:sp>
        <p:nvSpPr>
          <p:cNvPr id="56" name="Shape 56"/>
          <p:cNvSpPr txBox="1"/>
          <p:nvPr>
            <p:ph type="ctrTitle"/>
          </p:nvPr>
        </p:nvSpPr>
        <p:spPr>
          <a:xfrm>
            <a:off x="510450" y="1257300"/>
            <a:ext cx="8123100" cy="1588500"/>
          </a:xfrm>
          <a:prstGeom prst="rect">
            <a:avLst/>
          </a:prstGeom>
        </p:spPr>
        <p:txBody>
          <a:bodyPr anchorCtr="0" anchor="b" bIns="91425" lIns="91425" rIns="91425" tIns="91425"/>
          <a:lstStyle>
            <a:lvl1pPr lvl="0" rtl="0">
              <a:spcBef>
                <a:spcPts val="0"/>
              </a:spcBef>
              <a:buClr>
                <a:schemeClr val="lt1"/>
              </a:buClr>
              <a:buSzPct val="100000"/>
              <a:defRPr sz="4800">
                <a:solidFill>
                  <a:schemeClr val="lt1"/>
                </a:solidFill>
              </a:defRPr>
            </a:lvl1pPr>
            <a:lvl2pPr lvl="1" rtl="0">
              <a:spcBef>
                <a:spcPts val="0"/>
              </a:spcBef>
              <a:buClr>
                <a:schemeClr val="lt1"/>
              </a:buClr>
              <a:buSzPct val="100000"/>
              <a:defRPr sz="4800">
                <a:solidFill>
                  <a:schemeClr val="lt1"/>
                </a:solidFill>
              </a:defRPr>
            </a:lvl2pPr>
            <a:lvl3pPr lvl="2" rtl="0">
              <a:spcBef>
                <a:spcPts val="0"/>
              </a:spcBef>
              <a:buClr>
                <a:schemeClr val="lt1"/>
              </a:buClr>
              <a:buSzPct val="100000"/>
              <a:defRPr sz="4800">
                <a:solidFill>
                  <a:schemeClr val="lt1"/>
                </a:solidFill>
              </a:defRPr>
            </a:lvl3pPr>
            <a:lvl4pPr lvl="3" rtl="0">
              <a:spcBef>
                <a:spcPts val="0"/>
              </a:spcBef>
              <a:buClr>
                <a:schemeClr val="lt1"/>
              </a:buClr>
              <a:buSzPct val="100000"/>
              <a:defRPr sz="4800">
                <a:solidFill>
                  <a:schemeClr val="lt1"/>
                </a:solidFill>
              </a:defRPr>
            </a:lvl4pPr>
            <a:lvl5pPr lvl="4" rtl="0">
              <a:spcBef>
                <a:spcPts val="0"/>
              </a:spcBef>
              <a:buClr>
                <a:schemeClr val="lt1"/>
              </a:buClr>
              <a:buSzPct val="100000"/>
              <a:defRPr sz="4800">
                <a:solidFill>
                  <a:schemeClr val="lt1"/>
                </a:solidFill>
              </a:defRPr>
            </a:lvl5pPr>
            <a:lvl6pPr lvl="5" rtl="0">
              <a:spcBef>
                <a:spcPts val="0"/>
              </a:spcBef>
              <a:buClr>
                <a:schemeClr val="lt1"/>
              </a:buClr>
              <a:buSzPct val="100000"/>
              <a:defRPr sz="4800">
                <a:solidFill>
                  <a:schemeClr val="lt1"/>
                </a:solidFill>
              </a:defRPr>
            </a:lvl6pPr>
            <a:lvl7pPr lvl="6" rtl="0">
              <a:spcBef>
                <a:spcPts val="0"/>
              </a:spcBef>
              <a:buClr>
                <a:schemeClr val="lt1"/>
              </a:buClr>
              <a:buSzPct val="100000"/>
              <a:defRPr sz="4800">
                <a:solidFill>
                  <a:schemeClr val="lt1"/>
                </a:solidFill>
              </a:defRPr>
            </a:lvl7pPr>
            <a:lvl8pPr lvl="7" rtl="0">
              <a:spcBef>
                <a:spcPts val="0"/>
              </a:spcBef>
              <a:buClr>
                <a:schemeClr val="lt1"/>
              </a:buClr>
              <a:buSzPct val="100000"/>
              <a:defRPr sz="4800">
                <a:solidFill>
                  <a:schemeClr val="lt1"/>
                </a:solidFill>
              </a:defRPr>
            </a:lvl8pPr>
            <a:lvl9pPr lvl="8" rtl="0">
              <a:spcBef>
                <a:spcPts val="0"/>
              </a:spcBef>
              <a:buClr>
                <a:schemeClr val="lt1"/>
              </a:buClr>
              <a:buSzPct val="100000"/>
              <a:defRPr sz="4800">
                <a:solidFill>
                  <a:schemeClr val="lt1"/>
                </a:solidFill>
              </a:defRPr>
            </a:lvl9pPr>
          </a:lstStyle>
          <a:p/>
        </p:txBody>
      </p:sp>
      <p:sp>
        <p:nvSpPr>
          <p:cNvPr id="57" name="Shape 57"/>
          <p:cNvSpPr txBox="1"/>
          <p:nvPr>
            <p:ph idx="1" type="subTitle"/>
          </p:nvPr>
        </p:nvSpPr>
        <p:spPr>
          <a:xfrm>
            <a:off x="510450" y="3182312"/>
            <a:ext cx="8123100" cy="629999"/>
          </a:xfrm>
          <a:prstGeom prst="rect">
            <a:avLst/>
          </a:prstGeom>
        </p:spPr>
        <p:txBody>
          <a:bodyPr anchorCtr="0" anchor="t" bIns="91425" lIns="91425" rIns="91425" tIns="91425"/>
          <a:lstStyle>
            <a:lvl1pPr lvl="0" rtl="0">
              <a:lnSpc>
                <a:spcPct val="100000"/>
              </a:lnSpc>
              <a:spcBef>
                <a:spcPts val="0"/>
              </a:spcBef>
              <a:spcAft>
                <a:spcPts val="0"/>
              </a:spcAft>
              <a:buClr>
                <a:schemeClr val="lt1"/>
              </a:buClr>
              <a:buSzPct val="100000"/>
              <a:buNone/>
              <a:defRPr sz="2400">
                <a:solidFill>
                  <a:schemeClr val="lt1"/>
                </a:solidFill>
              </a:defRPr>
            </a:lvl1pPr>
            <a:lvl2pPr lvl="1" rtl="0">
              <a:lnSpc>
                <a:spcPct val="100000"/>
              </a:lnSpc>
              <a:spcBef>
                <a:spcPts val="0"/>
              </a:spcBef>
              <a:spcAft>
                <a:spcPts val="0"/>
              </a:spcAft>
              <a:buClr>
                <a:schemeClr val="lt1"/>
              </a:buClr>
              <a:buSzPct val="100000"/>
              <a:buNone/>
              <a:defRPr sz="2400">
                <a:solidFill>
                  <a:schemeClr val="lt1"/>
                </a:solidFill>
              </a:defRPr>
            </a:lvl2pPr>
            <a:lvl3pPr lvl="2" rtl="0">
              <a:lnSpc>
                <a:spcPct val="100000"/>
              </a:lnSpc>
              <a:spcBef>
                <a:spcPts val="0"/>
              </a:spcBef>
              <a:spcAft>
                <a:spcPts val="0"/>
              </a:spcAft>
              <a:buClr>
                <a:schemeClr val="lt1"/>
              </a:buClr>
              <a:buSzPct val="100000"/>
              <a:buNone/>
              <a:defRPr sz="2400">
                <a:solidFill>
                  <a:schemeClr val="lt1"/>
                </a:solidFill>
              </a:defRPr>
            </a:lvl3pPr>
            <a:lvl4pPr lvl="3" rtl="0">
              <a:lnSpc>
                <a:spcPct val="100000"/>
              </a:lnSpc>
              <a:spcBef>
                <a:spcPts val="0"/>
              </a:spcBef>
              <a:spcAft>
                <a:spcPts val="0"/>
              </a:spcAft>
              <a:buClr>
                <a:schemeClr val="lt1"/>
              </a:buClr>
              <a:buSzPct val="100000"/>
              <a:buNone/>
              <a:defRPr sz="2400">
                <a:solidFill>
                  <a:schemeClr val="lt1"/>
                </a:solidFill>
              </a:defRPr>
            </a:lvl4pPr>
            <a:lvl5pPr lvl="4" rtl="0">
              <a:lnSpc>
                <a:spcPct val="100000"/>
              </a:lnSpc>
              <a:spcBef>
                <a:spcPts val="0"/>
              </a:spcBef>
              <a:spcAft>
                <a:spcPts val="0"/>
              </a:spcAft>
              <a:buClr>
                <a:schemeClr val="lt1"/>
              </a:buClr>
              <a:buSzPct val="100000"/>
              <a:buNone/>
              <a:defRPr sz="2400">
                <a:solidFill>
                  <a:schemeClr val="lt1"/>
                </a:solidFill>
              </a:defRPr>
            </a:lvl5pPr>
            <a:lvl6pPr lvl="5" rtl="0">
              <a:lnSpc>
                <a:spcPct val="100000"/>
              </a:lnSpc>
              <a:spcBef>
                <a:spcPts val="0"/>
              </a:spcBef>
              <a:spcAft>
                <a:spcPts val="0"/>
              </a:spcAft>
              <a:buClr>
                <a:schemeClr val="lt1"/>
              </a:buClr>
              <a:buSzPct val="100000"/>
              <a:buNone/>
              <a:defRPr sz="2400">
                <a:solidFill>
                  <a:schemeClr val="lt1"/>
                </a:solidFill>
              </a:defRPr>
            </a:lvl6pPr>
            <a:lvl7pPr lvl="6" rtl="0">
              <a:lnSpc>
                <a:spcPct val="100000"/>
              </a:lnSpc>
              <a:spcBef>
                <a:spcPts val="0"/>
              </a:spcBef>
              <a:spcAft>
                <a:spcPts val="0"/>
              </a:spcAft>
              <a:buClr>
                <a:schemeClr val="lt1"/>
              </a:buClr>
              <a:buSzPct val="100000"/>
              <a:buNone/>
              <a:defRPr sz="2400">
                <a:solidFill>
                  <a:schemeClr val="lt1"/>
                </a:solidFill>
              </a:defRPr>
            </a:lvl7pPr>
            <a:lvl8pPr lvl="7" rtl="0">
              <a:lnSpc>
                <a:spcPct val="100000"/>
              </a:lnSpc>
              <a:spcBef>
                <a:spcPts val="0"/>
              </a:spcBef>
              <a:spcAft>
                <a:spcPts val="0"/>
              </a:spcAft>
              <a:buClr>
                <a:schemeClr val="lt1"/>
              </a:buClr>
              <a:buSzPct val="100000"/>
              <a:buNone/>
              <a:defRPr sz="2400">
                <a:solidFill>
                  <a:schemeClr val="lt1"/>
                </a:solidFill>
              </a:defRPr>
            </a:lvl8pPr>
            <a:lvl9pPr lvl="8" rtl="0">
              <a:lnSpc>
                <a:spcPct val="100000"/>
              </a:lnSpc>
              <a:spcBef>
                <a:spcPts val="0"/>
              </a:spcBef>
              <a:spcAft>
                <a:spcPts val="0"/>
              </a:spcAft>
              <a:buClr>
                <a:schemeClr val="lt1"/>
              </a:buClr>
              <a:buSzPct val="100000"/>
              <a:buNone/>
              <a:defRPr sz="2400">
                <a:solidFill>
                  <a:schemeClr val="lt1"/>
                </a:solidFill>
              </a:defRPr>
            </a:lvl9pPr>
          </a:lstStyle>
          <a:p/>
        </p:txBody>
      </p:sp>
      <p:sp>
        <p:nvSpPr>
          <p:cNvPr id="58" name="Shape 58"/>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1"/>
        </a:solidFill>
      </p:bgPr>
    </p:bg>
    <p:spTree>
      <p:nvGrpSpPr>
        <p:cNvPr id="59" name="Shape 59"/>
        <p:cNvGrpSpPr/>
        <p:nvPr/>
      </p:nvGrpSpPr>
      <p:grpSpPr>
        <a:xfrm>
          <a:off x="0" y="0"/>
          <a:ext cx="0" cy="0"/>
          <a:chOff x="0" y="0"/>
          <a:chExt cx="0" cy="0"/>
        </a:xfrm>
      </p:grpSpPr>
      <p:cxnSp>
        <p:nvCxnSpPr>
          <p:cNvPr id="60" name="Shape 60"/>
          <p:cNvCxnSpPr/>
          <p:nvPr/>
        </p:nvCxnSpPr>
        <p:spPr>
          <a:xfrm>
            <a:off x="0" y="2998150"/>
            <a:ext cx="9144000" cy="0"/>
          </a:xfrm>
          <a:prstGeom prst="straightConnector1">
            <a:avLst/>
          </a:prstGeom>
          <a:noFill/>
          <a:ln cap="flat" cmpd="sng" w="19050">
            <a:solidFill>
              <a:schemeClr val="lt2"/>
            </a:solidFill>
            <a:prstDash val="solid"/>
            <a:round/>
            <a:headEnd len="med" w="med" type="none"/>
            <a:tailEnd len="med" w="med" type="none"/>
          </a:ln>
        </p:spPr>
      </p:cxnSp>
      <p:sp>
        <p:nvSpPr>
          <p:cNvPr id="61" name="Shape 61"/>
          <p:cNvSpPr txBox="1"/>
          <p:nvPr>
            <p:ph type="title"/>
          </p:nvPr>
        </p:nvSpPr>
        <p:spPr>
          <a:xfrm>
            <a:off x="510450" y="2057400"/>
            <a:ext cx="8123100" cy="778800"/>
          </a:xfrm>
          <a:prstGeom prst="rect">
            <a:avLst/>
          </a:prstGeom>
        </p:spPr>
        <p:txBody>
          <a:bodyPr anchorCtr="0" anchor="b" bIns="91425" lIns="91425" rIns="91425" tIns="91425"/>
          <a:lstStyle>
            <a:lvl1pPr lvl="0" rtl="0">
              <a:spcBef>
                <a:spcPts val="0"/>
              </a:spcBef>
              <a:buClr>
                <a:schemeClr val="lt1"/>
              </a:buClr>
              <a:buSzPct val="100000"/>
              <a:defRPr sz="3600">
                <a:solidFill>
                  <a:schemeClr val="lt1"/>
                </a:solidFill>
              </a:defRPr>
            </a:lvl1pPr>
            <a:lvl2pPr lvl="1" rtl="0">
              <a:spcBef>
                <a:spcPts val="0"/>
              </a:spcBef>
              <a:buClr>
                <a:schemeClr val="lt1"/>
              </a:buClr>
              <a:buSzPct val="100000"/>
              <a:defRPr sz="3600">
                <a:solidFill>
                  <a:schemeClr val="lt1"/>
                </a:solidFill>
              </a:defRPr>
            </a:lvl2pPr>
            <a:lvl3pPr lvl="2" rtl="0">
              <a:spcBef>
                <a:spcPts val="0"/>
              </a:spcBef>
              <a:buClr>
                <a:schemeClr val="lt1"/>
              </a:buClr>
              <a:buSzPct val="100000"/>
              <a:defRPr sz="3600">
                <a:solidFill>
                  <a:schemeClr val="lt1"/>
                </a:solidFill>
              </a:defRPr>
            </a:lvl3pPr>
            <a:lvl4pPr lvl="3" rtl="0">
              <a:spcBef>
                <a:spcPts val="0"/>
              </a:spcBef>
              <a:buClr>
                <a:schemeClr val="lt1"/>
              </a:buClr>
              <a:buSzPct val="100000"/>
              <a:defRPr sz="3600">
                <a:solidFill>
                  <a:schemeClr val="lt1"/>
                </a:solidFill>
              </a:defRPr>
            </a:lvl4pPr>
            <a:lvl5pPr lvl="4" rtl="0">
              <a:spcBef>
                <a:spcPts val="0"/>
              </a:spcBef>
              <a:buClr>
                <a:schemeClr val="lt1"/>
              </a:buClr>
              <a:buSzPct val="100000"/>
              <a:defRPr sz="3600">
                <a:solidFill>
                  <a:schemeClr val="lt1"/>
                </a:solidFill>
              </a:defRPr>
            </a:lvl5pPr>
            <a:lvl6pPr lvl="5" rtl="0">
              <a:spcBef>
                <a:spcPts val="0"/>
              </a:spcBef>
              <a:buClr>
                <a:schemeClr val="lt1"/>
              </a:buClr>
              <a:buSzPct val="100000"/>
              <a:defRPr sz="3600">
                <a:solidFill>
                  <a:schemeClr val="lt1"/>
                </a:solidFill>
              </a:defRPr>
            </a:lvl6pPr>
            <a:lvl7pPr lvl="6" rtl="0">
              <a:spcBef>
                <a:spcPts val="0"/>
              </a:spcBef>
              <a:buClr>
                <a:schemeClr val="lt1"/>
              </a:buClr>
              <a:buSzPct val="100000"/>
              <a:defRPr sz="3600">
                <a:solidFill>
                  <a:schemeClr val="lt1"/>
                </a:solidFill>
              </a:defRPr>
            </a:lvl7pPr>
            <a:lvl8pPr lvl="7" rtl="0">
              <a:spcBef>
                <a:spcPts val="0"/>
              </a:spcBef>
              <a:buClr>
                <a:schemeClr val="lt1"/>
              </a:buClr>
              <a:buSzPct val="100000"/>
              <a:defRPr sz="3600">
                <a:solidFill>
                  <a:schemeClr val="lt1"/>
                </a:solidFill>
              </a:defRPr>
            </a:lvl8pPr>
            <a:lvl9pPr lvl="8" rtl="0">
              <a:spcBef>
                <a:spcPts val="0"/>
              </a:spcBef>
              <a:buClr>
                <a:schemeClr val="lt1"/>
              </a:buClr>
              <a:buSzPct val="100000"/>
              <a:defRPr sz="3600">
                <a:solidFill>
                  <a:schemeClr val="lt1"/>
                </a:solidFill>
              </a:defRPr>
            </a:lvl9pPr>
          </a:lstStyle>
          <a:p/>
        </p:txBody>
      </p:sp>
      <p:sp>
        <p:nvSpPr>
          <p:cNvPr id="62" name="Shape 62"/>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63" name="Shape 63"/>
        <p:cNvGrpSpPr/>
        <p:nvPr/>
      </p:nvGrpSpPr>
      <p:grpSpPr>
        <a:xfrm>
          <a:off x="0" y="0"/>
          <a:ext cx="0" cy="0"/>
          <a:chOff x="0" y="0"/>
          <a:chExt cx="0" cy="0"/>
        </a:xfrm>
      </p:grpSpPr>
      <p:sp>
        <p:nvSpPr>
          <p:cNvPr id="64" name="Shape 64"/>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65" name="Shape 65"/>
          <p:cNvSpPr txBox="1"/>
          <p:nvPr>
            <p:ph type="title"/>
          </p:nvPr>
        </p:nvSpPr>
        <p:spPr>
          <a:xfrm>
            <a:off x="311700" y="445025"/>
            <a:ext cx="8520599" cy="572699"/>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6" name="Shape 66"/>
          <p:cNvSpPr txBox="1"/>
          <p:nvPr>
            <p:ph idx="1" type="body"/>
          </p:nvPr>
        </p:nvSpPr>
        <p:spPr>
          <a:xfrm>
            <a:off x="311700" y="1152475"/>
            <a:ext cx="8520599" cy="34164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7" name="Shape 6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68" name="Shape 68"/>
        <p:cNvGrpSpPr/>
        <p:nvPr/>
      </p:nvGrpSpPr>
      <p:grpSpPr>
        <a:xfrm>
          <a:off x="0" y="0"/>
          <a:ext cx="0" cy="0"/>
          <a:chOff x="0" y="0"/>
          <a:chExt cx="0" cy="0"/>
        </a:xfrm>
      </p:grpSpPr>
      <p:sp>
        <p:nvSpPr>
          <p:cNvPr id="69" name="Shape 69"/>
          <p:cNvSpPr txBox="1"/>
          <p:nvPr>
            <p:ph type="title"/>
          </p:nvPr>
        </p:nvSpPr>
        <p:spPr>
          <a:xfrm>
            <a:off x="311700" y="445025"/>
            <a:ext cx="8520599" cy="572699"/>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0" name="Shape 70"/>
          <p:cNvSpPr txBox="1"/>
          <p:nvPr>
            <p:ph idx="1" type="body"/>
          </p:nvPr>
        </p:nvSpPr>
        <p:spPr>
          <a:xfrm>
            <a:off x="311700" y="1152475"/>
            <a:ext cx="3999899"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1" name="Shape 71"/>
          <p:cNvSpPr txBox="1"/>
          <p:nvPr>
            <p:ph idx="2" type="body"/>
          </p:nvPr>
        </p:nvSpPr>
        <p:spPr>
          <a:xfrm>
            <a:off x="4832400" y="1152475"/>
            <a:ext cx="3999899"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2" name="Shape 72"/>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73" name="Shape 73"/>
        <p:cNvGrpSpPr/>
        <p:nvPr/>
      </p:nvGrpSpPr>
      <p:grpSpPr>
        <a:xfrm>
          <a:off x="0" y="0"/>
          <a:ext cx="0" cy="0"/>
          <a:chOff x="0" y="0"/>
          <a:chExt cx="0" cy="0"/>
        </a:xfrm>
      </p:grpSpPr>
      <p:sp>
        <p:nvSpPr>
          <p:cNvPr id="74" name="Shape 74"/>
          <p:cNvSpPr txBox="1"/>
          <p:nvPr>
            <p:ph type="title"/>
          </p:nvPr>
        </p:nvSpPr>
        <p:spPr>
          <a:xfrm>
            <a:off x="311700" y="445025"/>
            <a:ext cx="8520599" cy="572699"/>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5" name="Shape 75"/>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76" name="Shape 76"/>
        <p:cNvGrpSpPr/>
        <p:nvPr/>
      </p:nvGrpSpPr>
      <p:grpSpPr>
        <a:xfrm>
          <a:off x="0" y="0"/>
          <a:ext cx="0" cy="0"/>
          <a:chOff x="0" y="0"/>
          <a:chExt cx="0" cy="0"/>
        </a:xfrm>
      </p:grpSpPr>
      <p:sp>
        <p:nvSpPr>
          <p:cNvPr id="77" name="Shape 77"/>
          <p:cNvSpPr txBox="1"/>
          <p:nvPr>
            <p:ph type="title"/>
          </p:nvPr>
        </p:nvSpPr>
        <p:spPr>
          <a:xfrm>
            <a:off x="311700" y="555600"/>
            <a:ext cx="2807999" cy="755699"/>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78" name="Shape 78"/>
          <p:cNvSpPr txBox="1"/>
          <p:nvPr>
            <p:ph idx="1" type="body"/>
          </p:nvPr>
        </p:nvSpPr>
        <p:spPr>
          <a:xfrm>
            <a:off x="311700" y="1389600"/>
            <a:ext cx="2807999" cy="31794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9" name="Shape 79"/>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lt2"/>
        </a:solidFill>
      </p:bgPr>
    </p:bg>
    <p:spTree>
      <p:nvGrpSpPr>
        <p:cNvPr id="80" name="Shape 80"/>
        <p:cNvGrpSpPr/>
        <p:nvPr/>
      </p:nvGrpSpPr>
      <p:grpSpPr>
        <a:xfrm>
          <a:off x="0" y="0"/>
          <a:ext cx="0" cy="0"/>
          <a:chOff x="0" y="0"/>
          <a:chExt cx="0" cy="0"/>
        </a:xfrm>
      </p:grpSpPr>
      <p:sp>
        <p:nvSpPr>
          <p:cNvPr id="81" name="Shape 81"/>
          <p:cNvSpPr txBox="1"/>
          <p:nvPr>
            <p:ph type="title"/>
          </p:nvPr>
        </p:nvSpPr>
        <p:spPr>
          <a:xfrm>
            <a:off x="490250" y="526350"/>
            <a:ext cx="5797500" cy="4090800"/>
          </a:xfrm>
          <a:prstGeom prst="rect">
            <a:avLst/>
          </a:prstGeom>
        </p:spPr>
        <p:txBody>
          <a:bodyPr anchorCtr="0" anchor="ctr" bIns="91425" lIns="91425" rIns="91425" tIns="91425"/>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82" name="Shape 82"/>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83" name="Shape 83"/>
        <p:cNvGrpSpPr/>
        <p:nvPr/>
      </p:nvGrpSpPr>
      <p:grpSpPr>
        <a:xfrm>
          <a:off x="0" y="0"/>
          <a:ext cx="0" cy="0"/>
          <a:chOff x="0" y="0"/>
          <a:chExt cx="0" cy="0"/>
        </a:xfrm>
      </p:grpSpPr>
      <p:sp>
        <p:nvSpPr>
          <p:cNvPr id="84" name="Shape 84"/>
          <p:cNvSpPr/>
          <p:nvPr/>
        </p:nvSpPr>
        <p:spPr>
          <a:xfrm>
            <a:off x="4572000" y="75"/>
            <a:ext cx="4572000" cy="5143499"/>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85" name="Shape 85"/>
          <p:cNvCxnSpPr/>
          <p:nvPr/>
        </p:nvCxnSpPr>
        <p:spPr>
          <a:xfrm>
            <a:off x="5029675" y="4495500"/>
            <a:ext cx="468300" cy="0"/>
          </a:xfrm>
          <a:prstGeom prst="straightConnector1">
            <a:avLst/>
          </a:prstGeom>
          <a:noFill/>
          <a:ln cap="flat" cmpd="sng" w="19050">
            <a:solidFill>
              <a:schemeClr val="lt2"/>
            </a:solidFill>
            <a:prstDash val="solid"/>
            <a:round/>
            <a:headEnd len="med" w="med" type="none"/>
            <a:tailEnd len="med" w="med" type="none"/>
          </a:ln>
        </p:spPr>
      </p:cxnSp>
      <p:sp>
        <p:nvSpPr>
          <p:cNvPr id="86" name="Shape 86"/>
          <p:cNvSpPr txBox="1"/>
          <p:nvPr>
            <p:ph type="title"/>
          </p:nvPr>
        </p:nvSpPr>
        <p:spPr>
          <a:xfrm>
            <a:off x="265500" y="1205825"/>
            <a:ext cx="4045199" cy="1509599"/>
          </a:xfrm>
          <a:prstGeom prst="rect">
            <a:avLst/>
          </a:prstGeom>
        </p:spPr>
        <p:txBody>
          <a:bodyPr anchorCtr="0" anchor="b" bIns="91425" lIns="91425" rIns="91425" tIns="91425"/>
          <a:lstStyle>
            <a:lvl1pPr lvl="0" rtl="0" algn="ctr">
              <a:spcBef>
                <a:spcPts val="0"/>
              </a:spcBef>
              <a:buSzPct val="100000"/>
              <a:defRPr sz="4200"/>
            </a:lvl1pPr>
            <a:lvl2pPr lvl="1" rtl="0" algn="ctr">
              <a:spcBef>
                <a:spcPts val="0"/>
              </a:spcBef>
              <a:buSzPct val="100000"/>
              <a:defRPr sz="4200"/>
            </a:lvl2pPr>
            <a:lvl3pPr lvl="2" rtl="0" algn="ctr">
              <a:spcBef>
                <a:spcPts val="0"/>
              </a:spcBef>
              <a:buSzPct val="100000"/>
              <a:defRPr sz="4200"/>
            </a:lvl3pPr>
            <a:lvl4pPr lvl="3" rtl="0" algn="ctr">
              <a:spcBef>
                <a:spcPts val="0"/>
              </a:spcBef>
              <a:buSzPct val="100000"/>
              <a:defRPr sz="4200"/>
            </a:lvl4pPr>
            <a:lvl5pPr lvl="4" rtl="0" algn="ctr">
              <a:spcBef>
                <a:spcPts val="0"/>
              </a:spcBef>
              <a:buSzPct val="100000"/>
              <a:defRPr sz="4200"/>
            </a:lvl5pPr>
            <a:lvl6pPr lvl="5" rtl="0" algn="ctr">
              <a:spcBef>
                <a:spcPts val="0"/>
              </a:spcBef>
              <a:buSzPct val="100000"/>
              <a:defRPr sz="4200"/>
            </a:lvl6pPr>
            <a:lvl7pPr lvl="6" rtl="0" algn="ctr">
              <a:spcBef>
                <a:spcPts val="0"/>
              </a:spcBef>
              <a:buSzPct val="100000"/>
              <a:defRPr sz="4200"/>
            </a:lvl7pPr>
            <a:lvl8pPr lvl="7" rtl="0" algn="ctr">
              <a:spcBef>
                <a:spcPts val="0"/>
              </a:spcBef>
              <a:buSzPct val="100000"/>
              <a:defRPr sz="4200"/>
            </a:lvl8pPr>
            <a:lvl9pPr lvl="8" rtl="0" algn="ctr">
              <a:spcBef>
                <a:spcPts val="0"/>
              </a:spcBef>
              <a:buSzPct val="100000"/>
              <a:defRPr sz="4200"/>
            </a:lvl9pPr>
          </a:lstStyle>
          <a:p/>
        </p:txBody>
      </p:sp>
      <p:sp>
        <p:nvSpPr>
          <p:cNvPr id="87" name="Shape 87"/>
          <p:cNvSpPr txBox="1"/>
          <p:nvPr>
            <p:ph idx="1" type="subTitle"/>
          </p:nvPr>
        </p:nvSpPr>
        <p:spPr>
          <a:xfrm>
            <a:off x="265500" y="2769000"/>
            <a:ext cx="4045199" cy="13455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88" name="Shape 88"/>
          <p:cNvSpPr txBox="1"/>
          <p:nvPr>
            <p:ph idx="2" type="body"/>
          </p:nvPr>
        </p:nvSpPr>
        <p:spPr>
          <a:xfrm>
            <a:off x="4939500" y="724200"/>
            <a:ext cx="3837000" cy="3695099"/>
          </a:xfrm>
          <a:prstGeom prst="rect">
            <a:avLst/>
          </a:prstGeom>
        </p:spPr>
        <p:txBody>
          <a:bodyPr anchorCtr="0" anchor="ctr" bIns="91425" lIns="91425" rIns="91425" tIns="91425"/>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p:txBody>
      </p:sp>
      <p:sp>
        <p:nvSpPr>
          <p:cNvPr id="89" name="Shape 89"/>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90" name="Shape 90"/>
        <p:cNvGrpSpPr/>
        <p:nvPr/>
      </p:nvGrpSpPr>
      <p:grpSpPr>
        <a:xfrm>
          <a:off x="0" y="0"/>
          <a:ext cx="0" cy="0"/>
          <a:chOff x="0" y="0"/>
          <a:chExt cx="0" cy="0"/>
        </a:xfrm>
      </p:grpSpPr>
      <p:sp>
        <p:nvSpPr>
          <p:cNvPr id="91" name="Shape 91"/>
          <p:cNvSpPr txBox="1"/>
          <p:nvPr>
            <p:ph idx="1" type="body"/>
          </p:nvPr>
        </p:nvSpPr>
        <p:spPr>
          <a:xfrm>
            <a:off x="311700" y="4236825"/>
            <a:ext cx="5998800" cy="598799"/>
          </a:xfrm>
          <a:prstGeom prst="rect">
            <a:avLst/>
          </a:prstGeom>
        </p:spPr>
        <p:txBody>
          <a:bodyPr anchorCtr="0" anchor="ctr" bIns="91425" lIns="91425" rIns="91425" tIns="91425"/>
          <a:lstStyle>
            <a:lvl1pPr lvl="0" rtl="0">
              <a:lnSpc>
                <a:spcPct val="100000"/>
              </a:lnSpc>
              <a:spcBef>
                <a:spcPts val="0"/>
              </a:spcBef>
              <a:spcAft>
                <a:spcPts val="0"/>
              </a:spcAft>
              <a:buSzPct val="100000"/>
              <a:buNone/>
              <a:defRPr sz="2100"/>
            </a:lvl1pPr>
          </a:lstStyle>
          <a:p/>
        </p:txBody>
      </p:sp>
      <p:sp>
        <p:nvSpPr>
          <p:cNvPr id="92" name="Shape 92"/>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599" cy="572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599"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93" name="Shape 93"/>
        <p:cNvGrpSpPr/>
        <p:nvPr/>
      </p:nvGrpSpPr>
      <p:grpSpPr>
        <a:xfrm>
          <a:off x="0" y="0"/>
          <a:ext cx="0" cy="0"/>
          <a:chOff x="0" y="0"/>
          <a:chExt cx="0" cy="0"/>
        </a:xfrm>
      </p:grpSpPr>
      <p:sp>
        <p:nvSpPr>
          <p:cNvPr id="94" name="Shape 94"/>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95" name="Shape 95"/>
          <p:cNvSpPr txBox="1"/>
          <p:nvPr>
            <p:ph type="title"/>
          </p:nvPr>
        </p:nvSpPr>
        <p:spPr>
          <a:xfrm>
            <a:off x="311700" y="991475"/>
            <a:ext cx="8520599" cy="1917899"/>
          </a:xfrm>
          <a:prstGeom prst="rect">
            <a:avLst/>
          </a:prstGeom>
        </p:spPr>
        <p:txBody>
          <a:bodyPr anchorCtr="0" anchor="ctr" bIns="91425" lIns="91425" rIns="91425" tIns="91425"/>
          <a:lstStyle>
            <a:lvl1pPr lvl="0" rtl="0" algn="ctr">
              <a:spcBef>
                <a:spcPts val="0"/>
              </a:spcBef>
              <a:buSzPct val="100000"/>
              <a:defRPr b="1" sz="14000"/>
            </a:lvl1pPr>
            <a:lvl2pPr lvl="1" rtl="0" algn="ctr">
              <a:spcBef>
                <a:spcPts val="0"/>
              </a:spcBef>
              <a:buSzPct val="100000"/>
              <a:defRPr b="1" sz="14000"/>
            </a:lvl2pPr>
            <a:lvl3pPr lvl="2" rtl="0" algn="ctr">
              <a:spcBef>
                <a:spcPts val="0"/>
              </a:spcBef>
              <a:buSzPct val="100000"/>
              <a:defRPr b="1" sz="14000"/>
            </a:lvl3pPr>
            <a:lvl4pPr lvl="3" rtl="0" algn="ctr">
              <a:spcBef>
                <a:spcPts val="0"/>
              </a:spcBef>
              <a:buSzPct val="100000"/>
              <a:defRPr b="1" sz="14000"/>
            </a:lvl4pPr>
            <a:lvl5pPr lvl="4" rtl="0" algn="ctr">
              <a:spcBef>
                <a:spcPts val="0"/>
              </a:spcBef>
              <a:buSzPct val="100000"/>
              <a:defRPr b="1" sz="14000"/>
            </a:lvl5pPr>
            <a:lvl6pPr lvl="5" rtl="0" algn="ctr">
              <a:spcBef>
                <a:spcPts val="0"/>
              </a:spcBef>
              <a:buSzPct val="100000"/>
              <a:defRPr b="1" sz="14000"/>
            </a:lvl6pPr>
            <a:lvl7pPr lvl="6" rtl="0" algn="ctr">
              <a:spcBef>
                <a:spcPts val="0"/>
              </a:spcBef>
              <a:buSzPct val="100000"/>
              <a:defRPr b="1" sz="14000"/>
            </a:lvl7pPr>
            <a:lvl8pPr lvl="7" rtl="0" algn="ctr">
              <a:spcBef>
                <a:spcPts val="0"/>
              </a:spcBef>
              <a:buSzPct val="100000"/>
              <a:defRPr b="1" sz="14000"/>
            </a:lvl8pPr>
            <a:lvl9pPr lvl="8" rtl="0" algn="ctr">
              <a:spcBef>
                <a:spcPts val="0"/>
              </a:spcBef>
              <a:buSzPct val="100000"/>
              <a:defRPr b="1" sz="14000"/>
            </a:lvl9pPr>
          </a:lstStyle>
          <a:p/>
        </p:txBody>
      </p:sp>
      <p:sp>
        <p:nvSpPr>
          <p:cNvPr id="96" name="Shape 96"/>
          <p:cNvSpPr txBox="1"/>
          <p:nvPr>
            <p:ph idx="1" type="body"/>
          </p:nvPr>
        </p:nvSpPr>
        <p:spPr>
          <a:xfrm>
            <a:off x="311700" y="3071300"/>
            <a:ext cx="8520599" cy="901799"/>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97" name="Shape 9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98" name="Shape 98"/>
        <p:cNvGrpSpPr/>
        <p:nvPr/>
      </p:nvGrpSpPr>
      <p:grpSpPr>
        <a:xfrm>
          <a:off x="0" y="0"/>
          <a:ext cx="0" cy="0"/>
          <a:chOff x="0" y="0"/>
          <a:chExt cx="0" cy="0"/>
        </a:xfrm>
      </p:grpSpPr>
      <p:sp>
        <p:nvSpPr>
          <p:cNvPr id="99" name="Shape 99"/>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599" cy="572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899"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899"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599" cy="572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7999" cy="755699"/>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7999"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499"/>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199"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199"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099"/>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599"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599"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1.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599" cy="572699"/>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599"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0" name="Shape 50"/>
        <p:cNvGrpSpPr/>
        <p:nvPr/>
      </p:nvGrpSpPr>
      <p:grpSpPr>
        <a:xfrm>
          <a:off x="0" y="0"/>
          <a:ext cx="0" cy="0"/>
          <a:chOff x="0" y="0"/>
          <a:chExt cx="0" cy="0"/>
        </a:xfrm>
      </p:grpSpPr>
      <p:sp>
        <p:nvSpPr>
          <p:cNvPr id="51" name="Shape 51"/>
          <p:cNvSpPr txBox="1"/>
          <p:nvPr>
            <p:ph type="title"/>
          </p:nvPr>
        </p:nvSpPr>
        <p:spPr>
          <a:xfrm>
            <a:off x="311700" y="445025"/>
            <a:ext cx="8520599" cy="572699"/>
          </a:xfrm>
          <a:prstGeom prst="rect">
            <a:avLst/>
          </a:prstGeom>
          <a:noFill/>
          <a:ln>
            <a:noFill/>
          </a:ln>
        </p:spPr>
        <p:txBody>
          <a:bodyPr anchorCtr="0" anchor="t" bIns="91425" lIns="91425" rIns="91425" tIns="91425"/>
          <a:lstStyle>
            <a:lvl1pPr lvl="0"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1pPr>
            <a:lvl2pPr lvl="1"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2pPr>
            <a:lvl3pPr lvl="2"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3pPr>
            <a:lvl4pPr lvl="3"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4pPr>
            <a:lvl5pPr lvl="4"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5pPr>
            <a:lvl6pPr lvl="5"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6pPr>
            <a:lvl7pPr lvl="6"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7pPr>
            <a:lvl8pPr lvl="7"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8pPr>
            <a:lvl9pPr lvl="8"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9pPr>
          </a:lstStyle>
          <a:p/>
        </p:txBody>
      </p:sp>
      <p:sp>
        <p:nvSpPr>
          <p:cNvPr id="52" name="Shape 52"/>
          <p:cNvSpPr txBox="1"/>
          <p:nvPr>
            <p:ph idx="1" type="body"/>
          </p:nvPr>
        </p:nvSpPr>
        <p:spPr>
          <a:xfrm>
            <a:off x="311700" y="1152475"/>
            <a:ext cx="8520599" cy="34164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accent3"/>
              </a:buClr>
              <a:buSzPct val="100000"/>
              <a:buFont typeface="Proxima Nova"/>
              <a:defRPr sz="1800">
                <a:solidFill>
                  <a:schemeClr val="accent3"/>
                </a:solidFill>
                <a:latin typeface="Proxima Nova"/>
                <a:ea typeface="Proxima Nova"/>
                <a:cs typeface="Proxima Nova"/>
                <a:sym typeface="Proxima Nova"/>
              </a:defRPr>
            </a:lvl1pPr>
            <a:lvl2pPr lvl="1"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2pPr>
            <a:lvl3pPr lvl="2"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3pPr>
            <a:lvl4pPr lvl="3"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4pPr>
            <a:lvl5pPr lvl="4"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5pPr>
            <a:lvl6pPr lvl="5"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6pPr>
            <a:lvl7pPr lvl="6"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7pPr>
            <a:lvl8pPr lvl="7"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8pPr>
            <a:lvl9pPr lvl="8"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9pPr>
          </a:lstStyle>
          <a:p/>
        </p:txBody>
      </p:sp>
      <p:sp>
        <p:nvSpPr>
          <p:cNvPr id="53" name="Shape 53"/>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dk1"/>
                </a:solidFill>
                <a:latin typeface="Proxima Nova"/>
                <a:ea typeface="Proxima Nova"/>
                <a:cs typeface="Proxima Nova"/>
                <a:sym typeface="Proxima Nova"/>
              </a:rPr>
              <a:t>‹#›</a:t>
            </a:fld>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xml"/><Relationship Id="rId3" Type="http://schemas.openxmlformats.org/officeDocument/2006/relationships/image" Target="../media/image11.png"/><Relationship Id="rId4" Type="http://schemas.openxmlformats.org/officeDocument/2006/relationships/image" Target="../media/image00.png"/></Relationships>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03.png"/><Relationship Id="rId4" Type="http://schemas.openxmlformats.org/officeDocument/2006/relationships/image" Target="../media/image12.jpg"/><Relationship Id="rId5" Type="http://schemas.openxmlformats.org/officeDocument/2006/relationships/image" Target="../media/image02.jpg"/><Relationship Id="rId6" Type="http://schemas.openxmlformats.org/officeDocument/2006/relationships/image" Target="../media/image0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14.png"/><Relationship Id="rId5"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hyperlink" Target="https://drive.google.com/a/stanford.edu/file/d/0B0fRS05FLPT1dE5ad21id1dvTU0/view"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05.png"/><Relationship Id="rId4" Type="http://schemas.openxmlformats.org/officeDocument/2006/relationships/image" Target="../media/image0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0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0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08.png"/><Relationship Id="rId4" Type="http://schemas.openxmlformats.org/officeDocument/2006/relationships/image" Target="../media/image15.png"/><Relationship Id="rId5" Type="http://schemas.openxmlformats.org/officeDocument/2006/relationships/image" Target="../media/image09.png"/></Relationships>
</file>

<file path=ppt/slides/slide.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3" name="Shape 103"/>
        <p:cNvGrpSpPr/>
        <p:nvPr/>
      </p:nvGrpSpPr>
      <p:grpSpPr>
        <a:xfrm>
          <a:off x="0" y="0"/>
          <a:ext cx="0" cy="0"/>
          <a:chOff x="0" y="0"/>
          <a:chExt cx="0" cy="0"/>
        </a:xfrm>
      </p:grpSpPr>
      <p:sp>
        <p:nvSpPr>
          <p:cNvPr id="104" name="Shape 104"/>
          <p:cNvSpPr txBox="1"/>
          <p:nvPr/>
        </p:nvSpPr>
        <p:spPr>
          <a:xfrm>
            <a:off x="6794300" y="4788975"/>
            <a:ext cx="2349600" cy="354599"/>
          </a:xfrm>
          <a:prstGeom prst="rect">
            <a:avLst/>
          </a:prstGeom>
          <a:noFill/>
          <a:ln>
            <a:noFill/>
          </a:ln>
        </p:spPr>
        <p:txBody>
          <a:bodyPr anchorCtr="0" anchor="t" bIns="91425" lIns="91425" rIns="91425" tIns="91425">
            <a:noAutofit/>
          </a:bodyPr>
          <a:lstStyle/>
          <a:p>
            <a:pPr lvl="0" rtl="0" algn="r">
              <a:spcBef>
                <a:spcPts val="0"/>
              </a:spcBef>
              <a:buNone/>
            </a:pPr>
            <a:r>
              <a:rPr lang="en"/>
              <a:t>Hi-Fi Prototype #2</a:t>
            </a:r>
          </a:p>
        </p:txBody>
      </p:sp>
      <p:pic>
        <p:nvPicPr>
          <p:cNvPr id="105" name="Shape 105"/>
          <p:cNvPicPr preferRelativeResize="0"/>
          <p:nvPr/>
        </p:nvPicPr>
        <p:blipFill>
          <a:blip r:embed="rId3">
            <a:alphaModFix/>
          </a:blip>
          <a:stretch>
            <a:fillRect/>
          </a:stretch>
        </p:blipFill>
        <p:spPr>
          <a:xfrm>
            <a:off x="0" y="798339"/>
            <a:ext cx="9143997" cy="3139570"/>
          </a:xfrm>
          <a:prstGeom prst="rect">
            <a:avLst/>
          </a:prstGeom>
          <a:noFill/>
          <a:ln>
            <a:noFill/>
          </a:ln>
        </p:spPr>
      </p:pic>
      <p:sp>
        <p:nvSpPr>
          <p:cNvPr id="106" name="Shape 106"/>
          <p:cNvSpPr txBox="1"/>
          <p:nvPr/>
        </p:nvSpPr>
        <p:spPr>
          <a:xfrm>
            <a:off x="205325" y="561225"/>
            <a:ext cx="7687500" cy="896999"/>
          </a:xfrm>
          <a:prstGeom prst="rect">
            <a:avLst/>
          </a:prstGeom>
          <a:noFill/>
          <a:ln>
            <a:noFill/>
          </a:ln>
        </p:spPr>
        <p:txBody>
          <a:bodyPr anchorCtr="0" anchor="t" bIns="91425" lIns="91425" rIns="91425" tIns="91425">
            <a:noAutofit/>
          </a:bodyPr>
          <a:lstStyle/>
          <a:p>
            <a:pPr lvl="0">
              <a:spcBef>
                <a:spcPts val="0"/>
              </a:spcBef>
              <a:buNone/>
            </a:pPr>
            <a:r>
              <a:t/>
            </a:r>
            <a:endParaRPr/>
          </a:p>
        </p:txBody>
      </p:sp>
      <p:pic>
        <p:nvPicPr>
          <p:cNvPr id="107" name="Shape 107"/>
          <p:cNvPicPr preferRelativeResize="0"/>
          <p:nvPr/>
        </p:nvPicPr>
        <p:blipFill rotWithShape="1">
          <a:blip r:embed="rId4">
            <a:alphaModFix/>
          </a:blip>
          <a:srcRect b="0" l="0" r="0" t="15547"/>
          <a:stretch/>
        </p:blipFill>
        <p:spPr>
          <a:xfrm>
            <a:off x="0" y="219025"/>
            <a:ext cx="2216175" cy="579324"/>
          </a:xfrm>
          <a:prstGeom prst="rect">
            <a:avLst/>
          </a:prstGeom>
          <a:noFill/>
          <a:ln>
            <a:noFill/>
          </a:ln>
        </p:spPr>
      </p:pic>
    </p:spTree>
  </p:cSld>
  <p:clrMapOvr>
    <a:masterClrMapping/>
  </p:clrMapOvr>
  <p:transition spd="slow">
    <p:cut/>
  </p:transition>
</p:sld>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1" name="Shape 111"/>
        <p:cNvGrpSpPr/>
        <p:nvPr/>
      </p:nvGrpSpPr>
      <p:grpSpPr>
        <a:xfrm>
          <a:off x="0" y="0"/>
          <a:ext cx="0" cy="0"/>
          <a:chOff x="0" y="0"/>
          <a:chExt cx="0" cy="0"/>
        </a:xfrm>
      </p:grpSpPr>
      <p:sp>
        <p:nvSpPr>
          <p:cNvPr id="112" name="Shape 112"/>
          <p:cNvSpPr txBox="1"/>
          <p:nvPr>
            <p:ph type="title"/>
          </p:nvPr>
        </p:nvSpPr>
        <p:spPr>
          <a:xfrm>
            <a:off x="510450" y="656900"/>
            <a:ext cx="8123100" cy="778800"/>
          </a:xfrm>
          <a:prstGeom prst="rect">
            <a:avLst/>
          </a:prstGeom>
        </p:spPr>
        <p:txBody>
          <a:bodyPr anchorCtr="0" anchor="b" bIns="91425" lIns="91425" rIns="91425" tIns="91425">
            <a:noAutofit/>
          </a:bodyPr>
          <a:lstStyle/>
          <a:p>
            <a:pPr lvl="0" rtl="0" algn="ctr">
              <a:spcBef>
                <a:spcPts val="0"/>
              </a:spcBef>
              <a:buNone/>
            </a:pPr>
            <a:r>
              <a:rPr lang="en"/>
              <a:t>Our Team </a:t>
            </a:r>
          </a:p>
        </p:txBody>
      </p:sp>
      <p:sp>
        <p:nvSpPr>
          <p:cNvPr id="113" name="Shape 113"/>
          <p:cNvSpPr txBox="1"/>
          <p:nvPr>
            <p:ph idx="4294967295" type="body"/>
          </p:nvPr>
        </p:nvSpPr>
        <p:spPr>
          <a:xfrm>
            <a:off x="633700" y="3961825"/>
            <a:ext cx="1225499" cy="443099"/>
          </a:xfrm>
          <a:prstGeom prst="rect">
            <a:avLst/>
          </a:prstGeom>
        </p:spPr>
        <p:txBody>
          <a:bodyPr anchorCtr="0" anchor="t" bIns="91425" lIns="91425" rIns="91425" tIns="91425">
            <a:noAutofit/>
          </a:bodyPr>
          <a:lstStyle/>
          <a:p>
            <a:pPr lvl="0" rtl="0" algn="ctr">
              <a:spcBef>
                <a:spcPts val="0"/>
              </a:spcBef>
              <a:buNone/>
            </a:pPr>
            <a:r>
              <a:rPr lang="en">
                <a:solidFill>
                  <a:srgbClr val="FFFFFF"/>
                </a:solidFill>
              </a:rPr>
              <a:t>Adrienne</a:t>
            </a:r>
          </a:p>
        </p:txBody>
      </p:sp>
      <p:grpSp>
        <p:nvGrpSpPr>
          <p:cNvPr id="114" name="Shape 114"/>
          <p:cNvGrpSpPr/>
          <p:nvPr/>
        </p:nvGrpSpPr>
        <p:grpSpPr>
          <a:xfrm>
            <a:off x="309250" y="1886475"/>
            <a:ext cx="8525500" cy="1936875"/>
            <a:chOff x="306800" y="1601175"/>
            <a:chExt cx="8525500" cy="1936875"/>
          </a:xfrm>
        </p:grpSpPr>
        <p:pic>
          <p:nvPicPr>
            <p:cNvPr id="115" name="Shape 115"/>
            <p:cNvPicPr preferRelativeResize="0"/>
            <p:nvPr/>
          </p:nvPicPr>
          <p:blipFill rotWithShape="1">
            <a:blip r:embed="rId3">
              <a:alphaModFix/>
            </a:blip>
            <a:srcRect b="14467" l="0" r="0" t="3051"/>
            <a:stretch/>
          </p:blipFill>
          <p:spPr>
            <a:xfrm>
              <a:off x="306800" y="1601575"/>
              <a:ext cx="1874400" cy="1932600"/>
            </a:xfrm>
            <a:prstGeom prst="ellipse">
              <a:avLst/>
            </a:prstGeom>
            <a:noFill/>
            <a:ln cap="flat" cmpd="sng" w="19050">
              <a:solidFill>
                <a:schemeClr val="lt2"/>
              </a:solidFill>
              <a:prstDash val="solid"/>
              <a:round/>
              <a:headEnd len="med" w="med" type="none"/>
              <a:tailEnd len="med" w="med" type="none"/>
            </a:ln>
          </p:spPr>
        </p:pic>
        <p:pic>
          <p:nvPicPr>
            <p:cNvPr id="116" name="Shape 116"/>
            <p:cNvPicPr preferRelativeResize="0"/>
            <p:nvPr/>
          </p:nvPicPr>
          <p:blipFill>
            <a:blip r:embed="rId4">
              <a:alphaModFix/>
            </a:blip>
            <a:stretch>
              <a:fillRect/>
            </a:stretch>
          </p:blipFill>
          <p:spPr>
            <a:xfrm>
              <a:off x="4740850" y="1601181"/>
              <a:ext cx="1874400" cy="1932600"/>
            </a:xfrm>
            <a:prstGeom prst="ellipse">
              <a:avLst/>
            </a:prstGeom>
            <a:noFill/>
            <a:ln cap="flat" cmpd="sng" w="19050">
              <a:solidFill>
                <a:schemeClr val="lt2"/>
              </a:solidFill>
              <a:prstDash val="solid"/>
              <a:round/>
              <a:headEnd len="med" w="med" type="none"/>
              <a:tailEnd len="med" w="med" type="none"/>
            </a:ln>
          </p:spPr>
        </p:pic>
        <p:pic>
          <p:nvPicPr>
            <p:cNvPr id="117" name="Shape 117"/>
            <p:cNvPicPr preferRelativeResize="0"/>
            <p:nvPr/>
          </p:nvPicPr>
          <p:blipFill>
            <a:blip r:embed="rId5">
              <a:alphaModFix/>
            </a:blip>
            <a:stretch>
              <a:fillRect/>
            </a:stretch>
          </p:blipFill>
          <p:spPr>
            <a:xfrm>
              <a:off x="6899700" y="1601175"/>
              <a:ext cx="1932600" cy="1932600"/>
            </a:xfrm>
            <a:prstGeom prst="ellipse">
              <a:avLst/>
            </a:prstGeom>
            <a:noFill/>
            <a:ln cap="flat" cmpd="sng" w="19050">
              <a:solidFill>
                <a:schemeClr val="lt2"/>
              </a:solidFill>
              <a:prstDash val="solid"/>
              <a:round/>
              <a:headEnd len="med" w="med" type="none"/>
              <a:tailEnd len="med" w="med" type="none"/>
            </a:ln>
          </p:spPr>
        </p:pic>
        <p:pic>
          <p:nvPicPr>
            <p:cNvPr id="118" name="Shape 118"/>
            <p:cNvPicPr preferRelativeResize="0"/>
            <p:nvPr/>
          </p:nvPicPr>
          <p:blipFill>
            <a:blip r:embed="rId6">
              <a:alphaModFix/>
            </a:blip>
            <a:stretch>
              <a:fillRect/>
            </a:stretch>
          </p:blipFill>
          <p:spPr>
            <a:xfrm>
              <a:off x="2465625" y="1605450"/>
              <a:ext cx="1932600" cy="1932600"/>
            </a:xfrm>
            <a:prstGeom prst="ellipse">
              <a:avLst/>
            </a:prstGeom>
            <a:noFill/>
            <a:ln cap="flat" cmpd="sng" w="19050">
              <a:solidFill>
                <a:schemeClr val="lt2"/>
              </a:solidFill>
              <a:prstDash val="solid"/>
              <a:round/>
              <a:headEnd len="med" w="med" type="none"/>
              <a:tailEnd len="med" w="med" type="none"/>
            </a:ln>
          </p:spPr>
        </p:pic>
      </p:grpSp>
      <p:sp>
        <p:nvSpPr>
          <p:cNvPr id="119" name="Shape 119"/>
          <p:cNvSpPr txBox="1"/>
          <p:nvPr/>
        </p:nvSpPr>
        <p:spPr>
          <a:xfrm>
            <a:off x="2821625" y="3961825"/>
            <a:ext cx="1225499" cy="443099"/>
          </a:xfrm>
          <a:prstGeom prst="rect">
            <a:avLst/>
          </a:prstGeom>
          <a:noFill/>
          <a:ln>
            <a:noFill/>
          </a:ln>
        </p:spPr>
        <p:txBody>
          <a:bodyPr anchorCtr="0" anchor="t" bIns="91425" lIns="91425" rIns="91425" tIns="91425">
            <a:noAutofit/>
          </a:bodyPr>
          <a:lstStyle/>
          <a:p>
            <a:pPr lvl="0" rtl="0" algn="ctr">
              <a:lnSpc>
                <a:spcPct val="115000"/>
              </a:lnSpc>
              <a:spcBef>
                <a:spcPts val="0"/>
              </a:spcBef>
              <a:spcAft>
                <a:spcPts val="1600"/>
              </a:spcAft>
              <a:buNone/>
            </a:pPr>
            <a:r>
              <a:rPr lang="en" sz="1800">
                <a:solidFill>
                  <a:srgbClr val="FFFFFF"/>
                </a:solidFill>
                <a:latin typeface="Proxima Nova"/>
                <a:ea typeface="Proxima Nova"/>
                <a:cs typeface="Proxima Nova"/>
                <a:sym typeface="Proxima Nova"/>
              </a:rPr>
              <a:t>Christina</a:t>
            </a:r>
          </a:p>
          <a:p>
            <a:pPr lvl="0" rtl="0">
              <a:spcBef>
                <a:spcPts val="0"/>
              </a:spcBef>
              <a:buNone/>
            </a:pPr>
            <a:r>
              <a:t/>
            </a:r>
            <a:endParaRPr/>
          </a:p>
        </p:txBody>
      </p:sp>
      <p:sp>
        <p:nvSpPr>
          <p:cNvPr id="120" name="Shape 120"/>
          <p:cNvSpPr txBox="1"/>
          <p:nvPr/>
        </p:nvSpPr>
        <p:spPr>
          <a:xfrm>
            <a:off x="5067750" y="3961825"/>
            <a:ext cx="1225499" cy="443099"/>
          </a:xfrm>
          <a:prstGeom prst="rect">
            <a:avLst/>
          </a:prstGeom>
          <a:noFill/>
          <a:ln>
            <a:noFill/>
          </a:ln>
        </p:spPr>
        <p:txBody>
          <a:bodyPr anchorCtr="0" anchor="t" bIns="91425" lIns="91425" rIns="91425" tIns="91425">
            <a:noAutofit/>
          </a:bodyPr>
          <a:lstStyle/>
          <a:p>
            <a:pPr lvl="0" rtl="0" algn="ctr">
              <a:lnSpc>
                <a:spcPct val="115000"/>
              </a:lnSpc>
              <a:spcBef>
                <a:spcPts val="0"/>
              </a:spcBef>
              <a:spcAft>
                <a:spcPts val="1600"/>
              </a:spcAft>
              <a:buNone/>
            </a:pPr>
            <a:r>
              <a:rPr lang="en" sz="1800">
                <a:solidFill>
                  <a:srgbClr val="FFFFFF"/>
                </a:solidFill>
                <a:latin typeface="Proxima Nova"/>
                <a:ea typeface="Proxima Nova"/>
                <a:cs typeface="Proxima Nova"/>
                <a:sym typeface="Proxima Nova"/>
              </a:rPr>
              <a:t>Haley</a:t>
            </a:r>
          </a:p>
          <a:p>
            <a:pPr lvl="0" rtl="0">
              <a:spcBef>
                <a:spcPts val="0"/>
              </a:spcBef>
              <a:buNone/>
            </a:pPr>
            <a:r>
              <a:t/>
            </a:r>
            <a:endParaRPr/>
          </a:p>
        </p:txBody>
      </p:sp>
      <p:sp>
        <p:nvSpPr>
          <p:cNvPr id="121" name="Shape 121"/>
          <p:cNvSpPr txBox="1"/>
          <p:nvPr/>
        </p:nvSpPr>
        <p:spPr>
          <a:xfrm>
            <a:off x="7255700" y="3961825"/>
            <a:ext cx="1225499" cy="443099"/>
          </a:xfrm>
          <a:prstGeom prst="rect">
            <a:avLst/>
          </a:prstGeom>
          <a:noFill/>
          <a:ln>
            <a:noFill/>
          </a:ln>
        </p:spPr>
        <p:txBody>
          <a:bodyPr anchorCtr="0" anchor="t" bIns="91425" lIns="91425" rIns="91425" tIns="91425">
            <a:noAutofit/>
          </a:bodyPr>
          <a:lstStyle/>
          <a:p>
            <a:pPr lvl="0" rtl="0" algn="ctr">
              <a:lnSpc>
                <a:spcPct val="115000"/>
              </a:lnSpc>
              <a:spcBef>
                <a:spcPts val="0"/>
              </a:spcBef>
              <a:spcAft>
                <a:spcPts val="1600"/>
              </a:spcAft>
              <a:buNone/>
            </a:pPr>
            <a:r>
              <a:rPr lang="en" sz="1800">
                <a:solidFill>
                  <a:srgbClr val="FFFFFF"/>
                </a:solidFill>
                <a:latin typeface="Proxima Nova"/>
                <a:ea typeface="Proxima Nova"/>
                <a:cs typeface="Proxima Nova"/>
                <a:sym typeface="Proxima Nova"/>
              </a:rPr>
              <a:t>Nikhita</a:t>
            </a:r>
          </a:p>
          <a:p>
            <a:pPr lvl="0" rtl="0">
              <a:spcBef>
                <a:spcPts val="0"/>
              </a:spcBef>
              <a:buNone/>
            </a:pPr>
            <a:r>
              <a:t/>
            </a:r>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0" name="Shape 190"/>
        <p:cNvGrpSpPr/>
        <p:nvPr/>
      </p:nvGrpSpPr>
      <p:grpSpPr>
        <a:xfrm>
          <a:off x="0" y="0"/>
          <a:ext cx="0" cy="0"/>
          <a:chOff x="0" y="0"/>
          <a:chExt cx="0" cy="0"/>
        </a:xfrm>
      </p:grpSpPr>
      <p:sp>
        <p:nvSpPr>
          <p:cNvPr id="191" name="Shape 191"/>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Teach Page</a:t>
            </a:r>
          </a:p>
        </p:txBody>
      </p:sp>
      <p:sp>
        <p:nvSpPr>
          <p:cNvPr id="192" name="Shape 192"/>
          <p:cNvSpPr txBox="1"/>
          <p:nvPr/>
        </p:nvSpPr>
        <p:spPr>
          <a:xfrm>
            <a:off x="115750" y="3792725"/>
            <a:ext cx="4426800" cy="572699"/>
          </a:xfrm>
          <a:prstGeom prst="rect">
            <a:avLst/>
          </a:prstGeom>
          <a:noFill/>
          <a:ln>
            <a:noFill/>
          </a:ln>
        </p:spPr>
        <p:txBody>
          <a:bodyPr anchorCtr="0" anchor="t" bIns="91425" lIns="91425" rIns="91425" tIns="91425">
            <a:noAutofit/>
          </a:bodyPr>
          <a:lstStyle/>
          <a:p>
            <a:pPr lvl="0" rtl="0" algn="ctr">
              <a:spcBef>
                <a:spcPts val="0"/>
              </a:spcBef>
              <a:buNone/>
            </a:pPr>
            <a:r>
              <a:rPr lang="en" sz="1800" u="sng"/>
              <a:t>Before</a:t>
            </a:r>
          </a:p>
        </p:txBody>
      </p:sp>
      <p:pic>
        <p:nvPicPr>
          <p:cNvPr id="193" name="Shape 193"/>
          <p:cNvPicPr preferRelativeResize="0"/>
          <p:nvPr/>
        </p:nvPicPr>
        <p:blipFill rotWithShape="1">
          <a:blip r:embed="rId3">
            <a:alphaModFix/>
          </a:blip>
          <a:srcRect b="0" l="6889" r="6889" t="0"/>
          <a:stretch/>
        </p:blipFill>
        <p:spPr>
          <a:xfrm>
            <a:off x="115750" y="1350775"/>
            <a:ext cx="4426801" cy="2441950"/>
          </a:xfrm>
          <a:prstGeom prst="rect">
            <a:avLst/>
          </a:prstGeom>
          <a:noFill/>
          <a:ln cap="flat" cmpd="sng" w="19050">
            <a:solidFill>
              <a:schemeClr val="dk1"/>
            </a:solidFill>
            <a:prstDash val="solid"/>
            <a:round/>
            <a:headEnd len="med" w="med" type="none"/>
            <a:tailEnd len="med" w="med" type="none"/>
          </a:ln>
        </p:spPr>
      </p:pic>
      <p:grpSp>
        <p:nvGrpSpPr>
          <p:cNvPr id="194" name="Shape 194"/>
          <p:cNvGrpSpPr/>
          <p:nvPr/>
        </p:nvGrpSpPr>
        <p:grpSpPr>
          <a:xfrm>
            <a:off x="4927349" y="1093923"/>
            <a:ext cx="3864398" cy="2730632"/>
            <a:chOff x="5155949" y="1017723"/>
            <a:chExt cx="3864398" cy="2730632"/>
          </a:xfrm>
        </p:grpSpPr>
        <p:pic>
          <p:nvPicPr>
            <p:cNvPr id="195" name="Shape 195"/>
            <p:cNvPicPr preferRelativeResize="0"/>
            <p:nvPr/>
          </p:nvPicPr>
          <p:blipFill>
            <a:blip r:embed="rId4">
              <a:alphaModFix/>
            </a:blip>
            <a:stretch>
              <a:fillRect/>
            </a:stretch>
          </p:blipFill>
          <p:spPr>
            <a:xfrm>
              <a:off x="5155950" y="2224076"/>
              <a:ext cx="3864398" cy="1524279"/>
            </a:xfrm>
            <a:prstGeom prst="rect">
              <a:avLst/>
            </a:prstGeom>
            <a:noFill/>
            <a:ln cap="flat" cmpd="sng" w="19050">
              <a:solidFill>
                <a:srgbClr val="000000"/>
              </a:solidFill>
              <a:prstDash val="solid"/>
              <a:round/>
              <a:headEnd len="med" w="med" type="none"/>
              <a:tailEnd len="med" w="med" type="none"/>
            </a:ln>
          </p:spPr>
        </p:pic>
        <p:pic>
          <p:nvPicPr>
            <p:cNvPr id="196" name="Shape 196"/>
            <p:cNvPicPr preferRelativeResize="0"/>
            <p:nvPr/>
          </p:nvPicPr>
          <p:blipFill>
            <a:blip r:embed="rId5">
              <a:alphaModFix/>
            </a:blip>
            <a:stretch>
              <a:fillRect/>
            </a:stretch>
          </p:blipFill>
          <p:spPr>
            <a:xfrm>
              <a:off x="5155949" y="1017723"/>
              <a:ext cx="3864398" cy="1242502"/>
            </a:xfrm>
            <a:prstGeom prst="rect">
              <a:avLst/>
            </a:prstGeom>
            <a:noFill/>
            <a:ln cap="flat" cmpd="sng" w="19050">
              <a:solidFill>
                <a:srgbClr val="000000"/>
              </a:solidFill>
              <a:prstDash val="solid"/>
              <a:round/>
              <a:headEnd len="med" w="med" type="none"/>
              <a:tailEnd len="med" w="med" type="none"/>
            </a:ln>
          </p:spPr>
        </p:pic>
      </p:grpSp>
      <p:sp>
        <p:nvSpPr>
          <p:cNvPr id="197" name="Shape 197"/>
          <p:cNvSpPr txBox="1"/>
          <p:nvPr/>
        </p:nvSpPr>
        <p:spPr>
          <a:xfrm>
            <a:off x="4787500" y="3792725"/>
            <a:ext cx="4185900" cy="572699"/>
          </a:xfrm>
          <a:prstGeom prst="rect">
            <a:avLst/>
          </a:prstGeom>
          <a:noFill/>
          <a:ln>
            <a:noFill/>
          </a:ln>
        </p:spPr>
        <p:txBody>
          <a:bodyPr anchorCtr="0" anchor="t" bIns="91425" lIns="91425" rIns="91425" tIns="91425">
            <a:noAutofit/>
          </a:bodyPr>
          <a:lstStyle/>
          <a:p>
            <a:pPr lvl="0" rtl="0" algn="ctr">
              <a:spcBef>
                <a:spcPts val="0"/>
              </a:spcBef>
              <a:buNone/>
            </a:pPr>
            <a:r>
              <a:rPr lang="en" sz="1800" u="sng"/>
              <a:t>After</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91"/>
                                        </p:tgtEl>
                                        <p:attrNameLst>
                                          <p:attrName>style.visibility</p:attrName>
                                        </p:attrNameLst>
                                      </p:cBhvr>
                                      <p:to>
                                        <p:strVal val="visible"/>
                                      </p:to>
                                    </p:set>
                                    <p:anim calcmode="lin" valueType="num">
                                      <p:cBhvr additive="base">
                                        <p:cTn dur="2800"/>
                                        <p:tgtEl>
                                          <p:spTgt spid="191"/>
                                        </p:tgtEl>
                                        <p:attrNameLst>
                                          <p:attrName>ppt_w</p:attrName>
                                        </p:attrNameLst>
                                      </p:cBhvr>
                                      <p:tavLst>
                                        <p:tav fmla="" tm="0">
                                          <p:val>
                                            <p:strVal val="0"/>
                                          </p:val>
                                        </p:tav>
                                        <p:tav fmla="" tm="100000">
                                          <p:val>
                                            <p:strVal val="#ppt_w"/>
                                          </p:val>
                                        </p:tav>
                                      </p:tavLst>
                                    </p:anim>
                                    <p:anim calcmode="lin" valueType="num">
                                      <p:cBhvr additive="base">
                                        <p:cTn dur="2800"/>
                                        <p:tgtEl>
                                          <p:spTgt spid="19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1" name="Shape 201"/>
        <p:cNvGrpSpPr/>
        <p:nvPr/>
      </p:nvGrpSpPr>
      <p:grpSpPr>
        <a:xfrm>
          <a:off x="0" y="0"/>
          <a:ext cx="0" cy="0"/>
          <a:chOff x="0" y="0"/>
          <a:chExt cx="0" cy="0"/>
        </a:xfrm>
      </p:grpSpPr>
      <p:sp>
        <p:nvSpPr>
          <p:cNvPr id="202" name="Shape 202"/>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Backend</a:t>
            </a:r>
          </a:p>
        </p:txBody>
      </p:sp>
      <p:sp>
        <p:nvSpPr>
          <p:cNvPr id="203" name="Shape 203"/>
          <p:cNvSpPr txBox="1"/>
          <p:nvPr>
            <p:ph idx="1" type="body"/>
          </p:nvPr>
        </p:nvSpPr>
        <p:spPr>
          <a:xfrm>
            <a:off x="311700" y="1000075"/>
            <a:ext cx="8520599" cy="1231200"/>
          </a:xfrm>
          <a:prstGeom prst="rect">
            <a:avLst/>
          </a:prstGeom>
        </p:spPr>
        <p:txBody>
          <a:bodyPr anchorCtr="0" anchor="t" bIns="91425" lIns="91425" rIns="91425" tIns="91425">
            <a:noAutofit/>
          </a:bodyPr>
          <a:lstStyle/>
          <a:p>
            <a:pPr indent="-228600" lvl="0" marL="457200" rtl="0">
              <a:spcBef>
                <a:spcPts val="0"/>
              </a:spcBef>
            </a:pPr>
            <a:r>
              <a:rPr lang="en"/>
              <a:t>Node.js server</a:t>
            </a:r>
          </a:p>
          <a:p>
            <a:pPr indent="-228600" lvl="0" marL="457200" rtl="0">
              <a:spcBef>
                <a:spcPts val="0"/>
              </a:spcBef>
            </a:pPr>
            <a:r>
              <a:rPr lang="en"/>
              <a:t>MongoDB database</a:t>
            </a:r>
          </a:p>
        </p:txBody>
      </p:sp>
      <p:pic>
        <p:nvPicPr>
          <p:cNvPr id="204" name="Shape 204"/>
          <p:cNvPicPr preferRelativeResize="0"/>
          <p:nvPr/>
        </p:nvPicPr>
        <p:blipFill>
          <a:blip r:embed="rId3">
            <a:alphaModFix/>
          </a:blip>
          <a:stretch>
            <a:fillRect/>
          </a:stretch>
        </p:blipFill>
        <p:spPr>
          <a:xfrm>
            <a:off x="473275" y="1875272"/>
            <a:ext cx="6928925" cy="1726174"/>
          </a:xfrm>
          <a:prstGeom prst="rect">
            <a:avLst/>
          </a:prstGeom>
          <a:noFill/>
          <a:ln cap="flat" cmpd="sng" w="19050">
            <a:solidFill>
              <a:schemeClr val="lt2"/>
            </a:solidFill>
            <a:prstDash val="solid"/>
            <a:round/>
            <a:headEnd len="med" w="med" type="none"/>
            <a:tailEnd len="med" w="med" type="none"/>
          </a:ln>
        </p:spPr>
      </p:pic>
      <p:pic>
        <p:nvPicPr>
          <p:cNvPr id="205" name="Shape 205"/>
          <p:cNvPicPr preferRelativeResize="0"/>
          <p:nvPr/>
        </p:nvPicPr>
        <p:blipFill>
          <a:blip r:embed="rId4">
            <a:alphaModFix/>
          </a:blip>
          <a:stretch>
            <a:fillRect/>
          </a:stretch>
        </p:blipFill>
        <p:spPr>
          <a:xfrm>
            <a:off x="1252100" y="3507162"/>
            <a:ext cx="1582275" cy="1582275"/>
          </a:xfrm>
          <a:prstGeom prst="rect">
            <a:avLst/>
          </a:prstGeom>
          <a:noFill/>
          <a:ln>
            <a:noFill/>
          </a:ln>
        </p:spPr>
      </p:pic>
      <p:pic>
        <p:nvPicPr>
          <p:cNvPr id="206" name="Shape 206"/>
          <p:cNvPicPr preferRelativeResize="0"/>
          <p:nvPr/>
        </p:nvPicPr>
        <p:blipFill>
          <a:blip r:embed="rId5">
            <a:alphaModFix/>
          </a:blip>
          <a:stretch>
            <a:fillRect/>
          </a:stretch>
        </p:blipFill>
        <p:spPr>
          <a:xfrm>
            <a:off x="3435864" y="3682712"/>
            <a:ext cx="2700659" cy="1231199"/>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 name="Shape 210"/>
        <p:cNvGrpSpPr/>
        <p:nvPr/>
      </p:nvGrpSpPr>
      <p:grpSpPr>
        <a:xfrm>
          <a:off x="0" y="0"/>
          <a:ext cx="0" cy="0"/>
          <a:chOff x="0" y="0"/>
          <a:chExt cx="0" cy="0"/>
        </a:xfrm>
      </p:grpSpPr>
      <p:sp>
        <p:nvSpPr>
          <p:cNvPr id="211" name="Shape 211"/>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Added Functionality</a:t>
            </a:r>
          </a:p>
        </p:txBody>
      </p:sp>
      <p:sp>
        <p:nvSpPr>
          <p:cNvPr id="212" name="Shape 212"/>
          <p:cNvSpPr txBox="1"/>
          <p:nvPr>
            <p:ph idx="1" type="body"/>
          </p:nvPr>
        </p:nvSpPr>
        <p:spPr>
          <a:xfrm>
            <a:off x="311700" y="1000075"/>
            <a:ext cx="8520599" cy="1491899"/>
          </a:xfrm>
          <a:prstGeom prst="rect">
            <a:avLst/>
          </a:prstGeom>
        </p:spPr>
        <p:txBody>
          <a:bodyPr anchorCtr="0" anchor="t" bIns="91425" lIns="91425" rIns="91425" tIns="91425">
            <a:noAutofit/>
          </a:bodyPr>
          <a:lstStyle/>
          <a:p>
            <a:pPr indent="-228600" lvl="0" marL="457200" rtl="0">
              <a:spcBef>
                <a:spcPts val="0"/>
              </a:spcBef>
            </a:pPr>
            <a:r>
              <a:rPr lang="en"/>
              <a:t>Profile page</a:t>
            </a:r>
          </a:p>
        </p:txBody>
      </p:sp>
      <p:pic>
        <p:nvPicPr>
          <p:cNvPr id="213" name="Shape 213"/>
          <p:cNvPicPr preferRelativeResize="0"/>
          <p:nvPr/>
        </p:nvPicPr>
        <p:blipFill>
          <a:blip r:embed="rId3">
            <a:alphaModFix/>
          </a:blip>
          <a:stretch>
            <a:fillRect/>
          </a:stretch>
        </p:blipFill>
        <p:spPr>
          <a:xfrm>
            <a:off x="711600" y="1461900"/>
            <a:ext cx="6804001" cy="3469725"/>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7" name="Shape 217"/>
        <p:cNvGrpSpPr/>
        <p:nvPr/>
      </p:nvGrpSpPr>
      <p:grpSpPr>
        <a:xfrm>
          <a:off x="0" y="0"/>
          <a:ext cx="0" cy="0"/>
          <a:chOff x="0" y="0"/>
          <a:chExt cx="0" cy="0"/>
        </a:xfrm>
      </p:grpSpPr>
      <p:sp>
        <p:nvSpPr>
          <p:cNvPr id="218" name="Shape 218"/>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User Assistance </a:t>
            </a:r>
          </a:p>
        </p:txBody>
      </p:sp>
      <p:sp>
        <p:nvSpPr>
          <p:cNvPr id="219" name="Shape 219"/>
          <p:cNvSpPr txBox="1"/>
          <p:nvPr>
            <p:ph idx="1" type="body"/>
          </p:nvPr>
        </p:nvSpPr>
        <p:spPr>
          <a:xfrm>
            <a:off x="311700" y="1000075"/>
            <a:ext cx="8520599" cy="1491899"/>
          </a:xfrm>
          <a:prstGeom prst="rect">
            <a:avLst/>
          </a:prstGeom>
        </p:spPr>
        <p:txBody>
          <a:bodyPr anchorCtr="0" anchor="t" bIns="91425" lIns="91425" rIns="91425" tIns="91425">
            <a:noAutofit/>
          </a:bodyPr>
          <a:lstStyle/>
          <a:p>
            <a:pPr indent="-228600" lvl="0" marL="457200" rtl="0">
              <a:spcBef>
                <a:spcPts val="0"/>
              </a:spcBef>
            </a:pPr>
            <a:r>
              <a:rPr lang="en"/>
              <a:t>Addresses user questions on Teach page</a:t>
            </a:r>
          </a:p>
        </p:txBody>
      </p:sp>
      <p:pic>
        <p:nvPicPr>
          <p:cNvPr id="220" name="Shape 220"/>
          <p:cNvPicPr preferRelativeResize="0"/>
          <p:nvPr/>
        </p:nvPicPr>
        <p:blipFill>
          <a:blip r:embed="rId3">
            <a:alphaModFix/>
          </a:blip>
          <a:stretch>
            <a:fillRect/>
          </a:stretch>
        </p:blipFill>
        <p:spPr>
          <a:xfrm>
            <a:off x="616512" y="1749074"/>
            <a:ext cx="7910974" cy="2690749"/>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4" name="Shape 224"/>
        <p:cNvGrpSpPr/>
        <p:nvPr/>
      </p:nvGrpSpPr>
      <p:grpSpPr>
        <a:xfrm>
          <a:off x="0" y="0"/>
          <a:ext cx="0" cy="0"/>
          <a:chOff x="0" y="0"/>
          <a:chExt cx="0" cy="0"/>
        </a:xfrm>
      </p:grpSpPr>
      <p:sp>
        <p:nvSpPr>
          <p:cNvPr id="225" name="Shape 225"/>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Added Functionality</a:t>
            </a:r>
          </a:p>
        </p:txBody>
      </p:sp>
      <p:sp>
        <p:nvSpPr>
          <p:cNvPr id="226" name="Shape 226"/>
          <p:cNvSpPr txBox="1"/>
          <p:nvPr>
            <p:ph idx="1" type="body"/>
          </p:nvPr>
        </p:nvSpPr>
        <p:spPr>
          <a:xfrm>
            <a:off x="311700" y="1000075"/>
            <a:ext cx="8520599" cy="1491899"/>
          </a:xfrm>
          <a:prstGeom prst="rect">
            <a:avLst/>
          </a:prstGeom>
        </p:spPr>
        <p:txBody>
          <a:bodyPr anchorCtr="0" anchor="t" bIns="91425" lIns="91425" rIns="91425" tIns="91425">
            <a:noAutofit/>
          </a:bodyPr>
          <a:lstStyle/>
          <a:p>
            <a:pPr indent="-228600" lvl="0" marL="457200" rtl="0">
              <a:spcBef>
                <a:spcPts val="0"/>
              </a:spcBef>
            </a:pPr>
            <a:r>
              <a:rPr lang="en"/>
              <a:t>Basic organization with tags</a:t>
            </a:r>
          </a:p>
        </p:txBody>
      </p:sp>
      <p:pic>
        <p:nvPicPr>
          <p:cNvPr id="227" name="Shape 227"/>
          <p:cNvPicPr preferRelativeResize="0"/>
          <p:nvPr/>
        </p:nvPicPr>
        <p:blipFill>
          <a:blip r:embed="rId3">
            <a:alphaModFix/>
          </a:blip>
          <a:stretch>
            <a:fillRect/>
          </a:stretch>
        </p:blipFill>
        <p:spPr>
          <a:xfrm>
            <a:off x="390525" y="2066925"/>
            <a:ext cx="8362950" cy="1009650"/>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1" name="Shape 231"/>
        <p:cNvGrpSpPr/>
        <p:nvPr/>
      </p:nvGrpSpPr>
      <p:grpSpPr>
        <a:xfrm>
          <a:off x="0" y="0"/>
          <a:ext cx="0" cy="0"/>
          <a:chOff x="0" y="0"/>
          <a:chExt cx="0" cy="0"/>
        </a:xfrm>
      </p:grpSpPr>
      <p:sp>
        <p:nvSpPr>
          <p:cNvPr id="232" name="Shape 232"/>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Added Functionality</a:t>
            </a:r>
          </a:p>
        </p:txBody>
      </p:sp>
      <p:sp>
        <p:nvSpPr>
          <p:cNvPr id="233" name="Shape 233"/>
          <p:cNvSpPr txBox="1"/>
          <p:nvPr>
            <p:ph idx="1" type="body"/>
          </p:nvPr>
        </p:nvSpPr>
        <p:spPr>
          <a:xfrm>
            <a:off x="311700" y="1000075"/>
            <a:ext cx="8520599" cy="1491899"/>
          </a:xfrm>
          <a:prstGeom prst="rect">
            <a:avLst/>
          </a:prstGeom>
        </p:spPr>
        <p:txBody>
          <a:bodyPr anchorCtr="0" anchor="t" bIns="91425" lIns="91425" rIns="91425" tIns="91425">
            <a:noAutofit/>
          </a:bodyPr>
          <a:lstStyle/>
          <a:p>
            <a:pPr indent="-228600" lvl="0" marL="457200" rtl="0">
              <a:spcBef>
                <a:spcPts val="0"/>
              </a:spcBef>
            </a:pPr>
            <a:r>
              <a:rPr lang="en"/>
              <a:t>Review system</a:t>
            </a:r>
          </a:p>
        </p:txBody>
      </p:sp>
      <p:grpSp>
        <p:nvGrpSpPr>
          <p:cNvPr id="234" name="Shape 234"/>
          <p:cNvGrpSpPr/>
          <p:nvPr/>
        </p:nvGrpSpPr>
        <p:grpSpPr>
          <a:xfrm>
            <a:off x="866000" y="1536300"/>
            <a:ext cx="6798201" cy="3386250"/>
            <a:chOff x="493550" y="1413525"/>
            <a:chExt cx="6798201" cy="3386250"/>
          </a:xfrm>
        </p:grpSpPr>
        <p:pic>
          <p:nvPicPr>
            <p:cNvPr id="235" name="Shape 235"/>
            <p:cNvPicPr preferRelativeResize="0"/>
            <p:nvPr/>
          </p:nvPicPr>
          <p:blipFill rotWithShape="1">
            <a:blip r:embed="rId3">
              <a:alphaModFix/>
            </a:blip>
            <a:srcRect b="0" l="0" r="0" t="31539"/>
            <a:stretch/>
          </p:blipFill>
          <p:spPr>
            <a:xfrm>
              <a:off x="493550" y="3614682"/>
              <a:ext cx="6798201" cy="1185093"/>
            </a:xfrm>
            <a:prstGeom prst="rect">
              <a:avLst/>
            </a:prstGeom>
            <a:noFill/>
            <a:ln>
              <a:noFill/>
            </a:ln>
          </p:spPr>
        </p:pic>
        <p:pic>
          <p:nvPicPr>
            <p:cNvPr id="236" name="Shape 236"/>
            <p:cNvPicPr preferRelativeResize="0"/>
            <p:nvPr/>
          </p:nvPicPr>
          <p:blipFill rotWithShape="1">
            <a:blip r:embed="rId4">
              <a:alphaModFix/>
            </a:blip>
            <a:srcRect b="15074" l="0" r="0" t="0"/>
            <a:stretch/>
          </p:blipFill>
          <p:spPr>
            <a:xfrm>
              <a:off x="493550" y="1413525"/>
              <a:ext cx="6798201" cy="2201157"/>
            </a:xfrm>
            <a:prstGeom prst="rect">
              <a:avLst/>
            </a:prstGeom>
            <a:noFill/>
            <a:ln>
              <a:noFill/>
            </a:ln>
          </p:spPr>
        </p:pic>
      </p:gr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0" name="Shape 240"/>
        <p:cNvGrpSpPr/>
        <p:nvPr/>
      </p:nvGrpSpPr>
      <p:grpSpPr>
        <a:xfrm>
          <a:off x="0" y="0"/>
          <a:ext cx="0" cy="0"/>
          <a:chOff x="0" y="0"/>
          <a:chExt cx="0" cy="0"/>
        </a:xfrm>
      </p:grpSpPr>
      <p:sp>
        <p:nvSpPr>
          <p:cNvPr id="241" name="Shape 241"/>
          <p:cNvSpPr txBox="1"/>
          <p:nvPr>
            <p:ph type="title"/>
          </p:nvPr>
        </p:nvSpPr>
        <p:spPr>
          <a:xfrm>
            <a:off x="510450" y="2057400"/>
            <a:ext cx="8123100" cy="778800"/>
          </a:xfrm>
          <a:prstGeom prst="rect">
            <a:avLst/>
          </a:prstGeom>
        </p:spPr>
        <p:txBody>
          <a:bodyPr anchorCtr="0" anchor="b" bIns="91425" lIns="91425" rIns="91425" tIns="91425">
            <a:noAutofit/>
          </a:bodyPr>
          <a:lstStyle/>
          <a:p>
            <a:pPr lvl="0" rtl="0">
              <a:spcBef>
                <a:spcPts val="0"/>
              </a:spcBef>
              <a:buNone/>
            </a:pPr>
            <a:r>
              <a:rPr lang="en"/>
              <a:t>Task Flow</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5" name="Shape 245"/>
        <p:cNvGrpSpPr/>
        <p:nvPr/>
      </p:nvGrpSpPr>
      <p:grpSpPr>
        <a:xfrm>
          <a:off x="0" y="0"/>
          <a:ext cx="0" cy="0"/>
          <a:chOff x="0" y="0"/>
          <a:chExt cx="0" cy="0"/>
        </a:xfrm>
      </p:grpSpPr>
      <p:sp>
        <p:nvSpPr>
          <p:cNvPr id="246" name="Shape 246"/>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3 Tasks</a:t>
            </a:r>
          </a:p>
        </p:txBody>
      </p:sp>
      <p:sp>
        <p:nvSpPr>
          <p:cNvPr id="247" name="Shape 247"/>
          <p:cNvSpPr txBox="1"/>
          <p:nvPr>
            <p:ph idx="1" type="body"/>
          </p:nvPr>
        </p:nvSpPr>
        <p:spPr>
          <a:xfrm>
            <a:off x="311700" y="1152475"/>
            <a:ext cx="3874199" cy="3416400"/>
          </a:xfrm>
          <a:prstGeom prst="rect">
            <a:avLst/>
          </a:prstGeom>
        </p:spPr>
        <p:txBody>
          <a:bodyPr anchorCtr="0" anchor="t" bIns="91425" lIns="91425" rIns="91425" tIns="91425">
            <a:noAutofit/>
          </a:bodyPr>
          <a:lstStyle/>
          <a:p>
            <a:pPr lvl="0" rtl="0">
              <a:spcBef>
                <a:spcPts val="0"/>
              </a:spcBef>
              <a:buNone/>
            </a:pPr>
            <a:r>
              <a:rPr b="1" lang="en"/>
              <a:t>Simple: </a:t>
            </a:r>
            <a:r>
              <a:rPr lang="en"/>
              <a:t>Find African cooking classes and sign up for one</a:t>
            </a:r>
          </a:p>
          <a:p>
            <a:pPr lvl="0" rtl="0">
              <a:spcBef>
                <a:spcPts val="0"/>
              </a:spcBef>
              <a:buNone/>
            </a:pPr>
            <a:r>
              <a:rPr b="1" i="1" lang="en"/>
              <a:t>Moderate:</a:t>
            </a:r>
            <a:r>
              <a:rPr i="1" lang="en"/>
              <a:t> </a:t>
            </a:r>
            <a:r>
              <a:rPr lang="en"/>
              <a:t>Find a European art class within 15 miles and sign up for the Tuesday 5-7pm class</a:t>
            </a:r>
          </a:p>
          <a:p>
            <a:pPr lvl="0" rtl="0">
              <a:spcBef>
                <a:spcPts val="0"/>
              </a:spcBef>
              <a:buNone/>
            </a:pPr>
            <a:r>
              <a:rPr b="1" lang="en"/>
              <a:t>Complex:</a:t>
            </a:r>
            <a:r>
              <a:rPr lang="en"/>
              <a:t> Create a class to teach about a topic from your home culture</a:t>
            </a:r>
          </a:p>
        </p:txBody>
      </p:sp>
      <p:sp>
        <p:nvSpPr>
          <p:cNvPr id="248" name="Shape 248"/>
          <p:cNvSpPr txBox="1"/>
          <p:nvPr>
            <p:ph idx="1" type="body"/>
          </p:nvPr>
        </p:nvSpPr>
        <p:spPr>
          <a:xfrm>
            <a:off x="4809675" y="1304875"/>
            <a:ext cx="3874199" cy="3416400"/>
          </a:xfrm>
          <a:prstGeom prst="rect">
            <a:avLst/>
          </a:prstGeom>
        </p:spPr>
        <p:txBody>
          <a:bodyPr anchorCtr="0" anchor="t" bIns="91425" lIns="91425" rIns="91425" tIns="91425">
            <a:noAutofit/>
          </a:bodyPr>
          <a:lstStyle/>
          <a:p>
            <a:pPr lvl="0" rtl="0">
              <a:spcBef>
                <a:spcPts val="0"/>
              </a:spcBef>
              <a:buNone/>
            </a:pPr>
            <a:r>
              <a:rPr b="1" lang="en"/>
              <a:t>Video: </a:t>
            </a:r>
            <a:r>
              <a:rPr b="1" lang="en" u="sng">
                <a:solidFill>
                  <a:schemeClr val="hlink"/>
                </a:solidFill>
                <a:hlinkClick r:id="rId3"/>
              </a:rPr>
              <a:t>https://drive.google.com/a/stanford.edu/file/d/0B0fRS05FLPT1dE5ad21id1dvTU0/view</a:t>
            </a:r>
            <a:r>
              <a:rPr b="1" lang="en"/>
              <a:t> </a:t>
            </a:r>
          </a:p>
          <a:p>
            <a:pPr lvl="0" rtl="0">
              <a:spcBef>
                <a:spcPts val="0"/>
              </a:spcBef>
              <a:buNone/>
            </a:pPr>
            <a:r>
              <a:t/>
            </a:r>
            <a:endParaRPr b="1"/>
          </a:p>
          <a:p>
            <a:pPr lvl="0" rtl="0">
              <a:spcBef>
                <a:spcPts val="0"/>
              </a:spcBef>
              <a:buNone/>
            </a:pPr>
            <a:r>
              <a:t/>
            </a:r>
            <a:endParaRPr b="1"/>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2" name="Shape 252"/>
        <p:cNvGrpSpPr/>
        <p:nvPr/>
      </p:nvGrpSpPr>
      <p:grpSpPr>
        <a:xfrm>
          <a:off x="0" y="0"/>
          <a:ext cx="0" cy="0"/>
          <a:chOff x="0" y="0"/>
          <a:chExt cx="0" cy="0"/>
        </a:xfrm>
      </p:grpSpPr>
      <p:sp>
        <p:nvSpPr>
          <p:cNvPr id="253" name="Shape 253"/>
          <p:cNvSpPr txBox="1"/>
          <p:nvPr>
            <p:ph type="title"/>
          </p:nvPr>
        </p:nvSpPr>
        <p:spPr>
          <a:xfrm>
            <a:off x="510450" y="2057400"/>
            <a:ext cx="8123100" cy="778800"/>
          </a:xfrm>
          <a:prstGeom prst="rect">
            <a:avLst/>
          </a:prstGeom>
        </p:spPr>
        <p:txBody>
          <a:bodyPr anchorCtr="0" anchor="b" bIns="91425" lIns="91425" rIns="91425" tIns="91425">
            <a:noAutofit/>
          </a:bodyPr>
          <a:lstStyle/>
          <a:p>
            <a:pPr lvl="0" rtl="0">
              <a:spcBef>
                <a:spcPts val="0"/>
              </a:spcBef>
              <a:buNone/>
            </a:pPr>
            <a:r>
              <a:rPr lang="en"/>
              <a:t>Future Work</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7" name="Shape 257"/>
        <p:cNvGrpSpPr/>
        <p:nvPr/>
      </p:nvGrpSpPr>
      <p:grpSpPr>
        <a:xfrm>
          <a:off x="0" y="0"/>
          <a:ext cx="0" cy="0"/>
          <a:chOff x="0" y="0"/>
          <a:chExt cx="0" cy="0"/>
        </a:xfrm>
      </p:grpSpPr>
      <p:sp>
        <p:nvSpPr>
          <p:cNvPr id="258" name="Shape 258"/>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To-Dos</a:t>
            </a:r>
          </a:p>
        </p:txBody>
      </p:sp>
      <p:sp>
        <p:nvSpPr>
          <p:cNvPr id="259" name="Shape 259"/>
          <p:cNvSpPr txBox="1"/>
          <p:nvPr>
            <p:ph idx="1" type="body"/>
          </p:nvPr>
        </p:nvSpPr>
        <p:spPr>
          <a:xfrm>
            <a:off x="311700" y="1017725"/>
            <a:ext cx="8520599" cy="3396299"/>
          </a:xfrm>
          <a:prstGeom prst="rect">
            <a:avLst/>
          </a:prstGeom>
        </p:spPr>
        <p:txBody>
          <a:bodyPr anchorCtr="0" anchor="t" bIns="91425" lIns="91425" rIns="91425" tIns="91425">
            <a:noAutofit/>
          </a:bodyPr>
          <a:lstStyle/>
          <a:p>
            <a:pPr indent="-228600" lvl="0" marL="457200" rtl="0">
              <a:spcBef>
                <a:spcPts val="0"/>
              </a:spcBef>
            </a:pPr>
            <a:r>
              <a:rPr lang="en"/>
              <a:t>Button implementation</a:t>
            </a:r>
          </a:p>
          <a:p>
            <a:pPr indent="-228600" lvl="0" marL="457200" rtl="0">
              <a:spcBef>
                <a:spcPts val="0"/>
              </a:spcBef>
            </a:pPr>
            <a:r>
              <a:rPr lang="en"/>
              <a:t>Add pop-up boxes</a:t>
            </a:r>
          </a:p>
          <a:p>
            <a:pPr indent="-228600" lvl="0" marL="457200" rtl="0">
              <a:spcBef>
                <a:spcPts val="0"/>
              </a:spcBef>
            </a:pPr>
            <a:r>
              <a:rPr lang="en"/>
              <a:t>Login</a:t>
            </a:r>
          </a:p>
          <a:p>
            <a:pPr indent="-228600" lvl="0" marL="457200" rtl="0">
              <a:spcBef>
                <a:spcPts val="0"/>
              </a:spcBef>
            </a:pPr>
            <a:r>
              <a:rPr lang="en"/>
              <a:t>Customizing site for users who are logged in</a:t>
            </a:r>
          </a:p>
          <a:p>
            <a:pPr indent="-228600" lvl="0" marL="457200" rtl="0">
              <a:spcBef>
                <a:spcPts val="0"/>
              </a:spcBef>
            </a:pPr>
            <a:r>
              <a:rPr lang="en"/>
              <a:t>Filtering/search</a:t>
            </a:r>
          </a:p>
          <a:p>
            <a:pPr indent="-228600" lvl="0" marL="457200" rtl="0">
              <a:spcBef>
                <a:spcPts val="0"/>
              </a:spcBef>
            </a:pPr>
            <a:r>
              <a:rPr lang="en"/>
              <a:t>Confirmations for creating and signing up for a class</a:t>
            </a:r>
          </a:p>
          <a:p>
            <a:pPr indent="-228600" lvl="0" marL="457200" rtl="0">
              <a:spcBef>
                <a:spcPts val="0"/>
              </a:spcBef>
            </a:pPr>
            <a:r>
              <a:rPr lang="en"/>
              <a:t>Map interfaces to show community centers/seeing connections made </a:t>
            </a:r>
          </a:p>
          <a:p>
            <a:pPr indent="-228600" lvl="0" marL="457200" rtl="0">
              <a:spcBef>
                <a:spcPts val="0"/>
              </a:spcBef>
            </a:pPr>
            <a:r>
              <a:rPr lang="en"/>
              <a:t>UI for teachers managing classes and viewing participants</a:t>
            </a:r>
          </a:p>
          <a:p>
            <a:pPr indent="-228600" lvl="0" marL="457200" rtl="0">
              <a:spcBef>
                <a:spcPts val="0"/>
              </a:spcBef>
            </a:pPr>
            <a:r>
              <a:rPr lang="en"/>
              <a:t>Backend Completion and Connection to Front End</a:t>
            </a:r>
          </a:p>
          <a:p>
            <a:pPr indent="-228600" lvl="0" marL="457200" rtl="0">
              <a:spcBef>
                <a:spcPts val="0"/>
              </a:spcBef>
            </a:pPr>
            <a:r>
              <a:rPr lang="en"/>
              <a:t>Color Scheme / Branding</a:t>
            </a:r>
          </a:p>
          <a:p>
            <a:pPr indent="-228600" lvl="0" marL="457200" rtl="0">
              <a:spcBef>
                <a:spcPts val="0"/>
              </a:spcBef>
            </a:pPr>
            <a:r>
              <a:rPr lang="en"/>
              <a:t>Adjust Value Prop</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5" name="Shape 125"/>
        <p:cNvGrpSpPr/>
        <p:nvPr/>
      </p:nvGrpSpPr>
      <p:grpSpPr>
        <a:xfrm>
          <a:off x="0" y="0"/>
          <a:ext cx="0" cy="0"/>
          <a:chOff x="0" y="0"/>
          <a:chExt cx="0" cy="0"/>
        </a:xfrm>
      </p:grpSpPr>
      <p:sp>
        <p:nvSpPr>
          <p:cNvPr id="126" name="Shape 126"/>
          <p:cNvSpPr txBox="1"/>
          <p:nvPr>
            <p:ph type="title"/>
          </p:nvPr>
        </p:nvSpPr>
        <p:spPr>
          <a:xfrm>
            <a:off x="510450" y="2057400"/>
            <a:ext cx="8123100" cy="778800"/>
          </a:xfrm>
          <a:prstGeom prst="rect">
            <a:avLst/>
          </a:prstGeom>
        </p:spPr>
        <p:txBody>
          <a:bodyPr anchorCtr="0" anchor="b" bIns="91425" lIns="91425" rIns="91425" tIns="91425">
            <a:noAutofit/>
          </a:bodyPr>
          <a:lstStyle/>
          <a:p>
            <a:pPr lvl="0" rtl="0">
              <a:spcBef>
                <a:spcPts val="0"/>
              </a:spcBef>
              <a:buNone/>
            </a:pPr>
            <a:r>
              <a:rPr lang="en"/>
              <a:t>Overview</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3" name="Shape 263"/>
        <p:cNvGrpSpPr/>
        <p:nvPr/>
      </p:nvGrpSpPr>
      <p:grpSpPr>
        <a:xfrm>
          <a:off x="0" y="0"/>
          <a:ext cx="0" cy="0"/>
          <a:chOff x="0" y="0"/>
          <a:chExt cx="0" cy="0"/>
        </a:xfrm>
      </p:grpSpPr>
      <p:sp>
        <p:nvSpPr>
          <p:cNvPr id="264" name="Shape 264"/>
          <p:cNvSpPr txBox="1"/>
          <p:nvPr>
            <p:ph type="title"/>
          </p:nvPr>
        </p:nvSpPr>
        <p:spPr>
          <a:xfrm>
            <a:off x="510450" y="2057400"/>
            <a:ext cx="8123100" cy="778800"/>
          </a:xfrm>
          <a:prstGeom prst="rect">
            <a:avLst/>
          </a:prstGeom>
        </p:spPr>
        <p:txBody>
          <a:bodyPr anchorCtr="0" anchor="b" bIns="91425" lIns="91425" rIns="91425" tIns="91425">
            <a:noAutofit/>
          </a:bodyPr>
          <a:lstStyle/>
          <a:p>
            <a:pPr lvl="0" rtl="0">
              <a:spcBef>
                <a:spcPts val="0"/>
              </a:spcBef>
              <a:buNone/>
            </a:pPr>
            <a:r>
              <a:rPr lang="en"/>
              <a:t>Summary </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0" name="Shape 130"/>
        <p:cNvGrpSpPr/>
        <p:nvPr/>
      </p:nvGrpSpPr>
      <p:grpSpPr>
        <a:xfrm>
          <a:off x="0" y="0"/>
          <a:ext cx="0" cy="0"/>
          <a:chOff x="0" y="0"/>
          <a:chExt cx="0" cy="0"/>
        </a:xfrm>
      </p:grpSpPr>
      <p:sp>
        <p:nvSpPr>
          <p:cNvPr id="131" name="Shape 131"/>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What’s the Problem? </a:t>
            </a:r>
          </a:p>
        </p:txBody>
      </p:sp>
      <p:sp>
        <p:nvSpPr>
          <p:cNvPr id="132" name="Shape 132"/>
          <p:cNvSpPr txBox="1"/>
          <p:nvPr>
            <p:ph idx="1" type="body"/>
          </p:nvPr>
        </p:nvSpPr>
        <p:spPr>
          <a:xfrm>
            <a:off x="311700" y="1000075"/>
            <a:ext cx="8520599" cy="1231200"/>
          </a:xfrm>
          <a:prstGeom prst="rect">
            <a:avLst/>
          </a:prstGeom>
        </p:spPr>
        <p:txBody>
          <a:bodyPr anchorCtr="0" anchor="t" bIns="91425" lIns="91425" rIns="91425" tIns="91425">
            <a:noAutofit/>
          </a:bodyPr>
          <a:lstStyle/>
          <a:p>
            <a:pPr indent="-228600" lvl="0" marL="457200" rtl="0">
              <a:spcBef>
                <a:spcPts val="0"/>
              </a:spcBef>
            </a:pPr>
            <a:r>
              <a:rPr lang="en"/>
              <a:t>We live in a world increasingly shaped by global migration and diaspora </a:t>
            </a:r>
          </a:p>
          <a:p>
            <a:pPr indent="-228600" lvl="0" marL="457200" rtl="0">
              <a:spcBef>
                <a:spcPts val="0"/>
              </a:spcBef>
            </a:pPr>
            <a:r>
              <a:rPr lang="en"/>
              <a:t>Newcomers often have a hard time integrating into existing communities</a:t>
            </a:r>
          </a:p>
          <a:p>
            <a:pPr indent="-228600" lvl="0" marL="457200" rtl="0">
              <a:spcBef>
                <a:spcPts val="0"/>
              </a:spcBef>
            </a:pPr>
            <a:r>
              <a:rPr lang="en"/>
              <a:t>This results in feelings of alienation, confusion and anxiety on a daily basis   </a:t>
            </a:r>
          </a:p>
        </p:txBody>
      </p:sp>
      <p:pic>
        <p:nvPicPr>
          <p:cNvPr id="133" name="Shape 133"/>
          <p:cNvPicPr preferRelativeResize="0"/>
          <p:nvPr/>
        </p:nvPicPr>
        <p:blipFill>
          <a:blip r:embed="rId3">
            <a:alphaModFix/>
          </a:blip>
          <a:stretch>
            <a:fillRect/>
          </a:stretch>
        </p:blipFill>
        <p:spPr>
          <a:xfrm>
            <a:off x="4770112" y="2491287"/>
            <a:ext cx="2562225" cy="1781175"/>
          </a:xfrm>
          <a:prstGeom prst="rect">
            <a:avLst/>
          </a:prstGeom>
          <a:noFill/>
          <a:ln>
            <a:noFill/>
          </a:ln>
        </p:spPr>
      </p:pic>
      <p:pic>
        <p:nvPicPr>
          <p:cNvPr id="134" name="Shape 134"/>
          <p:cNvPicPr preferRelativeResize="0"/>
          <p:nvPr/>
        </p:nvPicPr>
        <p:blipFill rotWithShape="1">
          <a:blip r:embed="rId4">
            <a:alphaModFix/>
          </a:blip>
          <a:srcRect b="0" l="10453" r="7626" t="0"/>
          <a:stretch/>
        </p:blipFill>
        <p:spPr>
          <a:xfrm>
            <a:off x="1722425" y="2231275"/>
            <a:ext cx="2816699" cy="2711099"/>
          </a:xfrm>
          <a:prstGeom prst="ellipse">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8" name="Shape 138"/>
        <p:cNvGrpSpPr/>
        <p:nvPr/>
      </p:nvGrpSpPr>
      <p:grpSpPr>
        <a:xfrm>
          <a:off x="0" y="0"/>
          <a:ext cx="0" cy="0"/>
          <a:chOff x="0" y="0"/>
          <a:chExt cx="0" cy="0"/>
        </a:xfrm>
      </p:grpSpPr>
      <p:sp>
        <p:nvSpPr>
          <p:cNvPr id="139" name="Shape 139"/>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What’s our Solution?</a:t>
            </a:r>
          </a:p>
        </p:txBody>
      </p:sp>
      <p:sp>
        <p:nvSpPr>
          <p:cNvPr id="140" name="Shape 140"/>
          <p:cNvSpPr txBox="1"/>
          <p:nvPr>
            <p:ph idx="1" type="body"/>
          </p:nvPr>
        </p:nvSpPr>
        <p:spPr>
          <a:xfrm>
            <a:off x="311700" y="1076275"/>
            <a:ext cx="8520599" cy="3416400"/>
          </a:xfrm>
          <a:prstGeom prst="rect">
            <a:avLst/>
          </a:prstGeom>
        </p:spPr>
        <p:txBody>
          <a:bodyPr anchorCtr="0" anchor="t" bIns="91425" lIns="91425" rIns="91425" tIns="91425">
            <a:noAutofit/>
          </a:bodyPr>
          <a:lstStyle/>
          <a:p>
            <a:pPr lvl="0" rtl="0">
              <a:spcBef>
                <a:spcPts val="0"/>
              </a:spcBef>
              <a:buNone/>
            </a:pPr>
            <a:r>
              <a:rPr lang="en"/>
              <a:t>Urbanspire is a cultural bridge that gives newcomers the opportunity to flourish in their community by teaching what they know and love from their home in a neighbor-to-neighbor context. </a:t>
            </a:r>
          </a:p>
        </p:txBody>
      </p:sp>
      <p:pic>
        <p:nvPicPr>
          <p:cNvPr id="141" name="Shape 141"/>
          <p:cNvPicPr preferRelativeResize="0"/>
          <p:nvPr/>
        </p:nvPicPr>
        <p:blipFill rotWithShape="1">
          <a:blip r:embed="rId3">
            <a:alphaModFix/>
          </a:blip>
          <a:srcRect b="22324" l="0" r="0" t="0"/>
          <a:stretch/>
        </p:blipFill>
        <p:spPr>
          <a:xfrm>
            <a:off x="2670900" y="2421600"/>
            <a:ext cx="3667250" cy="2373849"/>
          </a:xfrm>
          <a:prstGeom prst="rect">
            <a:avLst/>
          </a:prstGeom>
          <a:noFill/>
          <a:ln>
            <a:noFill/>
          </a:ln>
        </p:spPr>
      </p:pic>
      <p:sp>
        <p:nvSpPr>
          <p:cNvPr id="142" name="Shape 142"/>
          <p:cNvSpPr txBox="1"/>
          <p:nvPr/>
        </p:nvSpPr>
        <p:spPr>
          <a:xfrm>
            <a:off x="2086850" y="1546725"/>
            <a:ext cx="7070699" cy="825000"/>
          </a:xfrm>
          <a:prstGeom prst="rect">
            <a:avLst/>
          </a:prstGeom>
          <a:noFill/>
          <a:ln>
            <a:noFill/>
          </a:ln>
        </p:spPr>
        <p:txBody>
          <a:bodyPr anchorCtr="0" anchor="t" bIns="91425" lIns="91425" rIns="91425" tIns="91425">
            <a:noAutofit/>
          </a:bodyPr>
          <a:lstStyle/>
          <a:p>
            <a:pPr lvl="0">
              <a:spcBef>
                <a:spcPts val="0"/>
              </a:spcBef>
              <a:buNone/>
            </a:pPr>
            <a:r>
              <a:t/>
            </a:r>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6" name="Shape 146"/>
        <p:cNvGrpSpPr/>
        <p:nvPr/>
      </p:nvGrpSpPr>
      <p:grpSpPr>
        <a:xfrm>
          <a:off x="0" y="0"/>
          <a:ext cx="0" cy="0"/>
          <a:chOff x="0" y="0"/>
          <a:chExt cx="0" cy="0"/>
        </a:xfrm>
      </p:grpSpPr>
      <p:sp>
        <p:nvSpPr>
          <p:cNvPr id="147" name="Shape 147"/>
          <p:cNvSpPr txBox="1"/>
          <p:nvPr>
            <p:ph type="title"/>
          </p:nvPr>
        </p:nvSpPr>
        <p:spPr>
          <a:xfrm>
            <a:off x="510450" y="2057400"/>
            <a:ext cx="8123100" cy="778800"/>
          </a:xfrm>
          <a:prstGeom prst="rect">
            <a:avLst/>
          </a:prstGeom>
        </p:spPr>
        <p:txBody>
          <a:bodyPr anchorCtr="0" anchor="b" bIns="91425" lIns="91425" rIns="91425" tIns="91425">
            <a:noAutofit/>
          </a:bodyPr>
          <a:lstStyle/>
          <a:p>
            <a:pPr lvl="0" rtl="0">
              <a:spcBef>
                <a:spcPts val="0"/>
              </a:spcBef>
              <a:buNone/>
            </a:pPr>
            <a:r>
              <a:rPr lang="en"/>
              <a:t>Interface Changes</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1" name="Shape 151"/>
        <p:cNvGrpSpPr/>
        <p:nvPr/>
      </p:nvGrpSpPr>
      <p:grpSpPr>
        <a:xfrm>
          <a:off x="0" y="0"/>
          <a:ext cx="0" cy="0"/>
          <a:chOff x="0" y="0"/>
          <a:chExt cx="0" cy="0"/>
        </a:xfrm>
      </p:grpSpPr>
      <p:pic>
        <p:nvPicPr>
          <p:cNvPr id="152" name="Shape 152"/>
          <p:cNvPicPr preferRelativeResize="0"/>
          <p:nvPr/>
        </p:nvPicPr>
        <p:blipFill>
          <a:blip r:embed="rId3">
            <a:alphaModFix/>
          </a:blip>
          <a:stretch>
            <a:fillRect/>
          </a:stretch>
        </p:blipFill>
        <p:spPr>
          <a:xfrm>
            <a:off x="2632450" y="1593725"/>
            <a:ext cx="3879097" cy="2181999"/>
          </a:xfrm>
          <a:prstGeom prst="rect">
            <a:avLst/>
          </a:prstGeom>
          <a:noFill/>
          <a:ln>
            <a:noFill/>
          </a:ln>
        </p:spPr>
      </p:pic>
      <p:sp>
        <p:nvSpPr>
          <p:cNvPr id="153" name="Shape 153"/>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b="1" lang="en"/>
              <a:t>Complete Reconstruction (InterFACELIFT)</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53"/>
                                        </p:tgtEl>
                                        <p:attrNameLst>
                                          <p:attrName>style.visibility</p:attrName>
                                        </p:attrNameLst>
                                      </p:cBhvr>
                                      <p:to>
                                        <p:strVal val="visible"/>
                                      </p:to>
                                    </p:set>
                                    <p:anim calcmode="lin" valueType="num">
                                      <p:cBhvr additive="base">
                                        <p:cTn dur="2800"/>
                                        <p:tgtEl>
                                          <p:spTgt spid="153"/>
                                        </p:tgtEl>
                                        <p:attrNameLst>
                                          <p:attrName>ppt_w</p:attrName>
                                        </p:attrNameLst>
                                      </p:cBhvr>
                                      <p:tavLst>
                                        <p:tav fmla="" tm="0">
                                          <p:val>
                                            <p:strVal val="0"/>
                                          </p:val>
                                        </p:tav>
                                        <p:tav fmla="" tm="100000">
                                          <p:val>
                                            <p:strVal val="#ppt_w"/>
                                          </p:val>
                                        </p:tav>
                                      </p:tavLst>
                                    </p:anim>
                                    <p:anim calcmode="lin" valueType="num">
                                      <p:cBhvr additive="base">
                                        <p:cTn dur="2800"/>
                                        <p:tgtEl>
                                          <p:spTgt spid="153"/>
                                        </p:tgtEl>
                                        <p:attrNameLst>
                                          <p:attrName>ppt_h</p:attrName>
                                        </p:attrNameLst>
                                      </p:cBhvr>
                                      <p:tavLst>
                                        <p:tav fmla="" tm="0">
                                          <p:val>
                                            <p:strVal val="0"/>
                                          </p:val>
                                        </p:tav>
                                        <p:tav fmla="" tm="100000">
                                          <p:val>
                                            <p:strVal val="#ppt_h"/>
                                          </p:val>
                                        </p:tav>
                                      </p:tavLst>
                                    </p:anim>
                                  </p:childTnLst>
                                </p:cTn>
                              </p:par>
                              <p:par>
                                <p:cTn fill="hold" nodeType="withEffect" presetClass="entr" presetID="2" presetSubtype="8">
                                  <p:stCondLst>
                                    <p:cond delay="0"/>
                                  </p:stCondLst>
                                  <p:childTnLst>
                                    <p:set>
                                      <p:cBhvr>
                                        <p:cTn dur="1" fill="hold">
                                          <p:stCondLst>
                                            <p:cond delay="0"/>
                                          </p:stCondLst>
                                        </p:cTn>
                                        <p:tgtEl>
                                          <p:spTgt spid="152"/>
                                        </p:tgtEl>
                                        <p:attrNameLst>
                                          <p:attrName>style.visibility</p:attrName>
                                        </p:attrNameLst>
                                      </p:cBhvr>
                                      <p:to>
                                        <p:strVal val="visible"/>
                                      </p:to>
                                    </p:set>
                                    <p:anim calcmode="lin" valueType="num">
                                      <p:cBhvr additive="base">
                                        <p:cTn dur="5000"/>
                                        <p:tgtEl>
                                          <p:spTgt spid="152"/>
                                        </p:tgtEl>
                                        <p:attrNameLst>
                                          <p:attrName>ppt_x</p:attrName>
                                        </p:attrNameLst>
                                      </p:cBhvr>
                                      <p:tavLst>
                                        <p:tav fmla="" tm="0">
                                          <p:val>
                                            <p:strVal val="#ppt_x-1"/>
                                          </p:val>
                                        </p:tav>
                                        <p:tav fmla="" tm="100000">
                                          <p:val>
                                            <p:strVal val="#ppt_x"/>
                                          </p:val>
                                        </p:tav>
                                      </p:tavLst>
                                    </p:anim>
                                  </p:childTnLst>
                                </p:cTn>
                              </p:par>
                            </p:childTnLst>
                          </p:cTn>
                        </p:par>
                        <p:par>
                          <p:cTn fill="hold">
                            <p:stCondLst>
                              <p:cond delay="5000"/>
                            </p:stCondLst>
                            <p:childTnLst>
                              <p:par>
                                <p:cTn fill="hold" nodeType="afterEffect" presetClass="exit" presetID="2" presetSubtype="2">
                                  <p:stCondLst>
                                    <p:cond delay="0"/>
                                  </p:stCondLst>
                                  <p:childTnLst>
                                    <p:anim calcmode="lin" valueType="num">
                                      <p:cBhvr additive="base">
                                        <p:cTn dur="5000"/>
                                        <p:tgtEl>
                                          <p:spTgt spid="152"/>
                                        </p:tgtEl>
                                        <p:attrNameLst>
                                          <p:attrName>ppt_x</p:attrName>
                                        </p:attrNameLst>
                                      </p:cBhvr>
                                      <p:tavLst>
                                        <p:tav fmla="" tm="0">
                                          <p:val>
                                            <p:strVal val="#ppt_x"/>
                                          </p:val>
                                        </p:tav>
                                        <p:tav fmla="" tm="100000">
                                          <p:val>
                                            <p:strVal val="#ppt_x+1"/>
                                          </p:val>
                                        </p:tav>
                                      </p:tavLst>
                                    </p:anim>
                                    <p:set>
                                      <p:cBhvr>
                                        <p:cTn dur="1" fill="hold">
                                          <p:stCondLst>
                                            <p:cond delay="5000"/>
                                          </p:stCondLst>
                                        </p:cTn>
                                        <p:tgtEl>
                                          <p:spTgt spid="15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7" name="Shape 157"/>
        <p:cNvGrpSpPr/>
        <p:nvPr/>
      </p:nvGrpSpPr>
      <p:grpSpPr>
        <a:xfrm>
          <a:off x="0" y="0"/>
          <a:ext cx="0" cy="0"/>
          <a:chOff x="0" y="0"/>
          <a:chExt cx="0" cy="0"/>
        </a:xfrm>
      </p:grpSpPr>
      <p:sp>
        <p:nvSpPr>
          <p:cNvPr id="158" name="Shape 158"/>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Home Page</a:t>
            </a:r>
          </a:p>
        </p:txBody>
      </p:sp>
      <p:pic>
        <p:nvPicPr>
          <p:cNvPr id="159" name="Shape 159"/>
          <p:cNvPicPr preferRelativeResize="0"/>
          <p:nvPr/>
        </p:nvPicPr>
        <p:blipFill rotWithShape="1">
          <a:blip r:embed="rId3">
            <a:alphaModFix/>
          </a:blip>
          <a:srcRect b="0" l="6577" r="6992" t="0"/>
          <a:stretch/>
        </p:blipFill>
        <p:spPr>
          <a:xfrm>
            <a:off x="115800" y="1350762"/>
            <a:ext cx="4426697" cy="2441973"/>
          </a:xfrm>
          <a:prstGeom prst="rect">
            <a:avLst/>
          </a:prstGeom>
          <a:noFill/>
          <a:ln cap="flat" cmpd="sng" w="19050">
            <a:solidFill>
              <a:schemeClr val="dk1"/>
            </a:solidFill>
            <a:prstDash val="solid"/>
            <a:round/>
            <a:headEnd len="med" w="med" type="none"/>
            <a:tailEnd len="med" w="med" type="none"/>
          </a:ln>
        </p:spPr>
      </p:pic>
      <p:sp>
        <p:nvSpPr>
          <p:cNvPr id="160" name="Shape 160"/>
          <p:cNvSpPr txBox="1"/>
          <p:nvPr/>
        </p:nvSpPr>
        <p:spPr>
          <a:xfrm>
            <a:off x="115750" y="3792725"/>
            <a:ext cx="4426800" cy="572699"/>
          </a:xfrm>
          <a:prstGeom prst="rect">
            <a:avLst/>
          </a:prstGeom>
          <a:noFill/>
          <a:ln>
            <a:noFill/>
          </a:ln>
        </p:spPr>
        <p:txBody>
          <a:bodyPr anchorCtr="0" anchor="t" bIns="91425" lIns="91425" rIns="91425" tIns="91425">
            <a:noAutofit/>
          </a:bodyPr>
          <a:lstStyle/>
          <a:p>
            <a:pPr lvl="0" algn="ctr">
              <a:spcBef>
                <a:spcPts val="0"/>
              </a:spcBef>
              <a:buNone/>
            </a:pPr>
            <a:r>
              <a:rPr lang="en" sz="1800" u="sng"/>
              <a:t>Before</a:t>
            </a:r>
          </a:p>
        </p:txBody>
      </p:sp>
      <p:grpSp>
        <p:nvGrpSpPr>
          <p:cNvPr id="161" name="Shape 161"/>
          <p:cNvGrpSpPr/>
          <p:nvPr/>
        </p:nvGrpSpPr>
        <p:grpSpPr>
          <a:xfrm>
            <a:off x="4701550" y="1006675"/>
            <a:ext cx="4345602" cy="2786050"/>
            <a:chOff x="4701550" y="1350775"/>
            <a:chExt cx="4345602" cy="2786050"/>
          </a:xfrm>
        </p:grpSpPr>
        <p:pic>
          <p:nvPicPr>
            <p:cNvPr id="162" name="Shape 162"/>
            <p:cNvPicPr preferRelativeResize="0"/>
            <p:nvPr/>
          </p:nvPicPr>
          <p:blipFill>
            <a:blip r:embed="rId4">
              <a:alphaModFix/>
            </a:blip>
            <a:stretch>
              <a:fillRect/>
            </a:stretch>
          </p:blipFill>
          <p:spPr>
            <a:xfrm>
              <a:off x="4701550" y="1350775"/>
              <a:ext cx="4345596" cy="1916685"/>
            </a:xfrm>
            <a:prstGeom prst="rect">
              <a:avLst/>
            </a:prstGeom>
            <a:noFill/>
            <a:ln>
              <a:noFill/>
            </a:ln>
          </p:spPr>
        </p:pic>
        <p:pic>
          <p:nvPicPr>
            <p:cNvPr id="163" name="Shape 163"/>
            <p:cNvPicPr preferRelativeResize="0"/>
            <p:nvPr/>
          </p:nvPicPr>
          <p:blipFill>
            <a:blip r:embed="rId5">
              <a:alphaModFix/>
            </a:blip>
            <a:stretch>
              <a:fillRect/>
            </a:stretch>
          </p:blipFill>
          <p:spPr>
            <a:xfrm>
              <a:off x="4701550" y="3237162"/>
              <a:ext cx="4345601" cy="899662"/>
            </a:xfrm>
            <a:prstGeom prst="rect">
              <a:avLst/>
            </a:prstGeom>
            <a:noFill/>
            <a:ln>
              <a:noFill/>
            </a:ln>
          </p:spPr>
        </p:pic>
      </p:grpSp>
      <p:sp>
        <p:nvSpPr>
          <p:cNvPr id="164" name="Shape 164"/>
          <p:cNvSpPr/>
          <p:nvPr/>
        </p:nvSpPr>
        <p:spPr>
          <a:xfrm>
            <a:off x="4701600" y="994350"/>
            <a:ext cx="4345500" cy="2810700"/>
          </a:xfrm>
          <a:prstGeom prst="rect">
            <a:avLst/>
          </a:prstGeom>
          <a:noFill/>
          <a:ln cap="flat" cmpd="sng" w="19050">
            <a:solidFill>
              <a:schemeClr val="dk1"/>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65" name="Shape 165"/>
          <p:cNvSpPr txBox="1"/>
          <p:nvPr/>
        </p:nvSpPr>
        <p:spPr>
          <a:xfrm>
            <a:off x="4701600" y="3792725"/>
            <a:ext cx="4345500" cy="572699"/>
          </a:xfrm>
          <a:prstGeom prst="rect">
            <a:avLst/>
          </a:prstGeom>
          <a:noFill/>
          <a:ln>
            <a:noFill/>
          </a:ln>
        </p:spPr>
        <p:txBody>
          <a:bodyPr anchorCtr="0" anchor="t" bIns="91425" lIns="91425" rIns="91425" tIns="91425">
            <a:noAutofit/>
          </a:bodyPr>
          <a:lstStyle/>
          <a:p>
            <a:pPr lvl="0" rtl="0" algn="ctr">
              <a:spcBef>
                <a:spcPts val="0"/>
              </a:spcBef>
              <a:buNone/>
            </a:pPr>
            <a:r>
              <a:rPr lang="en" sz="1800" u="sng"/>
              <a:t>After</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58"/>
                                        </p:tgtEl>
                                        <p:attrNameLst>
                                          <p:attrName>style.visibility</p:attrName>
                                        </p:attrNameLst>
                                      </p:cBhvr>
                                      <p:to>
                                        <p:strVal val="visible"/>
                                      </p:to>
                                    </p:set>
                                    <p:anim calcmode="lin" valueType="num">
                                      <p:cBhvr additive="base">
                                        <p:cTn dur="2800"/>
                                        <p:tgtEl>
                                          <p:spTgt spid="158"/>
                                        </p:tgtEl>
                                        <p:attrNameLst>
                                          <p:attrName>ppt_w</p:attrName>
                                        </p:attrNameLst>
                                      </p:cBhvr>
                                      <p:tavLst>
                                        <p:tav fmla="" tm="0">
                                          <p:val>
                                            <p:strVal val="0"/>
                                          </p:val>
                                        </p:tav>
                                        <p:tav fmla="" tm="100000">
                                          <p:val>
                                            <p:strVal val="#ppt_w"/>
                                          </p:val>
                                        </p:tav>
                                      </p:tavLst>
                                    </p:anim>
                                    <p:anim calcmode="lin" valueType="num">
                                      <p:cBhvr additive="base">
                                        <p:cTn dur="2800"/>
                                        <p:tgtEl>
                                          <p:spTgt spid="15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9" name="Shape 169"/>
        <p:cNvGrpSpPr/>
        <p:nvPr/>
      </p:nvGrpSpPr>
      <p:grpSpPr>
        <a:xfrm>
          <a:off x="0" y="0"/>
          <a:ext cx="0" cy="0"/>
          <a:chOff x="0" y="0"/>
          <a:chExt cx="0" cy="0"/>
        </a:xfrm>
      </p:grpSpPr>
      <p:sp>
        <p:nvSpPr>
          <p:cNvPr id="170" name="Shape 170"/>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Learn Page</a:t>
            </a:r>
          </a:p>
        </p:txBody>
      </p:sp>
      <p:pic>
        <p:nvPicPr>
          <p:cNvPr id="171" name="Shape 171"/>
          <p:cNvPicPr preferRelativeResize="0"/>
          <p:nvPr/>
        </p:nvPicPr>
        <p:blipFill rotWithShape="1">
          <a:blip r:embed="rId3">
            <a:alphaModFix/>
          </a:blip>
          <a:srcRect b="0" l="10362" r="4211" t="0"/>
          <a:stretch/>
        </p:blipFill>
        <p:spPr>
          <a:xfrm>
            <a:off x="115800" y="1350775"/>
            <a:ext cx="4401050" cy="2427799"/>
          </a:xfrm>
          <a:prstGeom prst="rect">
            <a:avLst/>
          </a:prstGeom>
          <a:noFill/>
          <a:ln cap="flat" cmpd="sng" w="19050">
            <a:solidFill>
              <a:schemeClr val="dk1"/>
            </a:solidFill>
            <a:prstDash val="solid"/>
            <a:round/>
            <a:headEnd len="med" w="med" type="none"/>
            <a:tailEnd len="med" w="med" type="none"/>
          </a:ln>
        </p:spPr>
      </p:pic>
      <p:sp>
        <p:nvSpPr>
          <p:cNvPr id="172" name="Shape 172"/>
          <p:cNvSpPr txBox="1"/>
          <p:nvPr/>
        </p:nvSpPr>
        <p:spPr>
          <a:xfrm>
            <a:off x="102925" y="3792725"/>
            <a:ext cx="4426800" cy="572699"/>
          </a:xfrm>
          <a:prstGeom prst="rect">
            <a:avLst/>
          </a:prstGeom>
          <a:noFill/>
          <a:ln>
            <a:noFill/>
          </a:ln>
        </p:spPr>
        <p:txBody>
          <a:bodyPr anchorCtr="0" anchor="t" bIns="91425" lIns="91425" rIns="91425" tIns="91425">
            <a:noAutofit/>
          </a:bodyPr>
          <a:lstStyle/>
          <a:p>
            <a:pPr lvl="0" rtl="0" algn="ctr">
              <a:spcBef>
                <a:spcPts val="0"/>
              </a:spcBef>
              <a:buNone/>
            </a:pPr>
            <a:r>
              <a:rPr lang="en" sz="1800" u="sng"/>
              <a:t>Before</a:t>
            </a:r>
          </a:p>
        </p:txBody>
      </p:sp>
      <p:pic>
        <p:nvPicPr>
          <p:cNvPr id="173" name="Shape 173"/>
          <p:cNvPicPr preferRelativeResize="0"/>
          <p:nvPr/>
        </p:nvPicPr>
        <p:blipFill>
          <a:blip r:embed="rId4">
            <a:alphaModFix/>
          </a:blip>
          <a:stretch>
            <a:fillRect/>
          </a:stretch>
        </p:blipFill>
        <p:spPr>
          <a:xfrm>
            <a:off x="4617600" y="1350775"/>
            <a:ext cx="4401050" cy="2441947"/>
          </a:xfrm>
          <a:prstGeom prst="rect">
            <a:avLst/>
          </a:prstGeom>
          <a:noFill/>
          <a:ln cap="flat" cmpd="sng" w="19050">
            <a:solidFill>
              <a:srgbClr val="000000"/>
            </a:solidFill>
            <a:prstDash val="solid"/>
            <a:round/>
            <a:headEnd len="med" w="med" type="none"/>
            <a:tailEnd len="med" w="med" type="none"/>
          </a:ln>
        </p:spPr>
      </p:pic>
      <p:sp>
        <p:nvSpPr>
          <p:cNvPr id="174" name="Shape 174"/>
          <p:cNvSpPr txBox="1"/>
          <p:nvPr/>
        </p:nvSpPr>
        <p:spPr>
          <a:xfrm>
            <a:off x="4725175" y="3792725"/>
            <a:ext cx="4185900" cy="572699"/>
          </a:xfrm>
          <a:prstGeom prst="rect">
            <a:avLst/>
          </a:prstGeom>
          <a:noFill/>
          <a:ln>
            <a:noFill/>
          </a:ln>
        </p:spPr>
        <p:txBody>
          <a:bodyPr anchorCtr="0" anchor="t" bIns="91425" lIns="91425" rIns="91425" tIns="91425">
            <a:noAutofit/>
          </a:bodyPr>
          <a:lstStyle/>
          <a:p>
            <a:pPr lvl="0" rtl="0" algn="ctr">
              <a:spcBef>
                <a:spcPts val="0"/>
              </a:spcBef>
              <a:buNone/>
            </a:pPr>
            <a:r>
              <a:rPr lang="en" sz="1800" u="sng"/>
              <a:t>After</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70"/>
                                        </p:tgtEl>
                                        <p:attrNameLst>
                                          <p:attrName>style.visibility</p:attrName>
                                        </p:attrNameLst>
                                      </p:cBhvr>
                                      <p:to>
                                        <p:strVal val="visible"/>
                                      </p:to>
                                    </p:set>
                                    <p:anim calcmode="lin" valueType="num">
                                      <p:cBhvr additive="base">
                                        <p:cTn dur="2800"/>
                                        <p:tgtEl>
                                          <p:spTgt spid="170"/>
                                        </p:tgtEl>
                                        <p:attrNameLst>
                                          <p:attrName>ppt_w</p:attrName>
                                        </p:attrNameLst>
                                      </p:cBhvr>
                                      <p:tavLst>
                                        <p:tav fmla="" tm="0">
                                          <p:val>
                                            <p:strVal val="0"/>
                                          </p:val>
                                        </p:tav>
                                        <p:tav fmla="" tm="100000">
                                          <p:val>
                                            <p:strVal val="#ppt_w"/>
                                          </p:val>
                                        </p:tav>
                                      </p:tavLst>
                                    </p:anim>
                                    <p:anim calcmode="lin" valueType="num">
                                      <p:cBhvr additive="base">
                                        <p:cTn dur="2800"/>
                                        <p:tgtEl>
                                          <p:spTgt spid="17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8" name="Shape 178"/>
        <p:cNvGrpSpPr/>
        <p:nvPr/>
      </p:nvGrpSpPr>
      <p:grpSpPr>
        <a:xfrm>
          <a:off x="0" y="0"/>
          <a:ext cx="0" cy="0"/>
          <a:chOff x="0" y="0"/>
          <a:chExt cx="0" cy="0"/>
        </a:xfrm>
      </p:grpSpPr>
      <p:sp>
        <p:nvSpPr>
          <p:cNvPr id="179" name="Shape 179"/>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Class Page</a:t>
            </a:r>
          </a:p>
        </p:txBody>
      </p:sp>
      <p:sp>
        <p:nvSpPr>
          <p:cNvPr id="180" name="Shape 180"/>
          <p:cNvSpPr txBox="1"/>
          <p:nvPr/>
        </p:nvSpPr>
        <p:spPr>
          <a:xfrm>
            <a:off x="115750" y="3792725"/>
            <a:ext cx="4426800" cy="572699"/>
          </a:xfrm>
          <a:prstGeom prst="rect">
            <a:avLst/>
          </a:prstGeom>
          <a:noFill/>
          <a:ln>
            <a:noFill/>
          </a:ln>
        </p:spPr>
        <p:txBody>
          <a:bodyPr anchorCtr="0" anchor="t" bIns="91425" lIns="91425" rIns="91425" tIns="91425">
            <a:noAutofit/>
          </a:bodyPr>
          <a:lstStyle/>
          <a:p>
            <a:pPr lvl="0" rtl="0" algn="ctr">
              <a:spcBef>
                <a:spcPts val="0"/>
              </a:spcBef>
              <a:buNone/>
            </a:pPr>
            <a:r>
              <a:rPr lang="en" sz="1800" u="sng"/>
              <a:t>Before</a:t>
            </a:r>
          </a:p>
        </p:txBody>
      </p:sp>
      <p:pic>
        <p:nvPicPr>
          <p:cNvPr id="181" name="Shape 181"/>
          <p:cNvPicPr preferRelativeResize="0"/>
          <p:nvPr/>
        </p:nvPicPr>
        <p:blipFill rotWithShape="1">
          <a:blip r:embed="rId3">
            <a:alphaModFix/>
          </a:blip>
          <a:srcRect b="0" l="-1570" r="6980" t="0"/>
          <a:stretch/>
        </p:blipFill>
        <p:spPr>
          <a:xfrm>
            <a:off x="115750" y="1350775"/>
            <a:ext cx="4426799" cy="2441949"/>
          </a:xfrm>
          <a:prstGeom prst="rect">
            <a:avLst/>
          </a:prstGeom>
          <a:noFill/>
          <a:ln cap="flat" cmpd="sng" w="19050">
            <a:solidFill>
              <a:schemeClr val="dk1"/>
            </a:solidFill>
            <a:prstDash val="solid"/>
            <a:round/>
            <a:headEnd len="med" w="med" type="none"/>
            <a:tailEnd len="med" w="med" type="none"/>
          </a:ln>
        </p:spPr>
      </p:pic>
      <p:grpSp>
        <p:nvGrpSpPr>
          <p:cNvPr id="182" name="Shape 182"/>
          <p:cNvGrpSpPr/>
          <p:nvPr/>
        </p:nvGrpSpPr>
        <p:grpSpPr>
          <a:xfrm>
            <a:off x="4787500" y="1350775"/>
            <a:ext cx="4186002" cy="2441949"/>
            <a:chOff x="4691225" y="1350775"/>
            <a:chExt cx="4186002" cy="2441949"/>
          </a:xfrm>
        </p:grpSpPr>
        <p:pic>
          <p:nvPicPr>
            <p:cNvPr id="183" name="Shape 183"/>
            <p:cNvPicPr preferRelativeResize="0"/>
            <p:nvPr/>
          </p:nvPicPr>
          <p:blipFill rotWithShape="1">
            <a:blip r:embed="rId4">
              <a:alphaModFix/>
            </a:blip>
            <a:srcRect b="11111" l="3298" r="3781" t="0"/>
            <a:stretch/>
          </p:blipFill>
          <p:spPr>
            <a:xfrm>
              <a:off x="4691225" y="1350775"/>
              <a:ext cx="4186002" cy="1514448"/>
            </a:xfrm>
            <a:prstGeom prst="rect">
              <a:avLst/>
            </a:prstGeom>
            <a:noFill/>
            <a:ln>
              <a:noFill/>
            </a:ln>
          </p:spPr>
        </p:pic>
        <p:pic>
          <p:nvPicPr>
            <p:cNvPr id="184" name="Shape 184"/>
            <p:cNvPicPr preferRelativeResize="0"/>
            <p:nvPr/>
          </p:nvPicPr>
          <p:blipFill rotWithShape="1">
            <a:blip r:embed="rId5">
              <a:alphaModFix/>
            </a:blip>
            <a:srcRect b="0" l="3298" r="3781" t="0"/>
            <a:stretch/>
          </p:blipFill>
          <p:spPr>
            <a:xfrm>
              <a:off x="4691225" y="2827175"/>
              <a:ext cx="4186002" cy="965549"/>
            </a:xfrm>
            <a:prstGeom prst="rect">
              <a:avLst/>
            </a:prstGeom>
            <a:noFill/>
            <a:ln>
              <a:noFill/>
            </a:ln>
          </p:spPr>
        </p:pic>
      </p:grpSp>
      <p:sp>
        <p:nvSpPr>
          <p:cNvPr id="185" name="Shape 185"/>
          <p:cNvSpPr/>
          <p:nvPr/>
        </p:nvSpPr>
        <p:spPr>
          <a:xfrm>
            <a:off x="4787499" y="1350750"/>
            <a:ext cx="4185900" cy="2442000"/>
          </a:xfrm>
          <a:prstGeom prst="rect">
            <a:avLst/>
          </a:prstGeom>
          <a:noFill/>
          <a:ln cap="flat" cmpd="sng" w="19050">
            <a:solidFill>
              <a:schemeClr val="dk1"/>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86" name="Shape 186"/>
          <p:cNvSpPr txBox="1"/>
          <p:nvPr/>
        </p:nvSpPr>
        <p:spPr>
          <a:xfrm>
            <a:off x="4787500" y="3792725"/>
            <a:ext cx="4185900" cy="572699"/>
          </a:xfrm>
          <a:prstGeom prst="rect">
            <a:avLst/>
          </a:prstGeom>
          <a:noFill/>
          <a:ln>
            <a:noFill/>
          </a:ln>
        </p:spPr>
        <p:txBody>
          <a:bodyPr anchorCtr="0" anchor="t" bIns="91425" lIns="91425" rIns="91425" tIns="91425">
            <a:noAutofit/>
          </a:bodyPr>
          <a:lstStyle/>
          <a:p>
            <a:pPr lvl="0" rtl="0" algn="ctr">
              <a:spcBef>
                <a:spcPts val="0"/>
              </a:spcBef>
              <a:buNone/>
            </a:pPr>
            <a:r>
              <a:rPr lang="en" sz="1800" u="sng"/>
              <a:t>After</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79"/>
                                        </p:tgtEl>
                                        <p:attrNameLst>
                                          <p:attrName>style.visibility</p:attrName>
                                        </p:attrNameLst>
                                      </p:cBhvr>
                                      <p:to>
                                        <p:strVal val="visible"/>
                                      </p:to>
                                    </p:set>
                                    <p:anim calcmode="lin" valueType="num">
                                      <p:cBhvr additive="base">
                                        <p:cTn dur="2800"/>
                                        <p:tgtEl>
                                          <p:spTgt spid="179"/>
                                        </p:tgtEl>
                                        <p:attrNameLst>
                                          <p:attrName>ppt_w</p:attrName>
                                        </p:attrNameLst>
                                      </p:cBhvr>
                                      <p:tavLst>
                                        <p:tav fmla="" tm="0">
                                          <p:val>
                                            <p:strVal val="0"/>
                                          </p:val>
                                        </p:tav>
                                        <p:tav fmla="" tm="100000">
                                          <p:val>
                                            <p:strVal val="#ppt_w"/>
                                          </p:val>
                                        </p:tav>
                                      </p:tavLst>
                                    </p:anim>
                                    <p:anim calcmode="lin" valueType="num">
                                      <p:cBhvr additive="base">
                                        <p:cTn dur="2800"/>
                                        <p:tgtEl>
                                          <p:spTgt spid="17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