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5143500" cx="9144000"/>
  <p:notesSz cx="6858000" cy="9144000"/>
  <p:embeddedFontLst>
    <p:embeddedFont>
      <p:font typeface="Ubuntu"/>
      <p:regular r:id="rId16"/>
      <p:bold r:id="rId17"/>
      <p:italic r:id="rId18"/>
      <p:boldItalic r:id="rId19"/>
    </p:embeddedFont>
    <p:embeddedFont>
      <p:font typeface="Economica"/>
      <p:regular r:id="rId20"/>
      <p:bold r:id="rId21"/>
      <p:italic r:id="rId22"/>
      <p:boldItalic r:id="rId23"/>
    </p:embeddedFont>
    <p:embeddedFont>
      <p:font typeface="Open Sans"/>
      <p:regular r:id="rId24"/>
      <p:bold r:id="rId25"/>
      <p:italic r:id="rId26"/>
      <p:boldItalic r:id="rId27"/>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Economica-regular.fntdata"/><Relationship Id="rId22" Type="http://schemas.openxmlformats.org/officeDocument/2006/relationships/font" Target="fonts/Economica-italic.fntdata"/><Relationship Id="rId21" Type="http://schemas.openxmlformats.org/officeDocument/2006/relationships/font" Target="fonts/Economica-bold.fntdata"/><Relationship Id="rId24" Type="http://schemas.openxmlformats.org/officeDocument/2006/relationships/font" Target="fonts/OpenSans-regular.fntdata"/><Relationship Id="rId23" Type="http://schemas.openxmlformats.org/officeDocument/2006/relationships/font" Target="fonts/Economica-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OpenSans-italic.fntdata"/><Relationship Id="rId25" Type="http://schemas.openxmlformats.org/officeDocument/2006/relationships/font" Target="fonts/OpenSans-bold.fntdata"/><Relationship Id="rId27" Type="http://schemas.openxmlformats.org/officeDocument/2006/relationships/font" Target="fonts/OpenSans-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Ubuntu-bold.fntdata"/><Relationship Id="rId16" Type="http://schemas.openxmlformats.org/officeDocument/2006/relationships/font" Target="fonts/Ubuntu-regular.fntdata"/><Relationship Id="rId19" Type="http://schemas.openxmlformats.org/officeDocument/2006/relationships/font" Target="fonts/Ubuntu-boldItalic.fntdata"/><Relationship Id="rId18" Type="http://schemas.openxmlformats.org/officeDocument/2006/relationships/font" Target="fonts/Ubuntu-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9" name="Shape 5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6" name="Shape 136"/>
          <p:cNvSpPr txBox="1"/>
          <p:nvPr>
            <p:ph idx="1" type="body"/>
          </p:nvPr>
        </p:nvSpPr>
        <p:spPr>
          <a:xfrm>
            <a:off x="685800" y="4343400"/>
            <a:ext cx="5486399" cy="4114800"/>
          </a:xfrm>
          <a:prstGeom prst="rect">
            <a:avLst/>
          </a:prstGeom>
        </p:spPr>
        <p:txBody>
          <a:bodyPr anchorCtr="0" anchor="t" bIns="91425" lIns="91425" rIns="91425" tIns="91425">
            <a:noAutofit/>
          </a:bodyPr>
          <a:lstStyle/>
          <a:p>
            <a:pPr indent="-355600" lvl="1" marL="914400" rtl="0">
              <a:lnSpc>
                <a:spcPct val="115000"/>
              </a:lnSpc>
              <a:spcBef>
                <a:spcPts val="0"/>
              </a:spcBef>
              <a:spcAft>
                <a:spcPts val="1600"/>
              </a:spcAft>
              <a:buClr>
                <a:schemeClr val="dk1"/>
              </a:buClr>
              <a:buSzPct val="100000"/>
              <a:buFont typeface="Open Sans"/>
              <a:buChar char="◆"/>
            </a:pPr>
            <a:r>
              <a:rPr lang="en" sz="2000">
                <a:solidFill>
                  <a:schemeClr val="dk1"/>
                </a:solidFill>
                <a:latin typeface="Open Sans"/>
                <a:ea typeface="Open Sans"/>
                <a:cs typeface="Open Sans"/>
                <a:sym typeface="Open Sans"/>
              </a:rPr>
              <a:t>Large media capturing and storing → feasible long term</a:t>
            </a:r>
          </a:p>
          <a:p>
            <a:pPr indent="-355600" lvl="2" marL="1371600">
              <a:lnSpc>
                <a:spcPct val="115000"/>
              </a:lnSpc>
              <a:spcBef>
                <a:spcPts val="0"/>
              </a:spcBef>
              <a:spcAft>
                <a:spcPts val="1600"/>
              </a:spcAft>
              <a:buClr>
                <a:schemeClr val="dk1"/>
              </a:buClr>
              <a:buSzPct val="100000"/>
              <a:buFont typeface="Open Sans"/>
              <a:buChar char="●"/>
            </a:pPr>
            <a:r>
              <a:rPr lang="en" sz="2000">
                <a:solidFill>
                  <a:schemeClr val="dk1"/>
                </a:solidFill>
                <a:latin typeface="Open Sans"/>
                <a:ea typeface="Open Sans"/>
                <a:cs typeface="Open Sans"/>
                <a:sym typeface="Open Sans"/>
              </a:rPr>
              <a:t>Less feasible given our constraints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2" name="Shape 14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Do we need to put anything on this slide? Or can we just summarize it? Maybe put some screenshots of our app so far?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5" name="Shape 6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9" name="Shape 7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8" name="Shape 8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4" name="Shape 9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These were pretty easy fixes; the archive button was confusing so we fixed it. The word Tag seemed more like an action to do instead of sorting by tag, so we changed that. Both of these fixes took no time at all.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4" name="Shape 104"/>
          <p:cNvSpPr txBox="1"/>
          <p:nvPr>
            <p:ph idx="1" type="body"/>
          </p:nvPr>
        </p:nvSpPr>
        <p:spPr>
          <a:xfrm>
            <a:off x="685800" y="4343400"/>
            <a:ext cx="5486399" cy="4114800"/>
          </a:xfrm>
          <a:prstGeom prst="rect">
            <a:avLst/>
          </a:prstGeom>
        </p:spPr>
        <p:txBody>
          <a:bodyPr anchorCtr="0" anchor="t" bIns="91425" lIns="91425" rIns="91425" tIns="91425">
            <a:noAutofit/>
          </a:bodyPr>
          <a:lstStyle/>
          <a:p>
            <a:pPr indent="-228600" lvl="0" marL="457200" rtl="0">
              <a:spcBef>
                <a:spcPts val="0"/>
              </a:spcBef>
            </a:pPr>
            <a:r>
              <a:rPr lang="en"/>
              <a:t>One concern addressed untagged moments and suggested making this not a possibility. Something however, that we had touched on a lot during our needfinding, or perhaps that we did not make explicit enough in our last presentation, was that we found people liked the ability to quickly capture a moment. In order to really keep up the usefulness of our solution however, things need to be tagged, so we decided on implementing a reminder functionality after 5 untagged moments are reached, and this reminder would keep coming back until they were tagged.</a:t>
            </a:r>
          </a:p>
          <a:p>
            <a:pPr indent="-228600" lvl="0" marL="457200" rtl="0">
              <a:spcBef>
                <a:spcPts val="0"/>
              </a:spcBef>
            </a:pPr>
            <a:r>
              <a:rPr lang="en"/>
              <a:t>Another concern was that people did not find it easy to send things to parents. Perhaps we did not emphasize this enough in our last presentation too, but we were thinking of shifting more towards focusing on helping teachers help students. In narrowing our focus, we can enhance our impact and avoid spreading ourselves too thin/avoid feature bloat </a:t>
            </a:r>
          </a:p>
          <a:p>
            <a:pPr indent="-228600" lvl="0" marL="457200" rtl="0">
              <a:spcBef>
                <a:spcPts val="0"/>
              </a:spcBef>
            </a:pPr>
            <a:r>
              <a:rPr lang="en"/>
              <a:t>Tagging multiple students was also a concern we raised during needfinding and we encountered a lot of resistance to that due to the large administrative overhead/privacy concerns that arise with this issues (you cant send a picture of another child to parents) but this is definitely something we have been looking to implement as we continue forward since our focus has shifted away from sending moments to parents. Logistically, it is a bit more difficult to deal with replicating moments and all that, but it’s definitely something we are working on</a:t>
            </a:r>
          </a:p>
          <a:p>
            <a:pPr indent="-228600" lvl="0" marL="457200" rtl="0">
              <a:spcBef>
                <a:spcPts val="0"/>
              </a:spcBef>
            </a:pPr>
            <a:r>
              <a:rPr lang="en"/>
              <a:t>Also something that came up in needfinding a lot, but we are working on making a first time tutorial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0" name="Shape 110"/>
          <p:cNvSpPr txBox="1"/>
          <p:nvPr>
            <p:ph idx="1" type="body"/>
          </p:nvPr>
        </p:nvSpPr>
        <p:spPr>
          <a:xfrm>
            <a:off x="685800" y="4343400"/>
            <a:ext cx="5486399" cy="4114800"/>
          </a:xfrm>
          <a:prstGeom prst="rect">
            <a:avLst/>
          </a:prstGeom>
        </p:spPr>
        <p:txBody>
          <a:bodyPr anchorCtr="0" anchor="t" bIns="91425" lIns="91425" rIns="91425" tIns="91425">
            <a:noAutofit/>
          </a:bodyPr>
          <a:lstStyle/>
          <a:p>
            <a:pPr indent="-228600" lvl="0" marL="457200" rtl="0">
              <a:spcBef>
                <a:spcPts val="0"/>
              </a:spcBef>
            </a:pPr>
            <a:r>
              <a:rPr lang="en"/>
              <a:t>As per the standard, we will be implementing confirmation windows deleting or adding something, i.e. moments, whenever necessary.  </a:t>
            </a:r>
          </a:p>
          <a:p>
            <a:pPr indent="-228600" lvl="0" marL="457200" rtl="0">
              <a:spcBef>
                <a:spcPts val="0"/>
              </a:spcBef>
            </a:pPr>
            <a:r>
              <a:rPr lang="en"/>
              <a:t>As for editing content, the violation found was that a moment’s content couldn’t be edited. We figured people would delete and retake a picture if they didnt like it on the camera view directly, etc, so decided to only work towards editing/adding of content to a moment after it is in the archive</a:t>
            </a:r>
          </a:p>
          <a:p>
            <a:pPr indent="-228600" lvl="0" marL="457200" rtl="0">
              <a:spcBef>
                <a:spcPts val="0"/>
              </a:spcBef>
            </a:pPr>
            <a:r>
              <a:rPr lang="en"/>
              <a:t>We were most confused as to how to address this violation, it seemed really valid and worthy and decided it both made more sense to rename the page All Students and have a filter category, like the one in the individual student page, on this page, and have the list of students reflect this appropriately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0" name="Shape 120"/>
          <p:cNvSpPr txBox="1"/>
          <p:nvPr>
            <p:ph idx="1" type="body"/>
          </p:nvPr>
        </p:nvSpPr>
        <p:spPr>
          <a:xfrm>
            <a:off x="685800" y="4343400"/>
            <a:ext cx="5486399" cy="4114800"/>
          </a:xfrm>
          <a:prstGeom prst="rect">
            <a:avLst/>
          </a:prstGeom>
        </p:spPr>
        <p:txBody>
          <a:bodyPr anchorCtr="0" anchor="t" bIns="91425" lIns="91425" rIns="91425" tIns="91425">
            <a:noAutofit/>
          </a:bodyPr>
          <a:lstStyle/>
          <a:p>
            <a:pPr indent="-228600" lvl="0" marL="457200" rtl="0">
              <a:spcBef>
                <a:spcPts val="0"/>
              </a:spcBef>
            </a:pPr>
            <a:r>
              <a:rPr lang="en"/>
              <a:t>we’re all noobs at swift/xcode</a:t>
            </a:r>
          </a:p>
          <a:p>
            <a:pPr indent="-228600" lvl="1" marL="914400" rtl="0">
              <a:spcBef>
                <a:spcPts val="0"/>
              </a:spcBef>
            </a:pPr>
            <a:r>
              <a:rPr lang="en"/>
              <a:t>Some dont have a mac/splititing up work</a:t>
            </a:r>
          </a:p>
          <a:p>
            <a:pPr indent="-228600" lvl="1" marL="914400" rtl="0">
              <a:spcBef>
                <a:spcPts val="0"/>
              </a:spcBef>
            </a:pPr>
            <a:r>
              <a:rPr lang="en"/>
              <a:t>developing a workflow with git</a:t>
            </a:r>
          </a:p>
          <a:p>
            <a:pPr indent="-228600" lvl="1" marL="914400" rtl="0">
              <a:spcBef>
                <a:spcPts val="0"/>
              </a:spcBef>
            </a:pPr>
            <a:r>
              <a:rPr lang="en"/>
              <a:t>Great learning experience!</a:t>
            </a:r>
          </a:p>
          <a:p>
            <a:pPr indent="-228600" lvl="0" marL="457200" rtl="0">
              <a:spcBef>
                <a:spcPts val="0"/>
              </a:spcBef>
            </a:pPr>
            <a:r>
              <a:rPr lang="en"/>
              <a:t>Until now, we’ve been working on an “outline” of the app, to be filled in more and more as we progress</a:t>
            </a:r>
          </a:p>
          <a:p>
            <a:pPr indent="-228600" lvl="1" marL="914400">
              <a:spcBef>
                <a:spcPts val="0"/>
              </a:spcBef>
            </a:pPr>
            <a:r>
              <a:rPr lang="en"/>
              <a:t>This bare-bones structure approach allows us to know what to work towards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9" name="Shape 129"/>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Media Capturing</a:t>
            </a:r>
          </a:p>
          <a:p>
            <a:pPr rtl="0">
              <a:spcBef>
                <a:spcPts val="0"/>
              </a:spcBef>
              <a:buNone/>
            </a:pPr>
            <a:r>
              <a:rPr lang="en"/>
              <a:t>	Most daunting part of it</a:t>
            </a:r>
          </a:p>
          <a:p>
            <a:pPr rtl="0">
              <a:spcBef>
                <a:spcPts val="0"/>
              </a:spcBef>
              <a:buNone/>
            </a:pPr>
            <a:r>
              <a:rPr lang="en"/>
              <a:t>	4 different media types</a:t>
            </a:r>
          </a:p>
          <a:p>
            <a:pPr rtl="0">
              <a:spcBef>
                <a:spcPts val="0"/>
              </a:spcBef>
              <a:buNone/>
            </a:pPr>
            <a:r>
              <a:rPr lang="en"/>
              <a:t>	But...have all been done before. There is no need to reinvent the wheel</a:t>
            </a:r>
          </a:p>
          <a:p>
            <a:pPr rtl="0">
              <a:spcBef>
                <a:spcPts val="0"/>
              </a:spcBef>
              <a:buNone/>
            </a:pPr>
            <a:r>
              <a:rPr lang="en"/>
              <a:t>	Google is our friend [with proper citations of course]</a:t>
            </a:r>
          </a:p>
          <a:p>
            <a:pPr rtl="0">
              <a:spcBef>
                <a:spcPts val="0"/>
              </a:spcBef>
              <a:buNone/>
            </a:pPr>
            <a:r>
              <a:rPr lang="en"/>
              <a:t>Plan</a:t>
            </a:r>
          </a:p>
          <a:p>
            <a:pPr rtl="0">
              <a:spcBef>
                <a:spcPts val="0"/>
              </a:spcBef>
              <a:buNone/>
            </a:pPr>
            <a:r>
              <a:rPr lang="en"/>
              <a:t>	Thanksgiving? More like Hacksgiving</a:t>
            </a:r>
          </a:p>
          <a:p>
            <a:pPr rtl="0">
              <a:spcBef>
                <a:spcPts val="0"/>
              </a:spcBef>
              <a:buNone/>
            </a:pPr>
            <a:r>
              <a:rPr lang="en"/>
              <a:t>	Bronson, Melissa, and Kevin will all have a mini hackathon sesh</a:t>
            </a:r>
          </a:p>
          <a:p>
            <a:pPr>
              <a:spcBef>
                <a:spcPts val="0"/>
              </a:spcBef>
              <a:buNone/>
            </a:pPr>
            <a:r>
              <a:rPr lang="en"/>
              <a:t>	David will work remotely on logistics /project management issues (poster and pitch slide/ workflow)</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p:nvPr/>
        </p:nvSpPr>
        <p:spPr>
          <a:xfrm>
            <a:off x="2744012" y="756700"/>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a:headEnd len="med" w="med" type="none"/>
            <a:tailEnd len="med" w="med" type="none"/>
          </a:ln>
        </p:spPr>
      </p:sp>
      <p:sp>
        <p:nvSpPr>
          <p:cNvPr id="10" name="Shape 10"/>
          <p:cNvSpPr/>
          <p:nvPr/>
        </p:nvSpPr>
        <p:spPr>
          <a:xfrm rot="10800000">
            <a:off x="5318350" y="3266725"/>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a:headEnd len="med" w="med" type="none"/>
            <a:tailEnd len="med" w="med" type="none"/>
          </a:ln>
        </p:spPr>
      </p:sp>
      <p:sp>
        <p:nvSpPr>
          <p:cNvPr id="11" name="Shape 11"/>
          <p:cNvSpPr txBox="1"/>
          <p:nvPr>
            <p:ph type="ctrTitle"/>
          </p:nvPr>
        </p:nvSpPr>
        <p:spPr>
          <a:xfrm>
            <a:off x="3044700" y="1444255"/>
            <a:ext cx="3054600" cy="1537199"/>
          </a:xfrm>
          <a:prstGeom prst="rect">
            <a:avLst/>
          </a:prstGeom>
        </p:spPr>
        <p:txBody>
          <a:bodyPr anchorCtr="0" anchor="b" bIns="91425" lIns="91425" rIns="91425" tIns="91425"/>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p:txBody>
      </p:sp>
      <p:sp>
        <p:nvSpPr>
          <p:cNvPr id="12" name="Shape 12"/>
          <p:cNvSpPr txBox="1"/>
          <p:nvPr>
            <p:ph idx="1" type="subTitle"/>
          </p:nvPr>
        </p:nvSpPr>
        <p:spPr>
          <a:xfrm>
            <a:off x="3044700" y="3116580"/>
            <a:ext cx="3054600" cy="701399"/>
          </a:xfrm>
          <a:prstGeom prst="rect">
            <a:avLst/>
          </a:prstGeom>
        </p:spPr>
        <p:txBody>
          <a:bodyPr anchorCtr="0" anchor="t" bIns="91425" lIns="91425" rIns="91425" tIns="91425"/>
          <a:lstStyle>
            <a:lvl1pPr algn="ctr">
              <a:lnSpc>
                <a:spcPct val="100000"/>
              </a:lnSpc>
              <a:spcBef>
                <a:spcPts val="0"/>
              </a:spcBef>
              <a:spcAft>
                <a:spcPts val="0"/>
              </a:spcAft>
              <a:buSzPct val="100000"/>
              <a:buFont typeface="Economica"/>
              <a:buNone/>
              <a:defRPr sz="2100">
                <a:latin typeface="Economica"/>
                <a:ea typeface="Economica"/>
                <a:cs typeface="Economica"/>
                <a:sym typeface="Economica"/>
              </a:defRPr>
            </a:lvl1pPr>
            <a:lvl2pPr algn="ctr">
              <a:lnSpc>
                <a:spcPct val="100000"/>
              </a:lnSpc>
              <a:spcBef>
                <a:spcPts val="0"/>
              </a:spcBef>
              <a:spcAft>
                <a:spcPts val="0"/>
              </a:spcAft>
              <a:buSzPct val="100000"/>
              <a:buFont typeface="Economica"/>
              <a:buNone/>
              <a:defRPr sz="2100">
                <a:latin typeface="Economica"/>
                <a:ea typeface="Economica"/>
                <a:cs typeface="Economica"/>
                <a:sym typeface="Economica"/>
              </a:defRPr>
            </a:lvl2pPr>
            <a:lvl3pPr algn="ctr">
              <a:lnSpc>
                <a:spcPct val="100000"/>
              </a:lnSpc>
              <a:spcBef>
                <a:spcPts val="0"/>
              </a:spcBef>
              <a:spcAft>
                <a:spcPts val="0"/>
              </a:spcAft>
              <a:buSzPct val="100000"/>
              <a:buFont typeface="Economica"/>
              <a:buNone/>
              <a:defRPr sz="2100">
                <a:latin typeface="Economica"/>
                <a:ea typeface="Economica"/>
                <a:cs typeface="Economica"/>
                <a:sym typeface="Economica"/>
              </a:defRPr>
            </a:lvl3pPr>
            <a:lvl4pPr algn="ctr">
              <a:lnSpc>
                <a:spcPct val="100000"/>
              </a:lnSpc>
              <a:spcBef>
                <a:spcPts val="0"/>
              </a:spcBef>
              <a:spcAft>
                <a:spcPts val="0"/>
              </a:spcAft>
              <a:buSzPct val="100000"/>
              <a:buFont typeface="Economica"/>
              <a:buNone/>
              <a:defRPr sz="2100">
                <a:latin typeface="Economica"/>
                <a:ea typeface="Economica"/>
                <a:cs typeface="Economica"/>
                <a:sym typeface="Economica"/>
              </a:defRPr>
            </a:lvl4pPr>
            <a:lvl5pPr algn="ctr">
              <a:lnSpc>
                <a:spcPct val="100000"/>
              </a:lnSpc>
              <a:spcBef>
                <a:spcPts val="0"/>
              </a:spcBef>
              <a:spcAft>
                <a:spcPts val="0"/>
              </a:spcAft>
              <a:buSzPct val="100000"/>
              <a:buFont typeface="Economica"/>
              <a:buNone/>
              <a:defRPr sz="2100">
                <a:latin typeface="Economica"/>
                <a:ea typeface="Economica"/>
                <a:cs typeface="Economica"/>
                <a:sym typeface="Economica"/>
              </a:defRPr>
            </a:lvl5pPr>
            <a:lvl6pPr algn="ctr">
              <a:lnSpc>
                <a:spcPct val="100000"/>
              </a:lnSpc>
              <a:spcBef>
                <a:spcPts val="0"/>
              </a:spcBef>
              <a:spcAft>
                <a:spcPts val="0"/>
              </a:spcAft>
              <a:buSzPct val="100000"/>
              <a:buFont typeface="Economica"/>
              <a:buNone/>
              <a:defRPr sz="2100">
                <a:latin typeface="Economica"/>
                <a:ea typeface="Economica"/>
                <a:cs typeface="Economica"/>
                <a:sym typeface="Economica"/>
              </a:defRPr>
            </a:lvl6pPr>
            <a:lvl7pPr algn="ctr">
              <a:lnSpc>
                <a:spcPct val="100000"/>
              </a:lnSpc>
              <a:spcBef>
                <a:spcPts val="0"/>
              </a:spcBef>
              <a:spcAft>
                <a:spcPts val="0"/>
              </a:spcAft>
              <a:buSzPct val="100000"/>
              <a:buFont typeface="Economica"/>
              <a:buNone/>
              <a:defRPr sz="2100">
                <a:latin typeface="Economica"/>
                <a:ea typeface="Economica"/>
                <a:cs typeface="Economica"/>
                <a:sym typeface="Economica"/>
              </a:defRPr>
            </a:lvl7pPr>
            <a:lvl8pPr algn="ctr">
              <a:lnSpc>
                <a:spcPct val="100000"/>
              </a:lnSpc>
              <a:spcBef>
                <a:spcPts val="0"/>
              </a:spcBef>
              <a:spcAft>
                <a:spcPts val="0"/>
              </a:spcAft>
              <a:buSzPct val="100000"/>
              <a:buFont typeface="Economica"/>
              <a:buNone/>
              <a:defRPr sz="2100">
                <a:latin typeface="Economica"/>
                <a:ea typeface="Economica"/>
                <a:cs typeface="Economica"/>
                <a:sym typeface="Economica"/>
              </a:defRPr>
            </a:lvl8pPr>
            <a:lvl9pPr algn="ctr">
              <a:lnSpc>
                <a:spcPct val="100000"/>
              </a:lnSpc>
              <a:spcBef>
                <a:spcPts val="0"/>
              </a:spcBef>
              <a:spcAft>
                <a:spcPts val="0"/>
              </a:spcAft>
              <a:buSzPct val="100000"/>
              <a:buFont typeface="Economica"/>
              <a:buNone/>
              <a:defRPr sz="2100">
                <a:latin typeface="Economica"/>
                <a:ea typeface="Economica"/>
                <a:cs typeface="Economica"/>
                <a:sym typeface="Economica"/>
              </a:defRPr>
            </a:lvl9pPr>
          </a:lstStyle>
          <a:p/>
        </p:txBody>
      </p:sp>
      <p:sp>
        <p:nvSpPr>
          <p:cNvPr id="13" name="Shape 13"/>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0" name="Shape 50"/>
        <p:cNvGrpSpPr/>
        <p:nvPr/>
      </p:nvGrpSpPr>
      <p:grpSpPr>
        <a:xfrm>
          <a:off x="0" y="0"/>
          <a:ext cx="0" cy="0"/>
          <a:chOff x="0" y="0"/>
          <a:chExt cx="0" cy="0"/>
        </a:xfrm>
      </p:grpSpPr>
      <p:sp>
        <p:nvSpPr>
          <p:cNvPr id="51" name="Shape 51"/>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a:spcBef>
                <a:spcPts val="0"/>
              </a:spcBef>
              <a:buNone/>
            </a:pPr>
            <a:r>
              <a:t/>
            </a:r>
            <a:endParaRPr/>
          </a:p>
        </p:txBody>
      </p:sp>
      <p:sp>
        <p:nvSpPr>
          <p:cNvPr id="52" name="Shape 52"/>
          <p:cNvSpPr txBox="1"/>
          <p:nvPr>
            <p:ph type="title"/>
          </p:nvPr>
        </p:nvSpPr>
        <p:spPr>
          <a:xfrm>
            <a:off x="311700" y="957125"/>
            <a:ext cx="8520599" cy="2128799"/>
          </a:xfrm>
          <a:prstGeom prst="rect">
            <a:avLst/>
          </a:prstGeom>
        </p:spPr>
        <p:txBody>
          <a:bodyPr anchorCtr="0" anchor="ctr" bIns="91425" lIns="91425" rIns="91425" tIns="91425"/>
          <a:lstStyle>
            <a:lvl1pPr algn="ctr">
              <a:spcBef>
                <a:spcPts val="0"/>
              </a:spcBef>
              <a:buClr>
                <a:schemeClr val="lt2"/>
              </a:buClr>
              <a:buSzPct val="100000"/>
              <a:defRPr sz="16000">
                <a:solidFill>
                  <a:schemeClr val="lt2"/>
                </a:solidFill>
              </a:defRPr>
            </a:lvl1pPr>
            <a:lvl2pPr algn="ctr">
              <a:spcBef>
                <a:spcPts val="0"/>
              </a:spcBef>
              <a:buClr>
                <a:schemeClr val="lt2"/>
              </a:buClr>
              <a:buSzPct val="100000"/>
              <a:defRPr sz="16000">
                <a:solidFill>
                  <a:schemeClr val="lt2"/>
                </a:solidFill>
              </a:defRPr>
            </a:lvl2pPr>
            <a:lvl3pPr algn="ctr">
              <a:spcBef>
                <a:spcPts val="0"/>
              </a:spcBef>
              <a:buClr>
                <a:schemeClr val="lt2"/>
              </a:buClr>
              <a:buSzPct val="100000"/>
              <a:defRPr sz="16000">
                <a:solidFill>
                  <a:schemeClr val="lt2"/>
                </a:solidFill>
              </a:defRPr>
            </a:lvl3pPr>
            <a:lvl4pPr algn="ctr">
              <a:spcBef>
                <a:spcPts val="0"/>
              </a:spcBef>
              <a:buClr>
                <a:schemeClr val="lt2"/>
              </a:buClr>
              <a:buSzPct val="100000"/>
              <a:defRPr sz="16000">
                <a:solidFill>
                  <a:schemeClr val="lt2"/>
                </a:solidFill>
              </a:defRPr>
            </a:lvl4pPr>
            <a:lvl5pPr algn="ctr">
              <a:spcBef>
                <a:spcPts val="0"/>
              </a:spcBef>
              <a:buClr>
                <a:schemeClr val="lt2"/>
              </a:buClr>
              <a:buSzPct val="100000"/>
              <a:defRPr sz="16000">
                <a:solidFill>
                  <a:schemeClr val="lt2"/>
                </a:solidFill>
              </a:defRPr>
            </a:lvl5pPr>
            <a:lvl6pPr algn="ctr">
              <a:spcBef>
                <a:spcPts val="0"/>
              </a:spcBef>
              <a:buClr>
                <a:schemeClr val="lt2"/>
              </a:buClr>
              <a:buSzPct val="100000"/>
              <a:defRPr sz="16000">
                <a:solidFill>
                  <a:schemeClr val="lt2"/>
                </a:solidFill>
              </a:defRPr>
            </a:lvl6pPr>
            <a:lvl7pPr algn="ctr">
              <a:spcBef>
                <a:spcPts val="0"/>
              </a:spcBef>
              <a:buClr>
                <a:schemeClr val="lt2"/>
              </a:buClr>
              <a:buSzPct val="100000"/>
              <a:defRPr sz="16000">
                <a:solidFill>
                  <a:schemeClr val="lt2"/>
                </a:solidFill>
              </a:defRPr>
            </a:lvl7pPr>
            <a:lvl8pPr algn="ctr">
              <a:spcBef>
                <a:spcPts val="0"/>
              </a:spcBef>
              <a:buClr>
                <a:schemeClr val="lt2"/>
              </a:buClr>
              <a:buSzPct val="100000"/>
              <a:defRPr sz="16000">
                <a:solidFill>
                  <a:schemeClr val="lt2"/>
                </a:solidFill>
              </a:defRPr>
            </a:lvl8pPr>
            <a:lvl9pPr algn="ctr">
              <a:spcBef>
                <a:spcPts val="0"/>
              </a:spcBef>
              <a:buClr>
                <a:schemeClr val="lt2"/>
              </a:buClr>
              <a:buSzPct val="100000"/>
              <a:defRPr sz="16000">
                <a:solidFill>
                  <a:schemeClr val="lt2"/>
                </a:solidFill>
              </a:defRPr>
            </a:lvl9pPr>
          </a:lstStyle>
          <a:p/>
        </p:txBody>
      </p:sp>
      <p:sp>
        <p:nvSpPr>
          <p:cNvPr id="53" name="Shape 53"/>
          <p:cNvSpPr txBox="1"/>
          <p:nvPr>
            <p:ph idx="1" type="body"/>
          </p:nvPr>
        </p:nvSpPr>
        <p:spPr>
          <a:xfrm>
            <a:off x="311700" y="3162000"/>
            <a:ext cx="8520599" cy="1071599"/>
          </a:xfrm>
          <a:prstGeom prst="rect">
            <a:avLst/>
          </a:prstGeom>
        </p:spPr>
        <p:txBody>
          <a:bodyPr anchorCtr="0" anchor="t" bIns="91425" lIns="91425" rIns="91425" tIns="91425"/>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p:txBody>
      </p:sp>
      <p:sp>
        <p:nvSpPr>
          <p:cNvPr id="54" name="Shape 54"/>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5" name="Shape 55"/>
        <p:cNvGrpSpPr/>
        <p:nvPr/>
      </p:nvGrpSpPr>
      <p:grpSpPr>
        <a:xfrm>
          <a:off x="0" y="0"/>
          <a:ext cx="0" cy="0"/>
          <a:chOff x="0" y="0"/>
          <a:chExt cx="0" cy="0"/>
        </a:xfrm>
      </p:grpSpPr>
      <p:sp>
        <p:nvSpPr>
          <p:cNvPr id="56" name="Shape 56"/>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spTree>
      <p:nvGrpSpPr>
        <p:cNvPr id="14" name="Shape 14"/>
        <p:cNvGrpSpPr/>
        <p:nvPr/>
      </p:nvGrpSpPr>
      <p:grpSpPr>
        <a:xfrm>
          <a:off x="0" y="0"/>
          <a:ext cx="0" cy="0"/>
          <a:chOff x="0" y="0"/>
          <a:chExt cx="0" cy="0"/>
        </a:xfrm>
      </p:grpSpPr>
      <p:sp>
        <p:nvSpPr>
          <p:cNvPr id="15" name="Shape 15"/>
          <p:cNvSpPr/>
          <p:nvPr/>
        </p:nvSpPr>
        <p:spPr>
          <a:xfrm flipH="1">
            <a:off x="7595937" y="460225"/>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a:headEnd len="med" w="med" type="none"/>
            <a:tailEnd len="med" w="med" type="none"/>
          </a:ln>
        </p:spPr>
      </p:sp>
      <p:sp>
        <p:nvSpPr>
          <p:cNvPr id="16" name="Shape 16"/>
          <p:cNvSpPr/>
          <p:nvPr/>
        </p:nvSpPr>
        <p:spPr>
          <a:xfrm flipH="1" rot="10800000">
            <a:off x="466425" y="3558325"/>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a:headEnd len="med" w="med" type="none"/>
            <a:tailEnd len="med" w="med" type="none"/>
          </a:ln>
        </p:spPr>
      </p:sp>
      <p:sp>
        <p:nvSpPr>
          <p:cNvPr id="17" name="Shape 17"/>
          <p:cNvSpPr txBox="1"/>
          <p:nvPr>
            <p:ph type="title"/>
          </p:nvPr>
        </p:nvSpPr>
        <p:spPr>
          <a:xfrm>
            <a:off x="773700" y="1806450"/>
            <a:ext cx="7596600" cy="1530600"/>
          </a:xfrm>
          <a:prstGeom prst="rect">
            <a:avLst/>
          </a:prstGeom>
        </p:spPr>
        <p:txBody>
          <a:bodyPr anchorCtr="0" anchor="ctr" bIns="91425" lIns="91425" rIns="91425" tIns="91425"/>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p:txBody>
      </p:sp>
      <p:sp>
        <p:nvSpPr>
          <p:cNvPr id="18" name="Shape 18"/>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9" name="Shape 19"/>
        <p:cNvGrpSpPr/>
        <p:nvPr/>
      </p:nvGrpSpPr>
      <p:grpSpPr>
        <a:xfrm>
          <a:off x="0" y="0"/>
          <a:ext cx="0" cy="0"/>
          <a:chOff x="0" y="0"/>
          <a:chExt cx="0" cy="0"/>
        </a:xfrm>
      </p:grpSpPr>
      <p:sp>
        <p:nvSpPr>
          <p:cNvPr id="20" name="Shape 20"/>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a:spcBef>
                <a:spcPts val="0"/>
              </a:spcBef>
              <a:buNone/>
            </a:pPr>
            <a:r>
              <a:t/>
            </a:r>
            <a:endParaRPr/>
          </a:p>
        </p:txBody>
      </p:sp>
      <p:sp>
        <p:nvSpPr>
          <p:cNvPr id="21" name="Shape 21"/>
          <p:cNvSpPr txBox="1"/>
          <p:nvPr>
            <p:ph type="title"/>
          </p:nvPr>
        </p:nvSpPr>
        <p:spPr>
          <a:xfrm>
            <a:off x="311700" y="315925"/>
            <a:ext cx="8520599" cy="831299"/>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2" name="Shape 22"/>
          <p:cNvSpPr txBox="1"/>
          <p:nvPr>
            <p:ph idx="1" type="body"/>
          </p:nvPr>
        </p:nvSpPr>
        <p:spPr>
          <a:xfrm>
            <a:off x="311700" y="1225225"/>
            <a:ext cx="8520599" cy="33540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3" name="Shape 23"/>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4" name="Shape 24"/>
        <p:cNvGrpSpPr/>
        <p:nvPr/>
      </p:nvGrpSpPr>
      <p:grpSpPr>
        <a:xfrm>
          <a:off x="0" y="0"/>
          <a:ext cx="0" cy="0"/>
          <a:chOff x="0" y="0"/>
          <a:chExt cx="0" cy="0"/>
        </a:xfrm>
      </p:grpSpPr>
      <p:sp>
        <p:nvSpPr>
          <p:cNvPr id="25" name="Shape 25"/>
          <p:cNvSpPr txBox="1"/>
          <p:nvPr>
            <p:ph type="title"/>
          </p:nvPr>
        </p:nvSpPr>
        <p:spPr>
          <a:xfrm>
            <a:off x="311700" y="315925"/>
            <a:ext cx="8520599" cy="831299"/>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6" name="Shape 26"/>
          <p:cNvSpPr txBox="1"/>
          <p:nvPr>
            <p:ph idx="1" type="body"/>
          </p:nvPr>
        </p:nvSpPr>
        <p:spPr>
          <a:xfrm>
            <a:off x="311700" y="1225225"/>
            <a:ext cx="3999899" cy="33540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7" name="Shape 27"/>
          <p:cNvSpPr txBox="1"/>
          <p:nvPr>
            <p:ph idx="2" type="body"/>
          </p:nvPr>
        </p:nvSpPr>
        <p:spPr>
          <a:xfrm>
            <a:off x="4832400" y="1225225"/>
            <a:ext cx="3999899" cy="33540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8" name="Shape 28"/>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9" name="Shape 29"/>
        <p:cNvGrpSpPr/>
        <p:nvPr/>
      </p:nvGrpSpPr>
      <p:grpSpPr>
        <a:xfrm>
          <a:off x="0" y="0"/>
          <a:ext cx="0" cy="0"/>
          <a:chOff x="0" y="0"/>
          <a:chExt cx="0" cy="0"/>
        </a:xfrm>
      </p:grpSpPr>
      <p:sp>
        <p:nvSpPr>
          <p:cNvPr id="30" name="Shape 30"/>
          <p:cNvSpPr txBox="1"/>
          <p:nvPr>
            <p:ph type="title"/>
          </p:nvPr>
        </p:nvSpPr>
        <p:spPr>
          <a:xfrm>
            <a:off x="311700" y="315925"/>
            <a:ext cx="8520599" cy="831299"/>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1" name="Shape 31"/>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2" name="Shape 32"/>
        <p:cNvGrpSpPr/>
        <p:nvPr/>
      </p:nvGrpSpPr>
      <p:grpSpPr>
        <a:xfrm>
          <a:off x="0" y="0"/>
          <a:ext cx="0" cy="0"/>
          <a:chOff x="0" y="0"/>
          <a:chExt cx="0" cy="0"/>
        </a:xfrm>
      </p:grpSpPr>
      <p:sp>
        <p:nvSpPr>
          <p:cNvPr id="33" name="Shape 33"/>
          <p:cNvSpPr txBox="1"/>
          <p:nvPr>
            <p:ph type="title"/>
          </p:nvPr>
        </p:nvSpPr>
        <p:spPr>
          <a:xfrm>
            <a:off x="311700" y="555600"/>
            <a:ext cx="2807999" cy="755699"/>
          </a:xfrm>
          <a:prstGeom prst="rect">
            <a:avLst/>
          </a:prstGeom>
        </p:spPr>
        <p:txBody>
          <a:bodyPr anchorCtr="0" anchor="b" bIns="91425" lIns="91425" rIns="91425" tIns="91425"/>
          <a:lstStyle>
            <a:lvl1pPr>
              <a:spcBef>
                <a:spcPts val="0"/>
              </a:spcBef>
              <a:buSzPct val="100000"/>
              <a:defRPr sz="3000"/>
            </a:lvl1pPr>
            <a:lvl2pPr>
              <a:spcBef>
                <a:spcPts val="0"/>
              </a:spcBef>
              <a:buSzPct val="100000"/>
              <a:defRPr sz="3000"/>
            </a:lvl2pPr>
            <a:lvl3pPr>
              <a:spcBef>
                <a:spcPts val="0"/>
              </a:spcBef>
              <a:buSzPct val="100000"/>
              <a:defRPr sz="3000"/>
            </a:lvl3pPr>
            <a:lvl4pPr>
              <a:spcBef>
                <a:spcPts val="0"/>
              </a:spcBef>
              <a:buSzPct val="100000"/>
              <a:defRPr sz="3000"/>
            </a:lvl4pPr>
            <a:lvl5pPr>
              <a:spcBef>
                <a:spcPts val="0"/>
              </a:spcBef>
              <a:buSzPct val="100000"/>
              <a:defRPr sz="3000"/>
            </a:lvl5pPr>
            <a:lvl6pPr>
              <a:spcBef>
                <a:spcPts val="0"/>
              </a:spcBef>
              <a:buSzPct val="100000"/>
              <a:defRPr sz="3000"/>
            </a:lvl6pPr>
            <a:lvl7pPr>
              <a:spcBef>
                <a:spcPts val="0"/>
              </a:spcBef>
              <a:buSzPct val="100000"/>
              <a:defRPr sz="3000"/>
            </a:lvl7pPr>
            <a:lvl8pPr>
              <a:spcBef>
                <a:spcPts val="0"/>
              </a:spcBef>
              <a:buSzPct val="100000"/>
              <a:defRPr sz="3000"/>
            </a:lvl8pPr>
            <a:lvl9pPr>
              <a:spcBef>
                <a:spcPts val="0"/>
              </a:spcBef>
              <a:buSzPct val="100000"/>
              <a:defRPr sz="3000"/>
            </a:lvl9pPr>
          </a:lstStyle>
          <a:p/>
        </p:txBody>
      </p:sp>
      <p:sp>
        <p:nvSpPr>
          <p:cNvPr id="34" name="Shape 34"/>
          <p:cNvSpPr txBox="1"/>
          <p:nvPr>
            <p:ph idx="1" type="body"/>
          </p:nvPr>
        </p:nvSpPr>
        <p:spPr>
          <a:xfrm>
            <a:off x="311700" y="1399399"/>
            <a:ext cx="2807999" cy="2784900"/>
          </a:xfrm>
          <a:prstGeom prst="rect">
            <a:avLst/>
          </a:prstGeom>
        </p:spPr>
        <p:txBody>
          <a:bodyPr anchorCtr="0" anchor="t" bIns="91425" lIns="91425" rIns="91425" tIns="91425"/>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35" name="Shape 35"/>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6" name="Shape 36"/>
        <p:cNvGrpSpPr/>
        <p:nvPr/>
      </p:nvGrpSpPr>
      <p:grpSpPr>
        <a:xfrm>
          <a:off x="0" y="0"/>
          <a:ext cx="0" cy="0"/>
          <a:chOff x="0" y="0"/>
          <a:chExt cx="0" cy="0"/>
        </a:xfrm>
      </p:grpSpPr>
      <p:sp>
        <p:nvSpPr>
          <p:cNvPr id="37" name="Shape 37"/>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a:spcBef>
                <a:spcPts val="0"/>
              </a:spcBef>
              <a:buNone/>
            </a:pPr>
            <a:r>
              <a:t/>
            </a:r>
            <a:endParaRPr/>
          </a:p>
        </p:txBody>
      </p:sp>
      <p:sp>
        <p:nvSpPr>
          <p:cNvPr id="38" name="Shape 38"/>
          <p:cNvSpPr txBox="1"/>
          <p:nvPr>
            <p:ph type="title"/>
          </p:nvPr>
        </p:nvSpPr>
        <p:spPr>
          <a:xfrm>
            <a:off x="490250" y="450150"/>
            <a:ext cx="5878799" cy="4090800"/>
          </a:xfrm>
          <a:prstGeom prst="rect">
            <a:avLst/>
          </a:prstGeom>
        </p:spPr>
        <p:txBody>
          <a:bodyPr anchorCtr="0" anchor="ctr" bIns="91425" lIns="91425" rIns="91425" tIns="91425"/>
          <a:lstStyle>
            <a:lvl1pPr>
              <a:spcBef>
                <a:spcPts val="0"/>
              </a:spcBef>
              <a:buSzPct val="100000"/>
              <a:defRPr sz="4800"/>
            </a:lvl1pPr>
            <a:lvl2pPr>
              <a:spcBef>
                <a:spcPts val="0"/>
              </a:spcBef>
              <a:buSzPct val="100000"/>
              <a:defRPr sz="4800"/>
            </a:lvl2pPr>
            <a:lvl3pPr>
              <a:spcBef>
                <a:spcPts val="0"/>
              </a:spcBef>
              <a:buSzPct val="100000"/>
              <a:defRPr sz="4800"/>
            </a:lvl3pPr>
            <a:lvl4pPr>
              <a:spcBef>
                <a:spcPts val="0"/>
              </a:spcBef>
              <a:buSzPct val="100000"/>
              <a:defRPr sz="4800"/>
            </a:lvl4pPr>
            <a:lvl5pPr>
              <a:spcBef>
                <a:spcPts val="0"/>
              </a:spcBef>
              <a:buSzPct val="100000"/>
              <a:defRPr sz="4800"/>
            </a:lvl5pPr>
            <a:lvl6pPr>
              <a:spcBef>
                <a:spcPts val="0"/>
              </a:spcBef>
              <a:buSzPct val="100000"/>
              <a:defRPr sz="4800"/>
            </a:lvl6pPr>
            <a:lvl7pPr>
              <a:spcBef>
                <a:spcPts val="0"/>
              </a:spcBef>
              <a:buSzPct val="100000"/>
              <a:defRPr sz="4800"/>
            </a:lvl7pPr>
            <a:lvl8pPr>
              <a:spcBef>
                <a:spcPts val="0"/>
              </a:spcBef>
              <a:buSzPct val="100000"/>
              <a:defRPr sz="4800"/>
            </a:lvl8pPr>
            <a:lvl9pPr>
              <a:spcBef>
                <a:spcPts val="0"/>
              </a:spcBef>
              <a:buSzPct val="100000"/>
              <a:defRPr sz="4800"/>
            </a:lvl9pPr>
          </a:lstStyle>
          <a:p/>
        </p:txBody>
      </p:sp>
      <p:sp>
        <p:nvSpPr>
          <p:cNvPr id="39" name="Shape 39"/>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0" name="Shape 40"/>
        <p:cNvGrpSpPr/>
        <p:nvPr/>
      </p:nvGrpSpPr>
      <p:grpSpPr>
        <a:xfrm>
          <a:off x="0" y="0"/>
          <a:ext cx="0" cy="0"/>
          <a:chOff x="0" y="0"/>
          <a:chExt cx="0" cy="0"/>
        </a:xfrm>
      </p:grpSpPr>
      <p:sp>
        <p:nvSpPr>
          <p:cNvPr id="41" name="Shape 41"/>
          <p:cNvSpPr/>
          <p:nvPr/>
        </p:nvSpPr>
        <p:spPr>
          <a:xfrm>
            <a:off x="4572000" y="-25"/>
            <a:ext cx="4572000" cy="5143499"/>
          </a:xfrm>
          <a:prstGeom prst="rect">
            <a:avLst/>
          </a:prstGeom>
          <a:solidFill>
            <a:schemeClr val="lt2"/>
          </a:solidFill>
          <a:ln>
            <a:noFill/>
          </a:ln>
        </p:spPr>
        <p:txBody>
          <a:bodyPr anchorCtr="0" anchor="ctr" bIns="91425" lIns="91425" rIns="91425" tIns="91425">
            <a:noAutofit/>
          </a:bodyPr>
          <a:lstStyle/>
          <a:p>
            <a:pPr>
              <a:spcBef>
                <a:spcPts val="0"/>
              </a:spcBef>
              <a:buNone/>
            </a:pPr>
            <a:r>
              <a:t/>
            </a:r>
            <a:endParaRPr/>
          </a:p>
        </p:txBody>
      </p:sp>
      <p:cxnSp>
        <p:nvCxnSpPr>
          <p:cNvPr id="42" name="Shape 42"/>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3" name="Shape 43"/>
          <p:cNvSpPr txBox="1"/>
          <p:nvPr>
            <p:ph type="title"/>
          </p:nvPr>
        </p:nvSpPr>
        <p:spPr>
          <a:xfrm>
            <a:off x="265500" y="929275"/>
            <a:ext cx="4045199" cy="1786199"/>
          </a:xfrm>
          <a:prstGeom prst="rect">
            <a:avLst/>
          </a:prstGeom>
        </p:spPr>
        <p:txBody>
          <a:bodyPr anchorCtr="0" anchor="b" bIns="91425" lIns="91425" rIns="91425" tIns="91425"/>
          <a:lstStyle>
            <a:lvl1pPr algn="ctr">
              <a:spcBef>
                <a:spcPts val="0"/>
              </a:spcBef>
              <a:buClr>
                <a:schemeClr val="lt2"/>
              </a:buClr>
              <a:defRPr>
                <a:solidFill>
                  <a:schemeClr val="lt2"/>
                </a:solidFill>
              </a:defRPr>
            </a:lvl1pPr>
            <a:lvl2pPr algn="ctr">
              <a:spcBef>
                <a:spcPts val="0"/>
              </a:spcBef>
              <a:buClr>
                <a:schemeClr val="lt2"/>
              </a:buClr>
              <a:defRPr>
                <a:solidFill>
                  <a:schemeClr val="lt2"/>
                </a:solidFill>
              </a:defRPr>
            </a:lvl2pPr>
            <a:lvl3pPr algn="ctr">
              <a:spcBef>
                <a:spcPts val="0"/>
              </a:spcBef>
              <a:buClr>
                <a:schemeClr val="lt2"/>
              </a:buClr>
              <a:defRPr>
                <a:solidFill>
                  <a:schemeClr val="lt2"/>
                </a:solidFill>
              </a:defRPr>
            </a:lvl3pPr>
            <a:lvl4pPr algn="ctr">
              <a:spcBef>
                <a:spcPts val="0"/>
              </a:spcBef>
              <a:buClr>
                <a:schemeClr val="lt2"/>
              </a:buClr>
              <a:defRPr>
                <a:solidFill>
                  <a:schemeClr val="lt2"/>
                </a:solidFill>
              </a:defRPr>
            </a:lvl4pPr>
            <a:lvl5pPr algn="ctr">
              <a:spcBef>
                <a:spcPts val="0"/>
              </a:spcBef>
              <a:buClr>
                <a:schemeClr val="lt2"/>
              </a:buClr>
              <a:defRPr>
                <a:solidFill>
                  <a:schemeClr val="lt2"/>
                </a:solidFill>
              </a:defRPr>
            </a:lvl5pPr>
            <a:lvl6pPr algn="ctr">
              <a:spcBef>
                <a:spcPts val="0"/>
              </a:spcBef>
              <a:buClr>
                <a:schemeClr val="lt2"/>
              </a:buClr>
              <a:defRPr>
                <a:solidFill>
                  <a:schemeClr val="lt2"/>
                </a:solidFill>
              </a:defRPr>
            </a:lvl6pPr>
            <a:lvl7pPr algn="ctr">
              <a:spcBef>
                <a:spcPts val="0"/>
              </a:spcBef>
              <a:buClr>
                <a:schemeClr val="lt2"/>
              </a:buClr>
              <a:defRPr>
                <a:solidFill>
                  <a:schemeClr val="lt2"/>
                </a:solidFill>
              </a:defRPr>
            </a:lvl7pPr>
            <a:lvl8pPr algn="ctr">
              <a:spcBef>
                <a:spcPts val="0"/>
              </a:spcBef>
              <a:buClr>
                <a:schemeClr val="lt2"/>
              </a:buClr>
              <a:defRPr>
                <a:solidFill>
                  <a:schemeClr val="lt2"/>
                </a:solidFill>
              </a:defRPr>
            </a:lvl8pPr>
            <a:lvl9pPr algn="ctr">
              <a:spcBef>
                <a:spcPts val="0"/>
              </a:spcBef>
              <a:buClr>
                <a:schemeClr val="lt2"/>
              </a:buClr>
              <a:defRPr>
                <a:solidFill>
                  <a:schemeClr val="lt2"/>
                </a:solidFill>
              </a:defRPr>
            </a:lvl9pPr>
          </a:lstStyle>
          <a:p/>
        </p:txBody>
      </p:sp>
      <p:sp>
        <p:nvSpPr>
          <p:cNvPr id="44" name="Shape 44"/>
          <p:cNvSpPr txBox="1"/>
          <p:nvPr>
            <p:ph idx="1" type="subTitle"/>
          </p:nvPr>
        </p:nvSpPr>
        <p:spPr>
          <a:xfrm>
            <a:off x="265500" y="2769000"/>
            <a:ext cx="4045199" cy="1574099"/>
          </a:xfrm>
          <a:prstGeom prst="rect">
            <a:avLst/>
          </a:prstGeom>
        </p:spPr>
        <p:txBody>
          <a:bodyPr anchorCtr="0" anchor="t" bIns="91425" lIns="91425" rIns="91425" tIns="91425"/>
          <a:lstStyle>
            <a:lvl1pPr algn="ctr">
              <a:lnSpc>
                <a:spcPct val="100000"/>
              </a:lnSpc>
              <a:spcBef>
                <a:spcPts val="0"/>
              </a:spcBef>
              <a:spcAft>
                <a:spcPts val="0"/>
              </a:spcAft>
              <a:buSzPct val="100000"/>
              <a:buFont typeface="Economica"/>
              <a:buNone/>
              <a:defRPr sz="2400">
                <a:latin typeface="Economica"/>
                <a:ea typeface="Economica"/>
                <a:cs typeface="Economica"/>
                <a:sym typeface="Economica"/>
              </a:defRPr>
            </a:lvl1pPr>
            <a:lvl2pPr algn="ctr">
              <a:lnSpc>
                <a:spcPct val="100000"/>
              </a:lnSpc>
              <a:spcBef>
                <a:spcPts val="0"/>
              </a:spcBef>
              <a:spcAft>
                <a:spcPts val="0"/>
              </a:spcAft>
              <a:buSzPct val="100000"/>
              <a:buFont typeface="Economica"/>
              <a:buNone/>
              <a:defRPr sz="2400">
                <a:latin typeface="Economica"/>
                <a:ea typeface="Economica"/>
                <a:cs typeface="Economica"/>
                <a:sym typeface="Economica"/>
              </a:defRPr>
            </a:lvl2pPr>
            <a:lvl3pPr algn="ctr">
              <a:lnSpc>
                <a:spcPct val="100000"/>
              </a:lnSpc>
              <a:spcBef>
                <a:spcPts val="0"/>
              </a:spcBef>
              <a:spcAft>
                <a:spcPts val="0"/>
              </a:spcAft>
              <a:buSzPct val="100000"/>
              <a:buFont typeface="Economica"/>
              <a:buNone/>
              <a:defRPr sz="2400">
                <a:latin typeface="Economica"/>
                <a:ea typeface="Economica"/>
                <a:cs typeface="Economica"/>
                <a:sym typeface="Economica"/>
              </a:defRPr>
            </a:lvl3pPr>
            <a:lvl4pPr algn="ctr">
              <a:lnSpc>
                <a:spcPct val="100000"/>
              </a:lnSpc>
              <a:spcBef>
                <a:spcPts val="0"/>
              </a:spcBef>
              <a:spcAft>
                <a:spcPts val="0"/>
              </a:spcAft>
              <a:buSzPct val="100000"/>
              <a:buFont typeface="Economica"/>
              <a:buNone/>
              <a:defRPr sz="2400">
                <a:latin typeface="Economica"/>
                <a:ea typeface="Economica"/>
                <a:cs typeface="Economica"/>
                <a:sym typeface="Economica"/>
              </a:defRPr>
            </a:lvl4pPr>
            <a:lvl5pPr algn="ctr">
              <a:lnSpc>
                <a:spcPct val="100000"/>
              </a:lnSpc>
              <a:spcBef>
                <a:spcPts val="0"/>
              </a:spcBef>
              <a:spcAft>
                <a:spcPts val="0"/>
              </a:spcAft>
              <a:buSzPct val="100000"/>
              <a:buFont typeface="Economica"/>
              <a:buNone/>
              <a:defRPr sz="2400">
                <a:latin typeface="Economica"/>
                <a:ea typeface="Economica"/>
                <a:cs typeface="Economica"/>
                <a:sym typeface="Economica"/>
              </a:defRPr>
            </a:lvl5pPr>
            <a:lvl6pPr algn="ctr">
              <a:lnSpc>
                <a:spcPct val="100000"/>
              </a:lnSpc>
              <a:spcBef>
                <a:spcPts val="0"/>
              </a:spcBef>
              <a:spcAft>
                <a:spcPts val="0"/>
              </a:spcAft>
              <a:buSzPct val="100000"/>
              <a:buFont typeface="Economica"/>
              <a:buNone/>
              <a:defRPr sz="2400">
                <a:latin typeface="Economica"/>
                <a:ea typeface="Economica"/>
                <a:cs typeface="Economica"/>
                <a:sym typeface="Economica"/>
              </a:defRPr>
            </a:lvl6pPr>
            <a:lvl7pPr algn="ctr">
              <a:lnSpc>
                <a:spcPct val="100000"/>
              </a:lnSpc>
              <a:spcBef>
                <a:spcPts val="0"/>
              </a:spcBef>
              <a:spcAft>
                <a:spcPts val="0"/>
              </a:spcAft>
              <a:buSzPct val="100000"/>
              <a:buFont typeface="Economica"/>
              <a:buNone/>
              <a:defRPr sz="2400">
                <a:latin typeface="Economica"/>
                <a:ea typeface="Economica"/>
                <a:cs typeface="Economica"/>
                <a:sym typeface="Economica"/>
              </a:defRPr>
            </a:lvl7pPr>
            <a:lvl8pPr algn="ctr">
              <a:lnSpc>
                <a:spcPct val="100000"/>
              </a:lnSpc>
              <a:spcBef>
                <a:spcPts val="0"/>
              </a:spcBef>
              <a:spcAft>
                <a:spcPts val="0"/>
              </a:spcAft>
              <a:buSzPct val="100000"/>
              <a:buFont typeface="Economica"/>
              <a:buNone/>
              <a:defRPr sz="2400">
                <a:latin typeface="Economica"/>
                <a:ea typeface="Economica"/>
                <a:cs typeface="Economica"/>
                <a:sym typeface="Economica"/>
              </a:defRPr>
            </a:lvl8pPr>
            <a:lvl9pPr algn="ctr">
              <a:lnSpc>
                <a:spcPct val="100000"/>
              </a:lnSpc>
              <a:spcBef>
                <a:spcPts val="0"/>
              </a:spcBef>
              <a:spcAft>
                <a:spcPts val="0"/>
              </a:spcAft>
              <a:buSzPct val="100000"/>
              <a:buFont typeface="Economica"/>
              <a:buNone/>
              <a:defRPr sz="2400">
                <a:latin typeface="Economica"/>
                <a:ea typeface="Economica"/>
                <a:cs typeface="Economica"/>
                <a:sym typeface="Economica"/>
              </a:defRPr>
            </a:lvl9pPr>
          </a:lstStyle>
          <a:p/>
        </p:txBody>
      </p:sp>
      <p:sp>
        <p:nvSpPr>
          <p:cNvPr id="45" name="Shape 45"/>
          <p:cNvSpPr txBox="1"/>
          <p:nvPr>
            <p:ph idx="2" type="body"/>
          </p:nvPr>
        </p:nvSpPr>
        <p:spPr>
          <a:xfrm>
            <a:off x="4939500" y="724200"/>
            <a:ext cx="3837000" cy="3695099"/>
          </a:xfrm>
          <a:prstGeom prst="rect">
            <a:avLst/>
          </a:prstGeom>
        </p:spPr>
        <p:txBody>
          <a:bodyPr anchorCtr="0" anchor="ctr" bIns="91425" lIns="91425" rIns="91425" tIns="91425"/>
          <a:lstStyle>
            <a:lvl1pPr>
              <a:spcBef>
                <a:spcPts val="0"/>
              </a:spcBef>
              <a:buClr>
                <a:schemeClr val="lt1"/>
              </a:buClr>
              <a:defRPr>
                <a:solidFill>
                  <a:schemeClr val="lt1"/>
                </a:solidFill>
              </a:defRPr>
            </a:lvl1pPr>
            <a:lvl2pPr>
              <a:spcBef>
                <a:spcPts val="0"/>
              </a:spcBef>
              <a:buClr>
                <a:schemeClr val="lt1"/>
              </a:buClr>
              <a:defRPr>
                <a:solidFill>
                  <a:schemeClr val="lt1"/>
                </a:solidFill>
              </a:defRPr>
            </a:lvl2pPr>
            <a:lvl3pPr>
              <a:spcBef>
                <a:spcPts val="0"/>
              </a:spcBef>
              <a:buClr>
                <a:schemeClr val="lt1"/>
              </a:buClr>
              <a:defRPr>
                <a:solidFill>
                  <a:schemeClr val="lt1"/>
                </a:solidFill>
              </a:defRPr>
            </a:lvl3pPr>
            <a:lvl4pPr>
              <a:spcBef>
                <a:spcPts val="0"/>
              </a:spcBef>
              <a:buClr>
                <a:schemeClr val="lt1"/>
              </a:buClr>
              <a:defRPr>
                <a:solidFill>
                  <a:schemeClr val="lt1"/>
                </a:solidFill>
              </a:defRPr>
            </a:lvl4pPr>
            <a:lvl5pPr>
              <a:spcBef>
                <a:spcPts val="0"/>
              </a:spcBef>
              <a:buClr>
                <a:schemeClr val="lt1"/>
              </a:buClr>
              <a:defRPr>
                <a:solidFill>
                  <a:schemeClr val="lt1"/>
                </a:solidFill>
              </a:defRPr>
            </a:lvl5pPr>
            <a:lvl6pPr>
              <a:spcBef>
                <a:spcPts val="0"/>
              </a:spcBef>
              <a:buClr>
                <a:schemeClr val="lt1"/>
              </a:buClr>
              <a:defRPr>
                <a:solidFill>
                  <a:schemeClr val="lt1"/>
                </a:solidFill>
              </a:defRPr>
            </a:lvl6pPr>
            <a:lvl7pPr>
              <a:spcBef>
                <a:spcPts val="0"/>
              </a:spcBef>
              <a:buClr>
                <a:schemeClr val="lt1"/>
              </a:buClr>
              <a:defRPr>
                <a:solidFill>
                  <a:schemeClr val="lt1"/>
                </a:solidFill>
              </a:defRPr>
            </a:lvl7pPr>
            <a:lvl8pPr>
              <a:spcBef>
                <a:spcPts val="0"/>
              </a:spcBef>
              <a:buClr>
                <a:schemeClr val="lt1"/>
              </a:buClr>
              <a:defRPr>
                <a:solidFill>
                  <a:schemeClr val="lt1"/>
                </a:solidFill>
              </a:defRPr>
            </a:lvl8pPr>
            <a:lvl9pPr>
              <a:spcBef>
                <a:spcPts val="0"/>
              </a:spcBef>
              <a:buClr>
                <a:schemeClr val="lt1"/>
              </a:buClr>
              <a:defRPr>
                <a:solidFill>
                  <a:schemeClr val="lt1"/>
                </a:solidFill>
              </a:defRPr>
            </a:lvl9pPr>
          </a:lstStyle>
          <a:p/>
        </p:txBody>
      </p:sp>
      <p:sp>
        <p:nvSpPr>
          <p:cNvPr id="46" name="Shape 46"/>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7" name="Shape 47"/>
        <p:cNvGrpSpPr/>
        <p:nvPr/>
      </p:nvGrpSpPr>
      <p:grpSpPr>
        <a:xfrm>
          <a:off x="0" y="0"/>
          <a:ext cx="0" cy="0"/>
          <a:chOff x="0" y="0"/>
          <a:chExt cx="0" cy="0"/>
        </a:xfrm>
      </p:grpSpPr>
      <p:sp>
        <p:nvSpPr>
          <p:cNvPr id="48" name="Shape 48"/>
          <p:cNvSpPr txBox="1"/>
          <p:nvPr>
            <p:ph idx="1" type="body"/>
          </p:nvPr>
        </p:nvSpPr>
        <p:spPr>
          <a:xfrm>
            <a:off x="319500" y="4218925"/>
            <a:ext cx="5998800" cy="598799"/>
          </a:xfrm>
          <a:prstGeom prst="rect">
            <a:avLst/>
          </a:prstGeom>
        </p:spPr>
        <p:txBody>
          <a:bodyPr anchorCtr="0" anchor="ctr" bIns="91425" lIns="91425" rIns="91425" tIns="91425"/>
          <a:lstStyle>
            <a:lvl1pPr>
              <a:lnSpc>
                <a:spcPct val="100000"/>
              </a:lnSpc>
              <a:spcBef>
                <a:spcPts val="0"/>
              </a:spcBef>
              <a:spcAft>
                <a:spcPts val="0"/>
              </a:spcAft>
              <a:buSzPct val="100000"/>
              <a:buFont typeface="Economica"/>
              <a:buNone/>
              <a:defRPr sz="2400">
                <a:latin typeface="Economica"/>
                <a:ea typeface="Economica"/>
                <a:cs typeface="Economica"/>
                <a:sym typeface="Economica"/>
              </a:defRPr>
            </a:lvl1pPr>
          </a:lstStyle>
          <a:p/>
        </p:txBody>
      </p:sp>
      <p:sp>
        <p:nvSpPr>
          <p:cNvPr id="49" name="Shape 49"/>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311700" y="315925"/>
            <a:ext cx="8520599" cy="831299"/>
          </a:xfrm>
          <a:prstGeom prst="rect">
            <a:avLst/>
          </a:prstGeom>
          <a:noFill/>
          <a:ln>
            <a:noFill/>
          </a:ln>
        </p:spPr>
        <p:txBody>
          <a:bodyPr anchorCtr="0" anchor="b" bIns="91425" lIns="91425" rIns="91425" tIns="91425"/>
          <a:lstStyle>
            <a:lvl1pPr>
              <a:spcBef>
                <a:spcPts val="0"/>
              </a:spcBef>
              <a:buClr>
                <a:schemeClr val="dk1"/>
              </a:buClr>
              <a:buSzPct val="100000"/>
              <a:buFont typeface="Economica"/>
              <a:buNone/>
              <a:defRPr sz="4200">
                <a:solidFill>
                  <a:schemeClr val="dk1"/>
                </a:solidFill>
                <a:latin typeface="Economica"/>
                <a:ea typeface="Economica"/>
                <a:cs typeface="Economica"/>
                <a:sym typeface="Economica"/>
              </a:defRPr>
            </a:lvl1pPr>
            <a:lvl2pPr>
              <a:spcBef>
                <a:spcPts val="0"/>
              </a:spcBef>
              <a:buClr>
                <a:schemeClr val="dk1"/>
              </a:buClr>
              <a:buSzPct val="100000"/>
              <a:buFont typeface="Economica"/>
              <a:buNone/>
              <a:defRPr sz="4200">
                <a:solidFill>
                  <a:schemeClr val="dk1"/>
                </a:solidFill>
                <a:latin typeface="Economica"/>
                <a:ea typeface="Economica"/>
                <a:cs typeface="Economica"/>
                <a:sym typeface="Economica"/>
              </a:defRPr>
            </a:lvl2pPr>
            <a:lvl3pPr>
              <a:spcBef>
                <a:spcPts val="0"/>
              </a:spcBef>
              <a:buClr>
                <a:schemeClr val="dk1"/>
              </a:buClr>
              <a:buSzPct val="100000"/>
              <a:buFont typeface="Economica"/>
              <a:buNone/>
              <a:defRPr sz="4200">
                <a:solidFill>
                  <a:schemeClr val="dk1"/>
                </a:solidFill>
                <a:latin typeface="Economica"/>
                <a:ea typeface="Economica"/>
                <a:cs typeface="Economica"/>
                <a:sym typeface="Economica"/>
              </a:defRPr>
            </a:lvl3pPr>
            <a:lvl4pPr>
              <a:spcBef>
                <a:spcPts val="0"/>
              </a:spcBef>
              <a:buClr>
                <a:schemeClr val="dk1"/>
              </a:buClr>
              <a:buSzPct val="100000"/>
              <a:buFont typeface="Economica"/>
              <a:buNone/>
              <a:defRPr sz="4200">
                <a:solidFill>
                  <a:schemeClr val="dk1"/>
                </a:solidFill>
                <a:latin typeface="Economica"/>
                <a:ea typeface="Economica"/>
                <a:cs typeface="Economica"/>
                <a:sym typeface="Economica"/>
              </a:defRPr>
            </a:lvl4pPr>
            <a:lvl5pPr>
              <a:spcBef>
                <a:spcPts val="0"/>
              </a:spcBef>
              <a:buClr>
                <a:schemeClr val="dk1"/>
              </a:buClr>
              <a:buSzPct val="100000"/>
              <a:buFont typeface="Economica"/>
              <a:buNone/>
              <a:defRPr sz="4200">
                <a:solidFill>
                  <a:schemeClr val="dk1"/>
                </a:solidFill>
                <a:latin typeface="Economica"/>
                <a:ea typeface="Economica"/>
                <a:cs typeface="Economica"/>
                <a:sym typeface="Economica"/>
              </a:defRPr>
            </a:lvl5pPr>
            <a:lvl6pPr>
              <a:spcBef>
                <a:spcPts val="0"/>
              </a:spcBef>
              <a:buClr>
                <a:schemeClr val="dk1"/>
              </a:buClr>
              <a:buSzPct val="100000"/>
              <a:buFont typeface="Economica"/>
              <a:buNone/>
              <a:defRPr sz="4200">
                <a:solidFill>
                  <a:schemeClr val="dk1"/>
                </a:solidFill>
                <a:latin typeface="Economica"/>
                <a:ea typeface="Economica"/>
                <a:cs typeface="Economica"/>
                <a:sym typeface="Economica"/>
              </a:defRPr>
            </a:lvl6pPr>
            <a:lvl7pPr>
              <a:spcBef>
                <a:spcPts val="0"/>
              </a:spcBef>
              <a:buClr>
                <a:schemeClr val="dk1"/>
              </a:buClr>
              <a:buSzPct val="100000"/>
              <a:buFont typeface="Economica"/>
              <a:buNone/>
              <a:defRPr sz="4200">
                <a:solidFill>
                  <a:schemeClr val="dk1"/>
                </a:solidFill>
                <a:latin typeface="Economica"/>
                <a:ea typeface="Economica"/>
                <a:cs typeface="Economica"/>
                <a:sym typeface="Economica"/>
              </a:defRPr>
            </a:lvl7pPr>
            <a:lvl8pPr>
              <a:spcBef>
                <a:spcPts val="0"/>
              </a:spcBef>
              <a:buClr>
                <a:schemeClr val="dk1"/>
              </a:buClr>
              <a:buSzPct val="100000"/>
              <a:buFont typeface="Economica"/>
              <a:buNone/>
              <a:defRPr sz="4200">
                <a:solidFill>
                  <a:schemeClr val="dk1"/>
                </a:solidFill>
                <a:latin typeface="Economica"/>
                <a:ea typeface="Economica"/>
                <a:cs typeface="Economica"/>
                <a:sym typeface="Economica"/>
              </a:defRPr>
            </a:lvl8pPr>
            <a:lvl9pPr>
              <a:spcBef>
                <a:spcPts val="0"/>
              </a:spcBef>
              <a:buClr>
                <a:schemeClr val="dk1"/>
              </a:buClr>
              <a:buSzPct val="100000"/>
              <a:buFont typeface="Economica"/>
              <a:buNone/>
              <a:defRPr sz="4200">
                <a:solidFill>
                  <a:schemeClr val="dk1"/>
                </a:solidFill>
                <a:latin typeface="Economica"/>
                <a:ea typeface="Economica"/>
                <a:cs typeface="Economica"/>
                <a:sym typeface="Economica"/>
              </a:defRPr>
            </a:lvl9pPr>
          </a:lstStyle>
          <a:p/>
        </p:txBody>
      </p:sp>
      <p:sp>
        <p:nvSpPr>
          <p:cNvPr id="6" name="Shape 6"/>
          <p:cNvSpPr txBox="1"/>
          <p:nvPr>
            <p:ph idx="1" type="body"/>
          </p:nvPr>
        </p:nvSpPr>
        <p:spPr>
          <a:xfrm>
            <a:off x="311700" y="1225225"/>
            <a:ext cx="8520599" cy="3354000"/>
          </a:xfrm>
          <a:prstGeom prst="rect">
            <a:avLst/>
          </a:prstGeom>
          <a:noFill/>
          <a:ln>
            <a:noFill/>
          </a:ln>
        </p:spPr>
        <p:txBody>
          <a:bodyPr anchorCtr="0" anchor="t" bIns="91425" lIns="91425" rIns="91425" tIns="91425"/>
          <a:lstStyle>
            <a:lvl1pPr>
              <a:lnSpc>
                <a:spcPct val="115000"/>
              </a:lnSpc>
              <a:spcBef>
                <a:spcPts val="0"/>
              </a:spcBef>
              <a:spcAft>
                <a:spcPts val="1600"/>
              </a:spcAft>
              <a:buClr>
                <a:schemeClr val="dk1"/>
              </a:buClr>
              <a:buSzPct val="100000"/>
              <a:buFont typeface="Open Sans"/>
              <a:defRPr sz="1800">
                <a:solidFill>
                  <a:schemeClr val="dk1"/>
                </a:solidFill>
                <a:latin typeface="Open Sans"/>
                <a:ea typeface="Open Sans"/>
                <a:cs typeface="Open Sans"/>
                <a:sym typeface="Open Sans"/>
              </a:defRPr>
            </a:lvl1pPr>
            <a:lvl2pPr>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2pPr>
            <a:lvl3pPr>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3pPr>
            <a:lvl4pPr>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4pPr>
            <a:lvl5pPr>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5pPr>
            <a:lvl6pPr>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6pPr>
            <a:lvl7pPr>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7pPr>
            <a:lvl8pPr>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8pPr>
            <a:lvl9pPr>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9pPr>
          </a:lstStyle>
          <a:p/>
        </p:txBody>
      </p:sp>
      <p:sp>
        <p:nvSpPr>
          <p:cNvPr id="7" name="Shape 7"/>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algn="r">
              <a:spcBef>
                <a:spcPts val="0"/>
              </a:spcBef>
              <a:buNone/>
            </a:pPr>
            <a:fld id="{00000000-1234-1234-1234-123412341234}" type="slidenum">
              <a:rPr lang="en" sz="1000">
                <a:solidFill>
                  <a:schemeClr val="dk1"/>
                </a:solidFill>
                <a:latin typeface="Economica"/>
                <a:ea typeface="Economica"/>
                <a:cs typeface="Economica"/>
                <a:sym typeface="Economica"/>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0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00.png"/><Relationship Id="rId4" Type="http://schemas.openxmlformats.org/officeDocument/2006/relationships/image" Target="../media/image11.png"/><Relationship Id="rId5" Type="http://schemas.openxmlformats.org/officeDocument/2006/relationships/image" Target="../media/image04.png"/><Relationship Id="rId6" Type="http://schemas.openxmlformats.org/officeDocument/2006/relationships/image" Target="../media/image17.png"/><Relationship Id="rId7" Type="http://schemas.openxmlformats.org/officeDocument/2006/relationships/image" Target="../media/image14.png"/><Relationship Id="rId8" Type="http://schemas.openxmlformats.org/officeDocument/2006/relationships/image" Target="../media/image0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0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2.png"/><Relationship Id="rId4" Type="http://schemas.openxmlformats.org/officeDocument/2006/relationships/image" Target="../media/image03.png"/><Relationship Id="rId5" Type="http://schemas.openxmlformats.org/officeDocument/2006/relationships/image" Target="../media/image05.png"/><Relationship Id="rId6" Type="http://schemas.openxmlformats.org/officeDocument/2006/relationships/image" Target="../media/image0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9.png"/><Relationship Id="rId4" Type="http://schemas.openxmlformats.org/officeDocument/2006/relationships/image" Target="../media/image08.png"/><Relationship Id="rId5" Type="http://schemas.openxmlformats.org/officeDocument/2006/relationships/image" Target="../media/image16.png"/><Relationship Id="rId6"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18.png"/><Relationship Id="rId5"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 name="Shape 60"/>
        <p:cNvGrpSpPr/>
        <p:nvPr/>
      </p:nvGrpSpPr>
      <p:grpSpPr>
        <a:xfrm>
          <a:off x="0" y="0"/>
          <a:ext cx="0" cy="0"/>
          <a:chOff x="0" y="0"/>
          <a:chExt cx="0" cy="0"/>
        </a:xfrm>
      </p:grpSpPr>
      <p:pic>
        <p:nvPicPr>
          <p:cNvPr id="61" name="Shape 61"/>
          <p:cNvPicPr preferRelativeResize="0"/>
          <p:nvPr/>
        </p:nvPicPr>
        <p:blipFill>
          <a:blip r:embed="rId3">
            <a:alphaModFix/>
          </a:blip>
          <a:stretch>
            <a:fillRect/>
          </a:stretch>
        </p:blipFill>
        <p:spPr>
          <a:xfrm>
            <a:off x="4739750" y="88975"/>
            <a:ext cx="3829488" cy="3333749"/>
          </a:xfrm>
          <a:prstGeom prst="rect">
            <a:avLst/>
          </a:prstGeom>
          <a:noFill/>
          <a:ln>
            <a:noFill/>
          </a:ln>
        </p:spPr>
      </p:pic>
      <p:sp>
        <p:nvSpPr>
          <p:cNvPr id="62" name="Shape 62"/>
          <p:cNvSpPr txBox="1"/>
          <p:nvPr/>
        </p:nvSpPr>
        <p:spPr>
          <a:xfrm>
            <a:off x="898575" y="3422725"/>
            <a:ext cx="7899599" cy="1200000"/>
          </a:xfrm>
          <a:prstGeom prst="rect">
            <a:avLst/>
          </a:prstGeom>
          <a:noFill/>
          <a:ln>
            <a:noFill/>
          </a:ln>
        </p:spPr>
        <p:txBody>
          <a:bodyPr anchorCtr="0" anchor="ctr" bIns="91425" lIns="91425" rIns="91425" tIns="91425">
            <a:noAutofit/>
          </a:bodyPr>
          <a:lstStyle/>
          <a:p>
            <a:pPr lvl="0" rtl="0">
              <a:spcBef>
                <a:spcPts val="0"/>
              </a:spcBef>
              <a:buNone/>
            </a:pPr>
            <a:r>
              <a:rPr lang="en" sz="6000">
                <a:solidFill>
                  <a:srgbClr val="85200C"/>
                </a:solidFill>
                <a:latin typeface="Ubuntu"/>
                <a:ea typeface="Ubuntu"/>
                <a:cs typeface="Ubuntu"/>
                <a:sym typeface="Ubuntu"/>
              </a:rPr>
              <a:t>spark: </a:t>
            </a:r>
            <a:r>
              <a:rPr lang="en" sz="3000">
                <a:solidFill>
                  <a:srgbClr val="85200C"/>
                </a:solidFill>
                <a:latin typeface="Ubuntu"/>
                <a:ea typeface="Ubuntu"/>
                <a:cs typeface="Ubuntu"/>
                <a:sym typeface="Ubuntu"/>
              </a:rPr>
              <a:t>helping teachers help students</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x="0" y="0"/>
          <a:ext cx="0" cy="0"/>
          <a:chOff x="0" y="0"/>
          <a:chExt cx="0" cy="0"/>
        </a:xfrm>
      </p:grpSpPr>
      <p:sp>
        <p:nvSpPr>
          <p:cNvPr id="138" name="Shape 138"/>
          <p:cNvSpPr txBox="1"/>
          <p:nvPr>
            <p:ph type="title"/>
          </p:nvPr>
        </p:nvSpPr>
        <p:spPr>
          <a:xfrm>
            <a:off x="311700" y="315925"/>
            <a:ext cx="8520599" cy="831299"/>
          </a:xfrm>
          <a:prstGeom prst="rect">
            <a:avLst/>
          </a:prstGeom>
        </p:spPr>
        <p:txBody>
          <a:bodyPr anchorCtr="0" anchor="b" bIns="91425" lIns="91425" rIns="91425" tIns="91425">
            <a:noAutofit/>
          </a:bodyPr>
          <a:lstStyle/>
          <a:p>
            <a:pPr>
              <a:spcBef>
                <a:spcPts val="0"/>
              </a:spcBef>
              <a:buNone/>
            </a:pPr>
            <a:r>
              <a:rPr lang="en" sz="3600"/>
              <a:t>Prototype Implementation - Wizard of Oz Techniques</a:t>
            </a:r>
          </a:p>
        </p:txBody>
      </p:sp>
      <p:sp>
        <p:nvSpPr>
          <p:cNvPr id="139" name="Shape 139"/>
          <p:cNvSpPr txBox="1"/>
          <p:nvPr>
            <p:ph idx="1" type="body"/>
          </p:nvPr>
        </p:nvSpPr>
        <p:spPr>
          <a:xfrm>
            <a:off x="311700" y="1225225"/>
            <a:ext cx="8520599" cy="3354000"/>
          </a:xfrm>
          <a:prstGeom prst="rect">
            <a:avLst/>
          </a:prstGeom>
        </p:spPr>
        <p:txBody>
          <a:bodyPr anchorCtr="0" anchor="t" bIns="91425" lIns="91425" rIns="91425" tIns="91425">
            <a:noAutofit/>
          </a:bodyPr>
          <a:lstStyle/>
          <a:p>
            <a:pPr indent="-355600" lvl="0" marL="457200" rtl="0">
              <a:spcBef>
                <a:spcPts val="0"/>
              </a:spcBef>
              <a:buSzPct val="100000"/>
              <a:buChar char="➔"/>
            </a:pPr>
            <a:r>
              <a:rPr lang="en" sz="2000"/>
              <a:t>Hard-coding</a:t>
            </a:r>
          </a:p>
          <a:p>
            <a:pPr indent="-355600" lvl="1" marL="914400" rtl="0">
              <a:spcBef>
                <a:spcPts val="0"/>
              </a:spcBef>
              <a:buSzPct val="100000"/>
              <a:buChar char="◆"/>
            </a:pPr>
            <a:r>
              <a:rPr lang="en" sz="2000"/>
              <a:t>Archive</a:t>
            </a:r>
          </a:p>
          <a:p>
            <a:pPr indent="-355600" lvl="0" marL="457200" rtl="0">
              <a:spcBef>
                <a:spcPts val="0"/>
              </a:spcBef>
              <a:buSzPct val="100000"/>
              <a:buChar char="➔"/>
            </a:pPr>
            <a:r>
              <a:rPr lang="en" sz="2000"/>
              <a:t>No data structure for storing user-captured moments</a:t>
            </a:r>
          </a:p>
          <a:p>
            <a:pPr indent="-355600" lvl="0" marL="457200" rtl="0">
              <a:spcBef>
                <a:spcPts val="0"/>
              </a:spcBef>
              <a:buSzPct val="100000"/>
              <a:buChar char="➔"/>
            </a:pPr>
            <a:r>
              <a:rPr lang="en" sz="2000"/>
              <a:t>Concerns</a:t>
            </a:r>
          </a:p>
          <a:p>
            <a:pPr indent="-355600" lvl="1" marL="914400" rtl="0">
              <a:spcBef>
                <a:spcPts val="0"/>
              </a:spcBef>
              <a:buSzPct val="100000"/>
              <a:buChar char="◆"/>
            </a:pPr>
            <a:r>
              <a:rPr lang="en" sz="2000"/>
              <a:t>Data structures (see above)</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 name="Shape 143"/>
        <p:cNvGrpSpPr/>
        <p:nvPr/>
      </p:nvGrpSpPr>
      <p:grpSpPr>
        <a:xfrm>
          <a:off x="0" y="0"/>
          <a:ext cx="0" cy="0"/>
          <a:chOff x="0" y="0"/>
          <a:chExt cx="0" cy="0"/>
        </a:xfrm>
      </p:grpSpPr>
      <p:sp>
        <p:nvSpPr>
          <p:cNvPr id="144" name="Shape 144"/>
          <p:cNvSpPr txBox="1"/>
          <p:nvPr>
            <p:ph type="title"/>
          </p:nvPr>
        </p:nvSpPr>
        <p:spPr>
          <a:xfrm>
            <a:off x="773700" y="1806450"/>
            <a:ext cx="7596600" cy="1530600"/>
          </a:xfrm>
          <a:prstGeom prst="rect">
            <a:avLst/>
          </a:prstGeom>
        </p:spPr>
        <p:txBody>
          <a:bodyPr anchorCtr="0" anchor="ctr" bIns="91425" lIns="91425" rIns="91425" tIns="91425">
            <a:noAutofit/>
          </a:bodyPr>
          <a:lstStyle/>
          <a:p>
            <a:pPr>
              <a:spcBef>
                <a:spcPts val="0"/>
              </a:spcBef>
              <a:buNone/>
            </a:pPr>
            <a:r>
              <a:rPr lang="en"/>
              <a:t>Conclusion</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x="0" y="0"/>
          <a:ext cx="0" cy="0"/>
          <a:chOff x="0" y="0"/>
          <a:chExt cx="0" cy="0"/>
        </a:xfrm>
      </p:grpSpPr>
      <p:pic>
        <p:nvPicPr>
          <p:cNvPr id="67" name="Shape 67"/>
          <p:cNvPicPr preferRelativeResize="0"/>
          <p:nvPr/>
        </p:nvPicPr>
        <p:blipFill>
          <a:blip r:embed="rId3">
            <a:alphaModFix/>
          </a:blip>
          <a:stretch>
            <a:fillRect/>
          </a:stretch>
        </p:blipFill>
        <p:spPr>
          <a:xfrm>
            <a:off x="7877025" y="0"/>
            <a:ext cx="1266970" cy="1133474"/>
          </a:xfrm>
          <a:prstGeom prst="rect">
            <a:avLst/>
          </a:prstGeom>
          <a:noFill/>
          <a:ln>
            <a:noFill/>
          </a:ln>
        </p:spPr>
      </p:pic>
      <p:pic>
        <p:nvPicPr>
          <p:cNvPr id="68" name="Shape 68"/>
          <p:cNvPicPr preferRelativeResize="0"/>
          <p:nvPr/>
        </p:nvPicPr>
        <p:blipFill>
          <a:blip r:embed="rId4">
            <a:alphaModFix/>
          </a:blip>
          <a:stretch>
            <a:fillRect/>
          </a:stretch>
        </p:blipFill>
        <p:spPr>
          <a:xfrm>
            <a:off x="2380087" y="0"/>
            <a:ext cx="2144888" cy="3819525"/>
          </a:xfrm>
          <a:prstGeom prst="rect">
            <a:avLst/>
          </a:prstGeom>
          <a:noFill/>
          <a:ln>
            <a:noFill/>
          </a:ln>
        </p:spPr>
      </p:pic>
      <p:pic>
        <p:nvPicPr>
          <p:cNvPr id="69" name="Shape 69"/>
          <p:cNvPicPr preferRelativeResize="0"/>
          <p:nvPr/>
        </p:nvPicPr>
        <p:blipFill>
          <a:blip r:embed="rId5">
            <a:alphaModFix/>
          </a:blip>
          <a:stretch>
            <a:fillRect/>
          </a:stretch>
        </p:blipFill>
        <p:spPr>
          <a:xfrm>
            <a:off x="5569575" y="1477850"/>
            <a:ext cx="3496884" cy="3524250"/>
          </a:xfrm>
          <a:prstGeom prst="rect">
            <a:avLst/>
          </a:prstGeom>
          <a:noFill/>
          <a:ln>
            <a:noFill/>
          </a:ln>
        </p:spPr>
      </p:pic>
      <p:pic>
        <p:nvPicPr>
          <p:cNvPr id="70" name="Shape 70"/>
          <p:cNvPicPr preferRelativeResize="0"/>
          <p:nvPr/>
        </p:nvPicPr>
        <p:blipFill>
          <a:blip r:embed="rId6">
            <a:alphaModFix/>
          </a:blip>
          <a:stretch>
            <a:fillRect/>
          </a:stretch>
        </p:blipFill>
        <p:spPr>
          <a:xfrm>
            <a:off x="2275400" y="1427300"/>
            <a:ext cx="1322468" cy="1571625"/>
          </a:xfrm>
          <a:prstGeom prst="rect">
            <a:avLst/>
          </a:prstGeom>
          <a:noFill/>
          <a:ln>
            <a:noFill/>
          </a:ln>
        </p:spPr>
      </p:pic>
      <p:pic>
        <p:nvPicPr>
          <p:cNvPr id="71" name="Shape 71"/>
          <p:cNvPicPr preferRelativeResize="0"/>
          <p:nvPr/>
        </p:nvPicPr>
        <p:blipFill>
          <a:blip r:embed="rId7">
            <a:alphaModFix/>
          </a:blip>
          <a:stretch>
            <a:fillRect/>
          </a:stretch>
        </p:blipFill>
        <p:spPr>
          <a:xfrm>
            <a:off x="1258425" y="2649425"/>
            <a:ext cx="1323126" cy="1181100"/>
          </a:xfrm>
          <a:prstGeom prst="rect">
            <a:avLst/>
          </a:prstGeom>
          <a:noFill/>
          <a:ln>
            <a:noFill/>
          </a:ln>
        </p:spPr>
      </p:pic>
      <p:pic>
        <p:nvPicPr>
          <p:cNvPr id="72" name="Shape 72"/>
          <p:cNvPicPr preferRelativeResize="0"/>
          <p:nvPr/>
        </p:nvPicPr>
        <p:blipFill>
          <a:blip r:embed="rId8">
            <a:alphaModFix/>
          </a:blip>
          <a:stretch>
            <a:fillRect/>
          </a:stretch>
        </p:blipFill>
        <p:spPr>
          <a:xfrm>
            <a:off x="154100" y="3731625"/>
            <a:ext cx="1181410" cy="1323974"/>
          </a:xfrm>
          <a:prstGeom prst="rect">
            <a:avLst/>
          </a:prstGeom>
          <a:noFill/>
          <a:ln>
            <a:noFill/>
          </a:ln>
        </p:spPr>
      </p:pic>
      <p:sp>
        <p:nvSpPr>
          <p:cNvPr id="73" name="Shape 73"/>
          <p:cNvSpPr txBox="1"/>
          <p:nvPr/>
        </p:nvSpPr>
        <p:spPr>
          <a:xfrm>
            <a:off x="2616725" y="2861825"/>
            <a:ext cx="2038499" cy="756299"/>
          </a:xfrm>
          <a:prstGeom prst="rect">
            <a:avLst/>
          </a:prstGeom>
          <a:noFill/>
          <a:ln>
            <a:noFill/>
          </a:ln>
        </p:spPr>
        <p:txBody>
          <a:bodyPr anchorCtr="0" anchor="ctr" bIns="91425" lIns="91425" rIns="91425" tIns="91425">
            <a:noAutofit/>
          </a:bodyPr>
          <a:lstStyle/>
          <a:p>
            <a:pPr lvl="0" rtl="0">
              <a:spcBef>
                <a:spcPts val="0"/>
              </a:spcBef>
              <a:buNone/>
            </a:pPr>
            <a:r>
              <a:rPr lang="en" sz="3600">
                <a:solidFill>
                  <a:schemeClr val="dk1"/>
                </a:solidFill>
                <a:latin typeface="Economica"/>
                <a:ea typeface="Economica"/>
                <a:cs typeface="Economica"/>
                <a:sym typeface="Economica"/>
              </a:rPr>
              <a:t>Melissa</a:t>
            </a:r>
          </a:p>
        </p:txBody>
      </p:sp>
      <p:sp>
        <p:nvSpPr>
          <p:cNvPr id="74" name="Shape 74"/>
          <p:cNvSpPr txBox="1"/>
          <p:nvPr/>
        </p:nvSpPr>
        <p:spPr>
          <a:xfrm>
            <a:off x="3640000" y="1892200"/>
            <a:ext cx="1756500" cy="712199"/>
          </a:xfrm>
          <a:prstGeom prst="rect">
            <a:avLst/>
          </a:prstGeom>
          <a:noFill/>
          <a:ln>
            <a:noFill/>
          </a:ln>
        </p:spPr>
        <p:txBody>
          <a:bodyPr anchorCtr="0" anchor="ctr" bIns="91425" lIns="91425" rIns="91425" tIns="91425">
            <a:noAutofit/>
          </a:bodyPr>
          <a:lstStyle/>
          <a:p>
            <a:pPr lvl="0" rtl="0">
              <a:spcBef>
                <a:spcPts val="0"/>
              </a:spcBef>
              <a:buNone/>
            </a:pPr>
            <a:r>
              <a:rPr lang="en" sz="3600">
                <a:solidFill>
                  <a:schemeClr val="dk1"/>
                </a:solidFill>
                <a:latin typeface="Economica"/>
                <a:ea typeface="Economica"/>
                <a:cs typeface="Economica"/>
                <a:sym typeface="Economica"/>
              </a:rPr>
              <a:t>David</a:t>
            </a:r>
          </a:p>
        </p:txBody>
      </p:sp>
      <p:sp>
        <p:nvSpPr>
          <p:cNvPr id="75" name="Shape 75"/>
          <p:cNvSpPr txBox="1"/>
          <p:nvPr/>
        </p:nvSpPr>
        <p:spPr>
          <a:xfrm>
            <a:off x="4524975" y="737775"/>
            <a:ext cx="1386900" cy="624300"/>
          </a:xfrm>
          <a:prstGeom prst="rect">
            <a:avLst/>
          </a:prstGeom>
          <a:noFill/>
          <a:ln>
            <a:noFill/>
          </a:ln>
        </p:spPr>
        <p:txBody>
          <a:bodyPr anchorCtr="0" anchor="ctr" bIns="91425" lIns="91425" rIns="91425" tIns="91425">
            <a:noAutofit/>
          </a:bodyPr>
          <a:lstStyle/>
          <a:p>
            <a:pPr lvl="0" rtl="0">
              <a:spcBef>
                <a:spcPts val="0"/>
              </a:spcBef>
              <a:buNone/>
            </a:pPr>
            <a:r>
              <a:rPr lang="en" sz="3600">
                <a:solidFill>
                  <a:schemeClr val="dk1"/>
                </a:solidFill>
                <a:latin typeface="Economica"/>
                <a:ea typeface="Economica"/>
                <a:cs typeface="Economica"/>
                <a:sym typeface="Economica"/>
              </a:rPr>
              <a:t>Kevin</a:t>
            </a:r>
          </a:p>
        </p:txBody>
      </p:sp>
      <p:sp>
        <p:nvSpPr>
          <p:cNvPr id="76" name="Shape 76"/>
          <p:cNvSpPr txBox="1"/>
          <p:nvPr/>
        </p:nvSpPr>
        <p:spPr>
          <a:xfrm>
            <a:off x="1590850" y="4099025"/>
            <a:ext cx="2205599" cy="589200"/>
          </a:xfrm>
          <a:prstGeom prst="rect">
            <a:avLst/>
          </a:prstGeom>
          <a:noFill/>
          <a:ln>
            <a:noFill/>
          </a:ln>
        </p:spPr>
        <p:txBody>
          <a:bodyPr anchorCtr="0" anchor="ctr" bIns="91425" lIns="91425" rIns="91425" tIns="91425">
            <a:noAutofit/>
          </a:bodyPr>
          <a:lstStyle/>
          <a:p>
            <a:pPr lvl="0" rtl="0">
              <a:spcBef>
                <a:spcPts val="0"/>
              </a:spcBef>
              <a:buNone/>
            </a:pPr>
            <a:r>
              <a:rPr lang="en" sz="3600">
                <a:solidFill>
                  <a:schemeClr val="dk1"/>
                </a:solidFill>
                <a:latin typeface="Economica"/>
                <a:ea typeface="Economica"/>
                <a:cs typeface="Economica"/>
                <a:sym typeface="Economica"/>
              </a:rPr>
              <a:t>Bronson</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 name="Shape 80"/>
        <p:cNvGrpSpPr/>
        <p:nvPr/>
      </p:nvGrpSpPr>
      <p:grpSpPr>
        <a:xfrm>
          <a:off x="0" y="0"/>
          <a:ext cx="0" cy="0"/>
          <a:chOff x="0" y="0"/>
          <a:chExt cx="0" cy="0"/>
        </a:xfrm>
      </p:grpSpPr>
      <p:sp>
        <p:nvSpPr>
          <p:cNvPr id="81" name="Shape 81"/>
          <p:cNvSpPr txBox="1"/>
          <p:nvPr>
            <p:ph type="title"/>
          </p:nvPr>
        </p:nvSpPr>
        <p:spPr>
          <a:xfrm>
            <a:off x="311700" y="2156100"/>
            <a:ext cx="8520599" cy="831299"/>
          </a:xfrm>
          <a:prstGeom prst="rect">
            <a:avLst/>
          </a:prstGeom>
        </p:spPr>
        <p:txBody>
          <a:bodyPr anchorCtr="0" anchor="ctr" bIns="91425" lIns="91425" rIns="91425" tIns="91425">
            <a:noAutofit/>
          </a:bodyPr>
          <a:lstStyle/>
          <a:p>
            <a:pPr lvl="0" rtl="0" algn="ctr">
              <a:spcBef>
                <a:spcPts val="0"/>
              </a:spcBef>
              <a:buNone/>
            </a:pPr>
            <a:r>
              <a:rPr lang="en" sz="7200"/>
              <a:t>Problem</a:t>
            </a:r>
          </a:p>
        </p:txBody>
      </p:sp>
      <p:sp>
        <p:nvSpPr>
          <p:cNvPr id="82" name="Shape 82"/>
          <p:cNvSpPr txBox="1"/>
          <p:nvPr>
            <p:ph idx="2" type="title"/>
          </p:nvPr>
        </p:nvSpPr>
        <p:spPr>
          <a:xfrm>
            <a:off x="490250" y="414900"/>
            <a:ext cx="8339700" cy="4313699"/>
          </a:xfrm>
          <a:prstGeom prst="rect">
            <a:avLst/>
          </a:prstGeom>
        </p:spPr>
        <p:txBody>
          <a:bodyPr anchorCtr="0" anchor="ctr" bIns="91425" lIns="91425" rIns="91425" tIns="91425">
            <a:noAutofit/>
          </a:bodyPr>
          <a:lstStyle/>
          <a:p>
            <a:pPr lvl="0" rtl="0">
              <a:lnSpc>
                <a:spcPct val="138000"/>
              </a:lnSpc>
              <a:spcBef>
                <a:spcPts val="0"/>
              </a:spcBef>
              <a:spcAft>
                <a:spcPts val="1600"/>
              </a:spcAft>
              <a:buClr>
                <a:schemeClr val="dk1"/>
              </a:buClr>
              <a:buSzPct val="55000"/>
              <a:buFont typeface="Arial"/>
              <a:buNone/>
            </a:pPr>
            <a:r>
              <a:rPr b="1" lang="en" sz="2000">
                <a:solidFill>
                  <a:srgbClr val="FF0000"/>
                </a:solidFill>
                <a:latin typeface="Open Sans"/>
                <a:ea typeface="Open Sans"/>
                <a:cs typeface="Open Sans"/>
                <a:sym typeface="Open Sans"/>
              </a:rPr>
              <a:t>Scheduling and resource constraints</a:t>
            </a:r>
            <a:r>
              <a:rPr lang="en" sz="2000">
                <a:latin typeface="Open Sans"/>
                <a:ea typeface="Open Sans"/>
                <a:cs typeface="Open Sans"/>
                <a:sym typeface="Open Sans"/>
              </a:rPr>
              <a:t> prevent many parents and teachers from actively working together to support students in their educational development. With </a:t>
            </a:r>
            <a:r>
              <a:rPr b="1" lang="en" sz="2000">
                <a:solidFill>
                  <a:srgbClr val="FF0000"/>
                </a:solidFill>
                <a:latin typeface="Open Sans"/>
                <a:ea typeface="Open Sans"/>
                <a:cs typeface="Open Sans"/>
                <a:sym typeface="Open Sans"/>
              </a:rPr>
              <a:t>communication limited</a:t>
            </a:r>
            <a:r>
              <a:rPr lang="en" sz="2000">
                <a:latin typeface="Open Sans"/>
                <a:ea typeface="Open Sans"/>
                <a:cs typeface="Open Sans"/>
                <a:sym typeface="Open Sans"/>
              </a:rPr>
              <a:t> to just quarterly conferences, if even that often, both </a:t>
            </a:r>
            <a:r>
              <a:rPr b="1" lang="en" sz="2000">
                <a:solidFill>
                  <a:srgbClr val="6AA84F"/>
                </a:solidFill>
                <a:latin typeface="Open Sans"/>
                <a:ea typeface="Open Sans"/>
                <a:cs typeface="Open Sans"/>
                <a:sym typeface="Open Sans"/>
              </a:rPr>
              <a:t>parents and teachers crave ways to collaboratively and effectively track a child’s development.</a:t>
            </a:r>
            <a:r>
              <a:rPr b="1" lang="en" sz="2000">
                <a:solidFill>
                  <a:srgbClr val="0000FF"/>
                </a:solidFill>
                <a:latin typeface="Open Sans"/>
                <a:ea typeface="Open Sans"/>
                <a:cs typeface="Open Sans"/>
                <a:sym typeface="Open Sans"/>
              </a:rPr>
              <a:t> </a:t>
            </a:r>
            <a:br>
              <a:rPr lang="en" sz="2000">
                <a:solidFill>
                  <a:srgbClr val="0000FF"/>
                </a:solidFill>
                <a:latin typeface="Open Sans"/>
                <a:ea typeface="Open Sans"/>
                <a:cs typeface="Open Sans"/>
                <a:sym typeface="Open Sans"/>
              </a:rPr>
            </a:br>
            <a:r>
              <a:rPr lang="en" sz="2000">
                <a:latin typeface="Open Sans"/>
                <a:ea typeface="Open Sans"/>
                <a:cs typeface="Open Sans"/>
                <a:sym typeface="Open Sans"/>
              </a:rPr>
              <a:t>Spark allows teachers and parents to </a:t>
            </a:r>
            <a:r>
              <a:rPr b="1" lang="en" sz="2000">
                <a:solidFill>
                  <a:srgbClr val="0000FF"/>
                </a:solidFill>
                <a:latin typeface="Open Sans"/>
                <a:ea typeface="Open Sans"/>
                <a:cs typeface="Open Sans"/>
                <a:sym typeface="Open Sans"/>
              </a:rPr>
              <a:t>capture the learning progress</a:t>
            </a:r>
            <a:r>
              <a:rPr b="1" lang="en" sz="2000">
                <a:latin typeface="Open Sans"/>
                <a:ea typeface="Open Sans"/>
                <a:cs typeface="Open Sans"/>
                <a:sym typeface="Open Sans"/>
              </a:rPr>
              <a:t> </a:t>
            </a:r>
            <a:r>
              <a:rPr lang="en" sz="2000">
                <a:latin typeface="Open Sans"/>
                <a:ea typeface="Open Sans"/>
                <a:cs typeface="Open Sans"/>
                <a:sym typeface="Open Sans"/>
              </a:rPr>
              <a:t>of each individual student, and the </a:t>
            </a:r>
            <a:r>
              <a:rPr b="1" lang="en" sz="2000">
                <a:solidFill>
                  <a:srgbClr val="0000FF"/>
                </a:solidFill>
                <a:latin typeface="Open Sans"/>
                <a:ea typeface="Open Sans"/>
                <a:cs typeface="Open Sans"/>
                <a:sym typeface="Open Sans"/>
              </a:rPr>
              <a:t>versatility</a:t>
            </a:r>
            <a:r>
              <a:rPr lang="en" sz="2000">
                <a:latin typeface="Open Sans"/>
                <a:ea typeface="Open Sans"/>
                <a:cs typeface="Open Sans"/>
                <a:sym typeface="Open Sans"/>
              </a:rPr>
              <a:t> of Spark allows  teachers to easily </a:t>
            </a:r>
            <a:r>
              <a:rPr b="1" lang="en" sz="2000">
                <a:solidFill>
                  <a:srgbClr val="0000FF"/>
                </a:solidFill>
                <a:latin typeface="Open Sans"/>
                <a:ea typeface="Open Sans"/>
                <a:cs typeface="Open Sans"/>
                <a:sym typeface="Open Sans"/>
              </a:rPr>
              <a:t>view their child’s progress</a:t>
            </a:r>
            <a:r>
              <a:rPr lang="en" sz="2000">
                <a:latin typeface="Open Sans"/>
                <a:ea typeface="Open Sans"/>
                <a:cs typeface="Open Sans"/>
                <a:sym typeface="Open Sans"/>
              </a:rPr>
              <a:t> across a variety of platforms.</a:t>
            </a:r>
          </a:p>
        </p:txBody>
      </p:sp>
      <p:sp>
        <p:nvSpPr>
          <p:cNvPr id="83" name="Shape 83"/>
          <p:cNvSpPr txBox="1"/>
          <p:nvPr>
            <p:ph idx="3" type="title"/>
          </p:nvPr>
        </p:nvSpPr>
        <p:spPr>
          <a:xfrm>
            <a:off x="311700" y="2156100"/>
            <a:ext cx="8520599" cy="831299"/>
          </a:xfrm>
          <a:prstGeom prst="rect">
            <a:avLst/>
          </a:prstGeom>
        </p:spPr>
        <p:txBody>
          <a:bodyPr anchorCtr="0" anchor="ctr" bIns="91425" lIns="91425" rIns="91425" tIns="91425">
            <a:noAutofit/>
          </a:bodyPr>
          <a:lstStyle/>
          <a:p>
            <a:pPr lvl="0" rtl="0" algn="ctr">
              <a:spcBef>
                <a:spcPts val="0"/>
              </a:spcBef>
              <a:buNone/>
            </a:pPr>
            <a:r>
              <a:rPr lang="en" sz="7200"/>
              <a:t>Solution</a:t>
            </a:r>
          </a:p>
        </p:txBody>
      </p:sp>
      <p:sp>
        <p:nvSpPr>
          <p:cNvPr id="84" name="Shape 84"/>
          <p:cNvSpPr txBox="1"/>
          <p:nvPr/>
        </p:nvSpPr>
        <p:spPr>
          <a:xfrm>
            <a:off x="622200" y="3422725"/>
            <a:ext cx="7899599" cy="1200000"/>
          </a:xfrm>
          <a:prstGeom prst="rect">
            <a:avLst/>
          </a:prstGeom>
          <a:noFill/>
          <a:ln>
            <a:noFill/>
          </a:ln>
        </p:spPr>
        <p:txBody>
          <a:bodyPr anchorCtr="0" anchor="ctr" bIns="91425" lIns="91425" rIns="91425" tIns="91425">
            <a:noAutofit/>
          </a:bodyPr>
          <a:lstStyle/>
          <a:p>
            <a:pPr lvl="0" rtl="0" algn="ctr">
              <a:spcBef>
                <a:spcPts val="0"/>
              </a:spcBef>
              <a:buNone/>
            </a:pPr>
            <a:r>
              <a:rPr lang="en" sz="6000">
                <a:solidFill>
                  <a:srgbClr val="85200C"/>
                </a:solidFill>
                <a:latin typeface="Ubuntu"/>
                <a:ea typeface="Ubuntu"/>
                <a:cs typeface="Ubuntu"/>
                <a:sym typeface="Ubuntu"/>
              </a:rPr>
              <a:t>Spark</a:t>
            </a:r>
            <a:br>
              <a:rPr lang="en" sz="6000">
                <a:solidFill>
                  <a:srgbClr val="85200C"/>
                </a:solidFill>
                <a:latin typeface="Ubuntu"/>
                <a:ea typeface="Ubuntu"/>
                <a:cs typeface="Ubuntu"/>
                <a:sym typeface="Ubuntu"/>
              </a:rPr>
            </a:br>
            <a:r>
              <a:rPr lang="en" sz="3000">
                <a:solidFill>
                  <a:srgbClr val="85200C"/>
                </a:solidFill>
                <a:latin typeface="Ubuntu"/>
                <a:ea typeface="Ubuntu"/>
                <a:cs typeface="Ubuntu"/>
                <a:sym typeface="Ubuntu"/>
              </a:rPr>
              <a:t>helping teachers help students</a:t>
            </a:r>
          </a:p>
        </p:txBody>
      </p:sp>
      <p:pic>
        <p:nvPicPr>
          <p:cNvPr id="85" name="Shape 85"/>
          <p:cNvPicPr preferRelativeResize="0"/>
          <p:nvPr/>
        </p:nvPicPr>
        <p:blipFill>
          <a:blip r:embed="rId3">
            <a:alphaModFix/>
          </a:blip>
          <a:stretch>
            <a:fillRect/>
          </a:stretch>
        </p:blipFill>
        <p:spPr>
          <a:xfrm>
            <a:off x="2657250" y="88975"/>
            <a:ext cx="3829488" cy="3333749"/>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300"/>
                                        <p:tgtEl>
                                          <p:spTgt spid="81"/>
                                        </p:tgtEl>
                                      </p:cBhvr>
                                    </p:animEffect>
                                    <p:set>
                                      <p:cBhvr>
                                        <p:cTn dur="1" fill="hold">
                                          <p:stCondLst>
                                            <p:cond delay="300"/>
                                          </p:stCondLst>
                                        </p:cTn>
                                        <p:tgtEl>
                                          <p:spTgt spid="81"/>
                                        </p:tgtEl>
                                        <p:attrNameLst>
                                          <p:attrName>style.visibility</p:attrName>
                                        </p:attrNameLst>
                                      </p:cBhvr>
                                      <p:to>
                                        <p:strVal val="hidden"/>
                                      </p:to>
                                    </p:set>
                                  </p:childTnLst>
                                </p:cTn>
                              </p:par>
                            </p:childTnLst>
                          </p:cTn>
                        </p:par>
                        <p:par>
                          <p:cTn fill="hold">
                            <p:stCondLst>
                              <p:cond delay="300"/>
                            </p:stCondLst>
                            <p:childTnLst>
                              <p:par>
                                <p:cTn fill="hold" nodeType="after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300"/>
                                        <p:tgtEl>
                                          <p:spTgt spid="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300"/>
                                        <p:tgtEl>
                                          <p:spTgt spid="82"/>
                                        </p:tgtEl>
                                      </p:cBhvr>
                                    </p:animEffect>
                                    <p:set>
                                      <p:cBhvr>
                                        <p:cTn dur="1" fill="hold">
                                          <p:stCondLst>
                                            <p:cond delay="300"/>
                                          </p:stCondLst>
                                        </p:cTn>
                                        <p:tgtEl>
                                          <p:spTgt spid="82"/>
                                        </p:tgtEl>
                                        <p:attrNameLst>
                                          <p:attrName>style.visibility</p:attrName>
                                        </p:attrNameLst>
                                      </p:cBhvr>
                                      <p:to>
                                        <p:strVal val="hidden"/>
                                      </p:to>
                                    </p:set>
                                  </p:childTnLst>
                                </p:cTn>
                              </p:par>
                            </p:childTnLst>
                          </p:cTn>
                        </p:par>
                        <p:par>
                          <p:cTn fill="hold">
                            <p:stCondLst>
                              <p:cond delay="300"/>
                            </p:stCondLst>
                            <p:childTnLst>
                              <p:par>
                                <p:cTn fill="hold" nodeType="after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300"/>
                                        <p:tgtEl>
                                          <p:spTgt spid="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300"/>
                                        <p:tgtEl>
                                          <p:spTgt spid="83"/>
                                        </p:tgtEl>
                                      </p:cBhvr>
                                    </p:animEffect>
                                    <p:set>
                                      <p:cBhvr>
                                        <p:cTn dur="1" fill="hold">
                                          <p:stCondLst>
                                            <p:cond delay="300"/>
                                          </p:stCondLst>
                                        </p:cTn>
                                        <p:tgtEl>
                                          <p:spTgt spid="83"/>
                                        </p:tgtEl>
                                        <p:attrNameLst>
                                          <p:attrName>style.visibility</p:attrName>
                                        </p:attrNameLst>
                                      </p:cBhvr>
                                      <p:to>
                                        <p:strVal val="hidden"/>
                                      </p:to>
                                    </p:set>
                                  </p:childTnLst>
                                </p:cTn>
                              </p:par>
                            </p:childTnLst>
                          </p:cTn>
                        </p:par>
                        <p:par>
                          <p:cTn fill="hold">
                            <p:stCondLst>
                              <p:cond delay="300"/>
                            </p:stCondLst>
                            <p:childTnLst>
                              <p:par>
                                <p:cTn fill="hold" nodeType="after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400"/>
                                        <p:tgtEl>
                                          <p:spTgt spid="85"/>
                                        </p:tgtEl>
                                      </p:cBhvr>
                                    </p:animEffect>
                                  </p:childTnLst>
                                </p:cTn>
                              </p:par>
                              <p:par>
                                <p:cTn fill="hold" nodeType="with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1000"/>
                                        <p:tgtEl>
                                          <p:spTgt spid="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 name="Shape 89"/>
        <p:cNvGrpSpPr/>
        <p:nvPr/>
      </p:nvGrpSpPr>
      <p:grpSpPr>
        <a:xfrm>
          <a:off x="0" y="0"/>
          <a:ext cx="0" cy="0"/>
          <a:chOff x="0" y="0"/>
          <a:chExt cx="0" cy="0"/>
        </a:xfrm>
      </p:grpSpPr>
      <p:sp>
        <p:nvSpPr>
          <p:cNvPr id="90" name="Shape 90"/>
          <p:cNvSpPr txBox="1"/>
          <p:nvPr>
            <p:ph type="title"/>
          </p:nvPr>
        </p:nvSpPr>
        <p:spPr>
          <a:xfrm>
            <a:off x="311700" y="315925"/>
            <a:ext cx="8520599" cy="831299"/>
          </a:xfrm>
          <a:prstGeom prst="rect">
            <a:avLst/>
          </a:prstGeom>
        </p:spPr>
        <p:txBody>
          <a:bodyPr anchorCtr="0" anchor="b" bIns="91425" lIns="91425" rIns="91425" tIns="91425">
            <a:noAutofit/>
          </a:bodyPr>
          <a:lstStyle/>
          <a:p>
            <a:pPr>
              <a:spcBef>
                <a:spcPts val="0"/>
              </a:spcBef>
              <a:buNone/>
            </a:pPr>
            <a:r>
              <a:rPr lang="en"/>
              <a:t>Overview</a:t>
            </a:r>
          </a:p>
        </p:txBody>
      </p:sp>
      <p:sp>
        <p:nvSpPr>
          <p:cNvPr id="91" name="Shape 91"/>
          <p:cNvSpPr txBox="1"/>
          <p:nvPr>
            <p:ph idx="1" type="body"/>
          </p:nvPr>
        </p:nvSpPr>
        <p:spPr>
          <a:xfrm>
            <a:off x="311700" y="1225225"/>
            <a:ext cx="8520599" cy="3354000"/>
          </a:xfrm>
          <a:prstGeom prst="rect">
            <a:avLst/>
          </a:prstGeom>
        </p:spPr>
        <p:txBody>
          <a:bodyPr anchorCtr="0" anchor="t" bIns="91425" lIns="91425" rIns="91425" tIns="91425">
            <a:noAutofit/>
          </a:bodyPr>
          <a:lstStyle/>
          <a:p>
            <a:pPr indent="-457200" lvl="0" marL="457200" rtl="0">
              <a:spcBef>
                <a:spcPts val="0"/>
              </a:spcBef>
              <a:buSzPct val="100000"/>
              <a:buChar char="➔"/>
            </a:pPr>
            <a:r>
              <a:rPr lang="en" sz="3600"/>
              <a:t>Heuristic Evaluation Results</a:t>
            </a:r>
          </a:p>
          <a:p>
            <a:pPr indent="-457200" lvl="0" marL="457200" rtl="0">
              <a:spcBef>
                <a:spcPts val="0"/>
              </a:spcBef>
              <a:buSzPct val="100000"/>
              <a:buChar char="➔"/>
            </a:pPr>
            <a:r>
              <a:rPr lang="en" sz="3600"/>
              <a:t>Overview of Revised Design</a:t>
            </a:r>
          </a:p>
          <a:p>
            <a:pPr indent="-457200" lvl="0" marL="457200" rtl="0">
              <a:spcBef>
                <a:spcPts val="0"/>
              </a:spcBef>
              <a:buSzPct val="100000"/>
              <a:buChar char="➔"/>
            </a:pPr>
            <a:r>
              <a:rPr lang="en" sz="3600"/>
              <a:t>Prototype Implementation Status</a:t>
            </a:r>
          </a:p>
          <a:p>
            <a:pPr indent="-457200" lvl="0" marL="457200" rtl="0">
              <a:spcBef>
                <a:spcPts val="0"/>
              </a:spcBef>
              <a:buSzPct val="100000"/>
              <a:buChar char="➔"/>
            </a:pPr>
            <a:r>
              <a:rPr lang="en" sz="3600"/>
              <a:t>Demo!</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sp>
        <p:nvSpPr>
          <p:cNvPr id="96" name="Shape 96"/>
          <p:cNvSpPr txBox="1"/>
          <p:nvPr>
            <p:ph type="title"/>
          </p:nvPr>
        </p:nvSpPr>
        <p:spPr>
          <a:xfrm>
            <a:off x="311700" y="315925"/>
            <a:ext cx="8520599" cy="831299"/>
          </a:xfrm>
          <a:prstGeom prst="rect">
            <a:avLst/>
          </a:prstGeom>
        </p:spPr>
        <p:txBody>
          <a:bodyPr anchorCtr="0" anchor="b" bIns="91425" lIns="91425" rIns="91425" tIns="91425">
            <a:noAutofit/>
          </a:bodyPr>
          <a:lstStyle/>
          <a:p>
            <a:pPr>
              <a:spcBef>
                <a:spcPts val="0"/>
              </a:spcBef>
              <a:buNone/>
            </a:pPr>
            <a:r>
              <a:rPr lang="en"/>
              <a:t>Heuristic Evaluation Results</a:t>
            </a:r>
          </a:p>
        </p:txBody>
      </p:sp>
      <p:sp>
        <p:nvSpPr>
          <p:cNvPr id="97" name="Shape 97"/>
          <p:cNvSpPr txBox="1"/>
          <p:nvPr>
            <p:ph idx="1" type="body"/>
          </p:nvPr>
        </p:nvSpPr>
        <p:spPr>
          <a:xfrm>
            <a:off x="311700" y="1225225"/>
            <a:ext cx="8520599" cy="3354000"/>
          </a:xfrm>
          <a:prstGeom prst="rect">
            <a:avLst/>
          </a:prstGeom>
        </p:spPr>
        <p:txBody>
          <a:bodyPr anchorCtr="0" anchor="t" bIns="91425" lIns="91425" rIns="91425" tIns="91425">
            <a:noAutofit/>
          </a:bodyPr>
          <a:lstStyle/>
          <a:p>
            <a:pPr indent="-381000" lvl="0" marL="457200" rtl="0">
              <a:spcBef>
                <a:spcPts val="0"/>
              </a:spcBef>
              <a:buSzPct val="100000"/>
              <a:buChar char="➔"/>
            </a:pPr>
            <a:r>
              <a:rPr lang="en" sz="2400"/>
              <a:t>10 Severity 3 or 4 Violations:</a:t>
            </a:r>
          </a:p>
          <a:p>
            <a:pPr indent="-355600" lvl="1" marL="914400" rtl="0">
              <a:spcBef>
                <a:spcPts val="0"/>
              </a:spcBef>
              <a:buSzPct val="100000"/>
              <a:buChar char="◆"/>
            </a:pPr>
            <a:r>
              <a:rPr lang="en" sz="2000"/>
              <a:t>Easy Fixes (2)</a:t>
            </a:r>
          </a:p>
          <a:p>
            <a:pPr indent="-349250" lvl="2" marL="1371600" rtl="0">
              <a:spcBef>
                <a:spcPts val="0"/>
              </a:spcBef>
              <a:buSzPct val="100000"/>
              <a:buChar char="●"/>
            </a:pPr>
            <a:r>
              <a:rPr lang="en" sz="1900"/>
              <a:t>[H2-5] [Severity 4] → Archive Button while creating moment</a:t>
            </a:r>
          </a:p>
          <a:p>
            <a:pPr indent="-349250" lvl="3" marL="1828800" rtl="0">
              <a:spcBef>
                <a:spcPts val="0"/>
              </a:spcBef>
              <a:buSzPct val="100000"/>
              <a:buChar char="○"/>
            </a:pPr>
            <a:r>
              <a:rPr lang="en" sz="1900"/>
              <a:t>Removed to avoid confusion</a:t>
            </a:r>
          </a:p>
          <a:p>
            <a:pPr indent="-349250" lvl="2" marL="1371600" rtl="0">
              <a:spcBef>
                <a:spcPts val="0"/>
              </a:spcBef>
              <a:buSzPct val="100000"/>
              <a:buChar char="●"/>
            </a:pPr>
            <a:r>
              <a:rPr lang="en" sz="1900"/>
              <a:t>[H2-2] [Severity 3] → “Tag” confusing terminology</a:t>
            </a:r>
          </a:p>
          <a:p>
            <a:pPr indent="-349250" lvl="3" marL="1828800" rtl="0">
              <a:spcBef>
                <a:spcPts val="0"/>
              </a:spcBef>
              <a:buSzPct val="100000"/>
              <a:buChar char="○"/>
            </a:pPr>
            <a:r>
              <a:rPr lang="en" sz="1900"/>
              <a:t>Changed the action word to “Filter”</a:t>
            </a:r>
          </a:p>
        </p:txBody>
      </p:sp>
      <p:pic>
        <p:nvPicPr>
          <p:cNvPr id="98" name="Shape 98"/>
          <p:cNvPicPr preferRelativeResize="0"/>
          <p:nvPr/>
        </p:nvPicPr>
        <p:blipFill>
          <a:blip r:embed="rId3">
            <a:alphaModFix/>
          </a:blip>
          <a:stretch>
            <a:fillRect/>
          </a:stretch>
        </p:blipFill>
        <p:spPr>
          <a:xfrm>
            <a:off x="5232625" y="180162"/>
            <a:ext cx="2585900" cy="4593375"/>
          </a:xfrm>
          <a:prstGeom prst="rect">
            <a:avLst/>
          </a:prstGeom>
          <a:noFill/>
          <a:ln>
            <a:noFill/>
          </a:ln>
        </p:spPr>
      </p:pic>
      <p:pic>
        <p:nvPicPr>
          <p:cNvPr id="99" name="Shape 99"/>
          <p:cNvPicPr preferRelativeResize="0"/>
          <p:nvPr/>
        </p:nvPicPr>
        <p:blipFill>
          <a:blip r:embed="rId4">
            <a:alphaModFix/>
          </a:blip>
          <a:stretch>
            <a:fillRect/>
          </a:stretch>
        </p:blipFill>
        <p:spPr>
          <a:xfrm>
            <a:off x="980613" y="152400"/>
            <a:ext cx="2654961" cy="4716049"/>
          </a:xfrm>
          <a:prstGeom prst="rect">
            <a:avLst/>
          </a:prstGeom>
          <a:noFill/>
          <a:ln>
            <a:noFill/>
          </a:ln>
        </p:spPr>
      </p:pic>
      <p:pic>
        <p:nvPicPr>
          <p:cNvPr id="100" name="Shape 100"/>
          <p:cNvPicPr preferRelativeResize="0"/>
          <p:nvPr/>
        </p:nvPicPr>
        <p:blipFill>
          <a:blip r:embed="rId5">
            <a:alphaModFix/>
          </a:blip>
          <a:stretch>
            <a:fillRect/>
          </a:stretch>
        </p:blipFill>
        <p:spPr>
          <a:xfrm>
            <a:off x="5163575" y="180150"/>
            <a:ext cx="2654949" cy="4660525"/>
          </a:xfrm>
          <a:prstGeom prst="rect">
            <a:avLst/>
          </a:prstGeom>
          <a:noFill/>
          <a:ln>
            <a:noFill/>
          </a:ln>
        </p:spPr>
      </p:pic>
      <p:pic>
        <p:nvPicPr>
          <p:cNvPr id="101" name="Shape 101"/>
          <p:cNvPicPr preferRelativeResize="0"/>
          <p:nvPr/>
        </p:nvPicPr>
        <p:blipFill>
          <a:blip r:embed="rId6">
            <a:alphaModFix/>
          </a:blip>
          <a:stretch>
            <a:fillRect/>
          </a:stretch>
        </p:blipFill>
        <p:spPr>
          <a:xfrm>
            <a:off x="980625" y="152400"/>
            <a:ext cx="2654949" cy="4716029"/>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300"/>
                                        <p:tgtEl>
                                          <p:spTgt spid="99"/>
                                        </p:tgtEl>
                                      </p:cBhvr>
                                    </p:animEffect>
                                  </p:childTnLst>
                                </p:cTn>
                              </p:par>
                              <p:par>
                                <p:cTn fill="hold" nodeType="with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300"/>
                                        <p:tgtEl>
                                          <p:spTgt spid="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300"/>
                                        <p:tgtEl>
                                          <p:spTgt spid="99"/>
                                        </p:tgtEl>
                                      </p:cBhvr>
                                    </p:animEffect>
                                    <p:set>
                                      <p:cBhvr>
                                        <p:cTn dur="1" fill="hold">
                                          <p:stCondLst>
                                            <p:cond delay="300"/>
                                          </p:stCondLst>
                                        </p:cTn>
                                        <p:tgtEl>
                                          <p:spTgt spid="9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300"/>
                                        <p:tgtEl>
                                          <p:spTgt spid="98"/>
                                        </p:tgtEl>
                                      </p:cBhvr>
                                    </p:animEffect>
                                    <p:set>
                                      <p:cBhvr>
                                        <p:cTn dur="1" fill="hold">
                                          <p:stCondLst>
                                            <p:cond delay="300"/>
                                          </p:stCondLst>
                                        </p:cTn>
                                        <p:tgtEl>
                                          <p:spTgt spid="9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300"/>
                                        <p:tgtEl>
                                          <p:spTgt spid="101"/>
                                        </p:tgtEl>
                                      </p:cBhvr>
                                    </p:animEffect>
                                  </p:childTnLst>
                                </p:cTn>
                              </p:par>
                              <p:par>
                                <p:cTn fill="hold" nodeType="with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300"/>
                                        <p:tgtEl>
                                          <p:spTgt spid="1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300"/>
                                        <p:tgtEl>
                                          <p:spTgt spid="101"/>
                                        </p:tgtEl>
                                      </p:cBhvr>
                                    </p:animEffect>
                                    <p:set>
                                      <p:cBhvr>
                                        <p:cTn dur="1" fill="hold">
                                          <p:stCondLst>
                                            <p:cond delay="300"/>
                                          </p:stCondLst>
                                        </p:cTn>
                                        <p:tgtEl>
                                          <p:spTgt spid="10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300"/>
                                        <p:tgtEl>
                                          <p:spTgt spid="100"/>
                                        </p:tgtEl>
                                      </p:cBhvr>
                                    </p:animEffect>
                                    <p:set>
                                      <p:cBhvr>
                                        <p:cTn dur="1" fill="hold">
                                          <p:stCondLst>
                                            <p:cond delay="300"/>
                                          </p:stCondLst>
                                        </p:cTn>
                                        <p:tgtEl>
                                          <p:spTgt spid="10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x="0" y="0"/>
          <a:ext cx="0" cy="0"/>
          <a:chOff x="0" y="0"/>
          <a:chExt cx="0" cy="0"/>
        </a:xfrm>
      </p:grpSpPr>
      <p:sp>
        <p:nvSpPr>
          <p:cNvPr id="106" name="Shape 106"/>
          <p:cNvSpPr txBox="1"/>
          <p:nvPr>
            <p:ph type="title"/>
          </p:nvPr>
        </p:nvSpPr>
        <p:spPr>
          <a:xfrm>
            <a:off x="311700" y="315925"/>
            <a:ext cx="8520599" cy="831299"/>
          </a:xfrm>
          <a:prstGeom prst="rect">
            <a:avLst/>
          </a:prstGeom>
        </p:spPr>
        <p:txBody>
          <a:bodyPr anchorCtr="0" anchor="b" bIns="91425" lIns="91425" rIns="91425" tIns="91425">
            <a:noAutofit/>
          </a:bodyPr>
          <a:lstStyle/>
          <a:p>
            <a:pPr lvl="0" rtl="0">
              <a:spcBef>
                <a:spcPts val="0"/>
              </a:spcBef>
              <a:buNone/>
            </a:pPr>
            <a:r>
              <a:rPr lang="en"/>
              <a:t>Heuristic Evaluation Results (continued)</a:t>
            </a:r>
          </a:p>
        </p:txBody>
      </p:sp>
      <p:sp>
        <p:nvSpPr>
          <p:cNvPr id="107" name="Shape 107"/>
          <p:cNvSpPr txBox="1"/>
          <p:nvPr>
            <p:ph idx="1" type="body"/>
          </p:nvPr>
        </p:nvSpPr>
        <p:spPr>
          <a:xfrm>
            <a:off x="311700" y="1225225"/>
            <a:ext cx="8520599" cy="3354000"/>
          </a:xfrm>
          <a:prstGeom prst="rect">
            <a:avLst/>
          </a:prstGeom>
        </p:spPr>
        <p:txBody>
          <a:bodyPr anchorCtr="0" anchor="t" bIns="91425" lIns="91425" rIns="91425" tIns="91425">
            <a:noAutofit/>
          </a:bodyPr>
          <a:lstStyle/>
          <a:p>
            <a:pPr indent="-349250" lvl="0" marL="457200" rtl="0">
              <a:spcBef>
                <a:spcPts val="0"/>
              </a:spcBef>
              <a:buSzPct val="79166"/>
              <a:buChar char="➔"/>
            </a:pPr>
            <a:r>
              <a:rPr lang="en" sz="2400"/>
              <a:t>10 Severity 3 or 4 Violations:</a:t>
            </a:r>
          </a:p>
          <a:p>
            <a:pPr indent="-349250" lvl="1" marL="914400" rtl="0">
              <a:spcBef>
                <a:spcPts val="0"/>
              </a:spcBef>
              <a:buSzPct val="100000"/>
              <a:buChar char="◆"/>
            </a:pPr>
            <a:r>
              <a:rPr lang="en" sz="1900"/>
              <a:t>To be implemented/resolved (4)</a:t>
            </a:r>
          </a:p>
          <a:p>
            <a:pPr indent="-349250" lvl="2" marL="1371600" rtl="0">
              <a:spcBef>
                <a:spcPts val="0"/>
              </a:spcBef>
              <a:buSzPct val="100000"/>
              <a:buChar char="●"/>
            </a:pPr>
            <a:r>
              <a:rPr lang="en" sz="1900"/>
              <a:t>[​H2-5] [Severity 3] Untagged Moments</a:t>
            </a:r>
          </a:p>
          <a:p>
            <a:pPr indent="-349250" lvl="3" marL="1828800" rtl="0">
              <a:spcBef>
                <a:spcPts val="0"/>
              </a:spcBef>
              <a:buSzPct val="100000"/>
              <a:buChar char="○"/>
            </a:pPr>
            <a:r>
              <a:rPr lang="en" sz="1900"/>
              <a:t>Needfinding → add Reminder functionality</a:t>
            </a:r>
          </a:p>
          <a:p>
            <a:pPr indent="-349250" lvl="2" marL="1371600" rtl="0">
              <a:spcBef>
                <a:spcPts val="0"/>
              </a:spcBef>
              <a:buSzPct val="100000"/>
              <a:buChar char="●"/>
            </a:pPr>
            <a:r>
              <a:rPr lang="en" sz="1900"/>
              <a:t>[H2-7] [Severity 4] Parent Communication</a:t>
            </a:r>
          </a:p>
          <a:p>
            <a:pPr indent="-349250" lvl="3" marL="1828800" rtl="0">
              <a:spcBef>
                <a:spcPts val="0"/>
              </a:spcBef>
              <a:buSzPct val="100000"/>
              <a:buChar char="○"/>
            </a:pPr>
            <a:r>
              <a:rPr lang="en" sz="1900"/>
              <a:t>Needfinding → Less focus on parents</a:t>
            </a:r>
          </a:p>
          <a:p>
            <a:pPr indent="-349250" lvl="2" marL="1371600" rtl="0">
              <a:spcBef>
                <a:spcPts val="0"/>
              </a:spcBef>
              <a:buSzPct val="100000"/>
              <a:buChar char="●"/>
            </a:pPr>
            <a:r>
              <a:rPr lang="en" sz="1900"/>
              <a:t>[H2-7] [Severity 3] Multiple student tagging</a:t>
            </a:r>
          </a:p>
          <a:p>
            <a:pPr indent="-349250" lvl="3" marL="1828800" rtl="0">
              <a:spcBef>
                <a:spcPts val="0"/>
              </a:spcBef>
              <a:buSzPct val="100000"/>
              <a:buChar char="○"/>
            </a:pPr>
            <a:r>
              <a:rPr lang="en" sz="1900"/>
              <a:t>Needfinding → privacy concerns</a:t>
            </a:r>
          </a:p>
          <a:p>
            <a:pPr indent="-349250" lvl="2" marL="1371600" rtl="0">
              <a:spcBef>
                <a:spcPts val="0"/>
              </a:spcBef>
              <a:buSzPct val="100000"/>
              <a:buChar char="●"/>
            </a:pPr>
            <a:r>
              <a:rPr lang="en" sz="1900"/>
              <a:t>[H2-10] [Severity 3] Concept of a “Moment”</a:t>
            </a:r>
          </a:p>
          <a:p>
            <a:pPr indent="-349250" lvl="3" marL="1828800" rtl="0">
              <a:spcBef>
                <a:spcPts val="0"/>
              </a:spcBef>
              <a:buSzPct val="100000"/>
              <a:buChar char="○"/>
            </a:pPr>
            <a:r>
              <a:rPr lang="en" sz="1900"/>
              <a:t>Solution → Tutorial!</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x="0" y="0"/>
          <a:ext cx="0" cy="0"/>
          <a:chOff x="0" y="0"/>
          <a:chExt cx="0" cy="0"/>
        </a:xfrm>
      </p:grpSpPr>
      <p:sp>
        <p:nvSpPr>
          <p:cNvPr id="112" name="Shape 112"/>
          <p:cNvSpPr txBox="1"/>
          <p:nvPr>
            <p:ph type="title"/>
          </p:nvPr>
        </p:nvSpPr>
        <p:spPr>
          <a:xfrm>
            <a:off x="311700" y="315925"/>
            <a:ext cx="8520599" cy="831299"/>
          </a:xfrm>
          <a:prstGeom prst="rect">
            <a:avLst/>
          </a:prstGeom>
        </p:spPr>
        <p:txBody>
          <a:bodyPr anchorCtr="0" anchor="b" bIns="91425" lIns="91425" rIns="91425" tIns="91425">
            <a:noAutofit/>
          </a:bodyPr>
          <a:lstStyle/>
          <a:p>
            <a:pPr lvl="0" rtl="0">
              <a:spcBef>
                <a:spcPts val="0"/>
              </a:spcBef>
              <a:buNone/>
            </a:pPr>
            <a:r>
              <a:rPr lang="en"/>
              <a:t>H.E. Results (continued)/Overview of Design </a:t>
            </a:r>
          </a:p>
        </p:txBody>
      </p:sp>
      <p:sp>
        <p:nvSpPr>
          <p:cNvPr id="113" name="Shape 113"/>
          <p:cNvSpPr txBox="1"/>
          <p:nvPr>
            <p:ph idx="1" type="body"/>
          </p:nvPr>
        </p:nvSpPr>
        <p:spPr>
          <a:xfrm>
            <a:off x="311700" y="1225225"/>
            <a:ext cx="8520599" cy="3354000"/>
          </a:xfrm>
          <a:prstGeom prst="rect">
            <a:avLst/>
          </a:prstGeom>
        </p:spPr>
        <p:txBody>
          <a:bodyPr anchorCtr="0" anchor="t" bIns="91425" lIns="91425" rIns="91425" tIns="91425">
            <a:noAutofit/>
          </a:bodyPr>
          <a:lstStyle/>
          <a:p>
            <a:pPr indent="-349250" lvl="0" marL="457200" rtl="0">
              <a:spcBef>
                <a:spcPts val="0"/>
              </a:spcBef>
              <a:buSzPct val="79166"/>
              <a:buChar char="➔"/>
            </a:pPr>
            <a:r>
              <a:rPr lang="en" sz="2400"/>
              <a:t>10 Severity 3 or 4 Violations:</a:t>
            </a:r>
          </a:p>
          <a:p>
            <a:pPr indent="-381000" lvl="1" marL="914400" rtl="0">
              <a:spcBef>
                <a:spcPts val="0"/>
              </a:spcBef>
              <a:buSzPct val="100000"/>
              <a:buChar char="◆"/>
            </a:pPr>
            <a:r>
              <a:rPr lang="en" sz="2400"/>
              <a:t>Remaining Violations (4):</a:t>
            </a:r>
          </a:p>
          <a:p>
            <a:pPr indent="-355600" lvl="2" marL="1371600" rtl="0">
              <a:spcBef>
                <a:spcPts val="0"/>
              </a:spcBef>
              <a:buSzPct val="100000"/>
              <a:buChar char="●"/>
            </a:pPr>
            <a:r>
              <a:rPr lang="en" sz="2000"/>
              <a:t>​​[H2-5] [Severity 4] Confirm deleting/submitting a moment</a:t>
            </a:r>
          </a:p>
          <a:p>
            <a:pPr indent="-355600" lvl="3" marL="1828800" rtl="0">
              <a:spcBef>
                <a:spcPts val="0"/>
              </a:spcBef>
              <a:buSzPct val="100000"/>
              <a:buChar char="○"/>
            </a:pPr>
            <a:r>
              <a:rPr lang="en" sz="2000"/>
              <a:t>Working to ensure all cases are met</a:t>
            </a:r>
          </a:p>
          <a:p>
            <a:pPr indent="-355600" lvl="2" marL="1371600" rtl="0">
              <a:spcBef>
                <a:spcPts val="0"/>
              </a:spcBef>
              <a:buSzPct val="100000"/>
              <a:buChar char="●"/>
            </a:pPr>
            <a:r>
              <a:rPr lang="en" sz="2000"/>
              <a:t>[​H2-3] [Severity 4] Editing Content</a:t>
            </a:r>
          </a:p>
          <a:p>
            <a:pPr indent="-355600" lvl="3" marL="1828800" rtl="0">
              <a:spcBef>
                <a:spcPts val="0"/>
              </a:spcBef>
              <a:buSzPct val="100000"/>
              <a:buChar char="○"/>
            </a:pPr>
            <a:r>
              <a:rPr lang="en" sz="2000"/>
              <a:t>Media can be retaken on-the-fly (More edits later)</a:t>
            </a:r>
          </a:p>
          <a:p>
            <a:pPr indent="-355600" lvl="2" marL="1371600" rtl="0">
              <a:spcBef>
                <a:spcPts val="0"/>
              </a:spcBef>
              <a:buSzPct val="100000"/>
              <a:buChar char="●"/>
            </a:pPr>
            <a:r>
              <a:rPr lang="en" sz="2000"/>
              <a:t>[H2-7] [Severity 3] Filtering all Students Page</a:t>
            </a:r>
          </a:p>
          <a:p>
            <a:pPr indent="-355600" lvl="3" marL="1828800" rtl="0">
              <a:spcBef>
                <a:spcPts val="0"/>
              </a:spcBef>
              <a:buSzPct val="100000"/>
              <a:buChar char="○"/>
            </a:pPr>
            <a:r>
              <a:rPr lang="en" sz="2000"/>
              <a:t>Numbers under students change accordingly</a:t>
            </a:r>
          </a:p>
        </p:txBody>
      </p:sp>
      <p:pic>
        <p:nvPicPr>
          <p:cNvPr id="114" name="Shape 114"/>
          <p:cNvPicPr preferRelativeResize="0"/>
          <p:nvPr/>
        </p:nvPicPr>
        <p:blipFill>
          <a:blip r:embed="rId3">
            <a:alphaModFix/>
          </a:blip>
          <a:stretch>
            <a:fillRect/>
          </a:stretch>
        </p:blipFill>
        <p:spPr>
          <a:xfrm>
            <a:off x="3215837" y="162775"/>
            <a:ext cx="2712325" cy="4817950"/>
          </a:xfrm>
          <a:prstGeom prst="rect">
            <a:avLst/>
          </a:prstGeom>
          <a:noFill/>
          <a:ln>
            <a:noFill/>
          </a:ln>
        </p:spPr>
      </p:pic>
      <p:pic>
        <p:nvPicPr>
          <p:cNvPr id="115" name="Shape 115"/>
          <p:cNvPicPr preferRelativeResize="0"/>
          <p:nvPr/>
        </p:nvPicPr>
        <p:blipFill>
          <a:blip r:embed="rId4">
            <a:alphaModFix/>
          </a:blip>
          <a:stretch>
            <a:fillRect/>
          </a:stretch>
        </p:blipFill>
        <p:spPr>
          <a:xfrm>
            <a:off x="189600" y="162779"/>
            <a:ext cx="2712325" cy="4817945"/>
          </a:xfrm>
          <a:prstGeom prst="rect">
            <a:avLst/>
          </a:prstGeom>
          <a:noFill/>
          <a:ln>
            <a:noFill/>
          </a:ln>
        </p:spPr>
      </p:pic>
      <p:pic>
        <p:nvPicPr>
          <p:cNvPr id="116" name="Shape 116"/>
          <p:cNvPicPr preferRelativeResize="0"/>
          <p:nvPr/>
        </p:nvPicPr>
        <p:blipFill>
          <a:blip r:embed="rId5">
            <a:alphaModFix/>
          </a:blip>
          <a:stretch>
            <a:fillRect/>
          </a:stretch>
        </p:blipFill>
        <p:spPr>
          <a:xfrm>
            <a:off x="3215850" y="162775"/>
            <a:ext cx="2712325" cy="4817952"/>
          </a:xfrm>
          <a:prstGeom prst="rect">
            <a:avLst/>
          </a:prstGeom>
          <a:noFill/>
          <a:ln>
            <a:noFill/>
          </a:ln>
        </p:spPr>
      </p:pic>
      <p:pic>
        <p:nvPicPr>
          <p:cNvPr id="117" name="Shape 117"/>
          <p:cNvPicPr preferRelativeResize="0"/>
          <p:nvPr/>
        </p:nvPicPr>
        <p:blipFill>
          <a:blip r:embed="rId6">
            <a:alphaModFix/>
          </a:blip>
          <a:stretch>
            <a:fillRect/>
          </a:stretch>
        </p:blipFill>
        <p:spPr>
          <a:xfrm>
            <a:off x="6242100" y="162775"/>
            <a:ext cx="2712325" cy="4817945"/>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14"/>
                                        </p:tgtEl>
                                        <p:attrNameLst>
                                          <p:attrName>style.visibility</p:attrName>
                                        </p:attrNameLst>
                                      </p:cBhvr>
                                      <p:to>
                                        <p:strVal val="visible"/>
                                      </p:to>
                                    </p:set>
                                    <p:anim calcmode="lin" valueType="num">
                                      <p:cBhvr additive="base">
                                        <p:cTn dur="300"/>
                                        <p:tgtEl>
                                          <p:spTgt spid="11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2">
                                  <p:stCondLst>
                                    <p:cond delay="0"/>
                                  </p:stCondLst>
                                  <p:childTnLst>
                                    <p:anim calcmode="lin" valueType="num">
                                      <p:cBhvr additive="base">
                                        <p:cTn dur="300"/>
                                        <p:tgtEl>
                                          <p:spTgt spid="114"/>
                                        </p:tgtEl>
                                        <p:attrNameLst>
                                          <p:attrName>ppt_x</p:attrName>
                                        </p:attrNameLst>
                                      </p:cBhvr>
                                      <p:tavLst>
                                        <p:tav fmla="" tm="0">
                                          <p:val>
                                            <p:strVal val="#ppt_x"/>
                                          </p:val>
                                        </p:tav>
                                        <p:tav fmla="" tm="100000">
                                          <p:val>
                                            <p:strVal val="#ppt_x+1"/>
                                          </p:val>
                                        </p:tav>
                                      </p:tavLst>
                                    </p:anim>
                                    <p:set>
                                      <p:cBhvr>
                                        <p:cTn dur="1" fill="hold">
                                          <p:stCondLst>
                                            <p:cond delay="300"/>
                                          </p:stCondLst>
                                        </p:cTn>
                                        <p:tgtEl>
                                          <p:spTgt spid="11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300"/>
                                        <p:tgtEl>
                                          <p:spTgt spid="115"/>
                                        </p:tgtEl>
                                      </p:cBhvr>
                                    </p:animEffect>
                                  </p:childTnLst>
                                </p:cTn>
                              </p:par>
                              <p:par>
                                <p:cTn fill="hold" nodeType="with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600"/>
                                        <p:tgtEl>
                                          <p:spTgt spid="116"/>
                                        </p:tgtEl>
                                      </p:cBhvr>
                                    </p:animEffect>
                                  </p:childTnLst>
                                </p:cTn>
                              </p:par>
                              <p:par>
                                <p:cTn fill="hold" nodeType="with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900"/>
                                        <p:tgtEl>
                                          <p:spTgt spid="1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sp>
        <p:nvSpPr>
          <p:cNvPr id="122" name="Shape 122"/>
          <p:cNvSpPr txBox="1"/>
          <p:nvPr>
            <p:ph type="title"/>
          </p:nvPr>
        </p:nvSpPr>
        <p:spPr>
          <a:xfrm>
            <a:off x="311700" y="315925"/>
            <a:ext cx="8520599" cy="831299"/>
          </a:xfrm>
          <a:prstGeom prst="rect">
            <a:avLst/>
          </a:prstGeom>
        </p:spPr>
        <p:txBody>
          <a:bodyPr anchorCtr="0" anchor="b" bIns="91425" lIns="91425" rIns="91425" tIns="91425">
            <a:noAutofit/>
          </a:bodyPr>
          <a:lstStyle/>
          <a:p>
            <a:pPr>
              <a:spcBef>
                <a:spcPts val="0"/>
              </a:spcBef>
              <a:buNone/>
            </a:pPr>
            <a:r>
              <a:rPr lang="en" sz="3600"/>
              <a:t>Prototype Implementation - Tools + Current Implementation</a:t>
            </a:r>
          </a:p>
        </p:txBody>
      </p:sp>
      <p:sp>
        <p:nvSpPr>
          <p:cNvPr id="123" name="Shape 123"/>
          <p:cNvSpPr txBox="1"/>
          <p:nvPr>
            <p:ph idx="1" type="body"/>
          </p:nvPr>
        </p:nvSpPr>
        <p:spPr>
          <a:xfrm>
            <a:off x="311700" y="1225225"/>
            <a:ext cx="3999899" cy="3354000"/>
          </a:xfrm>
          <a:prstGeom prst="rect">
            <a:avLst/>
          </a:prstGeom>
        </p:spPr>
        <p:txBody>
          <a:bodyPr anchorCtr="0" anchor="t" bIns="91425" lIns="91425" rIns="91425" tIns="91425">
            <a:noAutofit/>
          </a:bodyPr>
          <a:lstStyle/>
          <a:p>
            <a:pPr indent="-381000" lvl="0" marL="457200" rtl="0">
              <a:spcBef>
                <a:spcPts val="0"/>
              </a:spcBef>
              <a:buSzPct val="100000"/>
              <a:buChar char="➔"/>
            </a:pPr>
            <a:r>
              <a:rPr lang="en" sz="2400"/>
              <a:t>Swift /XCode</a:t>
            </a:r>
          </a:p>
          <a:p>
            <a:pPr indent="-381000" lvl="0" marL="457200" rtl="0">
              <a:spcBef>
                <a:spcPts val="0"/>
              </a:spcBef>
              <a:buSzPct val="100000"/>
              <a:buChar char="➔"/>
            </a:pPr>
            <a:r>
              <a:rPr lang="en" sz="2400"/>
              <a:t>Git Repository</a:t>
            </a:r>
          </a:p>
          <a:p>
            <a:pPr indent="-381000" lvl="0" marL="457200" rtl="0">
              <a:spcBef>
                <a:spcPts val="0"/>
              </a:spcBef>
              <a:buSzPct val="100000"/>
              <a:buChar char="➔"/>
            </a:pPr>
            <a:r>
              <a:rPr lang="en" sz="2400"/>
              <a:t>Focus → Archive and “Outline”</a:t>
            </a:r>
          </a:p>
          <a:p>
            <a:pPr indent="-381000" lvl="1" marL="914400" marR="0" rtl="0" algn="l">
              <a:lnSpc>
                <a:spcPct val="115000"/>
              </a:lnSpc>
              <a:spcBef>
                <a:spcPts val="0"/>
              </a:spcBef>
              <a:spcAft>
                <a:spcPts val="1600"/>
              </a:spcAft>
              <a:buClr>
                <a:schemeClr val="dk1"/>
              </a:buClr>
              <a:buSzPct val="100000"/>
              <a:buFont typeface="Open Sans"/>
              <a:buChar char="◆"/>
            </a:pPr>
            <a:r>
              <a:rPr lang="en" sz="2400"/>
              <a:t>Navigation</a:t>
            </a:r>
          </a:p>
          <a:p>
            <a:pPr indent="-381000" lvl="1" marL="914400" marR="0" rtl="0" algn="l">
              <a:lnSpc>
                <a:spcPct val="115000"/>
              </a:lnSpc>
              <a:spcBef>
                <a:spcPts val="0"/>
              </a:spcBef>
              <a:spcAft>
                <a:spcPts val="1600"/>
              </a:spcAft>
              <a:buSzPct val="100000"/>
              <a:buChar char="◆"/>
            </a:pPr>
            <a:r>
              <a:rPr lang="en" sz="2400"/>
              <a:t>Layout and Organization</a:t>
            </a:r>
          </a:p>
        </p:txBody>
      </p:sp>
      <p:pic>
        <p:nvPicPr>
          <p:cNvPr id="124" name="Shape 124"/>
          <p:cNvPicPr preferRelativeResize="0"/>
          <p:nvPr/>
        </p:nvPicPr>
        <p:blipFill>
          <a:blip r:embed="rId3">
            <a:alphaModFix/>
          </a:blip>
          <a:stretch>
            <a:fillRect/>
          </a:stretch>
        </p:blipFill>
        <p:spPr>
          <a:xfrm>
            <a:off x="5221500" y="1225225"/>
            <a:ext cx="1555799" cy="1555799"/>
          </a:xfrm>
          <a:prstGeom prst="rect">
            <a:avLst/>
          </a:prstGeom>
          <a:noFill/>
          <a:ln>
            <a:noFill/>
          </a:ln>
        </p:spPr>
      </p:pic>
      <p:pic>
        <p:nvPicPr>
          <p:cNvPr id="125" name="Shape 125"/>
          <p:cNvPicPr preferRelativeResize="0"/>
          <p:nvPr/>
        </p:nvPicPr>
        <p:blipFill>
          <a:blip r:embed="rId4">
            <a:alphaModFix/>
          </a:blip>
          <a:stretch>
            <a:fillRect/>
          </a:stretch>
        </p:blipFill>
        <p:spPr>
          <a:xfrm>
            <a:off x="6777300" y="2781025"/>
            <a:ext cx="1771649" cy="1771649"/>
          </a:xfrm>
          <a:prstGeom prst="rect">
            <a:avLst/>
          </a:prstGeom>
          <a:noFill/>
          <a:ln>
            <a:noFill/>
          </a:ln>
        </p:spPr>
      </p:pic>
      <p:pic>
        <p:nvPicPr>
          <p:cNvPr id="126" name="Shape 126"/>
          <p:cNvPicPr preferRelativeResize="0"/>
          <p:nvPr/>
        </p:nvPicPr>
        <p:blipFill>
          <a:blip r:embed="rId5">
            <a:alphaModFix/>
          </a:blip>
          <a:stretch>
            <a:fillRect/>
          </a:stretch>
        </p:blipFill>
        <p:spPr>
          <a:xfrm>
            <a:off x="5221500" y="2859025"/>
            <a:ext cx="1555799" cy="1555799"/>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x="0" y="0"/>
          <a:ext cx="0" cy="0"/>
          <a:chOff x="0" y="0"/>
          <a:chExt cx="0" cy="0"/>
        </a:xfrm>
      </p:grpSpPr>
      <p:sp>
        <p:nvSpPr>
          <p:cNvPr id="131" name="Shape 131"/>
          <p:cNvSpPr txBox="1"/>
          <p:nvPr>
            <p:ph type="title"/>
          </p:nvPr>
        </p:nvSpPr>
        <p:spPr>
          <a:xfrm>
            <a:off x="311700" y="315925"/>
            <a:ext cx="8520599" cy="831299"/>
          </a:xfrm>
          <a:prstGeom prst="rect">
            <a:avLst/>
          </a:prstGeom>
        </p:spPr>
        <p:txBody>
          <a:bodyPr anchorCtr="0" anchor="b" bIns="91425" lIns="91425" rIns="91425" tIns="91425">
            <a:noAutofit/>
          </a:bodyPr>
          <a:lstStyle/>
          <a:p>
            <a:pPr>
              <a:spcBef>
                <a:spcPts val="0"/>
              </a:spcBef>
              <a:buNone/>
            </a:pPr>
            <a:r>
              <a:rPr lang="en" sz="3600"/>
              <a:t>Prototype Implementation - Unimplemented Features</a:t>
            </a:r>
          </a:p>
        </p:txBody>
      </p:sp>
      <p:sp>
        <p:nvSpPr>
          <p:cNvPr id="132" name="Shape 132"/>
          <p:cNvSpPr txBox="1"/>
          <p:nvPr>
            <p:ph idx="1" type="body"/>
          </p:nvPr>
        </p:nvSpPr>
        <p:spPr>
          <a:xfrm>
            <a:off x="311700" y="1225225"/>
            <a:ext cx="8520599" cy="3354000"/>
          </a:xfrm>
          <a:prstGeom prst="rect">
            <a:avLst/>
          </a:prstGeom>
        </p:spPr>
        <p:txBody>
          <a:bodyPr anchorCtr="0" anchor="t" bIns="91425" lIns="91425" rIns="91425" tIns="91425">
            <a:noAutofit/>
          </a:bodyPr>
          <a:lstStyle/>
          <a:p>
            <a:pPr indent="-355600" lvl="0" marL="457200" rtl="0">
              <a:spcBef>
                <a:spcPts val="0"/>
              </a:spcBef>
              <a:buSzPct val="100000"/>
              <a:buChar char="➔"/>
            </a:pPr>
            <a:r>
              <a:rPr lang="en" sz="2000"/>
              <a:t>Media Capturing</a:t>
            </a:r>
          </a:p>
          <a:p>
            <a:pPr indent="-355600" lvl="1" marL="914400" rtl="0">
              <a:spcBef>
                <a:spcPts val="0"/>
              </a:spcBef>
              <a:buSzPct val="100000"/>
              <a:buChar char="◆"/>
            </a:pPr>
            <a:r>
              <a:rPr lang="en" sz="2000"/>
              <a:t>4 Different media types</a:t>
            </a:r>
          </a:p>
          <a:p>
            <a:pPr indent="-355600" lvl="0" marL="457200" rtl="0">
              <a:spcBef>
                <a:spcPts val="0"/>
              </a:spcBef>
              <a:buSzPct val="100000"/>
              <a:buChar char="➔"/>
            </a:pPr>
            <a:r>
              <a:rPr lang="en" sz="2000"/>
              <a:t>Plan</a:t>
            </a:r>
          </a:p>
          <a:p>
            <a:pPr indent="-355600" lvl="1" marL="914400" rtl="0">
              <a:spcBef>
                <a:spcPts val="0"/>
              </a:spcBef>
              <a:buSzPct val="100000"/>
              <a:buChar char="◆"/>
            </a:pPr>
            <a:r>
              <a:rPr lang="en" sz="2000"/>
              <a:t>Thanksgiving Hackathon</a:t>
            </a:r>
          </a:p>
          <a:p>
            <a:pPr indent="-355600" lvl="2" marL="1371600" rtl="0">
              <a:spcBef>
                <a:spcPts val="0"/>
              </a:spcBef>
              <a:buSzPct val="100000"/>
              <a:buChar char="●"/>
            </a:pPr>
            <a:r>
              <a:rPr lang="en" sz="2000"/>
              <a:t>Implement bulk of media capturing</a:t>
            </a:r>
          </a:p>
          <a:p>
            <a:pPr indent="-355600" lvl="2" marL="1371600" rtl="0">
              <a:spcBef>
                <a:spcPts val="0"/>
              </a:spcBef>
              <a:buSzPct val="100000"/>
              <a:buChar char="●"/>
            </a:pPr>
            <a:r>
              <a:rPr lang="en" sz="2000"/>
              <a:t>Finish up archive /structure</a:t>
            </a:r>
          </a:p>
          <a:p>
            <a:pPr indent="-355600" lvl="1" marL="914400" rtl="0">
              <a:spcBef>
                <a:spcPts val="0"/>
              </a:spcBef>
              <a:buSzPct val="100000"/>
              <a:buChar char="◆"/>
            </a:pPr>
            <a:r>
              <a:rPr lang="en" sz="2000"/>
              <a:t>Poster / Finishing touches week after</a:t>
            </a:r>
          </a:p>
        </p:txBody>
      </p:sp>
      <p:pic>
        <p:nvPicPr>
          <p:cNvPr id="133" name="Shape 133"/>
          <p:cNvPicPr preferRelativeResize="0"/>
          <p:nvPr/>
        </p:nvPicPr>
        <p:blipFill>
          <a:blip r:embed="rId3">
            <a:alphaModFix/>
          </a:blip>
          <a:stretch>
            <a:fillRect/>
          </a:stretch>
        </p:blipFill>
        <p:spPr>
          <a:xfrm>
            <a:off x="6030675" y="1397000"/>
            <a:ext cx="2971800" cy="234950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