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Ubuntu"/>
      <p:regular r:id="rId25"/>
      <p:bold r:id="rId26"/>
      <p:italic r:id="rId27"/>
      <p:boldItalic r:id="rId28"/>
    </p:embeddedFont>
    <p:embeddedFont>
      <p:font typeface="Economica"/>
      <p:regular r:id="rId29"/>
      <p:bold r:id="rId30"/>
      <p:italic r:id="rId31"/>
      <p:boldItalic r:id="rId32"/>
    </p:embeddedFont>
    <p:embeddedFont>
      <p:font typeface="Oswald"/>
      <p:regular r:id="rId33"/>
      <p:bold r:id="rId34"/>
    </p:embeddedFont>
    <p:embeddedFont>
      <p:font typeface="Open Sans"/>
      <p:regular r:id="rId35"/>
      <p:bold r:id="rId36"/>
      <p:italic r:id="rId37"/>
      <p:boldItalic r:id="rId38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2FD5333E-4FA7-49A4-BF9B-462BC62C4BC4}">
  <a:tblStyle styleId="{2FD5333E-4FA7-49A4-BF9B-462BC62C4BC4}" styleName="Table_0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Ubuntu-bold.fntdata"/><Relationship Id="rId25" Type="http://schemas.openxmlformats.org/officeDocument/2006/relationships/font" Target="fonts/Ubuntu-regular.fntdata"/><Relationship Id="rId28" Type="http://schemas.openxmlformats.org/officeDocument/2006/relationships/font" Target="fonts/Ubuntu-boldItalic.fntdata"/><Relationship Id="rId27" Type="http://schemas.openxmlformats.org/officeDocument/2006/relationships/font" Target="fonts/Ubuntu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Economica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Economica-italic.fntdata"/><Relationship Id="rId30" Type="http://schemas.openxmlformats.org/officeDocument/2006/relationships/font" Target="fonts/Economica-bold.fntdata"/><Relationship Id="rId11" Type="http://schemas.openxmlformats.org/officeDocument/2006/relationships/slide" Target="slides/slide6.xml"/><Relationship Id="rId33" Type="http://schemas.openxmlformats.org/officeDocument/2006/relationships/font" Target="fonts/Oswald-regular.fntdata"/><Relationship Id="rId10" Type="http://schemas.openxmlformats.org/officeDocument/2006/relationships/slide" Target="slides/slide5.xml"/><Relationship Id="rId32" Type="http://schemas.openxmlformats.org/officeDocument/2006/relationships/font" Target="fonts/Economica-boldItalic.fntdata"/><Relationship Id="rId13" Type="http://schemas.openxmlformats.org/officeDocument/2006/relationships/slide" Target="slides/slide8.xml"/><Relationship Id="rId35" Type="http://schemas.openxmlformats.org/officeDocument/2006/relationships/font" Target="fonts/OpenSans-regular.fntdata"/><Relationship Id="rId12" Type="http://schemas.openxmlformats.org/officeDocument/2006/relationships/slide" Target="slides/slide7.xml"/><Relationship Id="rId34" Type="http://schemas.openxmlformats.org/officeDocument/2006/relationships/font" Target="fonts/Oswald-bold.fntdata"/><Relationship Id="rId15" Type="http://schemas.openxmlformats.org/officeDocument/2006/relationships/slide" Target="slides/slide10.xml"/><Relationship Id="rId37" Type="http://schemas.openxmlformats.org/officeDocument/2006/relationships/font" Target="fonts/OpenSans-italic.fntdata"/><Relationship Id="rId14" Type="http://schemas.openxmlformats.org/officeDocument/2006/relationships/slide" Target="slides/slide9.xml"/><Relationship Id="rId36" Type="http://schemas.openxmlformats.org/officeDocument/2006/relationships/font" Target="fonts/OpenSans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OpenSans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2744012" y="756700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10" name="Shape 10"/>
          <p:cNvSpPr/>
          <p:nvPr/>
        </p:nvSpPr>
        <p:spPr>
          <a:xfrm rot="10800000">
            <a:off x="5318350" y="32667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11" name="Shape 11"/>
          <p:cNvSpPr txBox="1"/>
          <p:nvPr>
            <p:ph type="ctrTitle"/>
          </p:nvPr>
        </p:nvSpPr>
        <p:spPr>
          <a:xfrm>
            <a:off x="3044700" y="1444255"/>
            <a:ext cx="3054600" cy="15371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defRPr/>
            </a:lvl1pPr>
            <a:lvl2pPr rtl="0" algn="ctr">
              <a:spcBef>
                <a:spcPts val="0"/>
              </a:spcBef>
              <a:defRPr/>
            </a:lvl2pPr>
            <a:lvl3pPr rtl="0" algn="ctr">
              <a:spcBef>
                <a:spcPts val="0"/>
              </a:spcBef>
              <a:defRPr/>
            </a:lvl3pPr>
            <a:lvl4pPr rtl="0" algn="ctr">
              <a:spcBef>
                <a:spcPts val="0"/>
              </a:spcBef>
              <a:defRPr/>
            </a:lvl4pPr>
            <a:lvl5pPr rtl="0" algn="ctr">
              <a:spcBef>
                <a:spcPts val="0"/>
              </a:spcBef>
              <a:defRPr/>
            </a:lvl5pPr>
            <a:lvl6pPr rtl="0" algn="ctr">
              <a:spcBef>
                <a:spcPts val="0"/>
              </a:spcBef>
              <a:defRPr/>
            </a:lvl6pPr>
            <a:lvl7pPr rtl="0" algn="ctr">
              <a:spcBef>
                <a:spcPts val="0"/>
              </a:spcBef>
              <a:defRPr/>
            </a:lvl7pPr>
            <a:lvl8pPr rtl="0" algn="ctr">
              <a:spcBef>
                <a:spcPts val="0"/>
              </a:spcBef>
              <a:defRPr/>
            </a:lvl8pPr>
            <a:lvl9pPr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12" name="Shape 12"/>
          <p:cNvSpPr txBox="1"/>
          <p:nvPr>
            <p:ph idx="1" type="subTitle"/>
          </p:nvPr>
        </p:nvSpPr>
        <p:spPr>
          <a:xfrm>
            <a:off x="3044700" y="3116580"/>
            <a:ext cx="3054600" cy="7013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" name="Shape 52"/>
          <p:cNvSpPr txBox="1"/>
          <p:nvPr>
            <p:ph type="title"/>
          </p:nvPr>
        </p:nvSpPr>
        <p:spPr>
          <a:xfrm>
            <a:off x="311700" y="957125"/>
            <a:ext cx="8520599" cy="21287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1pPr>
            <a:lvl2pPr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2pPr>
            <a:lvl3pPr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3pPr>
            <a:lvl4pPr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4pPr>
            <a:lvl5pPr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5pPr>
            <a:lvl6pPr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6pPr>
            <a:lvl7pPr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7pPr>
            <a:lvl8pPr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8pPr>
            <a:lvl9pPr rtl="0" algn="ctr">
              <a:spcBef>
                <a:spcPts val="0"/>
              </a:spcBef>
              <a:buClr>
                <a:schemeClr val="lt2"/>
              </a:buClr>
              <a:buSzPct val="100000"/>
              <a:defRPr sz="16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" type="body"/>
          </p:nvPr>
        </p:nvSpPr>
        <p:spPr>
          <a:xfrm>
            <a:off x="311700" y="3162000"/>
            <a:ext cx="8520599" cy="10715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spcBef>
                <a:spcPts val="0"/>
              </a:spcBef>
              <a:defRPr/>
            </a:lvl1pPr>
            <a:lvl2pPr rtl="0" algn="ctr">
              <a:spcBef>
                <a:spcPts val="0"/>
              </a:spcBef>
              <a:defRPr/>
            </a:lvl2pPr>
            <a:lvl3pPr rtl="0" algn="ctr">
              <a:spcBef>
                <a:spcPts val="0"/>
              </a:spcBef>
              <a:defRPr/>
            </a:lvl3pPr>
            <a:lvl4pPr rtl="0" algn="ctr">
              <a:spcBef>
                <a:spcPts val="0"/>
              </a:spcBef>
              <a:defRPr/>
            </a:lvl4pPr>
            <a:lvl5pPr rtl="0" algn="ctr">
              <a:spcBef>
                <a:spcPts val="0"/>
              </a:spcBef>
              <a:defRPr/>
            </a:lvl5pPr>
            <a:lvl6pPr rtl="0" algn="ctr">
              <a:spcBef>
                <a:spcPts val="0"/>
              </a:spcBef>
              <a:defRPr/>
            </a:lvl6pPr>
            <a:lvl7pPr rtl="0" algn="ctr">
              <a:spcBef>
                <a:spcPts val="0"/>
              </a:spcBef>
              <a:defRPr/>
            </a:lvl7pPr>
            <a:lvl8pPr rtl="0" algn="ctr">
              <a:spcBef>
                <a:spcPts val="0"/>
              </a:spcBef>
              <a:defRPr/>
            </a:lvl8pPr>
            <a:lvl9pPr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4" name="Shape 5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 flipH="1">
            <a:off x="7595937" y="4602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16" name="Shape 16"/>
          <p:cNvSpPr/>
          <p:nvPr/>
        </p:nvSpPr>
        <p:spPr>
          <a:xfrm flipH="1" rot="10800000">
            <a:off x="466425" y="35583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17" name="Shape 17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defRPr/>
            </a:lvl1pPr>
            <a:lvl2pPr rtl="0" algn="ctr">
              <a:spcBef>
                <a:spcPts val="0"/>
              </a:spcBef>
              <a:defRPr/>
            </a:lvl2pPr>
            <a:lvl3pPr rtl="0" algn="ctr">
              <a:spcBef>
                <a:spcPts val="0"/>
              </a:spcBef>
              <a:defRPr/>
            </a:lvl3pPr>
            <a:lvl4pPr rtl="0" algn="ctr">
              <a:spcBef>
                <a:spcPts val="0"/>
              </a:spcBef>
              <a:defRPr/>
            </a:lvl4pPr>
            <a:lvl5pPr rtl="0" algn="ctr">
              <a:spcBef>
                <a:spcPts val="0"/>
              </a:spcBef>
              <a:defRPr/>
            </a:lvl5pPr>
            <a:lvl6pPr rtl="0" algn="ctr">
              <a:spcBef>
                <a:spcPts val="0"/>
              </a:spcBef>
              <a:defRPr/>
            </a:lvl6pPr>
            <a:lvl7pPr rtl="0" algn="ctr">
              <a:spcBef>
                <a:spcPts val="0"/>
              </a:spcBef>
              <a:defRPr/>
            </a:lvl7pPr>
            <a:lvl8pPr rtl="0" algn="ctr">
              <a:spcBef>
                <a:spcPts val="0"/>
              </a:spcBef>
              <a:defRPr/>
            </a:lvl8pPr>
            <a:lvl9pPr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" name="Shape 21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225225"/>
            <a:ext cx="8520599" cy="3354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" type="body"/>
          </p:nvPr>
        </p:nvSpPr>
        <p:spPr>
          <a:xfrm>
            <a:off x="311700" y="1225225"/>
            <a:ext cx="3999899" cy="3354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400"/>
            </a:lvl1pPr>
            <a:lvl2pPr rtl="0">
              <a:spcBef>
                <a:spcPts val="0"/>
              </a:spcBef>
              <a:buSzPct val="100000"/>
              <a:defRPr sz="1200"/>
            </a:lvl2pPr>
            <a:lvl3pPr rtl="0">
              <a:spcBef>
                <a:spcPts val="0"/>
              </a:spcBef>
              <a:buSzPct val="100000"/>
              <a:defRPr sz="1200"/>
            </a:lvl3pPr>
            <a:lvl4pPr rtl="0">
              <a:spcBef>
                <a:spcPts val="0"/>
              </a:spcBef>
              <a:buSzPct val="100000"/>
              <a:defRPr sz="1200"/>
            </a:lvl4pPr>
            <a:lvl5pPr rtl="0">
              <a:spcBef>
                <a:spcPts val="0"/>
              </a:spcBef>
              <a:buSzPct val="100000"/>
              <a:defRPr sz="1200"/>
            </a:lvl5pPr>
            <a:lvl6pPr rtl="0">
              <a:spcBef>
                <a:spcPts val="0"/>
              </a:spcBef>
              <a:buSzPct val="100000"/>
              <a:defRPr sz="1200"/>
            </a:lvl6pPr>
            <a:lvl7pPr rtl="0">
              <a:spcBef>
                <a:spcPts val="0"/>
              </a:spcBef>
              <a:buSzPct val="100000"/>
              <a:defRPr sz="1200"/>
            </a:lvl7pPr>
            <a:lvl8pPr rtl="0">
              <a:spcBef>
                <a:spcPts val="0"/>
              </a:spcBef>
              <a:buSzPct val="100000"/>
              <a:defRPr sz="1200"/>
            </a:lvl8pPr>
            <a:lvl9pPr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7" name="Shape 27"/>
          <p:cNvSpPr txBox="1"/>
          <p:nvPr>
            <p:ph idx="2" type="body"/>
          </p:nvPr>
        </p:nvSpPr>
        <p:spPr>
          <a:xfrm>
            <a:off x="4832400" y="1225225"/>
            <a:ext cx="3999899" cy="3354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400"/>
            </a:lvl1pPr>
            <a:lvl2pPr rtl="0">
              <a:spcBef>
                <a:spcPts val="0"/>
              </a:spcBef>
              <a:buSzPct val="100000"/>
              <a:defRPr sz="1200"/>
            </a:lvl2pPr>
            <a:lvl3pPr rtl="0">
              <a:spcBef>
                <a:spcPts val="0"/>
              </a:spcBef>
              <a:buSzPct val="100000"/>
              <a:defRPr sz="1200"/>
            </a:lvl3pPr>
            <a:lvl4pPr rtl="0">
              <a:spcBef>
                <a:spcPts val="0"/>
              </a:spcBef>
              <a:buSzPct val="100000"/>
              <a:defRPr sz="1200"/>
            </a:lvl4pPr>
            <a:lvl5pPr rtl="0">
              <a:spcBef>
                <a:spcPts val="0"/>
              </a:spcBef>
              <a:buSzPct val="100000"/>
              <a:defRPr sz="1200"/>
            </a:lvl5pPr>
            <a:lvl6pPr rtl="0">
              <a:spcBef>
                <a:spcPts val="0"/>
              </a:spcBef>
              <a:buSzPct val="100000"/>
              <a:defRPr sz="1200"/>
            </a:lvl6pPr>
            <a:lvl7pPr rtl="0">
              <a:spcBef>
                <a:spcPts val="0"/>
              </a:spcBef>
              <a:buSzPct val="100000"/>
              <a:defRPr sz="1200"/>
            </a:lvl7pPr>
            <a:lvl8pPr rtl="0">
              <a:spcBef>
                <a:spcPts val="0"/>
              </a:spcBef>
              <a:buSzPct val="100000"/>
              <a:defRPr sz="1200"/>
            </a:lvl8pPr>
            <a:lvl9pPr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buSzPct val="100000"/>
              <a:defRPr sz="3000"/>
            </a:lvl1pPr>
            <a:lvl2pPr rtl="0">
              <a:spcBef>
                <a:spcPts val="0"/>
              </a:spcBef>
              <a:buSzPct val="100000"/>
              <a:defRPr sz="3000"/>
            </a:lvl2pPr>
            <a:lvl3pPr rtl="0">
              <a:spcBef>
                <a:spcPts val="0"/>
              </a:spcBef>
              <a:buSzPct val="100000"/>
              <a:defRPr sz="3000"/>
            </a:lvl3pPr>
            <a:lvl4pPr rtl="0">
              <a:spcBef>
                <a:spcPts val="0"/>
              </a:spcBef>
              <a:buSzPct val="100000"/>
              <a:defRPr sz="3000"/>
            </a:lvl4pPr>
            <a:lvl5pPr rtl="0">
              <a:spcBef>
                <a:spcPts val="0"/>
              </a:spcBef>
              <a:buSzPct val="100000"/>
              <a:defRPr sz="3000"/>
            </a:lvl5pPr>
            <a:lvl6pPr rtl="0">
              <a:spcBef>
                <a:spcPts val="0"/>
              </a:spcBef>
              <a:buSzPct val="100000"/>
              <a:defRPr sz="3000"/>
            </a:lvl6pPr>
            <a:lvl7pPr rtl="0">
              <a:spcBef>
                <a:spcPts val="0"/>
              </a:spcBef>
              <a:buSzPct val="100000"/>
              <a:defRPr sz="3000"/>
            </a:lvl7pPr>
            <a:lvl8pPr rtl="0">
              <a:spcBef>
                <a:spcPts val="0"/>
              </a:spcBef>
              <a:buSzPct val="100000"/>
              <a:defRPr sz="3000"/>
            </a:lvl8pPr>
            <a:lvl9pPr rtl="0">
              <a:spcBef>
                <a:spcPts val="0"/>
              </a:spcBef>
              <a:buSzPct val="100000"/>
              <a:defRPr sz="3000"/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x="311700" y="1399399"/>
            <a:ext cx="2807999" cy="2784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1200"/>
            </a:lvl1pPr>
            <a:lvl2pPr rtl="0">
              <a:spcBef>
                <a:spcPts val="0"/>
              </a:spcBef>
              <a:buSzPct val="100000"/>
              <a:defRPr sz="1200"/>
            </a:lvl2pPr>
            <a:lvl3pPr rtl="0">
              <a:spcBef>
                <a:spcPts val="0"/>
              </a:spcBef>
              <a:buSzPct val="100000"/>
              <a:defRPr sz="1200"/>
            </a:lvl3pPr>
            <a:lvl4pPr rtl="0">
              <a:spcBef>
                <a:spcPts val="0"/>
              </a:spcBef>
              <a:buSzPct val="100000"/>
              <a:defRPr sz="1200"/>
            </a:lvl4pPr>
            <a:lvl5pPr rtl="0">
              <a:spcBef>
                <a:spcPts val="0"/>
              </a:spcBef>
              <a:buSzPct val="100000"/>
              <a:defRPr sz="1200"/>
            </a:lvl5pPr>
            <a:lvl6pPr rtl="0">
              <a:spcBef>
                <a:spcPts val="0"/>
              </a:spcBef>
              <a:buSzPct val="100000"/>
              <a:defRPr sz="1200"/>
            </a:lvl6pPr>
            <a:lvl7pPr rtl="0">
              <a:spcBef>
                <a:spcPts val="0"/>
              </a:spcBef>
              <a:buSzPct val="100000"/>
              <a:defRPr sz="1200"/>
            </a:lvl7pPr>
            <a:lvl8pPr rtl="0">
              <a:spcBef>
                <a:spcPts val="0"/>
              </a:spcBef>
              <a:buSzPct val="100000"/>
              <a:defRPr sz="1200"/>
            </a:lvl8pPr>
            <a:lvl9pPr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" name="Shape 38"/>
          <p:cNvSpPr txBox="1"/>
          <p:nvPr>
            <p:ph type="title"/>
          </p:nvPr>
        </p:nvSpPr>
        <p:spPr>
          <a:xfrm>
            <a:off x="490250" y="450150"/>
            <a:ext cx="5878799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buSzPct val="100000"/>
              <a:defRPr sz="4800"/>
            </a:lvl1pPr>
            <a:lvl2pPr rtl="0">
              <a:spcBef>
                <a:spcPts val="0"/>
              </a:spcBef>
              <a:buSzPct val="100000"/>
              <a:defRPr sz="4800"/>
            </a:lvl2pPr>
            <a:lvl3pPr rtl="0">
              <a:spcBef>
                <a:spcPts val="0"/>
              </a:spcBef>
              <a:buSzPct val="100000"/>
              <a:defRPr sz="4800"/>
            </a:lvl3pPr>
            <a:lvl4pPr rtl="0">
              <a:spcBef>
                <a:spcPts val="0"/>
              </a:spcBef>
              <a:buSzPct val="100000"/>
              <a:defRPr sz="4800"/>
            </a:lvl4pPr>
            <a:lvl5pPr rtl="0">
              <a:spcBef>
                <a:spcPts val="0"/>
              </a:spcBef>
              <a:buSzPct val="100000"/>
              <a:defRPr sz="4800"/>
            </a:lvl5pPr>
            <a:lvl6pPr rtl="0">
              <a:spcBef>
                <a:spcPts val="0"/>
              </a:spcBef>
              <a:buSzPct val="100000"/>
              <a:defRPr sz="4800"/>
            </a:lvl6pPr>
            <a:lvl7pPr rtl="0">
              <a:spcBef>
                <a:spcPts val="0"/>
              </a:spcBef>
              <a:buSzPct val="100000"/>
              <a:defRPr sz="4800"/>
            </a:lvl7pPr>
            <a:lvl8pPr rtl="0">
              <a:spcBef>
                <a:spcPts val="0"/>
              </a:spcBef>
              <a:buSzPct val="100000"/>
              <a:defRPr sz="4800"/>
            </a:lvl8pPr>
            <a:lvl9pPr rtl="0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4572000" y="-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2" name="Shape 42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" name="Shape 43"/>
          <p:cNvSpPr txBox="1"/>
          <p:nvPr>
            <p:ph type="title"/>
          </p:nvPr>
        </p:nvSpPr>
        <p:spPr>
          <a:xfrm>
            <a:off x="265500" y="929275"/>
            <a:ext cx="4045199" cy="17861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1pPr>
            <a:lvl2pPr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rtl="0" algn="ctr">
              <a:spcBef>
                <a:spcPts val="0"/>
              </a:spcBef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" type="subTitle"/>
          </p:nvPr>
        </p:nvSpPr>
        <p:spPr>
          <a:xfrm>
            <a:off x="265500" y="2769000"/>
            <a:ext cx="4045199" cy="15740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2" type="body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idx="1" type="body"/>
          </p:nvPr>
        </p:nvSpPr>
        <p:spPr>
          <a:xfrm>
            <a:off x="319500" y="4218925"/>
            <a:ext cx="5998800" cy="5987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rtl="0">
              <a:spcBef>
                <a:spcPts val="0"/>
              </a:spcBef>
              <a:buClr>
                <a:schemeClr val="dk1"/>
              </a:buClr>
              <a:buSzPct val="1000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311700" y="1225225"/>
            <a:ext cx="8520599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pen Sans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pen Sans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7.png"/><Relationship Id="rId4" Type="http://schemas.openxmlformats.org/officeDocument/2006/relationships/image" Target="../media/image08.png"/><Relationship Id="rId5" Type="http://schemas.openxmlformats.org/officeDocument/2006/relationships/image" Target="../media/image18.png"/><Relationship Id="rId6" Type="http://schemas.openxmlformats.org/officeDocument/2006/relationships/image" Target="../media/image11.png"/><Relationship Id="rId7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2.png"/><Relationship Id="rId4" Type="http://schemas.openxmlformats.org/officeDocument/2006/relationships/image" Target="../media/image0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1.png"/><Relationship Id="rId4" Type="http://schemas.openxmlformats.org/officeDocument/2006/relationships/image" Target="../media/image03.png"/><Relationship Id="rId11" Type="http://schemas.openxmlformats.org/officeDocument/2006/relationships/image" Target="../media/image24.png"/><Relationship Id="rId10" Type="http://schemas.openxmlformats.org/officeDocument/2006/relationships/image" Target="../media/image25.png"/><Relationship Id="rId9" Type="http://schemas.openxmlformats.org/officeDocument/2006/relationships/image" Target="../media/image22.png"/><Relationship Id="rId5" Type="http://schemas.openxmlformats.org/officeDocument/2006/relationships/image" Target="../media/image06.png"/><Relationship Id="rId6" Type="http://schemas.openxmlformats.org/officeDocument/2006/relationships/image" Target="../media/image05.png"/><Relationship Id="rId7" Type="http://schemas.openxmlformats.org/officeDocument/2006/relationships/image" Target="../media/image04.png"/><Relationship Id="rId8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9.png"/><Relationship Id="rId4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27.png"/><Relationship Id="rId5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/>
        </p:nvSpPr>
        <p:spPr>
          <a:xfrm>
            <a:off x="9144000" y="4099150"/>
            <a:ext cx="489000" cy="229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t/>
            </a:r>
            <a:endParaRPr sz="3600"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2550" y="361850"/>
            <a:ext cx="3832276" cy="33299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 txBox="1"/>
          <p:nvPr/>
        </p:nvSpPr>
        <p:spPr>
          <a:xfrm>
            <a:off x="1194400" y="3652000"/>
            <a:ext cx="61833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rgbClr val="85200C"/>
                </a:solidFill>
                <a:latin typeface="Ubuntu"/>
                <a:ea typeface="Ubuntu"/>
                <a:cs typeface="Ubuntu"/>
                <a:sym typeface="Ubuntu"/>
              </a:rPr>
              <a:t>spark: </a:t>
            </a:r>
            <a:r>
              <a:rPr lang="en" sz="3000">
                <a:solidFill>
                  <a:srgbClr val="85200C"/>
                </a:solidFill>
                <a:latin typeface="Ubuntu"/>
                <a:ea typeface="Ubuntu"/>
                <a:cs typeface="Ubuntu"/>
                <a:sym typeface="Ubuntu"/>
              </a:rPr>
              <a:t>never miss a moment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idx="4294967295"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Task Flow: Complex</a:t>
            </a:r>
          </a:p>
        </p:txBody>
      </p:sp>
      <p:sp>
        <p:nvSpPr>
          <p:cNvPr id="147" name="Shape 147"/>
          <p:cNvSpPr txBox="1"/>
          <p:nvPr>
            <p:ph idx="4294967295" type="body"/>
          </p:nvPr>
        </p:nvSpPr>
        <p:spPr>
          <a:xfrm>
            <a:off x="341400" y="1063725"/>
            <a:ext cx="8461199" cy="495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/>
              <a:t>“To share a moment in a child’s education w/ parents.”</a:t>
            </a:r>
          </a:p>
        </p:txBody>
      </p:sp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525" y="2335800"/>
            <a:ext cx="857202" cy="161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6922" y="2335803"/>
            <a:ext cx="857202" cy="1610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6122" y="2335803"/>
            <a:ext cx="857202" cy="1610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13968" y="2335803"/>
            <a:ext cx="857202" cy="16106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" name="Shape 152"/>
          <p:cNvCxnSpPr/>
          <p:nvPr/>
        </p:nvCxnSpPr>
        <p:spPr>
          <a:xfrm>
            <a:off x="1084792" y="2967356"/>
            <a:ext cx="345299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53" name="Shape 153"/>
          <p:cNvCxnSpPr/>
          <p:nvPr/>
        </p:nvCxnSpPr>
        <p:spPr>
          <a:xfrm>
            <a:off x="2036373" y="2912456"/>
            <a:ext cx="445799" cy="4199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54" name="Shape 154"/>
          <p:cNvCxnSpPr/>
          <p:nvPr/>
        </p:nvCxnSpPr>
        <p:spPr>
          <a:xfrm>
            <a:off x="3036778" y="3634295"/>
            <a:ext cx="445799" cy="4199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55" name="Shape 155"/>
          <p:cNvSpPr txBox="1"/>
          <p:nvPr/>
        </p:nvSpPr>
        <p:spPr>
          <a:xfrm>
            <a:off x="235350" y="4134325"/>
            <a:ext cx="4315200" cy="495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Moderate</a:t>
            </a: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 Task Flow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4626025" y="2328700"/>
            <a:ext cx="716100" cy="18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600">
                <a:latin typeface="Open Sans"/>
                <a:ea typeface="Open Sans"/>
                <a:cs typeface="Open Sans"/>
                <a:sym typeface="Open Sans"/>
              </a:rPr>
              <a:t>+</a:t>
            </a:r>
          </a:p>
        </p:txBody>
      </p:sp>
      <p:cxnSp>
        <p:nvCxnSpPr>
          <p:cNvPr id="157" name="Shape 157"/>
          <p:cNvCxnSpPr/>
          <p:nvPr/>
        </p:nvCxnSpPr>
        <p:spPr>
          <a:xfrm>
            <a:off x="4399641" y="3634295"/>
            <a:ext cx="445799" cy="4199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158" name="Shape 1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60700" y="1776863"/>
            <a:ext cx="1454424" cy="2955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33701" y="1797730"/>
            <a:ext cx="1433900" cy="29135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" name="Shape 160"/>
          <p:cNvCxnSpPr/>
          <p:nvPr/>
        </p:nvCxnSpPr>
        <p:spPr>
          <a:xfrm>
            <a:off x="7062475" y="4220475"/>
            <a:ext cx="515700" cy="156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Experiment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Method</a:t>
            </a:r>
          </a:p>
        </p:txBody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311700" y="1225225"/>
            <a:ext cx="8520599" cy="2453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400"/>
              <a:t>Participants</a:t>
            </a:r>
          </a:p>
          <a:p>
            <a:pPr indent="-228600" lvl="1" marL="914400" rtl="0">
              <a:spcBef>
                <a:spcPts val="0"/>
              </a:spcBef>
              <a:buSzPct val="100000"/>
            </a:pPr>
            <a:r>
              <a:rPr lang="en" sz="2200"/>
              <a:t>2 Pre-K Teachers from Bing</a:t>
            </a:r>
          </a:p>
          <a:p>
            <a:pPr indent="-228600" lvl="1" marL="914400" rtl="0">
              <a:spcBef>
                <a:spcPts val="0"/>
              </a:spcBef>
              <a:buSzPct val="109090"/>
            </a:pPr>
            <a:r>
              <a:rPr lang="en" sz="2200"/>
              <a:t>1 Pre-K Teacher from New Haven </a:t>
            </a:r>
            <a:br>
              <a:rPr lang="en" sz="2200"/>
            </a:br>
            <a:r>
              <a:rPr lang="en" sz="2200"/>
              <a:t>Unified School District</a:t>
            </a:r>
            <a:br>
              <a:rPr lang="en" sz="2200"/>
            </a:br>
          </a:p>
          <a:p>
            <a:pPr indent="-228600" lvl="0" marL="457200">
              <a:spcBef>
                <a:spcPts val="0"/>
              </a:spcBef>
              <a:buSzPct val="100000"/>
            </a:pPr>
            <a:r>
              <a:rPr lang="en" sz="2400"/>
              <a:t>Asked to complete three tasks </a:t>
            </a:r>
            <a:br>
              <a:rPr lang="en" sz="2400"/>
            </a:br>
            <a:r>
              <a:rPr lang="en" sz="2400"/>
              <a:t>and rate issues.</a:t>
            </a:r>
          </a:p>
        </p:txBody>
      </p:sp>
      <p:pic>
        <p:nvPicPr>
          <p:cNvPr id="172" name="Shape 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741858" y="1368112"/>
            <a:ext cx="3209703" cy="2407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Participant #1</a:t>
            </a:r>
          </a:p>
        </p:txBody>
      </p:sp>
      <p:graphicFrame>
        <p:nvGraphicFramePr>
          <p:cNvPr id="178" name="Shape 178"/>
          <p:cNvGraphicFramePr/>
          <p:nvPr/>
        </p:nvGraphicFramePr>
        <p:xfrm>
          <a:off x="613125" y="3824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{2FD5333E-4FA7-49A4-BF9B-462BC62C4BC4}</a:tableStyleId>
              </a:tblPr>
              <a:tblGrid>
                <a:gridCol w="1916600"/>
                <a:gridCol w="1916600"/>
                <a:gridCol w="1916600"/>
                <a:gridCol w="1916600"/>
              </a:tblGrid>
              <a:tr h="3999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Cosmetic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Minor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Major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Catastrophic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999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X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X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pic>
        <p:nvPicPr>
          <p:cNvPr id="179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0732" y="1379325"/>
            <a:ext cx="1088992" cy="221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7725" y="1379313"/>
            <a:ext cx="1089000" cy="221276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/>
          <p:nvPr/>
        </p:nvSpPr>
        <p:spPr>
          <a:xfrm>
            <a:off x="5268450" y="3083700"/>
            <a:ext cx="274800" cy="213599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Participant #2</a:t>
            </a:r>
          </a:p>
        </p:txBody>
      </p:sp>
      <p:graphicFrame>
        <p:nvGraphicFramePr>
          <p:cNvPr id="187" name="Shape 187"/>
          <p:cNvGraphicFramePr/>
          <p:nvPr/>
        </p:nvGraphicFramePr>
        <p:xfrm>
          <a:off x="613125" y="3824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{2FD5333E-4FA7-49A4-BF9B-462BC62C4BC4}</a:tableStyleId>
              </a:tblPr>
              <a:tblGrid>
                <a:gridCol w="1916600"/>
                <a:gridCol w="1916600"/>
                <a:gridCol w="1916600"/>
                <a:gridCol w="1916600"/>
              </a:tblGrid>
              <a:tr h="3999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Cosmetic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Minor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Major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Catastrophic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999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X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pic>
        <p:nvPicPr>
          <p:cNvPr id="188" name="Shape 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825" y="1379313"/>
            <a:ext cx="1089000" cy="2212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Participant #3</a:t>
            </a:r>
          </a:p>
        </p:txBody>
      </p:sp>
      <p:graphicFrame>
        <p:nvGraphicFramePr>
          <p:cNvPr id="194" name="Shape 194"/>
          <p:cNvGraphicFramePr/>
          <p:nvPr/>
        </p:nvGraphicFramePr>
        <p:xfrm>
          <a:off x="613125" y="3824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{2FD5333E-4FA7-49A4-BF9B-462BC62C4BC4}</a:tableStyleId>
              </a:tblPr>
              <a:tblGrid>
                <a:gridCol w="1916600"/>
                <a:gridCol w="1916600"/>
                <a:gridCol w="1916600"/>
                <a:gridCol w="1916600"/>
              </a:tblGrid>
              <a:tr h="3999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Cosmetic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Minor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Major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Catastrophic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9992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X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X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X</a:t>
                      </a: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2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9307" y="1379325"/>
            <a:ext cx="1088992" cy="221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1828" y="1379322"/>
            <a:ext cx="1089000" cy="2212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4350" y="1379313"/>
            <a:ext cx="1089000" cy="221276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/>
          <p:nvPr/>
        </p:nvSpPr>
        <p:spPr>
          <a:xfrm>
            <a:off x="6335250" y="3083700"/>
            <a:ext cx="274800" cy="213599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UI Improvements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UI Changes - Visual</a:t>
            </a:r>
          </a:p>
        </p:txBody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311700" y="1225225"/>
            <a:ext cx="3999899" cy="3354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2000"/>
              <a:t># of Moments for each Child</a:t>
            </a:r>
          </a:p>
        </p:txBody>
      </p:sp>
      <p:sp>
        <p:nvSpPr>
          <p:cNvPr id="210" name="Shape 210"/>
          <p:cNvSpPr txBox="1"/>
          <p:nvPr>
            <p:ph idx="2" type="body"/>
          </p:nvPr>
        </p:nvSpPr>
        <p:spPr>
          <a:xfrm>
            <a:off x="4832400" y="1225225"/>
            <a:ext cx="3999899" cy="3354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2000"/>
              <a:t>Reduce Information Overload</a:t>
            </a:r>
          </a:p>
        </p:txBody>
      </p:sp>
      <p:pic>
        <p:nvPicPr>
          <p:cNvPr id="211" name="Shape 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7850" y="1465363"/>
            <a:ext cx="1089000" cy="2212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Shape 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7150" y="1465238"/>
            <a:ext cx="1089000" cy="221276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Shape 213"/>
          <p:cNvSpPr txBox="1"/>
          <p:nvPr/>
        </p:nvSpPr>
        <p:spPr>
          <a:xfrm>
            <a:off x="2412150" y="2320550"/>
            <a:ext cx="367799" cy="1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800">
                <a:latin typeface="Open Sans"/>
                <a:ea typeface="Open Sans"/>
                <a:cs typeface="Open Sans"/>
                <a:sym typeface="Open Sans"/>
              </a:rPr>
              <a:t>1</a:t>
            </a:r>
          </a:p>
        </p:txBody>
      </p:sp>
      <p:sp>
        <p:nvSpPr>
          <p:cNvPr id="214" name="Shape 214"/>
          <p:cNvSpPr txBox="1"/>
          <p:nvPr/>
        </p:nvSpPr>
        <p:spPr>
          <a:xfrm>
            <a:off x="2412150" y="2472950"/>
            <a:ext cx="367799" cy="1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800">
                <a:latin typeface="Open Sans"/>
                <a:ea typeface="Open Sans"/>
                <a:cs typeface="Open Sans"/>
                <a:sym typeface="Open Sans"/>
              </a:rPr>
              <a:t>3</a:t>
            </a:r>
          </a:p>
        </p:txBody>
      </p:sp>
      <p:sp>
        <p:nvSpPr>
          <p:cNvPr id="215" name="Shape 215"/>
          <p:cNvSpPr txBox="1"/>
          <p:nvPr/>
        </p:nvSpPr>
        <p:spPr>
          <a:xfrm>
            <a:off x="2412150" y="2625350"/>
            <a:ext cx="367799" cy="1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800">
                <a:latin typeface="Open Sans"/>
                <a:ea typeface="Open Sans"/>
                <a:cs typeface="Open Sans"/>
                <a:sym typeface="Open Sans"/>
              </a:rPr>
              <a:t>3</a:t>
            </a:r>
          </a:p>
        </p:txBody>
      </p:sp>
      <p:sp>
        <p:nvSpPr>
          <p:cNvPr id="216" name="Shape 216"/>
          <p:cNvSpPr txBox="1"/>
          <p:nvPr/>
        </p:nvSpPr>
        <p:spPr>
          <a:xfrm>
            <a:off x="2412150" y="2777750"/>
            <a:ext cx="367799" cy="1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800">
                <a:latin typeface="Open Sans"/>
                <a:ea typeface="Open Sans"/>
                <a:cs typeface="Open Sans"/>
                <a:sym typeface="Open Sans"/>
              </a:rPr>
              <a:t>0</a:t>
            </a:r>
          </a:p>
        </p:txBody>
      </p:sp>
      <p:sp>
        <p:nvSpPr>
          <p:cNvPr id="217" name="Shape 217"/>
          <p:cNvSpPr txBox="1"/>
          <p:nvPr/>
        </p:nvSpPr>
        <p:spPr>
          <a:xfrm>
            <a:off x="2412150" y="2930150"/>
            <a:ext cx="367799" cy="1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800">
                <a:latin typeface="Open Sans"/>
                <a:ea typeface="Open Sans"/>
                <a:cs typeface="Open Sans"/>
                <a:sym typeface="Open Sans"/>
              </a:rPr>
              <a:t>9</a:t>
            </a:r>
          </a:p>
        </p:txBody>
      </p:sp>
      <p:cxnSp>
        <p:nvCxnSpPr>
          <p:cNvPr id="218" name="Shape 218"/>
          <p:cNvCxnSpPr/>
          <p:nvPr/>
        </p:nvCxnSpPr>
        <p:spPr>
          <a:xfrm flipH="1" rot="10800000">
            <a:off x="6457375" y="3022624"/>
            <a:ext cx="732600" cy="1374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19" name="Shape 219"/>
          <p:cNvCxnSpPr/>
          <p:nvPr/>
        </p:nvCxnSpPr>
        <p:spPr>
          <a:xfrm>
            <a:off x="6442100" y="3007375"/>
            <a:ext cx="778499" cy="168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UI Changes - Conceptual</a:t>
            </a:r>
          </a:p>
        </p:txBody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311700" y="1530025"/>
            <a:ext cx="3999899" cy="3354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/>
              <a:t>Remove Archive Button in Capture Screen</a:t>
            </a:r>
          </a:p>
        </p:txBody>
      </p:sp>
      <p:sp>
        <p:nvSpPr>
          <p:cNvPr id="226" name="Shape 226"/>
          <p:cNvSpPr txBox="1"/>
          <p:nvPr>
            <p:ph idx="2" type="body"/>
          </p:nvPr>
        </p:nvSpPr>
        <p:spPr>
          <a:xfrm>
            <a:off x="4832400" y="1225225"/>
            <a:ext cx="3999899" cy="3354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/>
              <a:t>Implement Efficient Sort</a:t>
            </a:r>
          </a:p>
        </p:txBody>
      </p:sp>
      <p:pic>
        <p:nvPicPr>
          <p:cNvPr id="227" name="Shape 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7157" y="1530025"/>
            <a:ext cx="1088992" cy="221274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Shape 228"/>
          <p:cNvSpPr/>
          <p:nvPr/>
        </p:nvSpPr>
        <p:spPr>
          <a:xfrm>
            <a:off x="1843100" y="3234400"/>
            <a:ext cx="274800" cy="213599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29" name="Shape 2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7853" y="1530010"/>
            <a:ext cx="1089000" cy="2212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Conclusion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hape 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0362" y="270950"/>
            <a:ext cx="2144888" cy="381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8325" y="1317100"/>
            <a:ext cx="3496884" cy="35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7962" y="1652775"/>
            <a:ext cx="1322468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11887" y="2781037"/>
            <a:ext cx="1323126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5887" y="3719925"/>
            <a:ext cx="1181410" cy="132397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Shape 73"/>
          <p:cNvSpPr txBox="1"/>
          <p:nvPr/>
        </p:nvSpPr>
        <p:spPr>
          <a:xfrm>
            <a:off x="5832300" y="15792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t/>
            </a:r>
            <a:endParaRPr sz="30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74" name="Shape 74"/>
          <p:cNvSpPr txBox="1"/>
          <p:nvPr/>
        </p:nvSpPr>
        <p:spPr>
          <a:xfrm>
            <a:off x="4637325" y="1006175"/>
            <a:ext cx="1122900" cy="619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Kevin</a:t>
            </a:r>
          </a:p>
        </p:txBody>
      </p:sp>
      <p:sp>
        <p:nvSpPr>
          <p:cNvPr id="75" name="Shape 75"/>
          <p:cNvSpPr txBox="1"/>
          <p:nvPr/>
        </p:nvSpPr>
        <p:spPr>
          <a:xfrm>
            <a:off x="3997925" y="1998862"/>
            <a:ext cx="1122900" cy="619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David</a:t>
            </a:r>
          </a:p>
        </p:txBody>
      </p:sp>
      <p:sp>
        <p:nvSpPr>
          <p:cNvPr id="76" name="Shape 76"/>
          <p:cNvSpPr txBox="1"/>
          <p:nvPr/>
        </p:nvSpPr>
        <p:spPr>
          <a:xfrm>
            <a:off x="2931377" y="3155300"/>
            <a:ext cx="1391999" cy="619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Melissa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x="1808475" y="4315800"/>
            <a:ext cx="1391999" cy="619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Bronson</a:t>
            </a:r>
          </a:p>
        </p:txBody>
      </p:sp>
      <p:sp>
        <p:nvSpPr>
          <p:cNvPr id="78" name="Shape 78"/>
          <p:cNvSpPr txBox="1"/>
          <p:nvPr>
            <p:ph idx="4294967295" type="title"/>
          </p:nvPr>
        </p:nvSpPr>
        <p:spPr>
          <a:xfrm>
            <a:off x="332325" y="178400"/>
            <a:ext cx="8354400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latin typeface="Ubuntu"/>
                <a:ea typeface="Ubuntu"/>
                <a:cs typeface="Ubuntu"/>
                <a:sym typeface="Ubuntu"/>
              </a:rPr>
              <a:t>Our Team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>
            <p:ph type="title"/>
          </p:nvPr>
        </p:nvSpPr>
        <p:spPr>
          <a:xfrm>
            <a:off x="490250" y="450150"/>
            <a:ext cx="5878799" cy="4090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2 Problems</a:t>
            </a:r>
          </a:p>
        </p:txBody>
      </p:sp>
      <p:pic>
        <p:nvPicPr>
          <p:cNvPr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1675" y="1395268"/>
            <a:ext cx="2480950" cy="235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9973" y="1471475"/>
            <a:ext cx="1903975" cy="214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x="773700" y="3396575"/>
            <a:ext cx="7596600" cy="1530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Mission</a:t>
            </a:r>
          </a:p>
        </p:txBody>
      </p:sp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5862" y="344225"/>
            <a:ext cx="3832276" cy="332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idx="4294967295" type="title"/>
          </p:nvPr>
        </p:nvSpPr>
        <p:spPr>
          <a:xfrm>
            <a:off x="332325" y="178400"/>
            <a:ext cx="8354400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>
                <a:latin typeface="Ubuntu"/>
                <a:ea typeface="Ubuntu"/>
                <a:cs typeface="Ubuntu"/>
                <a:sym typeface="Ubuntu"/>
              </a:rPr>
              <a:t>Concept/UI Sketches</a:t>
            </a:r>
          </a:p>
        </p:txBody>
      </p:sp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475" y="1387575"/>
            <a:ext cx="1591850" cy="1587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9185" y="1510262"/>
            <a:ext cx="1306512" cy="158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3074" y="3169775"/>
            <a:ext cx="1591850" cy="184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3594" y="3097275"/>
            <a:ext cx="1455455" cy="189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09175" y="3316250"/>
            <a:ext cx="1306524" cy="155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89325" y="2934737"/>
            <a:ext cx="1591849" cy="193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29050" y="1198624"/>
            <a:ext cx="2312402" cy="130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99803" y="1571489"/>
            <a:ext cx="2438399" cy="137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97832" y="178397"/>
            <a:ext cx="2149645" cy="120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Final Lo-Fi Prototype</a:t>
            </a:r>
          </a:p>
        </p:txBody>
      </p:sp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3675" y="1252725"/>
            <a:ext cx="1796774" cy="365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2261" y="1252724"/>
            <a:ext cx="4540139" cy="3650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4800"/>
              <a:t>Task Flows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>
            <p:ph idx="4294967295"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Task Flow: Simple</a:t>
            </a:r>
          </a:p>
        </p:txBody>
      </p:sp>
      <p:sp>
        <p:nvSpPr>
          <p:cNvPr id="123" name="Shape 123"/>
          <p:cNvSpPr txBox="1"/>
          <p:nvPr>
            <p:ph idx="4294967295" type="body"/>
          </p:nvPr>
        </p:nvSpPr>
        <p:spPr>
          <a:xfrm>
            <a:off x="341400" y="1063725"/>
            <a:ext cx="8461199" cy="495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/>
              <a:t>“To easily sort &amp; recollect a child’s developmental history.”</a:t>
            </a:r>
          </a:p>
        </p:txBody>
      </p:sp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0362" y="1799025"/>
            <a:ext cx="1455024" cy="295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5899" y="1799031"/>
            <a:ext cx="1455024" cy="2956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1437" y="1799021"/>
            <a:ext cx="1455024" cy="29565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" name="Shape 127"/>
          <p:cNvCxnSpPr/>
          <p:nvPr/>
        </p:nvCxnSpPr>
        <p:spPr>
          <a:xfrm>
            <a:off x="2354762" y="4197575"/>
            <a:ext cx="1216499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28" name="Shape 128"/>
          <p:cNvCxnSpPr/>
          <p:nvPr/>
        </p:nvCxnSpPr>
        <p:spPr>
          <a:xfrm>
            <a:off x="4922950" y="3030775"/>
            <a:ext cx="586199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idx="4294967295" type="title"/>
          </p:nvPr>
        </p:nvSpPr>
        <p:spPr>
          <a:xfrm>
            <a:off x="311700" y="315925"/>
            <a:ext cx="8520599" cy="831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Task Flow: Moderate</a:t>
            </a:r>
          </a:p>
        </p:txBody>
      </p:sp>
      <p:sp>
        <p:nvSpPr>
          <p:cNvPr id="134" name="Shape 134"/>
          <p:cNvSpPr txBox="1"/>
          <p:nvPr>
            <p:ph idx="4294967295" type="body"/>
          </p:nvPr>
        </p:nvSpPr>
        <p:spPr>
          <a:xfrm>
            <a:off x="341400" y="1063725"/>
            <a:ext cx="8461199" cy="495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/>
              <a:t>“To capture a moment in a child’s education.”</a:t>
            </a:r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4699" y="1799025"/>
            <a:ext cx="1455024" cy="295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7351" y="1799031"/>
            <a:ext cx="1455024" cy="2956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2350" y="1799031"/>
            <a:ext cx="1455024" cy="2956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57951" y="1799031"/>
            <a:ext cx="1455024" cy="29564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" name="Shape 139"/>
          <p:cNvCxnSpPr/>
          <p:nvPr/>
        </p:nvCxnSpPr>
        <p:spPr>
          <a:xfrm>
            <a:off x="2332050" y="2958325"/>
            <a:ext cx="586199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40" name="Shape 140"/>
          <p:cNvCxnSpPr/>
          <p:nvPr/>
        </p:nvCxnSpPr>
        <p:spPr>
          <a:xfrm>
            <a:off x="3947275" y="2857550"/>
            <a:ext cx="756600" cy="7499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41" name="Shape 141"/>
          <p:cNvCxnSpPr/>
          <p:nvPr/>
        </p:nvCxnSpPr>
        <p:spPr>
          <a:xfrm>
            <a:off x="5645375" y="4182575"/>
            <a:ext cx="756600" cy="7499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