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aleway"/>
      <p:regular r:id="rId25"/>
      <p:bold r:id="rId26"/>
    </p:embeddedFont>
    <p:embeddedFont>
      <p:font typeface="Helvetica Neue"/>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HelveticaNeue-bold.fntdata"/><Relationship Id="rId27" Type="http://schemas.openxmlformats.org/officeDocument/2006/relationships/font" Target="fonts/HelveticaNeue-regular.fntdata"/><Relationship Id="rId5" Type="http://schemas.openxmlformats.org/officeDocument/2006/relationships/notesMaster" Target="notesMasters/notesMaster.xml"/><Relationship Id="rId6" Type="http://schemas.openxmlformats.org/officeDocument/2006/relationships/slide" Target="slides/slide.xml"/><Relationship Id="rId29" Type="http://schemas.openxmlformats.org/officeDocument/2006/relationships/font" Target="fonts/HelveticaNeue-italic.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HelveticaNeue-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notesSlide.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rtl="0">
              <a:spcBef>
                <a:spcPts val="0"/>
              </a:spcBef>
              <a:buNone/>
            </a:pPr>
            <a:r>
              <a:rPr lang="en"/>
              <a:t>would be nice to have pics of each of us on this slide (TAs/profs love dem photos)</a:t>
            </a:r>
          </a:p>
        </p:txBody>
      </p:sp>
      <p:sp>
        <p:nvSpPr>
          <p:cNvPr id="127" name="Shape 12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4" name="Shape 13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None/>
            </a:pPr>
            <a:r>
              <a:rPr lang="en">
                <a:solidFill>
                  <a:schemeClr val="dk1"/>
                </a:solidFill>
                <a:latin typeface="Helvetica Neue"/>
                <a:ea typeface="Helvetica Neue"/>
                <a:cs typeface="Helvetica Neue"/>
                <a:sym typeface="Helvetica Neue"/>
              </a:rPr>
              <a:t>Next, we generated a lot of concept sketches, selected our favorite two to flesh out further, chose our favorite among those two finalists, and then developed and tested that final choice.</a:t>
            </a:r>
          </a:p>
          <a:p>
            <a:pPr lvl="0" rtl="0">
              <a:lnSpc>
                <a:spcPct val="115000"/>
              </a:lnSpc>
              <a:spcBef>
                <a:spcPts val="0"/>
              </a:spcBef>
              <a:buNone/>
            </a:pPr>
            <a:r>
              <a:t/>
            </a:r>
            <a:endParaRPr>
              <a:solidFill>
                <a:schemeClr val="dk1"/>
              </a:solidFill>
              <a:latin typeface="Helvetica Neue"/>
              <a:ea typeface="Helvetica Neue"/>
              <a:cs typeface="Helvetica Neue"/>
              <a:sym typeface="Helvetica Neue"/>
            </a:endParaRPr>
          </a:p>
          <a:p>
            <a:pPr lvl="0" rtl="0">
              <a:lnSpc>
                <a:spcPct val="115000"/>
              </a:lnSpc>
              <a:spcBef>
                <a:spcPts val="0"/>
              </a:spcBef>
              <a:buNone/>
            </a:pPr>
            <a:r>
              <a:rPr lang="en">
                <a:solidFill>
                  <a:schemeClr val="dk1"/>
                </a:solidFill>
                <a:latin typeface="Helvetica Neue"/>
                <a:ea typeface="Helvetica Neue"/>
                <a:cs typeface="Helvetica Neue"/>
                <a:sym typeface="Helvetica Neue"/>
              </a:rPr>
              <a:t>We then mocked up the low fi paper prototypes you see below based on the following three tasks: </a:t>
            </a:r>
          </a:p>
          <a:p>
            <a:pPr indent="-298450" lvl="0" marL="457200" rtl="0">
              <a:lnSpc>
                <a:spcPct val="115000"/>
              </a:lnSpc>
              <a:spcBef>
                <a:spcPts val="0"/>
              </a:spcBef>
              <a:buClr>
                <a:schemeClr val="dk1"/>
              </a:buClr>
              <a:buSzPct val="100000"/>
              <a:buFont typeface="Helvetica Neue"/>
              <a:buChar char="●"/>
            </a:pPr>
            <a:r>
              <a:rPr lang="en">
                <a:solidFill>
                  <a:schemeClr val="dk1"/>
                </a:solidFill>
                <a:latin typeface="Helvetica Neue"/>
                <a:ea typeface="Helvetica Neue"/>
                <a:cs typeface="Helvetica Neue"/>
                <a:sym typeface="Helvetica Neue"/>
              </a:rPr>
              <a:t>Simple Task: Respond to someone reaching out to you</a:t>
            </a:r>
          </a:p>
          <a:p>
            <a:pPr indent="-298450" lvl="0" marL="457200" rtl="0">
              <a:lnSpc>
                <a:spcPct val="115000"/>
              </a:lnSpc>
              <a:spcBef>
                <a:spcPts val="0"/>
              </a:spcBef>
              <a:buClr>
                <a:schemeClr val="dk1"/>
              </a:buClr>
              <a:buSzPct val="100000"/>
              <a:buFont typeface="Helvetica Neue"/>
              <a:buChar char="●"/>
            </a:pPr>
            <a:r>
              <a:rPr lang="en">
                <a:solidFill>
                  <a:schemeClr val="dk1"/>
                </a:solidFill>
                <a:latin typeface="Helvetica Neue"/>
                <a:ea typeface="Helvetica Neue"/>
                <a:cs typeface="Helvetica Neue"/>
                <a:sym typeface="Helvetica Neue"/>
              </a:rPr>
              <a:t>Moderate Task: Make yourself available and write a status</a:t>
            </a:r>
          </a:p>
          <a:p>
            <a:pPr indent="-298450" lvl="0" marL="457200" rtl="0">
              <a:lnSpc>
                <a:spcPct val="115000"/>
              </a:lnSpc>
              <a:spcBef>
                <a:spcPts val="0"/>
              </a:spcBef>
              <a:buClr>
                <a:schemeClr val="dk1"/>
              </a:buClr>
              <a:buSzPct val="100000"/>
              <a:buFont typeface="Helvetica Neue"/>
              <a:buChar char="●"/>
            </a:pPr>
            <a:r>
              <a:rPr lang="en">
                <a:solidFill>
                  <a:schemeClr val="dk1"/>
                </a:solidFill>
                <a:latin typeface="Helvetica Neue"/>
                <a:ea typeface="Helvetica Neue"/>
                <a:cs typeface="Helvetica Neue"/>
                <a:sym typeface="Helvetica Neue"/>
              </a:rPr>
              <a:t>Complex Task: Find people in your class who are working now and connect with them</a:t>
            </a:r>
          </a:p>
          <a:p>
            <a:pPr lvl="0" rtl="0">
              <a:lnSpc>
                <a:spcPct val="115000"/>
              </a:lnSpc>
              <a:spcBef>
                <a:spcPts val="0"/>
              </a:spcBef>
              <a:buNone/>
            </a:pPr>
            <a:r>
              <a:t/>
            </a:r>
            <a:endParaRPr>
              <a:solidFill>
                <a:schemeClr val="dk1"/>
              </a:solidFill>
              <a:latin typeface="Helvetica Neue"/>
              <a:ea typeface="Helvetica Neue"/>
              <a:cs typeface="Helvetica Neue"/>
              <a:sym typeface="Helvetica Neue"/>
            </a:endParaRPr>
          </a:p>
          <a:p>
            <a:pPr lvl="0" rtl="0">
              <a:lnSpc>
                <a:spcPct val="115000"/>
              </a:lnSpc>
              <a:spcBef>
                <a:spcPts val="0"/>
              </a:spcBef>
              <a:buNone/>
            </a:pPr>
            <a:r>
              <a:rPr lang="en">
                <a:solidFill>
                  <a:schemeClr val="dk1"/>
                </a:solidFill>
                <a:latin typeface="Helvetica Neue"/>
                <a:ea typeface="Helvetica Neue"/>
                <a:cs typeface="Helvetica Neue"/>
                <a:sym typeface="Helvetica Neue"/>
              </a:rPr>
              <a:t>We then tested these paper prototypes with 3 users. We found that:</a:t>
            </a:r>
          </a:p>
          <a:p>
            <a:pPr indent="-228600" lvl="0" marL="457200" rtl="0">
              <a:lnSpc>
                <a:spcPct val="115000"/>
              </a:lnSpc>
              <a:spcBef>
                <a:spcPts val="0"/>
              </a:spcBef>
              <a:buClr>
                <a:schemeClr val="dk1"/>
              </a:buClr>
              <a:buFont typeface="Helvetica Neue"/>
              <a:buAutoNum type="arabicParenR"/>
            </a:pPr>
            <a:r>
              <a:rPr lang="en">
                <a:solidFill>
                  <a:schemeClr val="dk1"/>
                </a:solidFill>
                <a:latin typeface="Helvetica Neue"/>
                <a:ea typeface="Helvetica Neue"/>
                <a:cs typeface="Helvetica Neue"/>
                <a:sym typeface="Helvetica Neue"/>
              </a:rPr>
              <a:t>people struggled with posting a status, particularly since there was no clear “Post” button</a:t>
            </a:r>
          </a:p>
          <a:p>
            <a:pPr indent="-228600" lvl="0" marL="457200" rtl="0">
              <a:lnSpc>
                <a:spcPct val="115000"/>
              </a:lnSpc>
              <a:spcBef>
                <a:spcPts val="0"/>
              </a:spcBef>
              <a:buClr>
                <a:schemeClr val="dk1"/>
              </a:buClr>
              <a:buFont typeface="Helvetica Neue"/>
              <a:buAutoNum type="arabicParenR"/>
            </a:pPr>
            <a:r>
              <a:rPr lang="en">
                <a:solidFill>
                  <a:schemeClr val="dk1"/>
                </a:solidFill>
                <a:latin typeface="Helvetica Neue"/>
                <a:ea typeface="Helvetica Neue"/>
                <a:cs typeface="Helvetica Neue"/>
                <a:sym typeface="Helvetica Neue"/>
              </a:rPr>
              <a:t>people needed to be able to view their conversation threads</a:t>
            </a:r>
          </a:p>
          <a:p>
            <a:pPr indent="-228600" lvl="0" marL="457200" rtl="0">
              <a:lnSpc>
                <a:spcPct val="115000"/>
              </a:lnSpc>
              <a:spcBef>
                <a:spcPts val="0"/>
              </a:spcBef>
              <a:buClr>
                <a:schemeClr val="dk1"/>
              </a:buClr>
              <a:buFont typeface="Helvetica Neue"/>
              <a:buAutoNum type="arabicParenR"/>
            </a:pPr>
            <a:r>
              <a:rPr lang="en">
                <a:solidFill>
                  <a:schemeClr val="dk1"/>
                </a:solidFill>
                <a:latin typeface="Helvetica Neue"/>
                <a:ea typeface="Helvetica Neue"/>
                <a:cs typeface="Helvetica Neue"/>
                <a:sym typeface="Helvetica Neue"/>
              </a:rPr>
              <a:t>people wanted to know more about other people using the service before reaching out to them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None/>
            </a:pPr>
            <a:r>
              <a:rPr lang="en">
                <a:solidFill>
                  <a:schemeClr val="dk1"/>
                </a:solidFill>
                <a:latin typeface="Helvetica Neue"/>
                <a:ea typeface="Helvetica Neue"/>
                <a:cs typeface="Helvetica Neue"/>
                <a:sym typeface="Helvetica Neue"/>
              </a:rPr>
              <a:t>For our next iteration, we used Sketch and Marvel to create a Medium-Fi prototype that responded to the feedback we received during from our Low-Fi prototype. </a:t>
            </a:r>
          </a:p>
          <a:p>
            <a:pPr lvl="0" rtl="0">
              <a:lnSpc>
                <a:spcPct val="115000"/>
              </a:lnSpc>
              <a:spcBef>
                <a:spcPts val="0"/>
              </a:spcBef>
              <a:buNone/>
            </a:pPr>
            <a:r>
              <a:t/>
            </a:r>
            <a:endParaRPr>
              <a:solidFill>
                <a:schemeClr val="dk1"/>
              </a:solidFill>
              <a:latin typeface="Helvetica Neue"/>
              <a:ea typeface="Helvetica Neue"/>
              <a:cs typeface="Helvetica Neue"/>
              <a:sym typeface="Helvetica Neue"/>
            </a:endParaRPr>
          </a:p>
          <a:p>
            <a:pPr lvl="0" rtl="0">
              <a:lnSpc>
                <a:spcPct val="115000"/>
              </a:lnSpc>
              <a:spcBef>
                <a:spcPts val="0"/>
              </a:spcBef>
              <a:buNone/>
            </a:pPr>
            <a:r>
              <a:rPr lang="en">
                <a:solidFill>
                  <a:schemeClr val="dk1"/>
                </a:solidFill>
                <a:latin typeface="Helvetica Neue"/>
                <a:ea typeface="Helvetica Neue"/>
                <a:cs typeface="Helvetica Neue"/>
                <a:sym typeface="Helvetica Neue"/>
              </a:rPr>
              <a:t>We made posting a status more clear with a large Post button that changed color when the appropriate information had been filled in, we added a Messaging tab where users could view their conversations with other users, and we added informative example text in the status and location fields that disappeared when the user began typing to push the user to add informative statuses. </a:t>
            </a:r>
          </a:p>
          <a:p>
            <a:pPr lvl="0" rtl="0">
              <a:lnSpc>
                <a:spcPct val="115000"/>
              </a:lnSpc>
              <a:spcBef>
                <a:spcPts val="0"/>
              </a:spcBef>
              <a:buNone/>
            </a:pPr>
            <a:r>
              <a:t/>
            </a:r>
            <a:endParaRPr>
              <a:solidFill>
                <a:schemeClr val="dk1"/>
              </a:solidFill>
              <a:latin typeface="Helvetica Neue"/>
              <a:ea typeface="Helvetica Neue"/>
              <a:cs typeface="Helvetica Neue"/>
              <a:sym typeface="Helvetica Neue"/>
            </a:endParaRPr>
          </a:p>
          <a:p>
            <a:pPr lvl="0" rtl="0">
              <a:lnSpc>
                <a:spcPct val="115000"/>
              </a:lnSpc>
              <a:spcBef>
                <a:spcPts val="0"/>
              </a:spcBef>
              <a:buNone/>
            </a:pPr>
            <a:r>
              <a:rPr lang="en">
                <a:solidFill>
                  <a:schemeClr val="dk1"/>
                </a:solidFill>
                <a:latin typeface="Helvetica Neue"/>
                <a:ea typeface="Helvetica Neue"/>
                <a:cs typeface="Helvetica Neue"/>
                <a:sym typeface="Helvetica Neue"/>
              </a:rPr>
              <a:t>We also used Sketch to create higher fidelity UIs and Marvel to imitate the UX. These tools allowed us to create prototypes that felt significantly more real.</a:t>
            </a:r>
          </a:p>
          <a:p>
            <a:pPr lvl="0" rtl="0">
              <a:lnSpc>
                <a:spcPct val="115000"/>
              </a:lnSpc>
              <a:spcBef>
                <a:spcPts val="0"/>
              </a:spcBef>
              <a:buNone/>
            </a:pPr>
            <a:r>
              <a:t/>
            </a:r>
            <a:endParaRPr>
              <a:solidFill>
                <a:schemeClr val="dk1"/>
              </a:solidFill>
              <a:latin typeface="Helvetica Neue"/>
              <a:ea typeface="Helvetica Neue"/>
              <a:cs typeface="Helvetica Neue"/>
              <a:sym typeface="Helvetica Neue"/>
            </a:endParaRPr>
          </a:p>
          <a:p>
            <a:pPr lvl="0" rtl="0">
              <a:lnSpc>
                <a:spcPct val="115000"/>
              </a:lnSpc>
              <a:spcBef>
                <a:spcPts val="0"/>
              </a:spcBef>
              <a:buClr>
                <a:schemeClr val="dk1"/>
              </a:buClr>
              <a:buSzPct val="100000"/>
              <a:buFont typeface="Arial"/>
              <a:buNone/>
            </a:pPr>
            <a:r>
              <a:rPr lang="en">
                <a:solidFill>
                  <a:schemeClr val="dk1"/>
                </a:solidFill>
                <a:latin typeface="Helvetica Neue"/>
                <a:ea typeface="Helvetica Neue"/>
                <a:cs typeface="Helvetica Neue"/>
                <a:sym typeface="Helvetica Neue"/>
              </a:rPr>
              <a:t>Some of the major design decisions we made during this process were the colors, the tab bar organization and the icons.</a:t>
            </a:r>
          </a:p>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Clr>
                <a:schemeClr val="dk1"/>
              </a:buClr>
              <a:buSzPct val="100000"/>
              <a:buFont typeface="Arial"/>
              <a:buNone/>
            </a:pPr>
            <a:r>
              <a:rPr lang="en">
                <a:solidFill>
                  <a:schemeClr val="dk1"/>
                </a:solidFill>
                <a:latin typeface="Helvetica Neue"/>
                <a:ea typeface="Helvetica Neue"/>
                <a:cs typeface="Helvetica Neue"/>
                <a:sym typeface="Helvetica Neue"/>
              </a:rPr>
              <a:t>Based on the feedback we received from the Heuristic Evaluation conducted on our medium-fi prototype (by CS147 classmates), we developed our hi-fi prototype. We used Sketch to update our UI and to create icons, and used XCode, Objective C and nib files to build the app.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Clr>
                <a:schemeClr val="dk1"/>
              </a:buClr>
              <a:buSzPct val="100000"/>
              <a:buFont typeface="Arial"/>
              <a:buNone/>
            </a:pPr>
            <a:r>
              <a:rPr lang="en">
                <a:solidFill>
                  <a:schemeClr val="dk1"/>
                </a:solidFill>
                <a:highlight>
                  <a:srgbClr val="FFFFFF"/>
                </a:highlight>
                <a:latin typeface="Helvetica Neue"/>
                <a:ea typeface="Helvetica Neue"/>
                <a:cs typeface="Helvetica Neue"/>
                <a:sym typeface="Helvetica Neue"/>
              </a:rPr>
              <a:t>We chose this task because in order to use </a:t>
            </a:r>
            <a:r>
              <a:rPr lang="en">
                <a:solidFill>
                  <a:schemeClr val="dk1"/>
                </a:solidFill>
                <a:highlight>
                  <a:srgbClr val="FFFFFF"/>
                </a:highlight>
                <a:latin typeface="Raleway"/>
                <a:ea typeface="Raleway"/>
                <a:cs typeface="Raleway"/>
                <a:sym typeface="Raleway"/>
              </a:rPr>
              <a:t>NightOwl</a:t>
            </a:r>
            <a:r>
              <a:rPr lang="en">
                <a:solidFill>
                  <a:schemeClr val="dk1"/>
                </a:solidFill>
                <a:highlight>
                  <a:srgbClr val="FFFFFF"/>
                </a:highlight>
                <a:latin typeface="Helvetica Neue"/>
                <a:ea typeface="Helvetica Neue"/>
                <a:cs typeface="Helvetica Neue"/>
                <a:sym typeface="Helvetica Neue"/>
              </a:rPr>
              <a:t> over many academic quarters, users need to be able to change the list of classes they are currently enrolled in.</a:t>
            </a:r>
          </a:p>
          <a:p>
            <a:pPr indent="-298450" lvl="0" marL="457200" rtl="0">
              <a:lnSpc>
                <a:spcPct val="115000"/>
              </a:lnSpc>
              <a:spcBef>
                <a:spcPts val="0"/>
              </a:spcBef>
              <a:buClr>
                <a:schemeClr val="dk1"/>
              </a:buClr>
              <a:buSzPct val="100000"/>
              <a:buFont typeface="Helvetica Neue"/>
              <a:buAutoNum type="arabicParenR"/>
            </a:pPr>
            <a:r>
              <a:rPr lang="en">
                <a:solidFill>
                  <a:schemeClr val="dk1"/>
                </a:solidFill>
                <a:latin typeface="Helvetica Neue"/>
                <a:ea typeface="Helvetica Neue"/>
                <a:cs typeface="Helvetica Neue"/>
                <a:sym typeface="Helvetica Neue"/>
              </a:rPr>
              <a:t>Select the Me tab to view your profile and the list of classes you are enrolled in.</a:t>
            </a:r>
          </a:p>
          <a:p>
            <a:pPr indent="-298450" lvl="0" marL="457200" rtl="0">
              <a:lnSpc>
                <a:spcPct val="115000"/>
              </a:lnSpc>
              <a:spcBef>
                <a:spcPts val="0"/>
              </a:spcBef>
              <a:buClr>
                <a:schemeClr val="dk1"/>
              </a:buClr>
              <a:buSzPct val="100000"/>
              <a:buFont typeface="Helvetica Neue"/>
              <a:buAutoNum type="arabicParenR"/>
            </a:pPr>
            <a:r>
              <a:rPr lang="en">
                <a:solidFill>
                  <a:schemeClr val="dk1"/>
                </a:solidFill>
                <a:latin typeface="Helvetica Neue"/>
                <a:ea typeface="Helvetica Neue"/>
                <a:cs typeface="Helvetica Neue"/>
                <a:sym typeface="Helvetica Neue"/>
              </a:rPr>
              <a:t>Tap the + button to add more classes to this list. </a:t>
            </a:r>
          </a:p>
          <a:p>
            <a:pPr indent="-298450" lvl="0" marL="457200" rtl="0">
              <a:lnSpc>
                <a:spcPct val="115000"/>
              </a:lnSpc>
              <a:spcBef>
                <a:spcPts val="0"/>
              </a:spcBef>
              <a:buClr>
                <a:schemeClr val="dk1"/>
              </a:buClr>
              <a:buSzPct val="100000"/>
              <a:buFont typeface="Helvetica Neue"/>
              <a:buAutoNum type="arabicParenR"/>
            </a:pPr>
            <a:r>
              <a:rPr lang="en">
                <a:solidFill>
                  <a:schemeClr val="dk1"/>
                </a:solidFill>
                <a:latin typeface="Helvetica Neue"/>
                <a:ea typeface="Helvetica Neue"/>
                <a:cs typeface="Helvetica Neue"/>
                <a:sym typeface="Helvetica Neue"/>
              </a:rPr>
              <a:t>You are taken to a list of classes. Every ExploreCourses class is available, and you can use the search bar to narrow down the search. Tapping a class adds it to the list of enrolled classes and returns you to the previous page.</a:t>
            </a:r>
          </a:p>
          <a:p>
            <a:pPr indent="-298450" lvl="0" marL="457200" rtl="0">
              <a:lnSpc>
                <a:spcPct val="115000"/>
              </a:lnSpc>
              <a:spcBef>
                <a:spcPts val="0"/>
              </a:spcBef>
              <a:buClr>
                <a:schemeClr val="dk1"/>
              </a:buClr>
              <a:buSzPct val="100000"/>
              <a:buFont typeface="Helvetica Neue"/>
              <a:buAutoNum type="arabicParenR"/>
            </a:pPr>
            <a:r>
              <a:rPr lang="en">
                <a:solidFill>
                  <a:schemeClr val="dk1"/>
                </a:solidFill>
                <a:latin typeface="Helvetica Neue"/>
                <a:ea typeface="Helvetica Neue"/>
                <a:cs typeface="Helvetica Neue"/>
                <a:sym typeface="Helvetica Neue"/>
              </a:rPr>
              <a:t>Classes can be deleted by swiping left on a cell and hitting delete (standard iOS table functionality). A user can delete multiple classes at once (as they would perhaps want to at the end of a quarter by pressing the edit button).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Messaging is currently completely Wizard of Oz</a:t>
            </a:r>
          </a:p>
          <a:p>
            <a:pPr lvl="0" rtl="0">
              <a:spcBef>
                <a:spcPts val="0"/>
              </a:spcBef>
              <a:buNone/>
            </a:pPr>
            <a:r>
              <a:rPr lang="en"/>
              <a:t>We also faked users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These are just some ideas… add/remove as you see fit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Spent 10 weeks getting it to hi-fi with wizard of oz messaging, no users</a:t>
            </a:r>
          </a:p>
          <a:p>
            <a:pPr lvl="0" rtl="0">
              <a:spcBef>
                <a:spcPts val="0"/>
              </a:spcBef>
              <a:buNone/>
            </a:pPr>
            <a:r>
              <a:t/>
            </a:r>
            <a:endParaRPr/>
          </a:p>
          <a:p>
            <a:pPr lvl="0" rtl="0">
              <a:spcBef>
                <a:spcPts val="0"/>
              </a:spcBef>
              <a:buNone/>
            </a:pPr>
            <a:r>
              <a:rPr lang="en"/>
              <a:t>Goal for quarter = get app-store ready. We’ve never tested hi-fi on users. lets test and re-iterate.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6" name="Shape 1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Spoke to many people of diverse backgrounds about focus - including digital artist, yoga instructor, olympian high school student. In a second round of needfinding, we narrowed our focus to college students studying STEM fields.</a:t>
            </a:r>
          </a:p>
          <a:p>
            <a:pPr lvl="0" rtl="0">
              <a:spcBef>
                <a:spcPts val="0"/>
              </a:spcBef>
              <a:buNone/>
            </a:pPr>
            <a:r>
              <a:t/>
            </a:r>
            <a:endParaRPr/>
          </a:p>
          <a:p>
            <a:pPr lvl="0" rtl="0">
              <a:spcBef>
                <a:spcPts val="0"/>
              </a:spcBef>
              <a:buNone/>
            </a:pPr>
            <a:r>
              <a:rPr lang="en"/>
              <a:t>Key Insights</a:t>
            </a:r>
          </a:p>
          <a:p>
            <a:pPr indent="-228600" lvl="0" marL="457200" rtl="0">
              <a:spcBef>
                <a:spcPts val="0"/>
              </a:spcBef>
              <a:buAutoNum type="arabicPeriod"/>
            </a:pPr>
            <a:r>
              <a:rPr lang="en"/>
              <a:t>physical comfort and environment important for focus</a:t>
            </a:r>
          </a:p>
          <a:p>
            <a:pPr indent="-228600" lvl="0" marL="457200" rtl="0">
              <a:spcBef>
                <a:spcPts val="0"/>
              </a:spcBef>
              <a:buAutoNum type="arabicPeriod"/>
            </a:pPr>
            <a:r>
              <a:rPr lang="en"/>
              <a:t>breaks are important for focus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Then for each student we spoke to, we generated many “Point of Views,” picked 3 favorites, and then created 15 HMWs per POV</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Clr>
                <a:schemeClr val="dk1"/>
              </a:buClr>
              <a:buSzPct val="100000"/>
              <a:buFont typeface="Arial"/>
              <a:buNone/>
            </a:pPr>
            <a:r>
              <a:rPr lang="en">
                <a:solidFill>
                  <a:schemeClr val="dk1"/>
                </a:solidFill>
                <a:latin typeface="Helvetica Neue"/>
                <a:ea typeface="Helvetica Neue"/>
                <a:cs typeface="Helvetica Neue"/>
                <a:sym typeface="Helvetica Neue"/>
              </a:rPr>
              <a:t>We created three experience prototypes that we could show users to test out the core experience for each solution. The third prototype allowed us to test how much people liked being able to find 1st, 2nd and 3rd degree connections in the classes they were taking. During this last experience prototype, we realized that students wanted to be able to find someone to work with, say, the night before a pset was due more than just find friends in general. This insight led us to NightOwl.</a:t>
            </a:r>
          </a:p>
          <a:p>
            <a:pPr lvl="0" rtl="0">
              <a:spcBef>
                <a:spcPts val="0"/>
              </a:spcBef>
              <a:buNone/>
            </a:pPr>
            <a:r>
              <a:t/>
            </a:r>
            <a:endParaRPr/>
          </a:p>
        </p:txBody>
      </p:sp>
    </p:spTree>
  </p:cSld>
  <p:clrMapOvr>
    <a:masterClrMapping/>
  </p:clrMapOvr>
</p:notes>
</file>

<file path=ppt/slideLayouts/_rels/slideLayout.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slideLayout.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599" cy="2052599"/>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599"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599"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56" name="Shape 56"/>
        <p:cNvGrpSpPr/>
        <p:nvPr/>
      </p:nvGrpSpPr>
      <p:grpSpPr>
        <a:xfrm>
          <a:off x="0" y="0"/>
          <a:ext cx="0" cy="0"/>
          <a:chOff x="0" y="0"/>
          <a:chExt cx="0" cy="0"/>
        </a:xfrm>
      </p:grpSpPr>
      <p:sp>
        <p:nvSpPr>
          <p:cNvPr id="57" name="Shape 57"/>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58" name="Shape 58"/>
          <p:cNvSpPr txBox="1"/>
          <p:nvPr>
            <p:ph idx="1" type="body"/>
          </p:nvPr>
        </p:nvSpPr>
        <p:spPr>
          <a:xfrm>
            <a:off x="457200" y="1200150"/>
            <a:ext cx="8229600" cy="3394500"/>
          </a:xfrm>
          <a:prstGeom prst="rect">
            <a:avLst/>
          </a:prstGeom>
          <a:noFill/>
          <a:ln>
            <a:noFill/>
          </a:ln>
        </p:spPr>
        <p:txBody>
          <a:bodyPr anchorCtr="0" anchor="t" bIns="91425" lIns="91425" rIns="91425" tIns="91425"/>
          <a:lstStyle>
            <a:lvl1pPr indent="-139700" lvl="0" marL="342900" rtl="0" algn="l">
              <a:spcBef>
                <a:spcPts val="640"/>
              </a:spcBef>
              <a:buClr>
                <a:schemeClr val="dk1"/>
              </a:buClr>
              <a:buFont typeface="Arial"/>
              <a:buChar char="•"/>
              <a:defRPr sz="3200">
                <a:solidFill>
                  <a:schemeClr val="dk1"/>
                </a:solidFill>
                <a:latin typeface="Calibri"/>
                <a:ea typeface="Calibri"/>
                <a:cs typeface="Calibri"/>
                <a:sym typeface="Calibri"/>
              </a:defRPr>
            </a:lvl1pPr>
            <a:lvl2pPr indent="-107950" lvl="1" marL="742950" rtl="0" algn="l">
              <a:spcBef>
                <a:spcPts val="560"/>
              </a:spcBef>
              <a:buClr>
                <a:schemeClr val="dk1"/>
              </a:buClr>
              <a:buFont typeface="Arial"/>
              <a:buChar char="–"/>
              <a:defRPr sz="2800">
                <a:solidFill>
                  <a:schemeClr val="dk1"/>
                </a:solidFill>
                <a:latin typeface="Calibri"/>
                <a:ea typeface="Calibri"/>
                <a:cs typeface="Calibri"/>
                <a:sym typeface="Calibri"/>
              </a:defRPr>
            </a:lvl2pPr>
            <a:lvl3pPr indent="-76200" lvl="2" marL="1143000" rtl="0" algn="l">
              <a:spcBef>
                <a:spcPts val="480"/>
              </a:spcBef>
              <a:buClr>
                <a:schemeClr val="dk1"/>
              </a:buClr>
              <a:buFont typeface="Arial"/>
              <a:buChar char="•"/>
              <a:defRPr sz="2400">
                <a:solidFill>
                  <a:schemeClr val="dk1"/>
                </a:solidFill>
                <a:latin typeface="Calibri"/>
                <a:ea typeface="Calibri"/>
                <a:cs typeface="Calibri"/>
                <a:sym typeface="Calibri"/>
              </a:defRPr>
            </a:lvl3pPr>
            <a:lvl4pPr indent="-101600" lvl="3" marL="1600200" rtl="0" algn="l">
              <a:spcBef>
                <a:spcPts val="400"/>
              </a:spcBef>
              <a:buClr>
                <a:schemeClr val="dk1"/>
              </a:buClr>
              <a:buFont typeface="Arial"/>
              <a:buChar char="–"/>
              <a:defRPr sz="2000">
                <a:solidFill>
                  <a:schemeClr val="dk1"/>
                </a:solidFill>
                <a:latin typeface="Calibri"/>
                <a:ea typeface="Calibri"/>
                <a:cs typeface="Calibri"/>
                <a:sym typeface="Calibri"/>
              </a:defRPr>
            </a:lvl4pPr>
            <a:lvl5pPr indent="-101600" lvl="4" marL="2057400" rtl="0" algn="l">
              <a:spcBef>
                <a:spcPts val="400"/>
              </a:spcBef>
              <a:buClr>
                <a:schemeClr val="dk1"/>
              </a:buClr>
              <a:buFont typeface="Arial"/>
              <a:buChar char="»"/>
              <a:defRPr sz="2000">
                <a:solidFill>
                  <a:schemeClr val="dk1"/>
                </a:solidFill>
                <a:latin typeface="Calibri"/>
                <a:ea typeface="Calibri"/>
                <a:cs typeface="Calibri"/>
                <a:sym typeface="Calibri"/>
              </a:defRPr>
            </a:lvl5pPr>
            <a:lvl6pPr indent="-101600" lvl="5" marL="2514600" rtl="0" algn="l">
              <a:spcBef>
                <a:spcPts val="400"/>
              </a:spcBef>
              <a:buClr>
                <a:schemeClr val="dk1"/>
              </a:buClr>
              <a:buFont typeface="Arial"/>
              <a:buChar char="•"/>
              <a:defRPr sz="2000">
                <a:solidFill>
                  <a:schemeClr val="dk1"/>
                </a:solidFill>
                <a:latin typeface="Calibri"/>
                <a:ea typeface="Calibri"/>
                <a:cs typeface="Calibri"/>
                <a:sym typeface="Calibri"/>
              </a:defRPr>
            </a:lvl6pPr>
            <a:lvl7pPr indent="-101600" lvl="6" marL="2971800" rtl="0" algn="l">
              <a:spcBef>
                <a:spcPts val="400"/>
              </a:spcBef>
              <a:buClr>
                <a:schemeClr val="dk1"/>
              </a:buClr>
              <a:buFont typeface="Arial"/>
              <a:buChar char="•"/>
              <a:defRPr sz="2000">
                <a:solidFill>
                  <a:schemeClr val="dk1"/>
                </a:solidFill>
                <a:latin typeface="Calibri"/>
                <a:ea typeface="Calibri"/>
                <a:cs typeface="Calibri"/>
                <a:sym typeface="Calibri"/>
              </a:defRPr>
            </a:lvl7pPr>
            <a:lvl8pPr indent="-101600" lvl="7" marL="3429000" rtl="0" algn="l">
              <a:spcBef>
                <a:spcPts val="400"/>
              </a:spcBef>
              <a:buClr>
                <a:schemeClr val="dk1"/>
              </a:buClr>
              <a:buFont typeface="Arial"/>
              <a:buChar char="•"/>
              <a:defRPr sz="2000">
                <a:solidFill>
                  <a:schemeClr val="dk1"/>
                </a:solidFill>
                <a:latin typeface="Calibri"/>
                <a:ea typeface="Calibri"/>
                <a:cs typeface="Calibri"/>
                <a:sym typeface="Calibri"/>
              </a:defRPr>
            </a:lvl8pPr>
            <a:lvl9pPr indent="-101600" lvl="8" marL="3886200" rtl="0" algn="l">
              <a:spcBef>
                <a:spcPts val="400"/>
              </a:spcBef>
              <a:buClr>
                <a:schemeClr val="dk1"/>
              </a:buClr>
              <a:buFont typeface="Arial"/>
              <a:buChar char="•"/>
              <a:defRPr sz="2000">
                <a:solidFill>
                  <a:schemeClr val="dk1"/>
                </a:solidFill>
                <a:latin typeface="Calibri"/>
                <a:ea typeface="Calibri"/>
                <a:cs typeface="Calibri"/>
                <a:sym typeface="Calibri"/>
              </a:defRPr>
            </a:lvl9pPr>
          </a:lstStyle>
          <a:p/>
        </p:txBody>
      </p:sp>
      <p:sp>
        <p:nvSpPr>
          <p:cNvPr id="59" name="Shape 59"/>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60" name="Shape 60"/>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61" name="Shape 61"/>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62" name="Shape 62"/>
        <p:cNvGrpSpPr/>
        <p:nvPr/>
      </p:nvGrpSpPr>
      <p:grpSpPr>
        <a:xfrm>
          <a:off x="0" y="0"/>
          <a:ext cx="0" cy="0"/>
          <a:chOff x="0" y="0"/>
          <a:chExt cx="0" cy="0"/>
        </a:xfrm>
      </p:grpSpPr>
      <p:sp>
        <p:nvSpPr>
          <p:cNvPr id="63" name="Shape 63"/>
          <p:cNvSpPr txBox="1"/>
          <p:nvPr>
            <p:ph type="ctrTitle"/>
          </p:nvPr>
        </p:nvSpPr>
        <p:spPr>
          <a:xfrm>
            <a:off x="685800" y="1597818"/>
            <a:ext cx="7772400" cy="11025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marL="0" marR="0" rtl="0" algn="l">
              <a:spcBef>
                <a:spcPts val="0"/>
              </a:spcBef>
              <a:defRPr/>
            </a:lvl2pPr>
            <a:lvl3pPr indent="0" lvl="2" marL="0" marR="0" rtl="0" algn="l">
              <a:spcBef>
                <a:spcPts val="0"/>
              </a:spcBef>
              <a:defRPr/>
            </a:lvl3pPr>
            <a:lvl4pPr indent="0" lvl="3" marL="0" marR="0" rtl="0" algn="l">
              <a:spcBef>
                <a:spcPts val="0"/>
              </a:spcBef>
              <a:defRPr/>
            </a:lvl4pPr>
            <a:lvl5pPr indent="0" lvl="4" marL="0" marR="0" rtl="0" algn="l">
              <a:spcBef>
                <a:spcPts val="0"/>
              </a:spcBef>
              <a:defRPr/>
            </a:lvl5pPr>
            <a:lvl6pPr indent="0" lvl="5" marL="0" marR="0" rtl="0" algn="l">
              <a:spcBef>
                <a:spcPts val="0"/>
              </a:spcBef>
              <a:defRPr/>
            </a:lvl6pPr>
            <a:lvl7pPr indent="0" lvl="6" marL="0" marR="0" rtl="0" algn="l">
              <a:spcBef>
                <a:spcPts val="0"/>
              </a:spcBef>
              <a:defRPr/>
            </a:lvl7pPr>
            <a:lvl8pPr indent="0" lvl="7" marL="0" marR="0" rtl="0" algn="l">
              <a:spcBef>
                <a:spcPts val="0"/>
              </a:spcBef>
              <a:defRPr/>
            </a:lvl8pPr>
            <a:lvl9pPr indent="0" lvl="8" marL="0" marR="0" rtl="0" algn="l">
              <a:spcBef>
                <a:spcPts val="0"/>
              </a:spcBef>
              <a:defRPr/>
            </a:lvl9pPr>
          </a:lstStyle>
          <a:p/>
        </p:txBody>
      </p:sp>
      <p:sp>
        <p:nvSpPr>
          <p:cNvPr id="64" name="Shape 64"/>
          <p:cNvSpPr txBox="1"/>
          <p:nvPr>
            <p:ph idx="1" type="subTitle"/>
          </p:nvPr>
        </p:nvSpPr>
        <p:spPr>
          <a:xfrm>
            <a:off x="1371600" y="2914650"/>
            <a:ext cx="6400799" cy="1314599"/>
          </a:xfrm>
          <a:prstGeom prst="rect">
            <a:avLst/>
          </a:prstGeom>
          <a:noFill/>
          <a:ln>
            <a:noFill/>
          </a:ln>
        </p:spPr>
        <p:txBody>
          <a:bodyPr anchorCtr="0" anchor="t" bIns="91425" lIns="91425" rIns="91425" tIns="91425"/>
          <a:lstStyle>
            <a:lvl1pPr indent="0" lvl="0" marL="0" marR="0" rtl="0" algn="ctr">
              <a:spcBef>
                <a:spcPts val="640"/>
              </a:spcBef>
              <a:buClr>
                <a:srgbClr val="888888"/>
              </a:buClr>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buClr>
                <a:srgbClr val="888888"/>
              </a:buClr>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buClr>
                <a:srgbClr val="888888"/>
              </a:buClr>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9pPr>
          </a:lstStyle>
          <a:p/>
        </p:txBody>
      </p:sp>
      <p:sp>
        <p:nvSpPr>
          <p:cNvPr id="65" name="Shape 65"/>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68" name="Shape 68"/>
        <p:cNvGrpSpPr/>
        <p:nvPr/>
      </p:nvGrpSpPr>
      <p:grpSpPr>
        <a:xfrm>
          <a:off x="0" y="0"/>
          <a:ext cx="0" cy="0"/>
          <a:chOff x="0" y="0"/>
          <a:chExt cx="0" cy="0"/>
        </a:xfrm>
      </p:grpSpPr>
      <p:sp>
        <p:nvSpPr>
          <p:cNvPr id="69" name="Shape 69"/>
          <p:cNvSpPr txBox="1"/>
          <p:nvPr>
            <p:ph type="title"/>
          </p:nvPr>
        </p:nvSpPr>
        <p:spPr>
          <a:xfrm>
            <a:off x="722312" y="3305175"/>
            <a:ext cx="7772400" cy="1021499"/>
          </a:xfrm>
          <a:prstGeom prst="rect">
            <a:avLst/>
          </a:prstGeom>
          <a:noFill/>
          <a:ln>
            <a:noFill/>
          </a:ln>
        </p:spPr>
        <p:txBody>
          <a:bodyPr anchorCtr="0" anchor="t" bIns="91425" lIns="91425" rIns="91425" tIns="91425"/>
          <a:lstStyle>
            <a:lvl1pPr lvl="0" rtl="0" algn="l">
              <a:spcBef>
                <a:spcPts val="0"/>
              </a:spcBef>
              <a:defRPr b="1" sz="4000" cap="none"/>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0" name="Shape 70"/>
          <p:cNvSpPr txBox="1"/>
          <p:nvPr>
            <p:ph idx="1" type="body"/>
          </p:nvPr>
        </p:nvSpPr>
        <p:spPr>
          <a:xfrm>
            <a:off x="722312" y="2180034"/>
            <a:ext cx="7772400" cy="1125299"/>
          </a:xfrm>
          <a:prstGeom prst="rect">
            <a:avLst/>
          </a:prstGeom>
          <a:noFill/>
          <a:ln>
            <a:noFill/>
          </a:ln>
        </p:spPr>
        <p:txBody>
          <a:bodyPr anchorCtr="0" anchor="b" bIns="91425" lIns="91425" rIns="91425" tIns="91425"/>
          <a:lstStyle>
            <a:lvl1pPr indent="0" lvl="0" marL="0" rtl="0">
              <a:spcBef>
                <a:spcPts val="0"/>
              </a:spcBef>
              <a:buClr>
                <a:srgbClr val="888888"/>
              </a:buClr>
              <a:buFont typeface="Calibri"/>
              <a:buNone/>
              <a:defRPr sz="2000">
                <a:solidFill>
                  <a:srgbClr val="888888"/>
                </a:solidFill>
              </a:defRPr>
            </a:lvl1pPr>
            <a:lvl2pPr indent="0" lvl="1" marL="457200" rtl="0">
              <a:spcBef>
                <a:spcPts val="0"/>
              </a:spcBef>
              <a:buClr>
                <a:srgbClr val="888888"/>
              </a:buClr>
              <a:buFont typeface="Calibri"/>
              <a:buNone/>
              <a:defRPr sz="1800">
                <a:solidFill>
                  <a:srgbClr val="888888"/>
                </a:solidFill>
              </a:defRPr>
            </a:lvl2pPr>
            <a:lvl3pPr indent="0" lvl="2" marL="914400" rtl="0">
              <a:spcBef>
                <a:spcPts val="0"/>
              </a:spcBef>
              <a:buClr>
                <a:srgbClr val="888888"/>
              </a:buClr>
              <a:buFont typeface="Calibri"/>
              <a:buNone/>
              <a:defRPr sz="1600">
                <a:solidFill>
                  <a:srgbClr val="888888"/>
                </a:solidFill>
              </a:defRPr>
            </a:lvl3pPr>
            <a:lvl4pPr indent="0" lvl="3" marL="1371600" rtl="0">
              <a:spcBef>
                <a:spcPts val="0"/>
              </a:spcBef>
              <a:buClr>
                <a:srgbClr val="888888"/>
              </a:buClr>
              <a:buFont typeface="Calibri"/>
              <a:buNone/>
              <a:defRPr sz="1400">
                <a:solidFill>
                  <a:srgbClr val="888888"/>
                </a:solidFill>
              </a:defRPr>
            </a:lvl4pPr>
            <a:lvl5pPr indent="0" lvl="4" marL="1828800" rtl="0">
              <a:spcBef>
                <a:spcPts val="0"/>
              </a:spcBef>
              <a:buClr>
                <a:srgbClr val="888888"/>
              </a:buClr>
              <a:buFont typeface="Calibri"/>
              <a:buNone/>
              <a:defRPr sz="1400">
                <a:solidFill>
                  <a:srgbClr val="888888"/>
                </a:solidFill>
              </a:defRPr>
            </a:lvl5pPr>
            <a:lvl6pPr indent="0" lvl="5" marL="2286000" rtl="0">
              <a:spcBef>
                <a:spcPts val="0"/>
              </a:spcBef>
              <a:buClr>
                <a:srgbClr val="888888"/>
              </a:buClr>
              <a:buFont typeface="Calibri"/>
              <a:buNone/>
              <a:defRPr sz="1400">
                <a:solidFill>
                  <a:srgbClr val="888888"/>
                </a:solidFill>
              </a:defRPr>
            </a:lvl6pPr>
            <a:lvl7pPr indent="0" lvl="6" marL="2743200" rtl="0">
              <a:spcBef>
                <a:spcPts val="0"/>
              </a:spcBef>
              <a:buClr>
                <a:srgbClr val="888888"/>
              </a:buClr>
              <a:buFont typeface="Calibri"/>
              <a:buNone/>
              <a:defRPr sz="1400">
                <a:solidFill>
                  <a:srgbClr val="888888"/>
                </a:solidFill>
              </a:defRPr>
            </a:lvl7pPr>
            <a:lvl8pPr indent="0" lvl="7" marL="3200400" rtl="0">
              <a:spcBef>
                <a:spcPts val="0"/>
              </a:spcBef>
              <a:buClr>
                <a:srgbClr val="888888"/>
              </a:buClr>
              <a:buFont typeface="Calibri"/>
              <a:buNone/>
              <a:defRPr sz="1400">
                <a:solidFill>
                  <a:srgbClr val="888888"/>
                </a:solidFill>
              </a:defRPr>
            </a:lvl8pPr>
            <a:lvl9pPr indent="0" lvl="8" marL="3657600" rtl="0">
              <a:spcBef>
                <a:spcPts val="0"/>
              </a:spcBef>
              <a:buClr>
                <a:srgbClr val="888888"/>
              </a:buClr>
              <a:buFont typeface="Calibri"/>
              <a:buNone/>
              <a:defRPr sz="1400">
                <a:solidFill>
                  <a:srgbClr val="888888"/>
                </a:solidFill>
              </a:defRPr>
            </a:lvl9pPr>
          </a:lstStyle>
          <a:p/>
        </p:txBody>
      </p:sp>
      <p:sp>
        <p:nvSpPr>
          <p:cNvPr id="71" name="Shape 71"/>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72" name="Shape 72"/>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73" name="Shape 73"/>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74" name="Shape 74"/>
        <p:cNvGrpSpPr/>
        <p:nvPr/>
      </p:nvGrpSpPr>
      <p:grpSpPr>
        <a:xfrm>
          <a:off x="0" y="0"/>
          <a:ext cx="0" cy="0"/>
          <a:chOff x="0" y="0"/>
          <a:chExt cx="0" cy="0"/>
        </a:xfrm>
      </p:grpSpPr>
      <p:sp>
        <p:nvSpPr>
          <p:cNvPr id="75" name="Shape 75"/>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6" name="Shape 76"/>
          <p:cNvSpPr txBox="1"/>
          <p:nvPr>
            <p:ph idx="1" type="body"/>
          </p:nvPr>
        </p:nvSpPr>
        <p:spPr>
          <a:xfrm>
            <a:off x="457200" y="1200150"/>
            <a:ext cx="4038599" cy="3394500"/>
          </a:xfrm>
          <a:prstGeom prst="rect">
            <a:avLst/>
          </a:prstGeom>
          <a:noFill/>
          <a:ln>
            <a:noFill/>
          </a:ln>
        </p:spPr>
        <p:txBody>
          <a:bodyPr anchorCtr="0" anchor="t" bIns="91425" lIns="91425" rIns="91425" tIns="91425"/>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p:txBody>
      </p:sp>
      <p:sp>
        <p:nvSpPr>
          <p:cNvPr id="77" name="Shape 77"/>
          <p:cNvSpPr txBox="1"/>
          <p:nvPr>
            <p:ph idx="2" type="body"/>
          </p:nvPr>
        </p:nvSpPr>
        <p:spPr>
          <a:xfrm>
            <a:off x="4648200" y="1200150"/>
            <a:ext cx="4038599" cy="3394500"/>
          </a:xfrm>
          <a:prstGeom prst="rect">
            <a:avLst/>
          </a:prstGeom>
          <a:noFill/>
          <a:ln>
            <a:noFill/>
          </a:ln>
        </p:spPr>
        <p:txBody>
          <a:bodyPr anchorCtr="0" anchor="t" bIns="91425" lIns="91425" rIns="91425" tIns="91425"/>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p:txBody>
      </p:sp>
      <p:sp>
        <p:nvSpPr>
          <p:cNvPr id="78" name="Shape 78"/>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79" name="Shape 79"/>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80" name="Shape 80"/>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81" name="Shape 81"/>
        <p:cNvGrpSpPr/>
        <p:nvPr/>
      </p:nvGrpSpPr>
      <p:grpSpPr>
        <a:xfrm>
          <a:off x="0" y="0"/>
          <a:ext cx="0" cy="0"/>
          <a:chOff x="0" y="0"/>
          <a:chExt cx="0" cy="0"/>
        </a:xfrm>
      </p:grpSpPr>
      <p:sp>
        <p:nvSpPr>
          <p:cNvPr id="82" name="Shape 82"/>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3" name="Shape 83"/>
          <p:cNvSpPr txBox="1"/>
          <p:nvPr>
            <p:ph idx="1" type="body"/>
          </p:nvPr>
        </p:nvSpPr>
        <p:spPr>
          <a:xfrm>
            <a:off x="457200" y="1151334"/>
            <a:ext cx="4040099" cy="479999"/>
          </a:xfrm>
          <a:prstGeom prst="rect">
            <a:avLst/>
          </a:prstGeom>
          <a:noFill/>
          <a:ln>
            <a:noFill/>
          </a:ln>
        </p:spPr>
        <p:txBody>
          <a:bodyPr anchorCtr="0" anchor="b" bIns="91425" lIns="91425" rIns="91425" tIns="91425"/>
          <a:lstStyle>
            <a:lvl1pPr indent="0" lvl="0" marL="0" rtl="0">
              <a:spcBef>
                <a:spcPts val="0"/>
              </a:spcBef>
              <a:buFont typeface="Calibri"/>
              <a:buNone/>
              <a:defRPr b="1" sz="2400"/>
            </a:lvl1pPr>
            <a:lvl2pPr indent="0" lvl="1" marL="457200" rtl="0">
              <a:spcBef>
                <a:spcPts val="0"/>
              </a:spcBef>
              <a:buFont typeface="Calibri"/>
              <a:buNone/>
              <a:defRPr b="1" sz="2000"/>
            </a:lvl2pPr>
            <a:lvl3pPr indent="0" lvl="2" marL="914400" rtl="0">
              <a:spcBef>
                <a:spcPts val="0"/>
              </a:spcBef>
              <a:buFont typeface="Calibri"/>
              <a:buNone/>
              <a:defRPr b="1" sz="1800"/>
            </a:lvl3pPr>
            <a:lvl4pPr indent="0" lvl="3" marL="1371600" rtl="0">
              <a:spcBef>
                <a:spcPts val="0"/>
              </a:spcBef>
              <a:buFont typeface="Calibri"/>
              <a:buNone/>
              <a:defRPr b="1" sz="1600"/>
            </a:lvl4pPr>
            <a:lvl5pPr indent="0" lvl="4" marL="1828800" rtl="0">
              <a:spcBef>
                <a:spcPts val="0"/>
              </a:spcBef>
              <a:buFont typeface="Calibri"/>
              <a:buNone/>
              <a:defRPr b="1" sz="1600"/>
            </a:lvl5pPr>
            <a:lvl6pPr indent="0" lvl="5" marL="2286000" rtl="0">
              <a:spcBef>
                <a:spcPts val="0"/>
              </a:spcBef>
              <a:buFont typeface="Calibri"/>
              <a:buNone/>
              <a:defRPr b="1" sz="1600"/>
            </a:lvl6pPr>
            <a:lvl7pPr indent="0" lvl="6" marL="2743200" rtl="0">
              <a:spcBef>
                <a:spcPts val="0"/>
              </a:spcBef>
              <a:buFont typeface="Calibri"/>
              <a:buNone/>
              <a:defRPr b="1" sz="1600"/>
            </a:lvl7pPr>
            <a:lvl8pPr indent="0" lvl="7" marL="3200400" rtl="0">
              <a:spcBef>
                <a:spcPts val="0"/>
              </a:spcBef>
              <a:buFont typeface="Calibri"/>
              <a:buNone/>
              <a:defRPr b="1" sz="1600"/>
            </a:lvl8pPr>
            <a:lvl9pPr indent="0" lvl="8" marL="3657600" rtl="0">
              <a:spcBef>
                <a:spcPts val="0"/>
              </a:spcBef>
              <a:buFont typeface="Calibri"/>
              <a:buNone/>
              <a:defRPr b="1" sz="1600"/>
            </a:lvl9pPr>
          </a:lstStyle>
          <a:p/>
        </p:txBody>
      </p:sp>
      <p:sp>
        <p:nvSpPr>
          <p:cNvPr id="84" name="Shape 84"/>
          <p:cNvSpPr txBox="1"/>
          <p:nvPr>
            <p:ph idx="2" type="body"/>
          </p:nvPr>
        </p:nvSpPr>
        <p:spPr>
          <a:xfrm>
            <a:off x="457200" y="1631156"/>
            <a:ext cx="4040099" cy="2963400"/>
          </a:xfrm>
          <a:prstGeom prst="rect">
            <a:avLst/>
          </a:prstGeom>
          <a:noFill/>
          <a:ln>
            <a:noFill/>
          </a:ln>
        </p:spPr>
        <p:txBody>
          <a:bodyPr anchorCtr="0" anchor="t" bIns="91425" lIns="91425" rIns="91425" tIns="91425"/>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p:txBody>
      </p:sp>
      <p:sp>
        <p:nvSpPr>
          <p:cNvPr id="85" name="Shape 85"/>
          <p:cNvSpPr txBox="1"/>
          <p:nvPr>
            <p:ph idx="3" type="body"/>
          </p:nvPr>
        </p:nvSpPr>
        <p:spPr>
          <a:xfrm>
            <a:off x="4645025" y="1151334"/>
            <a:ext cx="4041900" cy="479999"/>
          </a:xfrm>
          <a:prstGeom prst="rect">
            <a:avLst/>
          </a:prstGeom>
          <a:noFill/>
          <a:ln>
            <a:noFill/>
          </a:ln>
        </p:spPr>
        <p:txBody>
          <a:bodyPr anchorCtr="0" anchor="b" bIns="91425" lIns="91425" rIns="91425" tIns="91425"/>
          <a:lstStyle>
            <a:lvl1pPr indent="0" lvl="0" marL="0" rtl="0">
              <a:spcBef>
                <a:spcPts val="0"/>
              </a:spcBef>
              <a:buFont typeface="Calibri"/>
              <a:buNone/>
              <a:defRPr b="1" sz="2400"/>
            </a:lvl1pPr>
            <a:lvl2pPr indent="0" lvl="1" marL="457200" rtl="0">
              <a:spcBef>
                <a:spcPts val="0"/>
              </a:spcBef>
              <a:buFont typeface="Calibri"/>
              <a:buNone/>
              <a:defRPr b="1" sz="2000"/>
            </a:lvl2pPr>
            <a:lvl3pPr indent="0" lvl="2" marL="914400" rtl="0">
              <a:spcBef>
                <a:spcPts val="0"/>
              </a:spcBef>
              <a:buFont typeface="Calibri"/>
              <a:buNone/>
              <a:defRPr b="1" sz="1800"/>
            </a:lvl3pPr>
            <a:lvl4pPr indent="0" lvl="3" marL="1371600" rtl="0">
              <a:spcBef>
                <a:spcPts val="0"/>
              </a:spcBef>
              <a:buFont typeface="Calibri"/>
              <a:buNone/>
              <a:defRPr b="1" sz="1600"/>
            </a:lvl4pPr>
            <a:lvl5pPr indent="0" lvl="4" marL="1828800" rtl="0">
              <a:spcBef>
                <a:spcPts val="0"/>
              </a:spcBef>
              <a:buFont typeface="Calibri"/>
              <a:buNone/>
              <a:defRPr b="1" sz="1600"/>
            </a:lvl5pPr>
            <a:lvl6pPr indent="0" lvl="5" marL="2286000" rtl="0">
              <a:spcBef>
                <a:spcPts val="0"/>
              </a:spcBef>
              <a:buFont typeface="Calibri"/>
              <a:buNone/>
              <a:defRPr b="1" sz="1600"/>
            </a:lvl6pPr>
            <a:lvl7pPr indent="0" lvl="6" marL="2743200" rtl="0">
              <a:spcBef>
                <a:spcPts val="0"/>
              </a:spcBef>
              <a:buFont typeface="Calibri"/>
              <a:buNone/>
              <a:defRPr b="1" sz="1600"/>
            </a:lvl7pPr>
            <a:lvl8pPr indent="0" lvl="7" marL="3200400" rtl="0">
              <a:spcBef>
                <a:spcPts val="0"/>
              </a:spcBef>
              <a:buFont typeface="Calibri"/>
              <a:buNone/>
              <a:defRPr b="1" sz="1600"/>
            </a:lvl8pPr>
            <a:lvl9pPr indent="0" lvl="8" marL="3657600" rtl="0">
              <a:spcBef>
                <a:spcPts val="0"/>
              </a:spcBef>
              <a:buFont typeface="Calibri"/>
              <a:buNone/>
              <a:defRPr b="1" sz="1600"/>
            </a:lvl9pPr>
          </a:lstStyle>
          <a:p/>
        </p:txBody>
      </p:sp>
      <p:sp>
        <p:nvSpPr>
          <p:cNvPr id="86" name="Shape 86"/>
          <p:cNvSpPr txBox="1"/>
          <p:nvPr>
            <p:ph idx="4" type="body"/>
          </p:nvPr>
        </p:nvSpPr>
        <p:spPr>
          <a:xfrm>
            <a:off x="4645025" y="1631156"/>
            <a:ext cx="4041900" cy="2963400"/>
          </a:xfrm>
          <a:prstGeom prst="rect">
            <a:avLst/>
          </a:prstGeom>
          <a:noFill/>
          <a:ln>
            <a:noFill/>
          </a:ln>
        </p:spPr>
        <p:txBody>
          <a:bodyPr anchorCtr="0" anchor="t" bIns="91425" lIns="91425" rIns="91425" tIns="91425"/>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p:txBody>
      </p:sp>
      <p:sp>
        <p:nvSpPr>
          <p:cNvPr id="87" name="Shape 87"/>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88" name="Shape 88"/>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89" name="Shape 89"/>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90" name="Shape 90"/>
        <p:cNvGrpSpPr/>
        <p:nvPr/>
      </p:nvGrpSpPr>
      <p:grpSpPr>
        <a:xfrm>
          <a:off x="0" y="0"/>
          <a:ext cx="0" cy="0"/>
          <a:chOff x="0" y="0"/>
          <a:chExt cx="0" cy="0"/>
        </a:xfrm>
      </p:grpSpPr>
      <p:sp>
        <p:nvSpPr>
          <p:cNvPr id="91" name="Shape 91"/>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2" name="Shape 92"/>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93" name="Shape 93"/>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94" name="Shape 94"/>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5" name="Shape 95"/>
        <p:cNvGrpSpPr/>
        <p:nvPr/>
      </p:nvGrpSpPr>
      <p:grpSpPr>
        <a:xfrm>
          <a:off x="0" y="0"/>
          <a:ext cx="0" cy="0"/>
          <a:chOff x="0" y="0"/>
          <a:chExt cx="0" cy="0"/>
        </a:xfrm>
      </p:grpSpPr>
      <p:sp>
        <p:nvSpPr>
          <p:cNvPr id="96" name="Shape 96"/>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97" name="Shape 97"/>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98" name="Shape 98"/>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99" name="Shape 99"/>
        <p:cNvGrpSpPr/>
        <p:nvPr/>
      </p:nvGrpSpPr>
      <p:grpSpPr>
        <a:xfrm>
          <a:off x="0" y="0"/>
          <a:ext cx="0" cy="0"/>
          <a:chOff x="0" y="0"/>
          <a:chExt cx="0" cy="0"/>
        </a:xfrm>
      </p:grpSpPr>
      <p:sp>
        <p:nvSpPr>
          <p:cNvPr id="100" name="Shape 100"/>
          <p:cNvSpPr txBox="1"/>
          <p:nvPr>
            <p:ph type="title"/>
          </p:nvPr>
        </p:nvSpPr>
        <p:spPr>
          <a:xfrm>
            <a:off x="457200" y="204787"/>
            <a:ext cx="3008399" cy="871499"/>
          </a:xfrm>
          <a:prstGeom prst="rect">
            <a:avLst/>
          </a:prstGeom>
          <a:noFill/>
          <a:ln>
            <a:noFill/>
          </a:ln>
        </p:spPr>
        <p:txBody>
          <a:bodyPr anchorCtr="0" anchor="b" bIns="91425" lIns="91425" rIns="91425" tIns="91425"/>
          <a:lstStyle>
            <a:lvl1pPr lvl="0" rtl="0" algn="l">
              <a:spcBef>
                <a:spcPts val="0"/>
              </a:spcBef>
              <a:defRPr b="1" sz="20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1" name="Shape 101"/>
          <p:cNvSpPr txBox="1"/>
          <p:nvPr>
            <p:ph idx="1" type="body"/>
          </p:nvPr>
        </p:nvSpPr>
        <p:spPr>
          <a:xfrm>
            <a:off x="3575050" y="204787"/>
            <a:ext cx="5111699" cy="4389599"/>
          </a:xfrm>
          <a:prstGeom prst="rect">
            <a:avLst/>
          </a:prstGeom>
          <a:noFill/>
          <a:ln>
            <a:noFill/>
          </a:ln>
        </p:spPr>
        <p:txBody>
          <a:bodyPr anchorCtr="0" anchor="t" bIns="91425" lIns="91425" rIns="91425" tIns="91425"/>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p:txBody>
      </p:sp>
      <p:sp>
        <p:nvSpPr>
          <p:cNvPr id="102" name="Shape 102"/>
          <p:cNvSpPr txBox="1"/>
          <p:nvPr>
            <p:ph idx="2" type="body"/>
          </p:nvPr>
        </p:nvSpPr>
        <p:spPr>
          <a:xfrm>
            <a:off x="457200" y="1076325"/>
            <a:ext cx="3008399" cy="3518399"/>
          </a:xfrm>
          <a:prstGeom prst="rect">
            <a:avLst/>
          </a:prstGeom>
          <a:noFill/>
          <a:ln>
            <a:noFill/>
          </a:ln>
        </p:spPr>
        <p:txBody>
          <a:bodyPr anchorCtr="0" anchor="t" bIns="91425" lIns="91425" rIns="91425" tIns="91425"/>
          <a:lstStyle>
            <a:lvl1pPr indent="0" lvl="0" marL="0" rtl="0">
              <a:spcBef>
                <a:spcPts val="0"/>
              </a:spcBef>
              <a:buFont typeface="Calibri"/>
              <a:buNone/>
              <a:defRPr sz="1400"/>
            </a:lvl1pPr>
            <a:lvl2pPr indent="0" lvl="1" marL="457200" rtl="0">
              <a:spcBef>
                <a:spcPts val="0"/>
              </a:spcBef>
              <a:buFont typeface="Calibri"/>
              <a:buNone/>
              <a:defRPr sz="1200"/>
            </a:lvl2pPr>
            <a:lvl3pPr indent="0" lvl="2" marL="914400" rtl="0">
              <a:spcBef>
                <a:spcPts val="0"/>
              </a:spcBef>
              <a:buFont typeface="Calibri"/>
              <a:buNone/>
              <a:defRPr sz="1000"/>
            </a:lvl3pPr>
            <a:lvl4pPr indent="0" lvl="3" marL="1371600" rtl="0">
              <a:spcBef>
                <a:spcPts val="0"/>
              </a:spcBef>
              <a:buFont typeface="Calibri"/>
              <a:buNone/>
              <a:defRPr sz="900"/>
            </a:lvl4pPr>
            <a:lvl5pPr indent="0" lvl="4" marL="1828800" rtl="0">
              <a:spcBef>
                <a:spcPts val="0"/>
              </a:spcBef>
              <a:buFont typeface="Calibri"/>
              <a:buNone/>
              <a:defRPr sz="900"/>
            </a:lvl5pPr>
            <a:lvl6pPr indent="0" lvl="5" marL="2286000" rtl="0">
              <a:spcBef>
                <a:spcPts val="0"/>
              </a:spcBef>
              <a:buFont typeface="Calibri"/>
              <a:buNone/>
              <a:defRPr sz="900"/>
            </a:lvl6pPr>
            <a:lvl7pPr indent="0" lvl="6" marL="2743200" rtl="0">
              <a:spcBef>
                <a:spcPts val="0"/>
              </a:spcBef>
              <a:buFont typeface="Calibri"/>
              <a:buNone/>
              <a:defRPr sz="900"/>
            </a:lvl7pPr>
            <a:lvl8pPr indent="0" lvl="7" marL="3200400" rtl="0">
              <a:spcBef>
                <a:spcPts val="0"/>
              </a:spcBef>
              <a:buFont typeface="Calibri"/>
              <a:buNone/>
              <a:defRPr sz="900"/>
            </a:lvl8pPr>
            <a:lvl9pPr indent="0" lvl="8" marL="3657600" rtl="0">
              <a:spcBef>
                <a:spcPts val="0"/>
              </a:spcBef>
              <a:buFont typeface="Calibri"/>
              <a:buNone/>
              <a:defRPr sz="900"/>
            </a:lvl9pPr>
          </a:lstStyle>
          <a:p/>
        </p:txBody>
      </p:sp>
      <p:sp>
        <p:nvSpPr>
          <p:cNvPr id="103" name="Shape 103"/>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04" name="Shape 104"/>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05" name="Shape 105"/>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06" name="Shape 106"/>
        <p:cNvGrpSpPr/>
        <p:nvPr/>
      </p:nvGrpSpPr>
      <p:grpSpPr>
        <a:xfrm>
          <a:off x="0" y="0"/>
          <a:ext cx="0" cy="0"/>
          <a:chOff x="0" y="0"/>
          <a:chExt cx="0" cy="0"/>
        </a:xfrm>
      </p:grpSpPr>
      <p:sp>
        <p:nvSpPr>
          <p:cNvPr id="107" name="Shape 107"/>
          <p:cNvSpPr txBox="1"/>
          <p:nvPr>
            <p:ph type="title"/>
          </p:nvPr>
        </p:nvSpPr>
        <p:spPr>
          <a:xfrm>
            <a:off x="1792288" y="3600450"/>
            <a:ext cx="5486399" cy="425099"/>
          </a:xfrm>
          <a:prstGeom prst="rect">
            <a:avLst/>
          </a:prstGeom>
          <a:noFill/>
          <a:ln>
            <a:noFill/>
          </a:ln>
        </p:spPr>
        <p:txBody>
          <a:bodyPr anchorCtr="0" anchor="b" bIns="91425" lIns="91425" rIns="91425" tIns="91425"/>
          <a:lstStyle>
            <a:lvl1pPr lvl="0" rtl="0" algn="l">
              <a:spcBef>
                <a:spcPts val="0"/>
              </a:spcBef>
              <a:defRPr b="1" sz="20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8" name="Shape 108"/>
          <p:cNvSpPr/>
          <p:nvPr>
            <p:ph idx="2" type="pic"/>
          </p:nvPr>
        </p:nvSpPr>
        <p:spPr>
          <a:xfrm>
            <a:off x="1792288" y="459581"/>
            <a:ext cx="5486399" cy="3086099"/>
          </a:xfrm>
          <a:prstGeom prst="rect">
            <a:avLst/>
          </a:prstGeom>
          <a:noFill/>
          <a:ln>
            <a:noFill/>
          </a:ln>
        </p:spPr>
        <p:txBody>
          <a:bodyPr anchorCtr="0" anchor="ctr" bIns="91425" lIns="91425" rIns="91425" tIns="91425"/>
          <a:lstStyle>
            <a:lvl1pPr indent="0" lvl="0" marL="0" marR="0" rtl="0" algn="l">
              <a:spcBef>
                <a:spcPts val="0"/>
              </a:spcBef>
              <a:buClr>
                <a:srgbClr val="888888"/>
              </a:buClr>
              <a:buFont typeface="Calibri"/>
              <a:buNone/>
              <a:defRPr b="0" i="0" sz="3200" u="none" cap="none" strike="noStrike">
                <a:solidFill>
                  <a:srgbClr val="888888"/>
                </a:solidFill>
                <a:latin typeface="Calibri"/>
                <a:ea typeface="Calibri"/>
                <a:cs typeface="Calibri"/>
                <a:sym typeface="Calibri"/>
              </a:defRPr>
            </a:lvl1pPr>
            <a:lvl2pPr indent="0" lvl="1" marL="457200" marR="0" rtl="0" algn="l">
              <a:spcBef>
                <a:spcPts val="0"/>
              </a:spcBef>
              <a:buClr>
                <a:schemeClr val="dk1"/>
              </a:buClr>
              <a:buFont typeface="Calibri"/>
              <a:buNone/>
              <a:defRPr b="0" i="0" sz="2800" u="none" cap="none" strike="noStrike">
                <a:solidFill>
                  <a:schemeClr val="dk1"/>
                </a:solidFill>
                <a:latin typeface="Calibri"/>
                <a:ea typeface="Calibri"/>
                <a:cs typeface="Calibri"/>
                <a:sym typeface="Calibri"/>
              </a:defRPr>
            </a:lvl2pPr>
            <a:lvl3pPr indent="0" lvl="2" marL="914400" marR="0" rtl="0" algn="l">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3pPr>
            <a:lvl4pPr indent="0" lvl="3" marL="13716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4pPr>
            <a:lvl5pPr indent="0" lvl="4" marL="18288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5pPr>
            <a:lvl6pPr indent="0" lvl="5" marL="22860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6pPr>
            <a:lvl7pPr indent="0" lvl="6" marL="27432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7pPr>
            <a:lvl8pPr indent="0" lvl="7" marL="32004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8pPr>
            <a:lvl9pPr indent="0" lvl="8" marL="36576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9pPr>
          </a:lstStyle>
          <a:p/>
        </p:txBody>
      </p:sp>
      <p:sp>
        <p:nvSpPr>
          <p:cNvPr id="109" name="Shape 109"/>
          <p:cNvSpPr txBox="1"/>
          <p:nvPr>
            <p:ph idx="1" type="body"/>
          </p:nvPr>
        </p:nvSpPr>
        <p:spPr>
          <a:xfrm>
            <a:off x="1792288" y="4025503"/>
            <a:ext cx="5486399" cy="603599"/>
          </a:xfrm>
          <a:prstGeom prst="rect">
            <a:avLst/>
          </a:prstGeom>
          <a:noFill/>
          <a:ln>
            <a:noFill/>
          </a:ln>
        </p:spPr>
        <p:txBody>
          <a:bodyPr anchorCtr="0" anchor="t" bIns="91425" lIns="91425" rIns="91425" tIns="91425"/>
          <a:lstStyle>
            <a:lvl1pPr indent="0" lvl="0" marL="0" rtl="0">
              <a:spcBef>
                <a:spcPts val="0"/>
              </a:spcBef>
              <a:buFont typeface="Calibri"/>
              <a:buNone/>
              <a:defRPr sz="1400"/>
            </a:lvl1pPr>
            <a:lvl2pPr indent="0" lvl="1" marL="457200" rtl="0">
              <a:spcBef>
                <a:spcPts val="0"/>
              </a:spcBef>
              <a:buFont typeface="Calibri"/>
              <a:buNone/>
              <a:defRPr sz="1200"/>
            </a:lvl2pPr>
            <a:lvl3pPr indent="0" lvl="2" marL="914400" rtl="0">
              <a:spcBef>
                <a:spcPts val="0"/>
              </a:spcBef>
              <a:buFont typeface="Calibri"/>
              <a:buNone/>
              <a:defRPr sz="1000"/>
            </a:lvl3pPr>
            <a:lvl4pPr indent="0" lvl="3" marL="1371600" rtl="0">
              <a:spcBef>
                <a:spcPts val="0"/>
              </a:spcBef>
              <a:buFont typeface="Calibri"/>
              <a:buNone/>
              <a:defRPr sz="900"/>
            </a:lvl4pPr>
            <a:lvl5pPr indent="0" lvl="4" marL="1828800" rtl="0">
              <a:spcBef>
                <a:spcPts val="0"/>
              </a:spcBef>
              <a:buFont typeface="Calibri"/>
              <a:buNone/>
              <a:defRPr sz="900"/>
            </a:lvl5pPr>
            <a:lvl6pPr indent="0" lvl="5" marL="2286000" rtl="0">
              <a:spcBef>
                <a:spcPts val="0"/>
              </a:spcBef>
              <a:buFont typeface="Calibri"/>
              <a:buNone/>
              <a:defRPr sz="900"/>
            </a:lvl6pPr>
            <a:lvl7pPr indent="0" lvl="6" marL="2743200" rtl="0">
              <a:spcBef>
                <a:spcPts val="0"/>
              </a:spcBef>
              <a:buFont typeface="Calibri"/>
              <a:buNone/>
              <a:defRPr sz="900"/>
            </a:lvl7pPr>
            <a:lvl8pPr indent="0" lvl="7" marL="3200400" rtl="0">
              <a:spcBef>
                <a:spcPts val="0"/>
              </a:spcBef>
              <a:buFont typeface="Calibri"/>
              <a:buNone/>
              <a:defRPr sz="900"/>
            </a:lvl8pPr>
            <a:lvl9pPr indent="0" lvl="8" marL="3657600" rtl="0">
              <a:spcBef>
                <a:spcPts val="0"/>
              </a:spcBef>
              <a:buFont typeface="Calibri"/>
              <a:buNone/>
              <a:defRPr sz="900"/>
            </a:lvl9pPr>
          </a:lstStyle>
          <a:p/>
        </p:txBody>
      </p:sp>
      <p:sp>
        <p:nvSpPr>
          <p:cNvPr id="110" name="Shape 110"/>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11" name="Shape 111"/>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12" name="Shape 112"/>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599"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13" name="Shape 113"/>
        <p:cNvGrpSpPr/>
        <p:nvPr/>
      </p:nvGrpSpPr>
      <p:grpSpPr>
        <a:xfrm>
          <a:off x="0" y="0"/>
          <a:ext cx="0" cy="0"/>
          <a:chOff x="0" y="0"/>
          <a:chExt cx="0" cy="0"/>
        </a:xfrm>
      </p:grpSpPr>
      <p:sp>
        <p:nvSpPr>
          <p:cNvPr id="114" name="Shape 114"/>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5" name="Shape 115"/>
          <p:cNvSpPr txBox="1"/>
          <p:nvPr>
            <p:ph idx="1" type="body"/>
          </p:nvPr>
        </p:nvSpPr>
        <p:spPr>
          <a:xfrm rot="5400000">
            <a:off x="2874749" y="-1217400"/>
            <a:ext cx="3394500" cy="8229600"/>
          </a:xfrm>
          <a:prstGeom prst="rect">
            <a:avLst/>
          </a:prstGeom>
          <a:noFill/>
          <a:ln>
            <a:noFill/>
          </a:ln>
        </p:spPr>
        <p:txBody>
          <a:bodyPr anchorCtr="0" anchor="t" bIns="91425" lIns="91425" rIns="91425" tIns="91425"/>
          <a:lstStyle>
            <a:lvl1pPr indent="-139700" lvl="0" marL="342900" rtl="0" algn="l">
              <a:spcBef>
                <a:spcPts val="640"/>
              </a:spcBef>
              <a:buClr>
                <a:schemeClr val="dk1"/>
              </a:buClr>
              <a:buFont typeface="Arial"/>
              <a:buChar char="•"/>
              <a:defRPr sz="3200">
                <a:solidFill>
                  <a:schemeClr val="dk1"/>
                </a:solidFill>
                <a:latin typeface="Calibri"/>
                <a:ea typeface="Calibri"/>
                <a:cs typeface="Calibri"/>
                <a:sym typeface="Calibri"/>
              </a:defRPr>
            </a:lvl1pPr>
            <a:lvl2pPr indent="-107950" lvl="1" marL="742950" rtl="0" algn="l">
              <a:spcBef>
                <a:spcPts val="560"/>
              </a:spcBef>
              <a:buClr>
                <a:schemeClr val="dk1"/>
              </a:buClr>
              <a:buFont typeface="Arial"/>
              <a:buChar char="–"/>
              <a:defRPr sz="2800">
                <a:solidFill>
                  <a:schemeClr val="dk1"/>
                </a:solidFill>
                <a:latin typeface="Calibri"/>
                <a:ea typeface="Calibri"/>
                <a:cs typeface="Calibri"/>
                <a:sym typeface="Calibri"/>
              </a:defRPr>
            </a:lvl2pPr>
            <a:lvl3pPr indent="-76200" lvl="2" marL="1143000" rtl="0" algn="l">
              <a:spcBef>
                <a:spcPts val="480"/>
              </a:spcBef>
              <a:buClr>
                <a:schemeClr val="dk1"/>
              </a:buClr>
              <a:buFont typeface="Arial"/>
              <a:buChar char="•"/>
              <a:defRPr sz="2400">
                <a:solidFill>
                  <a:schemeClr val="dk1"/>
                </a:solidFill>
                <a:latin typeface="Calibri"/>
                <a:ea typeface="Calibri"/>
                <a:cs typeface="Calibri"/>
                <a:sym typeface="Calibri"/>
              </a:defRPr>
            </a:lvl3pPr>
            <a:lvl4pPr indent="-101600" lvl="3" marL="1600200" rtl="0" algn="l">
              <a:spcBef>
                <a:spcPts val="400"/>
              </a:spcBef>
              <a:buClr>
                <a:schemeClr val="dk1"/>
              </a:buClr>
              <a:buFont typeface="Arial"/>
              <a:buChar char="–"/>
              <a:defRPr sz="2000">
                <a:solidFill>
                  <a:schemeClr val="dk1"/>
                </a:solidFill>
                <a:latin typeface="Calibri"/>
                <a:ea typeface="Calibri"/>
                <a:cs typeface="Calibri"/>
                <a:sym typeface="Calibri"/>
              </a:defRPr>
            </a:lvl4pPr>
            <a:lvl5pPr indent="-101600" lvl="4" marL="2057400" rtl="0" algn="l">
              <a:spcBef>
                <a:spcPts val="400"/>
              </a:spcBef>
              <a:buClr>
                <a:schemeClr val="dk1"/>
              </a:buClr>
              <a:buFont typeface="Arial"/>
              <a:buChar char="»"/>
              <a:defRPr sz="2000">
                <a:solidFill>
                  <a:schemeClr val="dk1"/>
                </a:solidFill>
                <a:latin typeface="Calibri"/>
                <a:ea typeface="Calibri"/>
                <a:cs typeface="Calibri"/>
                <a:sym typeface="Calibri"/>
              </a:defRPr>
            </a:lvl5pPr>
            <a:lvl6pPr indent="-101600" lvl="5" marL="2514600" rtl="0" algn="l">
              <a:spcBef>
                <a:spcPts val="400"/>
              </a:spcBef>
              <a:buClr>
                <a:schemeClr val="dk1"/>
              </a:buClr>
              <a:buFont typeface="Arial"/>
              <a:buChar char="•"/>
              <a:defRPr sz="2000">
                <a:solidFill>
                  <a:schemeClr val="dk1"/>
                </a:solidFill>
                <a:latin typeface="Calibri"/>
                <a:ea typeface="Calibri"/>
                <a:cs typeface="Calibri"/>
                <a:sym typeface="Calibri"/>
              </a:defRPr>
            </a:lvl6pPr>
            <a:lvl7pPr indent="-101600" lvl="6" marL="2971800" rtl="0" algn="l">
              <a:spcBef>
                <a:spcPts val="400"/>
              </a:spcBef>
              <a:buClr>
                <a:schemeClr val="dk1"/>
              </a:buClr>
              <a:buFont typeface="Arial"/>
              <a:buChar char="•"/>
              <a:defRPr sz="2000">
                <a:solidFill>
                  <a:schemeClr val="dk1"/>
                </a:solidFill>
                <a:latin typeface="Calibri"/>
                <a:ea typeface="Calibri"/>
                <a:cs typeface="Calibri"/>
                <a:sym typeface="Calibri"/>
              </a:defRPr>
            </a:lvl7pPr>
            <a:lvl8pPr indent="-101600" lvl="7" marL="3429000" rtl="0" algn="l">
              <a:spcBef>
                <a:spcPts val="400"/>
              </a:spcBef>
              <a:buClr>
                <a:schemeClr val="dk1"/>
              </a:buClr>
              <a:buFont typeface="Arial"/>
              <a:buChar char="•"/>
              <a:defRPr sz="2000">
                <a:solidFill>
                  <a:schemeClr val="dk1"/>
                </a:solidFill>
                <a:latin typeface="Calibri"/>
                <a:ea typeface="Calibri"/>
                <a:cs typeface="Calibri"/>
                <a:sym typeface="Calibri"/>
              </a:defRPr>
            </a:lvl8pPr>
            <a:lvl9pPr indent="-101600" lvl="8" marL="3886200" rtl="0" algn="l">
              <a:spcBef>
                <a:spcPts val="400"/>
              </a:spcBef>
              <a:buClr>
                <a:schemeClr val="dk1"/>
              </a:buClr>
              <a:buFont typeface="Arial"/>
              <a:buChar char="•"/>
              <a:defRPr sz="2000">
                <a:solidFill>
                  <a:schemeClr val="dk1"/>
                </a:solidFill>
                <a:latin typeface="Calibri"/>
                <a:ea typeface="Calibri"/>
                <a:cs typeface="Calibri"/>
                <a:sym typeface="Calibri"/>
              </a:defRPr>
            </a:lvl9pPr>
          </a:lstStyle>
          <a:p/>
        </p:txBody>
      </p:sp>
      <p:sp>
        <p:nvSpPr>
          <p:cNvPr id="116" name="Shape 116"/>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17" name="Shape 117"/>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18" name="Shape 118"/>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19" name="Shape 119"/>
        <p:cNvGrpSpPr/>
        <p:nvPr/>
      </p:nvGrpSpPr>
      <p:grpSpPr>
        <a:xfrm>
          <a:off x="0" y="0"/>
          <a:ext cx="0" cy="0"/>
          <a:chOff x="0" y="0"/>
          <a:chExt cx="0" cy="0"/>
        </a:xfrm>
      </p:grpSpPr>
      <p:sp>
        <p:nvSpPr>
          <p:cNvPr id="120" name="Shape 120"/>
          <p:cNvSpPr txBox="1"/>
          <p:nvPr>
            <p:ph type="title"/>
          </p:nvPr>
        </p:nvSpPr>
        <p:spPr>
          <a:xfrm rot="5400000">
            <a:off x="5463749" y="1371628"/>
            <a:ext cx="4388700" cy="20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21" name="Shape 121"/>
          <p:cNvSpPr txBox="1"/>
          <p:nvPr>
            <p:ph idx="1" type="body"/>
          </p:nvPr>
        </p:nvSpPr>
        <p:spPr>
          <a:xfrm rot="5400000">
            <a:off x="1272750" y="-609571"/>
            <a:ext cx="4388700" cy="6019799"/>
          </a:xfrm>
          <a:prstGeom prst="rect">
            <a:avLst/>
          </a:prstGeom>
          <a:noFill/>
          <a:ln>
            <a:noFill/>
          </a:ln>
        </p:spPr>
        <p:txBody>
          <a:bodyPr anchorCtr="0" anchor="t" bIns="91425" lIns="91425" rIns="91425" tIns="91425"/>
          <a:lstStyle>
            <a:lvl1pPr indent="-139700" lvl="0" marL="342900" rtl="0" algn="l">
              <a:spcBef>
                <a:spcPts val="640"/>
              </a:spcBef>
              <a:buClr>
                <a:schemeClr val="dk1"/>
              </a:buClr>
              <a:buFont typeface="Arial"/>
              <a:buChar char="•"/>
              <a:defRPr sz="3200">
                <a:solidFill>
                  <a:schemeClr val="dk1"/>
                </a:solidFill>
                <a:latin typeface="Calibri"/>
                <a:ea typeface="Calibri"/>
                <a:cs typeface="Calibri"/>
                <a:sym typeface="Calibri"/>
              </a:defRPr>
            </a:lvl1pPr>
            <a:lvl2pPr indent="-107950" lvl="1" marL="742950" rtl="0" algn="l">
              <a:spcBef>
                <a:spcPts val="560"/>
              </a:spcBef>
              <a:buClr>
                <a:schemeClr val="dk1"/>
              </a:buClr>
              <a:buFont typeface="Arial"/>
              <a:buChar char="–"/>
              <a:defRPr sz="2800">
                <a:solidFill>
                  <a:schemeClr val="dk1"/>
                </a:solidFill>
                <a:latin typeface="Calibri"/>
                <a:ea typeface="Calibri"/>
                <a:cs typeface="Calibri"/>
                <a:sym typeface="Calibri"/>
              </a:defRPr>
            </a:lvl2pPr>
            <a:lvl3pPr indent="-76200" lvl="2" marL="1143000" rtl="0" algn="l">
              <a:spcBef>
                <a:spcPts val="480"/>
              </a:spcBef>
              <a:buClr>
                <a:schemeClr val="dk1"/>
              </a:buClr>
              <a:buFont typeface="Arial"/>
              <a:buChar char="•"/>
              <a:defRPr sz="2400">
                <a:solidFill>
                  <a:schemeClr val="dk1"/>
                </a:solidFill>
                <a:latin typeface="Calibri"/>
                <a:ea typeface="Calibri"/>
                <a:cs typeface="Calibri"/>
                <a:sym typeface="Calibri"/>
              </a:defRPr>
            </a:lvl3pPr>
            <a:lvl4pPr indent="-101600" lvl="3" marL="1600200" rtl="0" algn="l">
              <a:spcBef>
                <a:spcPts val="400"/>
              </a:spcBef>
              <a:buClr>
                <a:schemeClr val="dk1"/>
              </a:buClr>
              <a:buFont typeface="Arial"/>
              <a:buChar char="–"/>
              <a:defRPr sz="2000">
                <a:solidFill>
                  <a:schemeClr val="dk1"/>
                </a:solidFill>
                <a:latin typeface="Calibri"/>
                <a:ea typeface="Calibri"/>
                <a:cs typeface="Calibri"/>
                <a:sym typeface="Calibri"/>
              </a:defRPr>
            </a:lvl4pPr>
            <a:lvl5pPr indent="-101600" lvl="4" marL="2057400" rtl="0" algn="l">
              <a:spcBef>
                <a:spcPts val="400"/>
              </a:spcBef>
              <a:buClr>
                <a:schemeClr val="dk1"/>
              </a:buClr>
              <a:buFont typeface="Arial"/>
              <a:buChar char="»"/>
              <a:defRPr sz="2000">
                <a:solidFill>
                  <a:schemeClr val="dk1"/>
                </a:solidFill>
                <a:latin typeface="Calibri"/>
                <a:ea typeface="Calibri"/>
                <a:cs typeface="Calibri"/>
                <a:sym typeface="Calibri"/>
              </a:defRPr>
            </a:lvl5pPr>
            <a:lvl6pPr indent="-101600" lvl="5" marL="2514600" rtl="0" algn="l">
              <a:spcBef>
                <a:spcPts val="400"/>
              </a:spcBef>
              <a:buClr>
                <a:schemeClr val="dk1"/>
              </a:buClr>
              <a:buFont typeface="Arial"/>
              <a:buChar char="•"/>
              <a:defRPr sz="2000">
                <a:solidFill>
                  <a:schemeClr val="dk1"/>
                </a:solidFill>
                <a:latin typeface="Calibri"/>
                <a:ea typeface="Calibri"/>
                <a:cs typeface="Calibri"/>
                <a:sym typeface="Calibri"/>
              </a:defRPr>
            </a:lvl6pPr>
            <a:lvl7pPr indent="-101600" lvl="6" marL="2971800" rtl="0" algn="l">
              <a:spcBef>
                <a:spcPts val="400"/>
              </a:spcBef>
              <a:buClr>
                <a:schemeClr val="dk1"/>
              </a:buClr>
              <a:buFont typeface="Arial"/>
              <a:buChar char="•"/>
              <a:defRPr sz="2000">
                <a:solidFill>
                  <a:schemeClr val="dk1"/>
                </a:solidFill>
                <a:latin typeface="Calibri"/>
                <a:ea typeface="Calibri"/>
                <a:cs typeface="Calibri"/>
                <a:sym typeface="Calibri"/>
              </a:defRPr>
            </a:lvl7pPr>
            <a:lvl8pPr indent="-101600" lvl="7" marL="3429000" rtl="0" algn="l">
              <a:spcBef>
                <a:spcPts val="400"/>
              </a:spcBef>
              <a:buClr>
                <a:schemeClr val="dk1"/>
              </a:buClr>
              <a:buFont typeface="Arial"/>
              <a:buChar char="•"/>
              <a:defRPr sz="2000">
                <a:solidFill>
                  <a:schemeClr val="dk1"/>
                </a:solidFill>
                <a:latin typeface="Calibri"/>
                <a:ea typeface="Calibri"/>
                <a:cs typeface="Calibri"/>
                <a:sym typeface="Calibri"/>
              </a:defRPr>
            </a:lvl8pPr>
            <a:lvl9pPr indent="-101600" lvl="8" marL="3886200" rtl="0" algn="l">
              <a:spcBef>
                <a:spcPts val="400"/>
              </a:spcBef>
              <a:buClr>
                <a:schemeClr val="dk1"/>
              </a:buClr>
              <a:buFont typeface="Arial"/>
              <a:buChar char="•"/>
              <a:defRPr sz="2000">
                <a:solidFill>
                  <a:schemeClr val="dk1"/>
                </a:solidFill>
                <a:latin typeface="Calibri"/>
                <a:ea typeface="Calibri"/>
                <a:cs typeface="Calibri"/>
                <a:sym typeface="Calibri"/>
              </a:defRPr>
            </a:lvl9pPr>
          </a:lstStyle>
          <a:p/>
        </p:txBody>
      </p:sp>
      <p:sp>
        <p:nvSpPr>
          <p:cNvPr id="122" name="Shape 122"/>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23" name="Shape 123"/>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24" name="Shape 124"/>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7999"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199"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199"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099"/>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599"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599"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572699"/>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otherStyle>
  </p:txStyles>
</p:sldMaster>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457200" y="205978"/>
            <a:ext cx="8229600" cy="8574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marL="0" marR="0" rtl="0" algn="l">
              <a:spcBef>
                <a:spcPts val="0"/>
              </a:spcBef>
              <a:defRPr/>
            </a:lvl2pPr>
            <a:lvl3pPr indent="0" lvl="2" marL="0" marR="0" rtl="0" algn="l">
              <a:spcBef>
                <a:spcPts val="0"/>
              </a:spcBef>
              <a:defRPr/>
            </a:lvl3pPr>
            <a:lvl4pPr indent="0" lvl="3" marL="0" marR="0" rtl="0" algn="l">
              <a:spcBef>
                <a:spcPts val="0"/>
              </a:spcBef>
              <a:defRPr/>
            </a:lvl4pPr>
            <a:lvl5pPr indent="0" lvl="4" marL="0" marR="0" rtl="0" algn="l">
              <a:spcBef>
                <a:spcPts val="0"/>
              </a:spcBef>
              <a:defRPr/>
            </a:lvl5pPr>
            <a:lvl6pPr indent="0" lvl="5" marL="0" marR="0" rtl="0" algn="l">
              <a:spcBef>
                <a:spcPts val="0"/>
              </a:spcBef>
              <a:defRPr/>
            </a:lvl6pPr>
            <a:lvl7pPr indent="0" lvl="6" marL="0" marR="0" rtl="0" algn="l">
              <a:spcBef>
                <a:spcPts val="0"/>
              </a:spcBef>
              <a:defRPr/>
            </a:lvl7pPr>
            <a:lvl8pPr indent="0" lvl="7" marL="0" marR="0" rtl="0" algn="l">
              <a:spcBef>
                <a:spcPts val="0"/>
              </a:spcBef>
              <a:defRPr/>
            </a:lvl8pPr>
            <a:lvl9pPr indent="0" lvl="8" marL="0" marR="0" rtl="0" algn="l">
              <a:spcBef>
                <a:spcPts val="0"/>
              </a:spcBef>
              <a:defRPr/>
            </a:lvl9pPr>
          </a:lstStyle>
          <a:p/>
        </p:txBody>
      </p:sp>
      <p:sp>
        <p:nvSpPr>
          <p:cNvPr id="52" name="Shape 52"/>
          <p:cNvSpPr txBox="1"/>
          <p:nvPr>
            <p:ph idx="1" type="body"/>
          </p:nvPr>
        </p:nvSpPr>
        <p:spPr>
          <a:xfrm>
            <a:off x="457200" y="1200150"/>
            <a:ext cx="8229600" cy="3394500"/>
          </a:xfrm>
          <a:prstGeom prst="rect">
            <a:avLst/>
          </a:prstGeom>
          <a:noFill/>
          <a:ln>
            <a:noFill/>
          </a:ln>
        </p:spPr>
        <p:txBody>
          <a:bodyPr anchorCtr="0" anchor="t" bIns="91425" lIns="91425" rIns="91425" tIns="91425"/>
          <a:lstStyle>
            <a:lvl1pPr indent="-139700" lvl="0" marL="342900" marR="0" rtl="0" algn="l">
              <a:spcBef>
                <a:spcPts val="640"/>
              </a:spcBef>
              <a:buClr>
                <a:schemeClr val="dk1"/>
              </a:buClr>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Shape 53"/>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54" name="Shape 54"/>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55" name="Shape 55"/>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otherStyle>
  </p:txStyles>
</p:sldMaster>
</file>

<file path=ppt/slides/_rels/slide.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xml"/><Relationship Id="rId3" Type="http://schemas.openxmlformats.org/officeDocument/2006/relationships/image" Target="../media/image00.png"/></Relationships>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0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04.jpg"/><Relationship Id="rId4" Type="http://schemas.openxmlformats.org/officeDocument/2006/relationships/image" Target="../media/image0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06.png"/><Relationship Id="rId4" Type="http://schemas.openxmlformats.org/officeDocument/2006/relationships/image" Target="../media/image08.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03.png"/><Relationship Id="rId10" Type="http://schemas.openxmlformats.org/officeDocument/2006/relationships/image" Target="../media/image19.png"/><Relationship Id="rId9" Type="http://schemas.openxmlformats.org/officeDocument/2006/relationships/image" Target="../media/image20.png"/><Relationship Id="rId5" Type="http://schemas.openxmlformats.org/officeDocument/2006/relationships/image" Target="../media/image02.png"/><Relationship Id="rId6" Type="http://schemas.openxmlformats.org/officeDocument/2006/relationships/image" Target="../media/image01.png"/><Relationship Id="rId7" Type="http://schemas.openxmlformats.org/officeDocument/2006/relationships/image" Target="../media/image10.png"/><Relationship Id="rId8"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vimeo.com/142566913" TargetMode="Externa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03.png"/><Relationship Id="rId4" Type="http://schemas.openxmlformats.org/officeDocument/2006/relationships/image" Target="../media/image02.png"/><Relationship Id="rId5" Type="http://schemas.openxmlformats.org/officeDocument/2006/relationships/image" Target="../media/image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07.png"/><Relationship Id="rId5" Type="http://schemas.openxmlformats.org/officeDocument/2006/relationships/image" Target="../media/image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12.jpg"/></Relationships>
</file>

<file path=ppt/slides/slide.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128" name="Shape 128"/>
        <p:cNvGrpSpPr/>
        <p:nvPr/>
      </p:nvGrpSpPr>
      <p:grpSpPr>
        <a:xfrm>
          <a:off x="0" y="0"/>
          <a:ext cx="0" cy="0"/>
          <a:chOff x="0" y="0"/>
          <a:chExt cx="0" cy="0"/>
        </a:xfrm>
      </p:grpSpPr>
      <p:pic>
        <p:nvPicPr>
          <p:cNvPr id="129" name="Shape 129"/>
          <p:cNvPicPr preferRelativeResize="0"/>
          <p:nvPr/>
        </p:nvPicPr>
        <p:blipFill rotWithShape="1">
          <a:blip r:embed="rId3">
            <a:alphaModFix/>
          </a:blip>
          <a:srcRect b="0" l="0" r="0" t="0"/>
          <a:stretch/>
        </p:blipFill>
        <p:spPr>
          <a:xfrm>
            <a:off x="1527362" y="1641924"/>
            <a:ext cx="1572600" cy="1572600"/>
          </a:xfrm>
          <a:prstGeom prst="rect">
            <a:avLst/>
          </a:prstGeom>
          <a:noFill/>
          <a:ln>
            <a:noFill/>
          </a:ln>
        </p:spPr>
      </p:pic>
      <p:sp>
        <p:nvSpPr>
          <p:cNvPr id="130" name="Shape 130"/>
          <p:cNvSpPr txBox="1"/>
          <p:nvPr>
            <p:ph type="ctrTitle"/>
          </p:nvPr>
        </p:nvSpPr>
        <p:spPr>
          <a:xfrm>
            <a:off x="2892238" y="1810008"/>
            <a:ext cx="4245900" cy="1102500"/>
          </a:xfrm>
          <a:prstGeom prst="rect">
            <a:avLst/>
          </a:prstGeom>
          <a:noFill/>
          <a:ln>
            <a:noFill/>
          </a:ln>
        </p:spPr>
        <p:txBody>
          <a:bodyPr anchorCtr="0" anchor="ctr" bIns="45700" lIns="91425" rIns="91425" tIns="45700">
            <a:noAutofit/>
          </a:bodyPr>
          <a:lstStyle/>
          <a:p>
            <a:pPr indent="0" lvl="0" marL="0" marR="0" rtl="0" algn="ctr">
              <a:spcBef>
                <a:spcPts val="0"/>
              </a:spcBef>
              <a:buClr>
                <a:schemeClr val="lt1"/>
              </a:buClr>
              <a:buSzPct val="25000"/>
              <a:buFont typeface="Raleway"/>
              <a:buNone/>
            </a:pPr>
            <a:r>
              <a:rPr b="0" i="0" lang="en" sz="7200" u="none" cap="none" strike="noStrike">
                <a:solidFill>
                  <a:schemeClr val="lt1"/>
                </a:solidFill>
                <a:latin typeface="Raleway"/>
                <a:ea typeface="Raleway"/>
                <a:cs typeface="Raleway"/>
                <a:sym typeface="Raleway"/>
              </a:rPr>
              <a:t>NightOwl</a:t>
            </a:r>
          </a:p>
        </p:txBody>
      </p:sp>
      <p:sp>
        <p:nvSpPr>
          <p:cNvPr id="131" name="Shape 131"/>
          <p:cNvSpPr txBox="1"/>
          <p:nvPr>
            <p:ph idx="1" type="subTitle"/>
          </p:nvPr>
        </p:nvSpPr>
        <p:spPr>
          <a:xfrm>
            <a:off x="0" y="4622075"/>
            <a:ext cx="9144000" cy="445199"/>
          </a:xfrm>
          <a:prstGeom prst="rect">
            <a:avLst/>
          </a:prstGeom>
          <a:noFill/>
          <a:ln>
            <a:noFill/>
          </a:ln>
        </p:spPr>
        <p:txBody>
          <a:bodyPr anchorCtr="0" anchor="t" bIns="45700" lIns="91425" rIns="91425" tIns="45700">
            <a:noAutofit/>
          </a:bodyPr>
          <a:lstStyle/>
          <a:p>
            <a:pPr indent="0" lvl="0" marL="0" marR="0" rtl="0">
              <a:spcBef>
                <a:spcPts val="0"/>
              </a:spcBef>
              <a:buClr>
                <a:srgbClr val="FFFFFF"/>
              </a:buClr>
              <a:buSzPct val="25000"/>
              <a:buFont typeface="Arial"/>
              <a:buNone/>
            </a:pPr>
            <a:r>
              <a:rPr lang="en" sz="2200">
                <a:solidFill>
                  <a:srgbClr val="FFFFFF"/>
                </a:solidFill>
                <a:latin typeface="Helvetica Neue"/>
                <a:ea typeface="Helvetica Neue"/>
                <a:cs typeface="Helvetica Neue"/>
                <a:sym typeface="Helvetica Neue"/>
              </a:rPr>
              <a:t>Griffin Dietz - Lachlan Green - Zara Saraon - </a:t>
            </a:r>
            <a:r>
              <a:rPr lang="en" sz="2200">
                <a:solidFill>
                  <a:schemeClr val="lt1"/>
                </a:solidFill>
                <a:latin typeface="Helvetica Neue"/>
                <a:ea typeface="Helvetica Neue"/>
                <a:cs typeface="Helvetica Neue"/>
                <a:sym typeface="Helvetica Neue"/>
              </a:rPr>
              <a:t>Evan Nixon - Priyanka Rao</a:t>
            </a:r>
            <a:r>
              <a:rPr lang="en" sz="2200">
                <a:solidFill>
                  <a:srgbClr val="FFFFFF"/>
                </a:solidFill>
                <a:latin typeface="Helvetica Neue"/>
                <a:ea typeface="Helvetica Neue"/>
                <a:cs typeface="Helvetica Neue"/>
                <a:sym typeface="Helvetica Neue"/>
              </a:rPr>
              <a:t>  </a:t>
            </a:r>
          </a:p>
        </p:txBody>
      </p:sp>
    </p:spTree>
  </p:cSld>
  <p:clrMapOvr>
    <a:masterClrMapping/>
  </p:clrMapOvr>
  <p:transition spd="slow">
    <p:cut/>
  </p:transition>
</p:sld>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6C458F"/>
                </a:solidFill>
                <a:latin typeface="Helvetica Neue"/>
                <a:ea typeface="Helvetica Neue"/>
                <a:cs typeface="Helvetica Neue"/>
                <a:sym typeface="Helvetica Neue"/>
              </a:rPr>
              <a:t>Problem</a:t>
            </a:r>
          </a:p>
        </p:txBody>
      </p:sp>
      <p:sp>
        <p:nvSpPr>
          <p:cNvPr id="137" name="Shape 137"/>
          <p:cNvSpPr txBox="1"/>
          <p:nvPr>
            <p:ph idx="1" type="body"/>
          </p:nvPr>
        </p:nvSpPr>
        <p:spPr>
          <a:xfrm>
            <a:off x="311700" y="1152475"/>
            <a:ext cx="4598099" cy="3416400"/>
          </a:xfrm>
          <a:prstGeom prst="rect">
            <a:avLst/>
          </a:prstGeom>
        </p:spPr>
        <p:txBody>
          <a:bodyPr anchorCtr="0" anchor="t" bIns="91425" lIns="91425" rIns="91425" tIns="91425">
            <a:noAutofit/>
          </a:bodyPr>
          <a:lstStyle/>
          <a:p>
            <a:pPr lvl="0" rtl="0">
              <a:spcBef>
                <a:spcPts val="0"/>
              </a:spcBef>
              <a:buNone/>
            </a:pPr>
            <a:r>
              <a:rPr b="1" lang="en" sz="2600">
                <a:latin typeface="Helvetica Neue"/>
                <a:ea typeface="Helvetica Neue"/>
                <a:cs typeface="Helvetica Neue"/>
                <a:sym typeface="Helvetica Neue"/>
              </a:rPr>
              <a:t>Imagine...</a:t>
            </a:r>
          </a:p>
          <a:p>
            <a:pPr indent="-393700" lvl="0" marL="457200" rtl="0">
              <a:spcBef>
                <a:spcPts val="0"/>
              </a:spcBef>
              <a:buSzPct val="100000"/>
              <a:buFont typeface="Helvetica Neue"/>
            </a:pPr>
            <a:r>
              <a:rPr lang="en" sz="2600">
                <a:latin typeface="Helvetica Neue"/>
                <a:ea typeface="Helvetica Neue"/>
                <a:cs typeface="Helvetica Neue"/>
                <a:sym typeface="Helvetica Neue"/>
              </a:rPr>
              <a:t>it’s 2 am</a:t>
            </a:r>
          </a:p>
          <a:p>
            <a:pPr indent="-393700" lvl="0" marL="457200" rtl="0">
              <a:spcBef>
                <a:spcPts val="0"/>
              </a:spcBef>
              <a:buSzPct val="100000"/>
              <a:buFont typeface="Helvetica Neue"/>
            </a:pPr>
            <a:r>
              <a:rPr lang="en" sz="2600">
                <a:latin typeface="Helvetica Neue"/>
                <a:ea typeface="Helvetica Neue"/>
                <a:cs typeface="Helvetica Neue"/>
                <a:sym typeface="Helvetica Neue"/>
              </a:rPr>
              <a:t>you’re stuck on a pset that’s due in the morning</a:t>
            </a:r>
          </a:p>
          <a:p>
            <a:pPr indent="-393700" lvl="0" marL="457200" rtl="0">
              <a:spcBef>
                <a:spcPts val="0"/>
              </a:spcBef>
              <a:buSzPct val="100000"/>
              <a:buFont typeface="Helvetica Neue"/>
            </a:pPr>
            <a:r>
              <a:rPr lang="en" sz="2600">
                <a:latin typeface="Helvetica Neue"/>
                <a:ea typeface="Helvetica Neue"/>
                <a:cs typeface="Helvetica Neue"/>
                <a:sym typeface="Helvetica Neue"/>
              </a:rPr>
              <a:t>your two friends in the class are fast asleep</a:t>
            </a:r>
          </a:p>
          <a:p>
            <a:pPr lvl="0" rtl="0">
              <a:spcBef>
                <a:spcPts val="0"/>
              </a:spcBef>
              <a:buNone/>
            </a:pPr>
            <a:r>
              <a:t/>
            </a:r>
            <a:endParaRPr sz="2700">
              <a:latin typeface="Helvetica Neue"/>
              <a:ea typeface="Helvetica Neue"/>
              <a:cs typeface="Helvetica Neue"/>
              <a:sym typeface="Helvetica Neue"/>
            </a:endParaRPr>
          </a:p>
        </p:txBody>
      </p:sp>
      <p:pic>
        <p:nvPicPr>
          <p:cNvPr id="138" name="Shape 138"/>
          <p:cNvPicPr preferRelativeResize="0"/>
          <p:nvPr/>
        </p:nvPicPr>
        <p:blipFill rotWithShape="1">
          <a:blip r:embed="rId3">
            <a:alphaModFix/>
          </a:blip>
          <a:srcRect b="0" l="9073" r="9407" t="0"/>
          <a:stretch/>
        </p:blipFill>
        <p:spPr>
          <a:xfrm>
            <a:off x="5081100" y="1603700"/>
            <a:ext cx="3955949" cy="2883475"/>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206" name="Shape 206"/>
        <p:cNvGrpSpPr/>
        <p:nvPr/>
      </p:nvGrpSpPr>
      <p:grpSpPr>
        <a:xfrm>
          <a:off x="0" y="0"/>
          <a:ext cx="0" cy="0"/>
          <a:chOff x="0" y="0"/>
          <a:chExt cx="0" cy="0"/>
        </a:xfrm>
      </p:grpSpPr>
      <p:sp>
        <p:nvSpPr>
          <p:cNvPr id="207" name="Shape 207"/>
          <p:cNvSpPr txBox="1"/>
          <p:nvPr>
            <p:ph idx="1" type="body"/>
          </p:nvPr>
        </p:nvSpPr>
        <p:spPr>
          <a:xfrm>
            <a:off x="960650" y="4244300"/>
            <a:ext cx="3230700" cy="440699"/>
          </a:xfrm>
          <a:prstGeom prst="rect">
            <a:avLst/>
          </a:prstGeom>
        </p:spPr>
        <p:txBody>
          <a:bodyPr anchorCtr="0" anchor="t" bIns="91425" lIns="91425" rIns="91425" tIns="91425">
            <a:noAutofit/>
          </a:bodyPr>
          <a:lstStyle/>
          <a:p>
            <a:pPr lvl="0" rtl="0">
              <a:spcBef>
                <a:spcPts val="0"/>
              </a:spcBef>
              <a:buNone/>
            </a:pPr>
            <a:r>
              <a:rPr i="1" lang="en" sz="1400"/>
              <a:t>Concept Sketches</a:t>
            </a:r>
          </a:p>
        </p:txBody>
      </p:sp>
      <p:sp>
        <p:nvSpPr>
          <p:cNvPr id="208" name="Shape 208"/>
          <p:cNvSpPr txBox="1"/>
          <p:nvPr>
            <p:ph idx="1" type="body"/>
          </p:nvPr>
        </p:nvSpPr>
        <p:spPr>
          <a:xfrm>
            <a:off x="7194950" y="3684142"/>
            <a:ext cx="3230700" cy="3416400"/>
          </a:xfrm>
          <a:prstGeom prst="rect">
            <a:avLst/>
          </a:prstGeom>
        </p:spPr>
        <p:txBody>
          <a:bodyPr anchorCtr="0" anchor="t" bIns="91425" lIns="91425" rIns="91425" tIns="91425">
            <a:noAutofit/>
          </a:bodyPr>
          <a:lstStyle/>
          <a:p>
            <a:pPr lvl="0" rtl="0">
              <a:spcBef>
                <a:spcPts val="0"/>
              </a:spcBef>
              <a:buNone/>
            </a:pPr>
            <a:r>
              <a:rPr i="1" lang="en" sz="1400"/>
              <a:t>Lo-Fi Prototype</a:t>
            </a:r>
          </a:p>
          <a:p>
            <a:pPr lvl="0" rtl="0">
              <a:spcBef>
                <a:spcPts val="0"/>
              </a:spcBef>
              <a:buNone/>
            </a:pPr>
            <a:r>
              <a:t/>
            </a:r>
            <a:endParaRPr/>
          </a:p>
        </p:txBody>
      </p:sp>
      <p:pic>
        <p:nvPicPr>
          <p:cNvPr id="209" name="Shape 209"/>
          <p:cNvPicPr preferRelativeResize="0"/>
          <p:nvPr/>
        </p:nvPicPr>
        <p:blipFill rotWithShape="1">
          <a:blip r:embed="rId3">
            <a:alphaModFix/>
          </a:blip>
          <a:srcRect b="3241" l="4643" r="1547" t="4396"/>
          <a:stretch/>
        </p:blipFill>
        <p:spPr>
          <a:xfrm>
            <a:off x="443900" y="1450500"/>
            <a:ext cx="2175400" cy="2853875"/>
          </a:xfrm>
          <a:prstGeom prst="rect">
            <a:avLst/>
          </a:prstGeom>
          <a:noFill/>
          <a:ln>
            <a:noFill/>
          </a:ln>
        </p:spPr>
      </p:pic>
      <p:pic>
        <p:nvPicPr>
          <p:cNvPr id="210" name="Shape 210"/>
          <p:cNvPicPr preferRelativeResize="0"/>
          <p:nvPr/>
        </p:nvPicPr>
        <p:blipFill rotWithShape="1">
          <a:blip r:embed="rId4">
            <a:alphaModFix/>
          </a:blip>
          <a:srcRect b="28632" l="4324" r="0" t="35683"/>
          <a:stretch/>
        </p:blipFill>
        <p:spPr>
          <a:xfrm>
            <a:off x="2833900" y="2010662"/>
            <a:ext cx="6181725" cy="1733550"/>
          </a:xfrm>
          <a:prstGeom prst="rect">
            <a:avLst/>
          </a:prstGeom>
          <a:noFill/>
          <a:ln>
            <a:noFill/>
          </a:ln>
        </p:spPr>
      </p:pic>
      <p:sp>
        <p:nvSpPr>
          <p:cNvPr id="211" name="Shape 211"/>
          <p:cNvSpPr txBox="1"/>
          <p:nvPr>
            <p:ph type="title"/>
          </p:nvPr>
        </p:nvSpPr>
        <p:spPr>
          <a:xfrm>
            <a:off x="235500" y="445025"/>
            <a:ext cx="8832299" cy="572699"/>
          </a:xfrm>
          <a:prstGeom prst="rect">
            <a:avLst/>
          </a:prstGeom>
        </p:spPr>
        <p:txBody>
          <a:bodyPr anchorCtr="0" anchor="t" bIns="91425" lIns="91425" rIns="91425" tIns="91425">
            <a:noAutofit/>
          </a:bodyPr>
          <a:lstStyle/>
          <a:p>
            <a:pPr lvl="0" rtl="0" algn="ctr">
              <a:spcBef>
                <a:spcPts val="0"/>
              </a:spcBef>
              <a:buClr>
                <a:schemeClr val="dk1"/>
              </a:buClr>
              <a:buSzPct val="30555"/>
              <a:buFont typeface="Arial"/>
              <a:buNone/>
            </a:pPr>
            <a:r>
              <a:rPr lang="en" sz="3600">
                <a:solidFill>
                  <a:srgbClr val="6C458F"/>
                </a:solidFill>
              </a:rPr>
              <a:t>Concept Sketches, Lo-Fi Prototype</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215" name="Shape 215"/>
        <p:cNvGrpSpPr/>
        <p:nvPr/>
      </p:nvGrpSpPr>
      <p:grpSpPr>
        <a:xfrm>
          <a:off x="0" y="0"/>
          <a:ext cx="0" cy="0"/>
          <a:chOff x="0" y="0"/>
          <a:chExt cx="0" cy="0"/>
        </a:xfrm>
      </p:grpSpPr>
      <p:sp>
        <p:nvSpPr>
          <p:cNvPr id="216" name="Shape 216"/>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6C458F"/>
                </a:solidFill>
                <a:latin typeface="Helvetica Neue"/>
                <a:ea typeface="Helvetica Neue"/>
                <a:cs typeface="Helvetica Neue"/>
                <a:sym typeface="Helvetica Neue"/>
              </a:rPr>
              <a:t>Medium-Fi Prototype</a:t>
            </a:r>
          </a:p>
        </p:txBody>
      </p:sp>
      <p:pic>
        <p:nvPicPr>
          <p:cNvPr id="217" name="Shape 217"/>
          <p:cNvPicPr preferRelativeResize="0"/>
          <p:nvPr/>
        </p:nvPicPr>
        <p:blipFill>
          <a:blip r:embed="rId3">
            <a:alphaModFix/>
          </a:blip>
          <a:stretch>
            <a:fillRect/>
          </a:stretch>
        </p:blipFill>
        <p:spPr>
          <a:xfrm>
            <a:off x="464100" y="1228675"/>
            <a:ext cx="1784925" cy="3185404"/>
          </a:xfrm>
          <a:prstGeom prst="rect">
            <a:avLst/>
          </a:prstGeom>
          <a:noFill/>
          <a:ln>
            <a:noFill/>
          </a:ln>
        </p:spPr>
      </p:pic>
      <p:pic>
        <p:nvPicPr>
          <p:cNvPr id="218" name="Shape 218"/>
          <p:cNvPicPr preferRelativeResize="0"/>
          <p:nvPr/>
        </p:nvPicPr>
        <p:blipFill>
          <a:blip r:embed="rId4">
            <a:alphaModFix/>
          </a:blip>
          <a:stretch>
            <a:fillRect/>
          </a:stretch>
        </p:blipFill>
        <p:spPr>
          <a:xfrm>
            <a:off x="3472175" y="1228675"/>
            <a:ext cx="1856774" cy="3333422"/>
          </a:xfrm>
          <a:prstGeom prst="rect">
            <a:avLst/>
          </a:prstGeom>
          <a:noFill/>
          <a:ln>
            <a:noFill/>
          </a:ln>
        </p:spPr>
      </p:pic>
      <p:pic>
        <p:nvPicPr>
          <p:cNvPr id="219" name="Shape 219"/>
          <p:cNvPicPr preferRelativeResize="0"/>
          <p:nvPr/>
        </p:nvPicPr>
        <p:blipFill>
          <a:blip r:embed="rId5">
            <a:alphaModFix/>
          </a:blip>
          <a:stretch>
            <a:fillRect/>
          </a:stretch>
        </p:blipFill>
        <p:spPr>
          <a:xfrm>
            <a:off x="6552100" y="1277050"/>
            <a:ext cx="1856775" cy="328504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223" name="Shape 223"/>
        <p:cNvGrpSpPr/>
        <p:nvPr/>
      </p:nvGrpSpPr>
      <p:grpSpPr>
        <a:xfrm>
          <a:off x="0" y="0"/>
          <a:ext cx="0" cy="0"/>
          <a:chOff x="0" y="0"/>
          <a:chExt cx="0" cy="0"/>
        </a:xfrm>
      </p:grpSpPr>
      <p:pic>
        <p:nvPicPr>
          <p:cNvPr id="224" name="Shape 224"/>
          <p:cNvPicPr preferRelativeResize="0"/>
          <p:nvPr/>
        </p:nvPicPr>
        <p:blipFill>
          <a:blip r:embed="rId3">
            <a:alphaModFix/>
          </a:blip>
          <a:stretch>
            <a:fillRect/>
          </a:stretch>
        </p:blipFill>
        <p:spPr>
          <a:xfrm>
            <a:off x="-445000" y="941525"/>
            <a:ext cx="4178250" cy="4178250"/>
          </a:xfrm>
          <a:prstGeom prst="rect">
            <a:avLst/>
          </a:prstGeom>
          <a:noFill/>
          <a:ln>
            <a:noFill/>
          </a:ln>
        </p:spPr>
      </p:pic>
      <p:sp>
        <p:nvSpPr>
          <p:cNvPr id="225" name="Shape 225"/>
          <p:cNvSpPr txBox="1"/>
          <p:nvPr>
            <p:ph type="title"/>
          </p:nvPr>
        </p:nvSpPr>
        <p:spPr>
          <a:xfrm>
            <a:off x="235500" y="445025"/>
            <a:ext cx="8832299" cy="572699"/>
          </a:xfrm>
          <a:prstGeom prst="rect">
            <a:avLst/>
          </a:prstGeom>
        </p:spPr>
        <p:txBody>
          <a:bodyPr anchorCtr="0" anchor="t" bIns="91425" lIns="91425" rIns="91425" tIns="91425">
            <a:noAutofit/>
          </a:bodyPr>
          <a:lstStyle/>
          <a:p>
            <a:pPr lvl="0" rtl="0" algn="ctr">
              <a:spcBef>
                <a:spcPts val="0"/>
              </a:spcBef>
              <a:buNone/>
            </a:pPr>
            <a:r>
              <a:rPr lang="en" sz="3600">
                <a:solidFill>
                  <a:srgbClr val="6C458F"/>
                </a:solidFill>
                <a:latin typeface="Helvetica Neue"/>
                <a:ea typeface="Helvetica Neue"/>
                <a:cs typeface="Helvetica Neue"/>
                <a:sym typeface="Helvetica Neue"/>
              </a:rPr>
              <a:t>Hi-Fi Prototype</a:t>
            </a:r>
          </a:p>
        </p:txBody>
      </p:sp>
      <p:pic>
        <p:nvPicPr>
          <p:cNvPr id="226" name="Shape 226"/>
          <p:cNvPicPr preferRelativeResize="0"/>
          <p:nvPr/>
        </p:nvPicPr>
        <p:blipFill>
          <a:blip r:embed="rId3">
            <a:alphaModFix/>
          </a:blip>
          <a:stretch>
            <a:fillRect/>
          </a:stretch>
        </p:blipFill>
        <p:spPr>
          <a:xfrm>
            <a:off x="2363575" y="941525"/>
            <a:ext cx="4178250" cy="4178250"/>
          </a:xfrm>
          <a:prstGeom prst="rect">
            <a:avLst/>
          </a:prstGeom>
          <a:noFill/>
          <a:ln>
            <a:noFill/>
          </a:ln>
        </p:spPr>
      </p:pic>
      <p:pic>
        <p:nvPicPr>
          <p:cNvPr id="227" name="Shape 227"/>
          <p:cNvPicPr preferRelativeResize="0"/>
          <p:nvPr/>
        </p:nvPicPr>
        <p:blipFill>
          <a:blip r:embed="rId4">
            <a:alphaModFix/>
          </a:blip>
          <a:stretch>
            <a:fillRect/>
          </a:stretch>
        </p:blipFill>
        <p:spPr>
          <a:xfrm>
            <a:off x="850119" y="1626925"/>
            <a:ext cx="1585551" cy="2850000"/>
          </a:xfrm>
          <a:prstGeom prst="rect">
            <a:avLst/>
          </a:prstGeom>
          <a:noFill/>
          <a:ln cap="flat" cmpd="sng" w="12700">
            <a:solidFill>
              <a:srgbClr val="000000"/>
            </a:solidFill>
            <a:prstDash val="solid"/>
            <a:miter/>
            <a:headEnd len="med" w="med" type="none"/>
            <a:tailEnd len="med" w="med" type="none"/>
          </a:ln>
        </p:spPr>
      </p:pic>
      <p:pic>
        <p:nvPicPr>
          <p:cNvPr id="228" name="Shape 228"/>
          <p:cNvPicPr preferRelativeResize="0"/>
          <p:nvPr/>
        </p:nvPicPr>
        <p:blipFill>
          <a:blip r:embed="rId5">
            <a:alphaModFix/>
          </a:blip>
          <a:stretch>
            <a:fillRect/>
          </a:stretch>
        </p:blipFill>
        <p:spPr>
          <a:xfrm>
            <a:off x="3659657" y="1615044"/>
            <a:ext cx="1585550" cy="2835690"/>
          </a:xfrm>
          <a:prstGeom prst="rect">
            <a:avLst/>
          </a:prstGeom>
          <a:noFill/>
          <a:ln cap="flat" cmpd="sng" w="12700">
            <a:solidFill>
              <a:srgbClr val="000000"/>
            </a:solidFill>
            <a:prstDash val="solid"/>
            <a:miter/>
            <a:headEnd len="med" w="med" type="none"/>
            <a:tailEnd len="med" w="med" type="none"/>
          </a:ln>
        </p:spPr>
      </p:pic>
      <p:pic>
        <p:nvPicPr>
          <p:cNvPr id="229" name="Shape 229"/>
          <p:cNvPicPr preferRelativeResize="0"/>
          <p:nvPr/>
        </p:nvPicPr>
        <p:blipFill>
          <a:blip r:embed="rId3">
            <a:alphaModFix/>
          </a:blip>
          <a:stretch>
            <a:fillRect/>
          </a:stretch>
        </p:blipFill>
        <p:spPr>
          <a:xfrm>
            <a:off x="5330725" y="941525"/>
            <a:ext cx="4178250" cy="4178250"/>
          </a:xfrm>
          <a:prstGeom prst="rect">
            <a:avLst/>
          </a:prstGeom>
          <a:noFill/>
          <a:ln>
            <a:noFill/>
          </a:ln>
        </p:spPr>
      </p:pic>
      <p:pic>
        <p:nvPicPr>
          <p:cNvPr id="230" name="Shape 230"/>
          <p:cNvPicPr preferRelativeResize="0"/>
          <p:nvPr/>
        </p:nvPicPr>
        <p:blipFill>
          <a:blip r:embed="rId6">
            <a:alphaModFix/>
          </a:blip>
          <a:stretch>
            <a:fillRect/>
          </a:stretch>
        </p:blipFill>
        <p:spPr>
          <a:xfrm>
            <a:off x="6612000" y="1577775"/>
            <a:ext cx="1624349" cy="2899150"/>
          </a:xfrm>
          <a:prstGeom prst="rect">
            <a:avLst/>
          </a:prstGeom>
          <a:noFill/>
          <a:ln cap="flat" cmpd="sng" w="12700">
            <a:solidFill>
              <a:srgbClr val="000000"/>
            </a:solidFill>
            <a:prstDash val="solid"/>
            <a:miter/>
            <a:headEnd len="med" w="med" type="none"/>
            <a:tailEnd len="med" w="med" type="none"/>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234" name="Shape 234"/>
        <p:cNvGrpSpPr/>
        <p:nvPr/>
      </p:nvGrpSpPr>
      <p:grpSpPr>
        <a:xfrm>
          <a:off x="0" y="0"/>
          <a:ext cx="0" cy="0"/>
          <a:chOff x="0" y="0"/>
          <a:chExt cx="0" cy="0"/>
        </a:xfrm>
      </p:grpSpPr>
      <p:sp>
        <p:nvSpPr>
          <p:cNvPr id="235" name="Shape 235"/>
          <p:cNvSpPr/>
          <p:nvPr/>
        </p:nvSpPr>
        <p:spPr>
          <a:xfrm>
            <a:off x="158562"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Video</a:t>
            </a:r>
          </a:p>
        </p:txBody>
      </p:sp>
      <p:sp>
        <p:nvSpPr>
          <p:cNvPr id="236" name="Shape 236"/>
          <p:cNvSpPr/>
          <p:nvPr/>
        </p:nvSpPr>
        <p:spPr>
          <a:xfrm>
            <a:off x="2461732"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Design Evolution</a:t>
            </a:r>
          </a:p>
        </p:txBody>
      </p:sp>
      <p:sp>
        <p:nvSpPr>
          <p:cNvPr id="237" name="Shape 237"/>
          <p:cNvSpPr/>
          <p:nvPr/>
        </p:nvSpPr>
        <p:spPr>
          <a:xfrm>
            <a:off x="7068134"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Future Changes</a:t>
            </a:r>
          </a:p>
        </p:txBody>
      </p:sp>
      <p:sp>
        <p:nvSpPr>
          <p:cNvPr id="238" name="Shape 238"/>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FFFFFF"/>
                </a:solidFill>
                <a:latin typeface="Helvetica Neue"/>
                <a:ea typeface="Helvetica Neue"/>
                <a:cs typeface="Helvetica Neue"/>
                <a:sym typeface="Helvetica Neue"/>
              </a:rPr>
              <a:t>Today’s Flight Path</a:t>
            </a:r>
          </a:p>
        </p:txBody>
      </p:sp>
      <p:sp>
        <p:nvSpPr>
          <p:cNvPr id="239" name="Shape 239"/>
          <p:cNvSpPr/>
          <p:nvPr/>
        </p:nvSpPr>
        <p:spPr>
          <a:xfrm>
            <a:off x="4764940" y="2139125"/>
            <a:ext cx="1917300" cy="1694100"/>
          </a:xfrm>
          <a:prstGeom prst="homePlate">
            <a:avLst>
              <a:gd fmla="val 50000"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2000">
                <a:solidFill>
                  <a:srgbClr val="805BA0"/>
                </a:solidFill>
                <a:latin typeface="Helvetica Neue"/>
                <a:ea typeface="Helvetica Neue"/>
                <a:cs typeface="Helvetica Neue"/>
                <a:sym typeface="Helvetica Neue"/>
              </a:rPr>
              <a:t>Tasks</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243" name="Shape 243"/>
        <p:cNvGrpSpPr/>
        <p:nvPr/>
      </p:nvGrpSpPr>
      <p:grpSpPr>
        <a:xfrm>
          <a:off x="0" y="0"/>
          <a:ext cx="0" cy="0"/>
          <a:chOff x="0" y="0"/>
          <a:chExt cx="0" cy="0"/>
        </a:xfrm>
      </p:grpSpPr>
      <p:sp>
        <p:nvSpPr>
          <p:cNvPr id="244" name="Shape 244"/>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6C458F"/>
                </a:solidFill>
                <a:latin typeface="Helvetica Neue"/>
                <a:ea typeface="Helvetica Neue"/>
                <a:cs typeface="Helvetica Neue"/>
                <a:sym typeface="Helvetica Neue"/>
              </a:rPr>
              <a:t>Tasks</a:t>
            </a:r>
          </a:p>
        </p:txBody>
      </p:sp>
      <p:sp>
        <p:nvSpPr>
          <p:cNvPr id="245" name="Shape 245"/>
          <p:cNvSpPr txBox="1"/>
          <p:nvPr>
            <p:ph idx="1" type="body"/>
          </p:nvPr>
        </p:nvSpPr>
        <p:spPr>
          <a:xfrm>
            <a:off x="311700" y="1536925"/>
            <a:ext cx="8520599" cy="3416400"/>
          </a:xfrm>
          <a:prstGeom prst="rect">
            <a:avLst/>
          </a:prstGeom>
        </p:spPr>
        <p:txBody>
          <a:bodyPr anchorCtr="0" anchor="t" bIns="91425" lIns="91425" rIns="91425" tIns="91425">
            <a:noAutofit/>
          </a:bodyPr>
          <a:lstStyle/>
          <a:p>
            <a:pPr indent="-393700" lvl="0" marL="457200" rtl="0">
              <a:lnSpc>
                <a:spcPct val="200000"/>
              </a:lnSpc>
              <a:spcBef>
                <a:spcPts val="0"/>
              </a:spcBef>
              <a:spcAft>
                <a:spcPts val="0"/>
              </a:spcAft>
              <a:buSzPct val="100000"/>
              <a:buFont typeface="Helvetica Neue"/>
              <a:buAutoNum type="arabicParenR"/>
            </a:pPr>
            <a:r>
              <a:rPr lang="en" sz="2600">
                <a:latin typeface="Helvetica Neue"/>
                <a:ea typeface="Helvetica Neue"/>
                <a:cs typeface="Helvetica Neue"/>
                <a:sym typeface="Helvetica Neue"/>
              </a:rPr>
              <a:t>Become available and write a status (Average)</a:t>
            </a:r>
          </a:p>
          <a:p>
            <a:pPr indent="-393700" lvl="0" marL="457200" rtl="0">
              <a:lnSpc>
                <a:spcPct val="200000"/>
              </a:lnSpc>
              <a:spcBef>
                <a:spcPts val="0"/>
              </a:spcBef>
              <a:spcAft>
                <a:spcPts val="0"/>
              </a:spcAft>
              <a:buSzPct val="100000"/>
              <a:buFont typeface="Helvetica Neue"/>
              <a:buAutoNum type="arabicParenR"/>
            </a:pPr>
            <a:r>
              <a:rPr lang="en" sz="2600">
                <a:latin typeface="Helvetica Neue"/>
                <a:ea typeface="Helvetica Neue"/>
                <a:cs typeface="Helvetica Neue"/>
                <a:sym typeface="Helvetica Neue"/>
              </a:rPr>
              <a:t>Reach out to classmates (Complex)</a:t>
            </a:r>
          </a:p>
          <a:p>
            <a:pPr indent="-393700" lvl="0" marL="457200" rtl="0">
              <a:lnSpc>
                <a:spcPct val="200000"/>
              </a:lnSpc>
              <a:spcBef>
                <a:spcPts val="0"/>
              </a:spcBef>
              <a:spcAft>
                <a:spcPts val="0"/>
              </a:spcAft>
              <a:buSzPct val="100000"/>
              <a:buFont typeface="Helvetica Neue"/>
              <a:buAutoNum type="arabicParenR"/>
            </a:pPr>
            <a:r>
              <a:rPr lang="en" sz="2600">
                <a:latin typeface="Helvetica Neue"/>
                <a:ea typeface="Helvetica Neue"/>
                <a:cs typeface="Helvetica Neue"/>
                <a:sym typeface="Helvetica Neue"/>
              </a:rPr>
              <a:t>Update list of current classes (Simple)</a:t>
            </a:r>
          </a:p>
          <a:p>
            <a:pPr lvl="0" rtl="0" algn="ctr">
              <a:lnSpc>
                <a:spcPct val="100000"/>
              </a:lnSpc>
              <a:spcBef>
                <a:spcPts val="0"/>
              </a:spcBef>
              <a:spcAft>
                <a:spcPts val="0"/>
              </a:spcAft>
              <a:buClr>
                <a:schemeClr val="dk1"/>
              </a:buClr>
              <a:buSzPct val="45833"/>
              <a:buFont typeface="Arial"/>
              <a:buNone/>
            </a:pPr>
            <a:r>
              <a:t/>
            </a:r>
            <a:endParaRPr sz="2400">
              <a:solidFill>
                <a:srgbClr val="6C458F"/>
              </a:solidFill>
              <a:latin typeface="Helvetica Neue"/>
              <a:ea typeface="Helvetica Neue"/>
              <a:cs typeface="Helvetica Neue"/>
              <a:sym typeface="Helvetica Neue"/>
            </a:endParaRPr>
          </a:p>
          <a:p>
            <a:pPr lvl="0" rtl="0">
              <a:spcBef>
                <a:spcPts val="0"/>
              </a:spcBef>
              <a:spcAft>
                <a:spcPts val="0"/>
              </a:spcAft>
              <a:buClr>
                <a:schemeClr val="dk1"/>
              </a:buClr>
              <a:buSzPct val="45833"/>
              <a:buFont typeface="Arial"/>
              <a:buNone/>
            </a:pPr>
            <a:r>
              <a:t/>
            </a:r>
            <a:endParaRPr sz="2400">
              <a:latin typeface="Helvetica Neue"/>
              <a:ea typeface="Helvetica Neue"/>
              <a:cs typeface="Helvetica Neue"/>
              <a:sym typeface="Helvetica Neue"/>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249" name="Shape 249"/>
        <p:cNvGrpSpPr/>
        <p:nvPr/>
      </p:nvGrpSpPr>
      <p:grpSpPr>
        <a:xfrm>
          <a:off x="0" y="0"/>
          <a:ext cx="0" cy="0"/>
          <a:chOff x="0" y="0"/>
          <a:chExt cx="0" cy="0"/>
        </a:xfrm>
      </p:grpSpPr>
      <p:sp>
        <p:nvSpPr>
          <p:cNvPr id="250" name="Shape 250"/>
          <p:cNvSpPr/>
          <p:nvPr/>
        </p:nvSpPr>
        <p:spPr>
          <a:xfrm>
            <a:off x="158562"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Video</a:t>
            </a:r>
          </a:p>
        </p:txBody>
      </p:sp>
      <p:sp>
        <p:nvSpPr>
          <p:cNvPr id="251" name="Shape 251"/>
          <p:cNvSpPr/>
          <p:nvPr/>
        </p:nvSpPr>
        <p:spPr>
          <a:xfrm>
            <a:off x="2461732"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Design Evolution</a:t>
            </a:r>
          </a:p>
        </p:txBody>
      </p:sp>
      <p:sp>
        <p:nvSpPr>
          <p:cNvPr id="252" name="Shape 252"/>
          <p:cNvSpPr/>
          <p:nvPr/>
        </p:nvSpPr>
        <p:spPr>
          <a:xfrm>
            <a:off x="4764940"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Tasks</a:t>
            </a:r>
          </a:p>
        </p:txBody>
      </p:sp>
      <p:sp>
        <p:nvSpPr>
          <p:cNvPr id="253" name="Shape 253"/>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FFFFFF"/>
                </a:solidFill>
                <a:latin typeface="Helvetica Neue"/>
                <a:ea typeface="Helvetica Neue"/>
                <a:cs typeface="Helvetica Neue"/>
                <a:sym typeface="Helvetica Neue"/>
              </a:rPr>
              <a:t>Today’s Flight Path</a:t>
            </a:r>
          </a:p>
        </p:txBody>
      </p:sp>
      <p:sp>
        <p:nvSpPr>
          <p:cNvPr id="254" name="Shape 254"/>
          <p:cNvSpPr/>
          <p:nvPr/>
        </p:nvSpPr>
        <p:spPr>
          <a:xfrm>
            <a:off x="7068134" y="2139125"/>
            <a:ext cx="1917300" cy="1694100"/>
          </a:xfrm>
          <a:prstGeom prst="homePlate">
            <a:avLst>
              <a:gd fmla="val 50000"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2000">
                <a:solidFill>
                  <a:srgbClr val="805BA0"/>
                </a:solidFill>
                <a:latin typeface="Helvetica Neue"/>
                <a:ea typeface="Helvetica Neue"/>
                <a:cs typeface="Helvetica Neue"/>
                <a:sym typeface="Helvetica Neue"/>
              </a:rPr>
              <a:t>Future Changes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258" name="Shape 258"/>
        <p:cNvGrpSpPr/>
        <p:nvPr/>
      </p:nvGrpSpPr>
      <p:grpSpPr>
        <a:xfrm>
          <a:off x="0" y="0"/>
          <a:ext cx="0" cy="0"/>
          <a:chOff x="0" y="0"/>
          <a:chExt cx="0" cy="0"/>
        </a:xfrm>
      </p:grpSpPr>
      <p:sp>
        <p:nvSpPr>
          <p:cNvPr id="259" name="Shape 259"/>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6C458F"/>
                </a:solidFill>
                <a:latin typeface="Helvetica Neue"/>
                <a:ea typeface="Helvetica Neue"/>
                <a:cs typeface="Helvetica Neue"/>
                <a:sym typeface="Helvetica Neue"/>
              </a:rPr>
              <a:t>What We Faked</a:t>
            </a:r>
          </a:p>
        </p:txBody>
      </p:sp>
      <p:sp>
        <p:nvSpPr>
          <p:cNvPr id="260" name="Shape 260"/>
          <p:cNvSpPr txBox="1"/>
          <p:nvPr>
            <p:ph idx="1" type="body"/>
          </p:nvPr>
        </p:nvSpPr>
        <p:spPr>
          <a:xfrm>
            <a:off x="594437" y="4177975"/>
            <a:ext cx="3400499" cy="468300"/>
          </a:xfrm>
          <a:prstGeom prst="rect">
            <a:avLst/>
          </a:prstGeom>
        </p:spPr>
        <p:txBody>
          <a:bodyPr anchorCtr="0" anchor="t" bIns="91425" lIns="91425" rIns="91425" tIns="91425">
            <a:noAutofit/>
          </a:bodyPr>
          <a:lstStyle/>
          <a:p>
            <a:pPr lvl="0" rtl="0" algn="ctr">
              <a:spcBef>
                <a:spcPts val="0"/>
              </a:spcBef>
              <a:buNone/>
            </a:pPr>
            <a:r>
              <a:rPr lang="en" sz="1500">
                <a:latin typeface="Helvetica Neue"/>
                <a:ea typeface="Helvetica Neue"/>
                <a:cs typeface="Helvetica Neue"/>
                <a:sym typeface="Helvetica Neue"/>
              </a:rPr>
              <a:t>Messaging</a:t>
            </a:r>
          </a:p>
        </p:txBody>
      </p:sp>
      <p:pic>
        <p:nvPicPr>
          <p:cNvPr id="261" name="Shape 261"/>
          <p:cNvPicPr preferRelativeResize="0"/>
          <p:nvPr/>
        </p:nvPicPr>
        <p:blipFill>
          <a:blip r:embed="rId3">
            <a:alphaModFix/>
          </a:blip>
          <a:stretch>
            <a:fillRect/>
          </a:stretch>
        </p:blipFill>
        <p:spPr>
          <a:xfrm>
            <a:off x="724650" y="1430075"/>
            <a:ext cx="1547218" cy="2750625"/>
          </a:xfrm>
          <a:prstGeom prst="rect">
            <a:avLst/>
          </a:prstGeom>
          <a:noFill/>
          <a:ln cap="flat" cmpd="sng" w="9525">
            <a:solidFill>
              <a:srgbClr val="000000"/>
            </a:solidFill>
            <a:prstDash val="solid"/>
            <a:round/>
            <a:headEnd len="med" w="med" type="none"/>
            <a:tailEnd len="med" w="med" type="none"/>
          </a:ln>
        </p:spPr>
      </p:pic>
      <p:pic>
        <p:nvPicPr>
          <p:cNvPr id="262" name="Shape 262"/>
          <p:cNvPicPr preferRelativeResize="0"/>
          <p:nvPr/>
        </p:nvPicPr>
        <p:blipFill>
          <a:blip r:embed="rId4">
            <a:alphaModFix/>
          </a:blip>
          <a:stretch>
            <a:fillRect/>
          </a:stretch>
        </p:blipFill>
        <p:spPr>
          <a:xfrm>
            <a:off x="2366043" y="1437428"/>
            <a:ext cx="1537106" cy="2730399"/>
          </a:xfrm>
          <a:prstGeom prst="rect">
            <a:avLst/>
          </a:prstGeom>
          <a:noFill/>
          <a:ln cap="flat" cmpd="sng" w="9525">
            <a:solidFill>
              <a:srgbClr val="000000"/>
            </a:solidFill>
            <a:prstDash val="solid"/>
            <a:round/>
            <a:headEnd len="med" w="med" type="none"/>
            <a:tailEnd len="med" w="med" type="none"/>
          </a:ln>
        </p:spPr>
      </p:pic>
      <p:pic>
        <p:nvPicPr>
          <p:cNvPr id="263" name="Shape 263"/>
          <p:cNvPicPr preferRelativeResize="0"/>
          <p:nvPr/>
        </p:nvPicPr>
        <p:blipFill>
          <a:blip r:embed="rId5">
            <a:alphaModFix/>
          </a:blip>
          <a:stretch>
            <a:fillRect/>
          </a:stretch>
        </p:blipFill>
        <p:spPr>
          <a:xfrm>
            <a:off x="6050000" y="1400900"/>
            <a:ext cx="1570599" cy="2808962"/>
          </a:xfrm>
          <a:prstGeom prst="rect">
            <a:avLst/>
          </a:prstGeom>
          <a:noFill/>
          <a:ln cap="flat" cmpd="sng" w="12700">
            <a:solidFill>
              <a:srgbClr val="000000"/>
            </a:solidFill>
            <a:prstDash val="solid"/>
            <a:miter/>
            <a:headEnd len="med" w="med" type="none"/>
            <a:tailEnd len="med" w="med" type="none"/>
          </a:ln>
        </p:spPr>
      </p:pic>
      <p:sp>
        <p:nvSpPr>
          <p:cNvPr id="264" name="Shape 264"/>
          <p:cNvSpPr txBox="1"/>
          <p:nvPr>
            <p:ph idx="1" type="body"/>
          </p:nvPr>
        </p:nvSpPr>
        <p:spPr>
          <a:xfrm>
            <a:off x="5149062" y="4190375"/>
            <a:ext cx="3400499" cy="468300"/>
          </a:xfrm>
          <a:prstGeom prst="rect">
            <a:avLst/>
          </a:prstGeom>
        </p:spPr>
        <p:txBody>
          <a:bodyPr anchorCtr="0" anchor="t" bIns="91425" lIns="91425" rIns="91425" tIns="91425">
            <a:noAutofit/>
          </a:bodyPr>
          <a:lstStyle/>
          <a:p>
            <a:pPr lvl="0" rtl="0" algn="ctr">
              <a:spcBef>
                <a:spcPts val="0"/>
              </a:spcBef>
              <a:buNone/>
            </a:pPr>
            <a:r>
              <a:rPr lang="en" sz="1500">
                <a:latin typeface="Helvetica Neue"/>
                <a:ea typeface="Helvetica Neue"/>
                <a:cs typeface="Helvetica Neue"/>
                <a:sym typeface="Helvetica Neue"/>
              </a:rPr>
              <a:t>User Base</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268" name="Shape 268"/>
        <p:cNvGrpSpPr/>
        <p:nvPr/>
      </p:nvGrpSpPr>
      <p:grpSpPr>
        <a:xfrm>
          <a:off x="0" y="0"/>
          <a:ext cx="0" cy="0"/>
          <a:chOff x="0" y="0"/>
          <a:chExt cx="0" cy="0"/>
        </a:xfrm>
      </p:grpSpPr>
      <p:sp>
        <p:nvSpPr>
          <p:cNvPr id="269" name="Shape 269"/>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6C458F"/>
                </a:solidFill>
                <a:latin typeface="Helvetica Neue"/>
                <a:ea typeface="Helvetica Neue"/>
                <a:cs typeface="Helvetica Neue"/>
                <a:sym typeface="Helvetica Neue"/>
              </a:rPr>
              <a:t>What Comes Next</a:t>
            </a:r>
          </a:p>
        </p:txBody>
      </p:sp>
      <p:sp>
        <p:nvSpPr>
          <p:cNvPr id="270" name="Shape 270"/>
          <p:cNvSpPr txBox="1"/>
          <p:nvPr>
            <p:ph idx="1" type="body"/>
          </p:nvPr>
        </p:nvSpPr>
        <p:spPr>
          <a:xfrm>
            <a:off x="311700" y="1358225"/>
            <a:ext cx="7519200" cy="3416400"/>
          </a:xfrm>
          <a:prstGeom prst="rect">
            <a:avLst/>
          </a:prstGeom>
        </p:spPr>
        <p:txBody>
          <a:bodyPr anchorCtr="0" anchor="t" bIns="91425" lIns="91425" rIns="91425" tIns="91425">
            <a:noAutofit/>
          </a:bodyPr>
          <a:lstStyle/>
          <a:p>
            <a:pPr indent="-393700" lvl="0" marL="457200" rtl="0">
              <a:spcBef>
                <a:spcPts val="0"/>
              </a:spcBef>
              <a:buSzPct val="100000"/>
              <a:buFont typeface="Helvetica Neue"/>
              <a:buChar char="●"/>
            </a:pPr>
            <a:r>
              <a:rPr lang="en" sz="2600">
                <a:latin typeface="Helvetica Neue"/>
                <a:ea typeface="Helvetica Neue"/>
                <a:cs typeface="Helvetica Neue"/>
                <a:sym typeface="Helvetica Neue"/>
              </a:rPr>
              <a:t>User onboarding</a:t>
            </a:r>
          </a:p>
          <a:p>
            <a:pPr indent="-393700" lvl="0" marL="457200" rtl="0">
              <a:spcBef>
                <a:spcPts val="0"/>
              </a:spcBef>
              <a:buSzPct val="100000"/>
              <a:buFont typeface="Helvetica Neue"/>
              <a:buChar char="●"/>
            </a:pPr>
            <a:r>
              <a:rPr lang="en" sz="2600">
                <a:latin typeface="Helvetica Neue"/>
                <a:ea typeface="Helvetica Neue"/>
                <a:cs typeface="Helvetica Neue"/>
                <a:sym typeface="Helvetica Neue"/>
              </a:rPr>
              <a:t>Messaging</a:t>
            </a:r>
          </a:p>
          <a:p>
            <a:pPr indent="-393700" lvl="0" marL="457200" rtl="0">
              <a:spcBef>
                <a:spcPts val="0"/>
              </a:spcBef>
              <a:buSzPct val="100000"/>
              <a:buFont typeface="Helvetica Neue"/>
              <a:buChar char="●"/>
            </a:pPr>
            <a:r>
              <a:rPr lang="en" sz="2600">
                <a:latin typeface="Helvetica Neue"/>
                <a:ea typeface="Helvetica Neue"/>
                <a:cs typeface="Helvetica Neue"/>
                <a:sym typeface="Helvetica Neue"/>
              </a:rPr>
              <a:t>Redesign how user inputs status</a:t>
            </a:r>
          </a:p>
          <a:p>
            <a:pPr indent="-393700" lvl="0" marL="457200" rtl="0">
              <a:spcBef>
                <a:spcPts val="0"/>
              </a:spcBef>
              <a:buSzPct val="100000"/>
              <a:buFont typeface="Helvetica Neue"/>
              <a:buChar char="●"/>
            </a:pPr>
            <a:r>
              <a:rPr lang="en" sz="2600">
                <a:latin typeface="Helvetica Neue"/>
                <a:ea typeface="Helvetica Neue"/>
                <a:cs typeface="Helvetica Neue"/>
                <a:sym typeface="Helvetica Neue"/>
              </a:rPr>
              <a:t>Implement settings</a:t>
            </a:r>
          </a:p>
          <a:p>
            <a:pPr indent="-393700" lvl="0" marL="457200" rtl="0">
              <a:spcBef>
                <a:spcPts val="0"/>
              </a:spcBef>
              <a:buSzPct val="100000"/>
              <a:buFont typeface="Helvetica Neue"/>
              <a:buChar char="●"/>
            </a:pPr>
            <a:r>
              <a:rPr lang="en" sz="2600">
                <a:latin typeface="Helvetica Neue"/>
                <a:ea typeface="Helvetica Neue"/>
                <a:cs typeface="Helvetica Neue"/>
                <a:sym typeface="Helvetica Neue"/>
              </a:rPr>
              <a:t>Add classes not in catalog</a:t>
            </a:r>
          </a:p>
          <a:p>
            <a:pPr indent="-393700" lvl="0" marL="457200" rtl="0">
              <a:spcBef>
                <a:spcPts val="0"/>
              </a:spcBef>
              <a:buSzPct val="100000"/>
              <a:buFont typeface="Helvetica Neue"/>
              <a:buChar char="●"/>
            </a:pPr>
            <a:r>
              <a:rPr lang="en" sz="2600">
                <a:latin typeface="Helvetica Neue"/>
                <a:ea typeface="Helvetica Neue"/>
                <a:cs typeface="Helvetica Neue"/>
                <a:sym typeface="Helvetica Neue"/>
              </a:rPr>
              <a:t>Expand outside of Stanford</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274" name="Shape 274"/>
        <p:cNvGrpSpPr/>
        <p:nvPr/>
      </p:nvGrpSpPr>
      <p:grpSpPr>
        <a:xfrm>
          <a:off x="0" y="0"/>
          <a:ext cx="0" cy="0"/>
          <a:chOff x="0" y="0"/>
          <a:chExt cx="0" cy="0"/>
        </a:xfrm>
      </p:grpSpPr>
      <p:pic>
        <p:nvPicPr>
          <p:cNvPr id="275" name="Shape 275"/>
          <p:cNvPicPr preferRelativeResize="0"/>
          <p:nvPr/>
        </p:nvPicPr>
        <p:blipFill>
          <a:blip r:embed="rId3">
            <a:alphaModFix/>
          </a:blip>
          <a:stretch>
            <a:fillRect/>
          </a:stretch>
        </p:blipFill>
        <p:spPr>
          <a:xfrm rot="3054324">
            <a:off x="3669755" y="1027787"/>
            <a:ext cx="1152943" cy="1296698"/>
          </a:xfrm>
          <a:prstGeom prst="rect">
            <a:avLst/>
          </a:prstGeom>
          <a:noFill/>
          <a:ln>
            <a:noFill/>
          </a:ln>
        </p:spPr>
      </p:pic>
      <p:sp>
        <p:nvSpPr>
          <p:cNvPr id="276" name="Shape 276"/>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6C458F"/>
                </a:solidFill>
                <a:latin typeface="Helvetica Neue"/>
                <a:ea typeface="Helvetica Neue"/>
                <a:cs typeface="Helvetica Neue"/>
                <a:sym typeface="Helvetica Neue"/>
              </a:rPr>
              <a:t>Summary</a:t>
            </a:r>
          </a:p>
        </p:txBody>
      </p:sp>
      <p:pic>
        <p:nvPicPr>
          <p:cNvPr id="277" name="Shape 277"/>
          <p:cNvPicPr preferRelativeResize="0"/>
          <p:nvPr/>
        </p:nvPicPr>
        <p:blipFill rotWithShape="1">
          <a:blip r:embed="rId4">
            <a:alphaModFix/>
          </a:blip>
          <a:srcRect b="0" l="24086" r="18659" t="6768"/>
          <a:stretch/>
        </p:blipFill>
        <p:spPr>
          <a:xfrm>
            <a:off x="506075" y="2394145"/>
            <a:ext cx="1348793" cy="1308633"/>
          </a:xfrm>
          <a:prstGeom prst="rect">
            <a:avLst/>
          </a:prstGeom>
          <a:noFill/>
          <a:ln>
            <a:noFill/>
          </a:ln>
        </p:spPr>
      </p:pic>
      <p:pic>
        <p:nvPicPr>
          <p:cNvPr id="278" name="Shape 278"/>
          <p:cNvPicPr preferRelativeResize="0"/>
          <p:nvPr/>
        </p:nvPicPr>
        <p:blipFill rotWithShape="1">
          <a:blip r:embed="rId5">
            <a:alphaModFix/>
          </a:blip>
          <a:srcRect b="14329" l="0" r="0" t="7368"/>
          <a:stretch/>
        </p:blipFill>
        <p:spPr>
          <a:xfrm>
            <a:off x="1963102" y="3135994"/>
            <a:ext cx="1348794" cy="1403625"/>
          </a:xfrm>
          <a:prstGeom prst="rect">
            <a:avLst/>
          </a:prstGeom>
          <a:noFill/>
          <a:ln>
            <a:noFill/>
          </a:ln>
        </p:spPr>
      </p:pic>
      <p:pic>
        <p:nvPicPr>
          <p:cNvPr id="279" name="Shape 279"/>
          <p:cNvPicPr preferRelativeResize="0"/>
          <p:nvPr/>
        </p:nvPicPr>
        <p:blipFill rotWithShape="1">
          <a:blip r:embed="rId6">
            <a:alphaModFix/>
          </a:blip>
          <a:srcRect b="15620" l="5758" r="0" t="13245"/>
          <a:stretch/>
        </p:blipFill>
        <p:spPr>
          <a:xfrm>
            <a:off x="1963104" y="1559580"/>
            <a:ext cx="1348795" cy="1354243"/>
          </a:xfrm>
          <a:prstGeom prst="rect">
            <a:avLst/>
          </a:prstGeom>
          <a:noFill/>
          <a:ln>
            <a:noFill/>
          </a:ln>
        </p:spPr>
      </p:pic>
      <p:pic>
        <p:nvPicPr>
          <p:cNvPr id="280" name="Shape 280"/>
          <p:cNvPicPr preferRelativeResize="0"/>
          <p:nvPr/>
        </p:nvPicPr>
        <p:blipFill>
          <a:blip r:embed="rId7">
            <a:alphaModFix/>
          </a:blip>
          <a:stretch>
            <a:fillRect/>
          </a:stretch>
        </p:blipFill>
        <p:spPr>
          <a:xfrm>
            <a:off x="4420210" y="1715351"/>
            <a:ext cx="2488492" cy="2488484"/>
          </a:xfrm>
          <a:prstGeom prst="rect">
            <a:avLst/>
          </a:prstGeom>
          <a:noFill/>
          <a:ln>
            <a:noFill/>
          </a:ln>
        </p:spPr>
      </p:pic>
      <p:pic>
        <p:nvPicPr>
          <p:cNvPr id="281" name="Shape 281"/>
          <p:cNvPicPr preferRelativeResize="0"/>
          <p:nvPr/>
        </p:nvPicPr>
        <p:blipFill>
          <a:blip r:embed="rId7">
            <a:alphaModFix/>
          </a:blip>
          <a:stretch>
            <a:fillRect/>
          </a:stretch>
        </p:blipFill>
        <p:spPr>
          <a:xfrm>
            <a:off x="5778683" y="1715351"/>
            <a:ext cx="2488492" cy="2488484"/>
          </a:xfrm>
          <a:prstGeom prst="rect">
            <a:avLst/>
          </a:prstGeom>
          <a:noFill/>
          <a:ln>
            <a:noFill/>
          </a:ln>
        </p:spPr>
      </p:pic>
      <p:pic>
        <p:nvPicPr>
          <p:cNvPr id="282" name="Shape 282"/>
          <p:cNvPicPr preferRelativeResize="0"/>
          <p:nvPr/>
        </p:nvPicPr>
        <p:blipFill>
          <a:blip r:embed="rId8">
            <a:alphaModFix/>
          </a:blip>
          <a:stretch>
            <a:fillRect/>
          </a:stretch>
        </p:blipFill>
        <p:spPr>
          <a:xfrm>
            <a:off x="5202895" y="2123562"/>
            <a:ext cx="944326" cy="1697405"/>
          </a:xfrm>
          <a:prstGeom prst="rect">
            <a:avLst/>
          </a:prstGeom>
          <a:noFill/>
          <a:ln cap="flat" cmpd="sng" w="12700">
            <a:solidFill>
              <a:srgbClr val="000000"/>
            </a:solidFill>
            <a:prstDash val="solid"/>
            <a:miter/>
            <a:headEnd len="med" w="med" type="none"/>
            <a:tailEnd len="med" w="med" type="none"/>
          </a:ln>
        </p:spPr>
      </p:pic>
      <p:pic>
        <p:nvPicPr>
          <p:cNvPr id="283" name="Shape 283"/>
          <p:cNvPicPr preferRelativeResize="0"/>
          <p:nvPr/>
        </p:nvPicPr>
        <p:blipFill>
          <a:blip r:embed="rId9">
            <a:alphaModFix/>
          </a:blip>
          <a:stretch>
            <a:fillRect/>
          </a:stretch>
        </p:blipFill>
        <p:spPr>
          <a:xfrm>
            <a:off x="6561940" y="2127820"/>
            <a:ext cx="944325" cy="1688882"/>
          </a:xfrm>
          <a:prstGeom prst="rect">
            <a:avLst/>
          </a:prstGeom>
          <a:noFill/>
          <a:ln cap="flat" cmpd="sng" w="12700">
            <a:solidFill>
              <a:srgbClr val="000000"/>
            </a:solidFill>
            <a:prstDash val="solid"/>
            <a:miter/>
            <a:headEnd len="med" w="med" type="none"/>
            <a:tailEnd len="med" w="med" type="none"/>
          </a:ln>
        </p:spPr>
      </p:pic>
      <p:pic>
        <p:nvPicPr>
          <p:cNvPr id="284" name="Shape 284"/>
          <p:cNvPicPr preferRelativeResize="0"/>
          <p:nvPr/>
        </p:nvPicPr>
        <p:blipFill>
          <a:blip r:embed="rId7">
            <a:alphaModFix/>
          </a:blip>
          <a:stretch>
            <a:fillRect/>
          </a:stretch>
        </p:blipFill>
        <p:spPr>
          <a:xfrm>
            <a:off x="7097982" y="1728016"/>
            <a:ext cx="2488492" cy="2488484"/>
          </a:xfrm>
          <a:prstGeom prst="rect">
            <a:avLst/>
          </a:prstGeom>
          <a:noFill/>
          <a:ln>
            <a:noFill/>
          </a:ln>
        </p:spPr>
      </p:pic>
      <p:pic>
        <p:nvPicPr>
          <p:cNvPr id="285" name="Shape 285"/>
          <p:cNvPicPr preferRelativeResize="0"/>
          <p:nvPr/>
        </p:nvPicPr>
        <p:blipFill>
          <a:blip r:embed="rId10">
            <a:alphaModFix/>
          </a:blip>
          <a:stretch>
            <a:fillRect/>
          </a:stretch>
        </p:blipFill>
        <p:spPr>
          <a:xfrm>
            <a:off x="7878135" y="2106954"/>
            <a:ext cx="967433" cy="1726677"/>
          </a:xfrm>
          <a:prstGeom prst="rect">
            <a:avLst/>
          </a:prstGeom>
          <a:noFill/>
          <a:ln cap="flat" cmpd="sng" w="12700">
            <a:solidFill>
              <a:srgbClr val="000000"/>
            </a:solidFill>
            <a:prstDash val="solid"/>
            <a:miter/>
            <a:headEnd len="med" w="med" type="none"/>
            <a:tailEnd len="med" w="med" type="none"/>
          </a:ln>
        </p:spPr>
      </p:pic>
      <p:pic>
        <p:nvPicPr>
          <p:cNvPr id="286" name="Shape 286"/>
          <p:cNvPicPr preferRelativeResize="0"/>
          <p:nvPr/>
        </p:nvPicPr>
        <p:blipFill>
          <a:blip r:embed="rId3">
            <a:alphaModFix/>
          </a:blip>
          <a:stretch>
            <a:fillRect/>
          </a:stretch>
        </p:blipFill>
        <p:spPr>
          <a:xfrm rot="-7921840">
            <a:off x="3620055" y="3488886"/>
            <a:ext cx="1152942" cy="1296699"/>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311700" y="445025"/>
            <a:ext cx="8520599" cy="572699"/>
          </a:xfrm>
          <a:prstGeom prst="rect">
            <a:avLst/>
          </a:prstGeom>
        </p:spPr>
        <p:txBody>
          <a:bodyPr anchorCtr="0" anchor="t" bIns="91425" lIns="91425" rIns="91425" tIns="91425">
            <a:noAutofit/>
          </a:bodyPr>
          <a:lstStyle/>
          <a:p>
            <a:pPr lvl="0" algn="ctr">
              <a:spcBef>
                <a:spcPts val="0"/>
              </a:spcBef>
              <a:buNone/>
            </a:pPr>
            <a:r>
              <a:rPr lang="en" sz="3600">
                <a:solidFill>
                  <a:srgbClr val="6C458F"/>
                </a:solidFill>
              </a:rPr>
              <a:t>Solution</a:t>
            </a:r>
          </a:p>
        </p:txBody>
      </p:sp>
      <p:sp>
        <p:nvSpPr>
          <p:cNvPr id="144" name="Shape 144"/>
          <p:cNvSpPr txBox="1"/>
          <p:nvPr>
            <p:ph idx="1" type="body"/>
          </p:nvPr>
        </p:nvSpPr>
        <p:spPr>
          <a:xfrm>
            <a:off x="311700" y="1857575"/>
            <a:ext cx="4560600" cy="3416400"/>
          </a:xfrm>
          <a:prstGeom prst="rect">
            <a:avLst/>
          </a:prstGeom>
        </p:spPr>
        <p:txBody>
          <a:bodyPr anchorCtr="0" anchor="t" bIns="91425" lIns="91425" rIns="91425" tIns="91425">
            <a:noAutofit/>
          </a:bodyPr>
          <a:lstStyle/>
          <a:p>
            <a:pPr lvl="0" rtl="0">
              <a:spcBef>
                <a:spcPts val="0"/>
              </a:spcBef>
              <a:buNone/>
            </a:pPr>
            <a:r>
              <a:rPr lang="en" sz="2600">
                <a:latin typeface="Raleway"/>
                <a:ea typeface="Raleway"/>
                <a:cs typeface="Raleway"/>
                <a:sym typeface="Raleway"/>
              </a:rPr>
              <a:t>NightOwl</a:t>
            </a:r>
            <a:r>
              <a:rPr b="1" lang="en" sz="2600">
                <a:latin typeface="Helvetica Neue"/>
                <a:ea typeface="Helvetica Neue"/>
                <a:cs typeface="Helvetica Neue"/>
                <a:sym typeface="Helvetica Neue"/>
              </a:rPr>
              <a:t> </a:t>
            </a:r>
            <a:r>
              <a:rPr lang="en" sz="2600">
                <a:latin typeface="Helvetica Neue"/>
                <a:ea typeface="Helvetica Neue"/>
                <a:cs typeface="Helvetica Neue"/>
                <a:sym typeface="Helvetica Neue"/>
              </a:rPr>
              <a:t>connects students to classmates who are awake, nearby, and working on the same thing.</a:t>
            </a:r>
          </a:p>
          <a:p>
            <a:pPr lvl="0">
              <a:spcBef>
                <a:spcPts val="0"/>
              </a:spcBef>
              <a:buNone/>
            </a:pPr>
            <a:r>
              <a:t/>
            </a:r>
            <a:endParaRPr sz="2500">
              <a:latin typeface="Helvetica Neue"/>
              <a:ea typeface="Helvetica Neue"/>
              <a:cs typeface="Helvetica Neue"/>
              <a:sym typeface="Helvetica Neue"/>
            </a:endParaRPr>
          </a:p>
        </p:txBody>
      </p:sp>
      <p:pic>
        <p:nvPicPr>
          <p:cNvPr id="145" name="Shape 145"/>
          <p:cNvPicPr preferRelativeResize="0"/>
          <p:nvPr/>
        </p:nvPicPr>
        <p:blipFill rotWithShape="1">
          <a:blip r:embed="rId3">
            <a:alphaModFix/>
          </a:blip>
          <a:srcRect b="0" l="11508" r="5874" t="0"/>
          <a:stretch/>
        </p:blipFill>
        <p:spPr>
          <a:xfrm>
            <a:off x="5081099" y="1593975"/>
            <a:ext cx="3955951" cy="2883474"/>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149" name="Shape 149"/>
        <p:cNvGrpSpPr/>
        <p:nvPr/>
      </p:nvGrpSpPr>
      <p:grpSpPr>
        <a:xfrm>
          <a:off x="0" y="0"/>
          <a:ext cx="0" cy="0"/>
          <a:chOff x="0" y="0"/>
          <a:chExt cx="0" cy="0"/>
        </a:xfrm>
      </p:grpSpPr>
      <p:sp>
        <p:nvSpPr>
          <p:cNvPr id="150" name="Shape 150"/>
          <p:cNvSpPr/>
          <p:nvPr/>
        </p:nvSpPr>
        <p:spPr>
          <a:xfrm>
            <a:off x="158562"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Video</a:t>
            </a:r>
          </a:p>
        </p:txBody>
      </p:sp>
      <p:sp>
        <p:nvSpPr>
          <p:cNvPr id="151" name="Shape 151"/>
          <p:cNvSpPr/>
          <p:nvPr/>
        </p:nvSpPr>
        <p:spPr>
          <a:xfrm>
            <a:off x="2461732"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Design Evolution</a:t>
            </a:r>
          </a:p>
        </p:txBody>
      </p:sp>
      <p:sp>
        <p:nvSpPr>
          <p:cNvPr id="152" name="Shape 152"/>
          <p:cNvSpPr/>
          <p:nvPr/>
        </p:nvSpPr>
        <p:spPr>
          <a:xfrm>
            <a:off x="4764940"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Tasks</a:t>
            </a:r>
          </a:p>
        </p:txBody>
      </p:sp>
      <p:sp>
        <p:nvSpPr>
          <p:cNvPr id="153" name="Shape 153"/>
          <p:cNvSpPr/>
          <p:nvPr/>
        </p:nvSpPr>
        <p:spPr>
          <a:xfrm>
            <a:off x="7068134"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Future Changes</a:t>
            </a:r>
          </a:p>
        </p:txBody>
      </p:sp>
      <p:sp>
        <p:nvSpPr>
          <p:cNvPr id="154" name="Shape 154"/>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FFFFFF"/>
                </a:solidFill>
                <a:latin typeface="Helvetica Neue"/>
                <a:ea typeface="Helvetica Neue"/>
                <a:cs typeface="Helvetica Neue"/>
                <a:sym typeface="Helvetica Neue"/>
              </a:rPr>
              <a:t>Today’s Flight Path</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158" name="Shape 158"/>
        <p:cNvGrpSpPr/>
        <p:nvPr/>
      </p:nvGrpSpPr>
      <p:grpSpPr>
        <a:xfrm>
          <a:off x="0" y="0"/>
          <a:ext cx="0" cy="0"/>
          <a:chOff x="0" y="0"/>
          <a:chExt cx="0" cy="0"/>
        </a:xfrm>
      </p:grpSpPr>
      <p:sp>
        <p:nvSpPr>
          <p:cNvPr id="159" name="Shape 159"/>
          <p:cNvSpPr/>
          <p:nvPr/>
        </p:nvSpPr>
        <p:spPr>
          <a:xfrm>
            <a:off x="2461732"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Design Evolution</a:t>
            </a:r>
          </a:p>
        </p:txBody>
      </p:sp>
      <p:sp>
        <p:nvSpPr>
          <p:cNvPr id="160" name="Shape 160"/>
          <p:cNvSpPr/>
          <p:nvPr/>
        </p:nvSpPr>
        <p:spPr>
          <a:xfrm>
            <a:off x="4764940"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Tasks</a:t>
            </a:r>
          </a:p>
        </p:txBody>
      </p:sp>
      <p:sp>
        <p:nvSpPr>
          <p:cNvPr id="161" name="Shape 161"/>
          <p:cNvSpPr/>
          <p:nvPr/>
        </p:nvSpPr>
        <p:spPr>
          <a:xfrm>
            <a:off x="7068134"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Future Changes</a:t>
            </a:r>
          </a:p>
        </p:txBody>
      </p:sp>
      <p:sp>
        <p:nvSpPr>
          <p:cNvPr id="162" name="Shape 162"/>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FFFFFF"/>
                </a:solidFill>
                <a:latin typeface="Helvetica Neue"/>
                <a:ea typeface="Helvetica Neue"/>
                <a:cs typeface="Helvetica Neue"/>
                <a:sym typeface="Helvetica Neue"/>
              </a:rPr>
              <a:t>Today’s Flight Path</a:t>
            </a:r>
          </a:p>
        </p:txBody>
      </p:sp>
      <p:sp>
        <p:nvSpPr>
          <p:cNvPr id="163" name="Shape 163"/>
          <p:cNvSpPr/>
          <p:nvPr/>
        </p:nvSpPr>
        <p:spPr>
          <a:xfrm>
            <a:off x="158562" y="2139125"/>
            <a:ext cx="1917300" cy="1694100"/>
          </a:xfrm>
          <a:prstGeom prst="homePlate">
            <a:avLst>
              <a:gd fmla="val 50000"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2000">
                <a:solidFill>
                  <a:srgbClr val="805BA0"/>
                </a:solidFill>
                <a:latin typeface="Helvetica Neue"/>
                <a:ea typeface="Helvetica Neue"/>
                <a:cs typeface="Helvetica Neue"/>
                <a:sym typeface="Helvetica Neue"/>
              </a:rPr>
              <a:t>Video</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167" name="Shape 167"/>
        <p:cNvGrpSpPr/>
        <p:nvPr/>
      </p:nvGrpSpPr>
      <p:grpSpPr>
        <a:xfrm>
          <a:off x="0" y="0"/>
          <a:ext cx="0" cy="0"/>
          <a:chOff x="0" y="0"/>
          <a:chExt cx="0" cy="0"/>
        </a:xfrm>
      </p:grpSpPr>
      <p:sp>
        <p:nvSpPr>
          <p:cNvPr id="168" name="Shape 168"/>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6C458F"/>
                </a:solidFill>
                <a:latin typeface="Helvetica Neue"/>
                <a:ea typeface="Helvetica Neue"/>
                <a:cs typeface="Helvetica Neue"/>
                <a:sym typeface="Helvetica Neue"/>
              </a:rPr>
              <a:t>Concept Video</a:t>
            </a:r>
          </a:p>
        </p:txBody>
      </p:sp>
      <p:sp>
        <p:nvSpPr>
          <p:cNvPr id="169" name="Shape 169"/>
          <p:cNvSpPr txBox="1"/>
          <p:nvPr/>
        </p:nvSpPr>
        <p:spPr>
          <a:xfrm>
            <a:off x="4201800" y="4755100"/>
            <a:ext cx="3143399" cy="270599"/>
          </a:xfrm>
          <a:prstGeom prst="rect">
            <a:avLst/>
          </a:prstGeom>
          <a:noFill/>
          <a:ln>
            <a:noFill/>
          </a:ln>
        </p:spPr>
        <p:txBody>
          <a:bodyPr anchorCtr="0" anchor="ctr" bIns="91425" lIns="91425" rIns="91425" tIns="91425">
            <a:noAutofit/>
          </a:bodyPr>
          <a:lstStyle/>
          <a:p>
            <a:pPr lvl="0" rtl="0" algn="ctr">
              <a:spcBef>
                <a:spcPts val="0"/>
              </a:spcBef>
              <a:buNone/>
            </a:pPr>
            <a:r>
              <a:rPr i="1" lang="en" u="sng">
                <a:solidFill>
                  <a:srgbClr val="999999"/>
                </a:solidFill>
                <a:latin typeface="Helvetica Neue"/>
                <a:ea typeface="Helvetica Neue"/>
                <a:cs typeface="Helvetica Neue"/>
                <a:sym typeface="Helvetica Neue"/>
                <a:hlinkClick r:id="rId3"/>
              </a:rPr>
              <a:t>https://vimeo.com/142566913</a:t>
            </a:r>
          </a:p>
        </p:txBody>
      </p:sp>
      <p:pic>
        <p:nvPicPr>
          <p:cNvPr id="170" name="Shape 170"/>
          <p:cNvPicPr preferRelativeResize="0"/>
          <p:nvPr/>
        </p:nvPicPr>
        <p:blipFill>
          <a:blip r:embed="rId4">
            <a:alphaModFix/>
          </a:blip>
          <a:stretch>
            <a:fillRect/>
          </a:stretch>
        </p:blipFill>
        <p:spPr>
          <a:xfrm>
            <a:off x="1400775" y="1187475"/>
            <a:ext cx="6342444" cy="3567625"/>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174" name="Shape 174"/>
        <p:cNvGrpSpPr/>
        <p:nvPr/>
      </p:nvGrpSpPr>
      <p:grpSpPr>
        <a:xfrm>
          <a:off x="0" y="0"/>
          <a:ext cx="0" cy="0"/>
          <a:chOff x="0" y="0"/>
          <a:chExt cx="0" cy="0"/>
        </a:xfrm>
      </p:grpSpPr>
      <p:sp>
        <p:nvSpPr>
          <p:cNvPr id="175" name="Shape 175"/>
          <p:cNvSpPr/>
          <p:nvPr/>
        </p:nvSpPr>
        <p:spPr>
          <a:xfrm>
            <a:off x="158562"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Video</a:t>
            </a:r>
          </a:p>
        </p:txBody>
      </p:sp>
      <p:sp>
        <p:nvSpPr>
          <p:cNvPr id="176" name="Shape 176"/>
          <p:cNvSpPr/>
          <p:nvPr/>
        </p:nvSpPr>
        <p:spPr>
          <a:xfrm>
            <a:off x="4764940"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Tasks</a:t>
            </a:r>
          </a:p>
        </p:txBody>
      </p:sp>
      <p:sp>
        <p:nvSpPr>
          <p:cNvPr id="177" name="Shape 177"/>
          <p:cNvSpPr/>
          <p:nvPr/>
        </p:nvSpPr>
        <p:spPr>
          <a:xfrm>
            <a:off x="7068134" y="2139125"/>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Future Changes</a:t>
            </a:r>
          </a:p>
        </p:txBody>
      </p:sp>
      <p:sp>
        <p:nvSpPr>
          <p:cNvPr id="178" name="Shape 178"/>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FFFFFF"/>
                </a:solidFill>
                <a:latin typeface="Helvetica Neue"/>
                <a:ea typeface="Helvetica Neue"/>
                <a:cs typeface="Helvetica Neue"/>
                <a:sym typeface="Helvetica Neue"/>
              </a:rPr>
              <a:t>Today’s Flight Path</a:t>
            </a:r>
          </a:p>
        </p:txBody>
      </p:sp>
      <p:sp>
        <p:nvSpPr>
          <p:cNvPr id="179" name="Shape 179"/>
          <p:cNvSpPr/>
          <p:nvPr/>
        </p:nvSpPr>
        <p:spPr>
          <a:xfrm>
            <a:off x="2461732" y="2139125"/>
            <a:ext cx="1917300" cy="1694100"/>
          </a:xfrm>
          <a:prstGeom prst="homePlate">
            <a:avLst>
              <a:gd fmla="val 50000"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2000">
                <a:solidFill>
                  <a:srgbClr val="805BA0"/>
                </a:solidFill>
                <a:latin typeface="Helvetica Neue"/>
                <a:ea typeface="Helvetica Neue"/>
                <a:cs typeface="Helvetica Neue"/>
                <a:sym typeface="Helvetica Neue"/>
              </a:rPr>
              <a:t>Design Evolution</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183" name="Shape 183"/>
        <p:cNvGrpSpPr/>
        <p:nvPr/>
      </p:nvGrpSpPr>
      <p:grpSpPr>
        <a:xfrm>
          <a:off x="0" y="0"/>
          <a:ext cx="0" cy="0"/>
          <a:chOff x="0" y="0"/>
          <a:chExt cx="0" cy="0"/>
        </a:xfrm>
      </p:grpSpPr>
      <p:pic>
        <p:nvPicPr>
          <p:cNvPr id="184" name="Shape 184"/>
          <p:cNvPicPr preferRelativeResize="0"/>
          <p:nvPr/>
        </p:nvPicPr>
        <p:blipFill rotWithShape="1">
          <a:blip r:embed="rId3">
            <a:alphaModFix/>
          </a:blip>
          <a:srcRect b="0" l="24086" r="18659" t="6768"/>
          <a:stretch/>
        </p:blipFill>
        <p:spPr>
          <a:xfrm>
            <a:off x="311700" y="1619887"/>
            <a:ext cx="2367399" cy="2296875"/>
          </a:xfrm>
          <a:prstGeom prst="rect">
            <a:avLst/>
          </a:prstGeom>
          <a:noFill/>
          <a:ln>
            <a:noFill/>
          </a:ln>
        </p:spPr>
      </p:pic>
      <p:sp>
        <p:nvSpPr>
          <p:cNvPr id="185" name="Shape 185"/>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6C458F"/>
                </a:solidFill>
                <a:latin typeface="Helvetica Neue"/>
                <a:ea typeface="Helvetica Neue"/>
                <a:cs typeface="Helvetica Neue"/>
                <a:sym typeface="Helvetica Neue"/>
              </a:rPr>
              <a:t>Needfinding</a:t>
            </a:r>
          </a:p>
        </p:txBody>
      </p:sp>
      <p:pic>
        <p:nvPicPr>
          <p:cNvPr id="186" name="Shape 186"/>
          <p:cNvPicPr preferRelativeResize="0"/>
          <p:nvPr/>
        </p:nvPicPr>
        <p:blipFill rotWithShape="1">
          <a:blip r:embed="rId4">
            <a:alphaModFix/>
          </a:blip>
          <a:srcRect b="14329" l="0" r="0" t="7368"/>
          <a:stretch/>
        </p:blipFill>
        <p:spPr>
          <a:xfrm>
            <a:off x="3388300" y="1536537"/>
            <a:ext cx="2367400" cy="2463600"/>
          </a:xfrm>
          <a:prstGeom prst="rect">
            <a:avLst/>
          </a:prstGeom>
          <a:noFill/>
          <a:ln>
            <a:noFill/>
          </a:ln>
        </p:spPr>
      </p:pic>
      <p:pic>
        <p:nvPicPr>
          <p:cNvPr id="187" name="Shape 187"/>
          <p:cNvPicPr preferRelativeResize="0"/>
          <p:nvPr/>
        </p:nvPicPr>
        <p:blipFill rotWithShape="1">
          <a:blip r:embed="rId5">
            <a:alphaModFix/>
          </a:blip>
          <a:srcRect b="15620" l="5758" r="0" t="13245"/>
          <a:stretch/>
        </p:blipFill>
        <p:spPr>
          <a:xfrm>
            <a:off x="6464900" y="1579887"/>
            <a:ext cx="2367400" cy="2376925"/>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191" name="Shape 191"/>
        <p:cNvGrpSpPr/>
        <p:nvPr/>
      </p:nvGrpSpPr>
      <p:grpSpPr>
        <a:xfrm>
          <a:off x="0" y="0"/>
          <a:ext cx="0" cy="0"/>
          <a:chOff x="0" y="0"/>
          <a:chExt cx="0" cy="0"/>
        </a:xfrm>
      </p:grpSpPr>
      <p:sp>
        <p:nvSpPr>
          <p:cNvPr id="192" name="Shape 192"/>
          <p:cNvSpPr txBox="1"/>
          <p:nvPr>
            <p:ph type="title"/>
          </p:nvPr>
        </p:nvSpPr>
        <p:spPr>
          <a:xfrm>
            <a:off x="235500" y="445025"/>
            <a:ext cx="8832299" cy="572699"/>
          </a:xfrm>
          <a:prstGeom prst="rect">
            <a:avLst/>
          </a:prstGeom>
        </p:spPr>
        <p:txBody>
          <a:bodyPr anchorCtr="0" anchor="t" bIns="91425" lIns="91425" rIns="91425" tIns="91425">
            <a:noAutofit/>
          </a:bodyPr>
          <a:lstStyle/>
          <a:p>
            <a:pPr lvl="0" rtl="0" algn="ctr">
              <a:spcBef>
                <a:spcPts val="0"/>
              </a:spcBef>
              <a:buNone/>
            </a:pPr>
            <a:r>
              <a:rPr lang="en" sz="3600">
                <a:solidFill>
                  <a:srgbClr val="6C458F"/>
                </a:solidFill>
                <a:latin typeface="Helvetica Neue"/>
                <a:ea typeface="Helvetica Neue"/>
                <a:cs typeface="Helvetica Neue"/>
                <a:sym typeface="Helvetica Neue"/>
              </a:rPr>
              <a:t>POVs, HMWs</a:t>
            </a:r>
          </a:p>
        </p:txBody>
      </p:sp>
      <p:pic>
        <p:nvPicPr>
          <p:cNvPr id="193" name="Shape 193"/>
          <p:cNvPicPr preferRelativeResize="0"/>
          <p:nvPr/>
        </p:nvPicPr>
        <p:blipFill rotWithShape="1">
          <a:blip r:embed="rId3">
            <a:alphaModFix/>
          </a:blip>
          <a:srcRect b="10200" l="4770" r="0" t="12519"/>
          <a:stretch/>
        </p:blipFill>
        <p:spPr>
          <a:xfrm>
            <a:off x="5348225" y="1369987"/>
            <a:ext cx="3031750" cy="3274750"/>
          </a:xfrm>
          <a:prstGeom prst="rect">
            <a:avLst/>
          </a:prstGeom>
          <a:noFill/>
          <a:ln cap="flat" cmpd="sng" w="19050">
            <a:solidFill>
              <a:srgbClr val="000000"/>
            </a:solidFill>
            <a:prstDash val="solid"/>
            <a:round/>
            <a:headEnd len="med" w="med" type="none"/>
            <a:tailEnd len="med" w="med" type="none"/>
          </a:ln>
        </p:spPr>
      </p:pic>
      <p:pic>
        <p:nvPicPr>
          <p:cNvPr id="194" name="Shape 194"/>
          <p:cNvPicPr preferRelativeResize="0"/>
          <p:nvPr/>
        </p:nvPicPr>
        <p:blipFill>
          <a:blip r:embed="rId4">
            <a:alphaModFix/>
          </a:blip>
          <a:stretch>
            <a:fillRect/>
          </a:stretch>
        </p:blipFill>
        <p:spPr>
          <a:xfrm>
            <a:off x="391050" y="1301874"/>
            <a:ext cx="4335290" cy="3342874"/>
          </a:xfrm>
          <a:prstGeom prst="rect">
            <a:avLst/>
          </a:prstGeom>
          <a:noFill/>
          <a:ln cap="flat" cmpd="sng" w="12700">
            <a:solidFill>
              <a:srgbClr val="000000"/>
            </a:solidFill>
            <a:prstDash val="solid"/>
            <a:miter/>
            <a:headEnd len="med" w="med" type="none"/>
            <a:tailEnd len="med" w="med" type="none"/>
          </a:ln>
        </p:spPr>
      </p:pic>
      <p:pic>
        <p:nvPicPr>
          <p:cNvPr id="195" name="Shape 195"/>
          <p:cNvPicPr preferRelativeResize="0"/>
          <p:nvPr/>
        </p:nvPicPr>
        <p:blipFill>
          <a:blip r:embed="rId5">
            <a:alphaModFix/>
          </a:blip>
          <a:stretch>
            <a:fillRect/>
          </a:stretch>
        </p:blipFill>
        <p:spPr>
          <a:xfrm>
            <a:off x="2114325" y="1862272"/>
            <a:ext cx="3174676" cy="189155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199" name="Shape 199"/>
        <p:cNvGrpSpPr/>
        <p:nvPr/>
      </p:nvGrpSpPr>
      <p:grpSpPr>
        <a:xfrm>
          <a:off x="0" y="0"/>
          <a:ext cx="0" cy="0"/>
          <a:chOff x="0" y="0"/>
          <a:chExt cx="0" cy="0"/>
        </a:xfrm>
      </p:grpSpPr>
      <p:pic>
        <p:nvPicPr>
          <p:cNvPr id="200" name="Shape 200"/>
          <p:cNvPicPr preferRelativeResize="0"/>
          <p:nvPr/>
        </p:nvPicPr>
        <p:blipFill rotWithShape="1">
          <a:blip r:embed="rId3">
            <a:alphaModFix/>
          </a:blip>
          <a:srcRect b="0" l="19101" r="12727" t="0"/>
          <a:stretch/>
        </p:blipFill>
        <p:spPr>
          <a:xfrm rot="-5400000">
            <a:off x="5031412" y="547912"/>
            <a:ext cx="2447925" cy="4781550"/>
          </a:xfrm>
          <a:prstGeom prst="rect">
            <a:avLst/>
          </a:prstGeom>
          <a:noFill/>
          <a:ln>
            <a:noFill/>
          </a:ln>
        </p:spPr>
      </p:pic>
      <p:pic>
        <p:nvPicPr>
          <p:cNvPr id="201" name="Shape 201"/>
          <p:cNvPicPr preferRelativeResize="0"/>
          <p:nvPr/>
        </p:nvPicPr>
        <p:blipFill rotWithShape="1">
          <a:blip r:embed="rId4">
            <a:alphaModFix/>
          </a:blip>
          <a:srcRect b="4104" l="0" r="0" t="0"/>
          <a:stretch/>
        </p:blipFill>
        <p:spPr>
          <a:xfrm>
            <a:off x="791700" y="1582575"/>
            <a:ext cx="2525773" cy="2712253"/>
          </a:xfrm>
          <a:prstGeom prst="rect">
            <a:avLst/>
          </a:prstGeom>
          <a:noFill/>
          <a:ln>
            <a:noFill/>
          </a:ln>
        </p:spPr>
      </p:pic>
      <p:sp>
        <p:nvSpPr>
          <p:cNvPr id="202" name="Shape 202"/>
          <p:cNvSpPr txBox="1"/>
          <p:nvPr>
            <p:ph type="title"/>
          </p:nvPr>
        </p:nvSpPr>
        <p:spPr>
          <a:xfrm>
            <a:off x="235500" y="445025"/>
            <a:ext cx="8832299" cy="572699"/>
          </a:xfrm>
          <a:prstGeom prst="rect">
            <a:avLst/>
          </a:prstGeom>
        </p:spPr>
        <p:txBody>
          <a:bodyPr anchorCtr="0" anchor="t" bIns="91425" lIns="91425" rIns="91425" tIns="91425">
            <a:noAutofit/>
          </a:bodyPr>
          <a:lstStyle/>
          <a:p>
            <a:pPr lvl="0" rtl="0" algn="ctr">
              <a:spcBef>
                <a:spcPts val="0"/>
              </a:spcBef>
              <a:buNone/>
            </a:pPr>
            <a:r>
              <a:rPr lang="en" sz="3600">
                <a:solidFill>
                  <a:srgbClr val="6C458F"/>
                </a:solidFill>
                <a:latin typeface="Helvetica Neue"/>
                <a:ea typeface="Helvetica Neue"/>
                <a:cs typeface="Helvetica Neue"/>
                <a:sym typeface="Helvetica Neue"/>
              </a:rPr>
              <a:t>Experience Prototypes</a:t>
            </a:r>
          </a:p>
        </p:txBody>
      </p:sp>
    </p:spTree>
  </p:cSld>
  <p:clrMapOvr>
    <a:masterClrMapping/>
  </p:clrMapOvr>
  <p:transition spd="slow">
    <p:cut/>
  </p:transition>
</p:sld>
</file>

<file path=ppt/theme/theme.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