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embeddedFontLst>
    <p:embeddedFont>
      <p:font typeface="Raleway"/>
      <p:regular r:id="rId7"/>
      <p:bold r:id="rId8"/>
    </p:embeddedFont>
    <p:embeddedFont>
      <p:font typeface="Helvetica Neue"/>
      <p:regular r:id="rId9"/>
      <p:bold r:id="rId10"/>
      <p:italic r:id="rId11"/>
      <p:boldItalic r:id="rId12"/>
    </p:embeddedFont>
  </p:embeddedFontLst>
  <p:defaultTextStyle>
    <a:defPPr marR="0" rtl="0" algn="l">
      <a:lnSpc>
        <a:spcPct val="100000"/>
      </a:lnSpc>
      <a:spcBef>
        <a:spcPts val="0"/>
      </a:spcBef>
      <a:spcAft>
        <a:spcPts val="0"/>
      </a:spcAft>
    </a:defPPr>
    <a:lvl1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11" Type="http://schemas.openxmlformats.org/officeDocument/2006/relationships/font" Target="fonts/HelveticaNeue-italic.fntdata"/><Relationship Id="rId10" Type="http://schemas.openxmlformats.org/officeDocument/2006/relationships/font" Target="fonts/HelveticaNeue-bold.fntdata"/><Relationship Id="rId12" Type="http://schemas.openxmlformats.org/officeDocument/2006/relationships/font" Target="fonts/HelveticaNeue-boldItalic.fntdata"/><Relationship Id="rId9" Type="http://schemas.openxmlformats.org/officeDocument/2006/relationships/font" Target="fonts/HelveticaNeue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Raleway-regular.fntdata"/><Relationship Id="rId8" Type="http://schemas.openxmlformats.org/officeDocument/2006/relationships/font" Target="fonts/Raleway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1" name="Shape 81"/>
          <p:cNvSpPr/>
          <p:nvPr>
            <p:ph idx="2" type="sldImg"/>
          </p:nvPr>
        </p:nvSpPr>
        <p:spPr>
          <a:xfrm>
            <a:off x="381175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2" name="Shape 12"/>
          <p:cNvSpPr txBox="1"/>
          <p:nvPr>
            <p:ph idx="1" type="body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marL="342900" rtl="0" algn="l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7950" marL="742950" rtl="0" algn="l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marL="1143000" rtl="0" algn="l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marL="1600200" rtl="0" algn="l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marL="2057400" rtl="0" algn="l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01600" marL="2514600" rtl="0" algn="l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1600" marL="2971800" rtl="0" algn="l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1600" marL="3429000" rtl="0" algn="l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01600" marL="3886200" rtl="0" algn="l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Shape 13"/>
          <p:cNvSpPr txBox="1"/>
          <p:nvPr>
            <p:ph idx="10" type="dt"/>
          </p:nvPr>
        </p:nvSpPr>
        <p:spPr>
          <a:xfrm>
            <a:off x="457200" y="4767262"/>
            <a:ext cx="2133599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 b="0" baseline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marL="457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marL="914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marL="1371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marL="18288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marL="22860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marL="2743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marL="3200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marL="3657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Shape 14"/>
          <p:cNvSpPr txBox="1"/>
          <p:nvPr>
            <p:ph idx="11" type="ftr"/>
          </p:nvPr>
        </p:nvSpPr>
        <p:spPr>
          <a:xfrm>
            <a:off x="3124200" y="4767262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 b="0" baseline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marL="457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marL="914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marL="1371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marL="18288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marL="22860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marL="2743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marL="3200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marL="3657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6553200" y="4767262"/>
            <a:ext cx="2133599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69" name="Shape 69"/>
          <p:cNvSpPr txBox="1"/>
          <p:nvPr>
            <p:ph idx="1" type="body"/>
          </p:nvPr>
        </p:nvSpPr>
        <p:spPr>
          <a:xfrm rot="5400000">
            <a:off x="2874749" y="-1217400"/>
            <a:ext cx="3394500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marL="342900" rtl="0" algn="l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7950" marL="742950" rtl="0" algn="l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marL="1143000" rtl="0" algn="l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marL="1600200" rtl="0" algn="l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marL="2057400" rtl="0" algn="l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01600" marL="2514600" rtl="0" algn="l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1600" marL="2971800" rtl="0" algn="l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1600" marL="3429000" rtl="0" algn="l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01600" marL="3886200" rtl="0" algn="l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0" name="Shape 70"/>
          <p:cNvSpPr txBox="1"/>
          <p:nvPr>
            <p:ph idx="10" type="dt"/>
          </p:nvPr>
        </p:nvSpPr>
        <p:spPr>
          <a:xfrm>
            <a:off x="457200" y="4767262"/>
            <a:ext cx="2133599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 b="0" baseline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marL="457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marL="914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marL="1371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marL="18288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marL="22860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marL="2743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marL="3200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marL="3657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1" name="Shape 71"/>
          <p:cNvSpPr txBox="1"/>
          <p:nvPr>
            <p:ph idx="11" type="ftr"/>
          </p:nvPr>
        </p:nvSpPr>
        <p:spPr>
          <a:xfrm>
            <a:off x="3124200" y="4767262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 b="0" baseline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marL="457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marL="914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marL="1371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marL="18288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marL="22860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marL="2743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marL="3200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marL="3657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2" name="Shape 72"/>
          <p:cNvSpPr txBox="1"/>
          <p:nvPr>
            <p:ph idx="12" type="sldNum"/>
          </p:nvPr>
        </p:nvSpPr>
        <p:spPr>
          <a:xfrm>
            <a:off x="6553200" y="4767262"/>
            <a:ext cx="2133599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/>
          <p:nvPr>
            <p:ph type="title"/>
          </p:nvPr>
        </p:nvSpPr>
        <p:spPr>
          <a:xfrm rot="5400000">
            <a:off x="5463749" y="1371628"/>
            <a:ext cx="4388700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75" name="Shape 75"/>
          <p:cNvSpPr txBox="1"/>
          <p:nvPr>
            <p:ph idx="1" type="body"/>
          </p:nvPr>
        </p:nvSpPr>
        <p:spPr>
          <a:xfrm rot="5400000">
            <a:off x="1272750" y="-609571"/>
            <a:ext cx="4388700" cy="60197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marL="342900" rtl="0" algn="l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7950" marL="742950" rtl="0" algn="l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marL="1143000" rtl="0" algn="l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marL="1600200" rtl="0" algn="l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marL="2057400" rtl="0" algn="l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01600" marL="2514600" rtl="0" algn="l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1600" marL="2971800" rtl="0" algn="l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1600" marL="3429000" rtl="0" algn="l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01600" marL="3886200" rtl="0" algn="l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6" name="Shape 76"/>
          <p:cNvSpPr txBox="1"/>
          <p:nvPr>
            <p:ph idx="10" type="dt"/>
          </p:nvPr>
        </p:nvSpPr>
        <p:spPr>
          <a:xfrm>
            <a:off x="457200" y="4767262"/>
            <a:ext cx="2133599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 b="0" baseline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marL="457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marL="914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marL="1371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marL="18288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marL="22860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marL="2743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marL="3200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marL="3657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7" name="Shape 77"/>
          <p:cNvSpPr txBox="1"/>
          <p:nvPr>
            <p:ph idx="11" type="ftr"/>
          </p:nvPr>
        </p:nvSpPr>
        <p:spPr>
          <a:xfrm>
            <a:off x="3124200" y="4767262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 b="0" baseline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marL="457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marL="914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marL="1371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marL="18288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marL="22860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marL="2743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marL="3200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marL="3657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8" name="Shape 78"/>
          <p:cNvSpPr txBox="1"/>
          <p:nvPr>
            <p:ph idx="12" type="sldNum"/>
          </p:nvPr>
        </p:nvSpPr>
        <p:spPr>
          <a:xfrm>
            <a:off x="6553200" y="4767262"/>
            <a:ext cx="2133599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/>
          <p:nvPr>
            <p:ph type="ctrTitle"/>
          </p:nvPr>
        </p:nvSpPr>
        <p:spPr>
          <a:xfrm>
            <a:off x="311708" y="744575"/>
            <a:ext cx="8520599" cy="20525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algn="ctr">
              <a:spcBef>
                <a:spcPts val="0"/>
              </a:spcBef>
              <a:buSzPct val="100000"/>
              <a:defRPr sz="5200"/>
            </a:lvl1pPr>
            <a:lvl2pPr algn="ctr">
              <a:spcBef>
                <a:spcPts val="0"/>
              </a:spcBef>
              <a:buSzPct val="100000"/>
              <a:defRPr sz="5200"/>
            </a:lvl2pPr>
            <a:lvl3pPr algn="ctr">
              <a:spcBef>
                <a:spcPts val="0"/>
              </a:spcBef>
              <a:buSzPct val="100000"/>
              <a:defRPr sz="5200"/>
            </a:lvl3pPr>
            <a:lvl4pPr algn="ctr">
              <a:spcBef>
                <a:spcPts val="0"/>
              </a:spcBef>
              <a:buSzPct val="100000"/>
              <a:defRPr sz="5200"/>
            </a:lvl4pPr>
            <a:lvl5pPr algn="ctr">
              <a:spcBef>
                <a:spcPts val="0"/>
              </a:spcBef>
              <a:buSzPct val="100000"/>
              <a:defRPr sz="5200"/>
            </a:lvl5pPr>
            <a:lvl6pPr algn="ctr">
              <a:spcBef>
                <a:spcPts val="0"/>
              </a:spcBef>
              <a:buSzPct val="100000"/>
              <a:defRPr sz="5200"/>
            </a:lvl6pPr>
            <a:lvl7pPr algn="ctr">
              <a:spcBef>
                <a:spcPts val="0"/>
              </a:spcBef>
              <a:buSzPct val="100000"/>
              <a:defRPr sz="5200"/>
            </a:lvl7pPr>
            <a:lvl8pPr algn="ctr">
              <a:spcBef>
                <a:spcPts val="0"/>
              </a:spcBef>
              <a:buSzPct val="100000"/>
              <a:defRPr sz="5200"/>
            </a:lvl8pPr>
            <a:lvl9pPr algn="ctr">
              <a:spcBef>
                <a:spcPts val="0"/>
              </a:spcBef>
              <a:buSzPct val="100000"/>
              <a:defRPr sz="5200"/>
            </a:lvl9pPr>
          </a:lstStyle>
          <a:p/>
        </p:txBody>
      </p:sp>
      <p:sp>
        <p:nvSpPr>
          <p:cNvPr id="92" name="Shape 92"/>
          <p:cNvSpPr txBox="1"/>
          <p:nvPr>
            <p:ph idx="1" type="subTitle"/>
          </p:nvPr>
        </p:nvSpPr>
        <p:spPr>
          <a:xfrm>
            <a:off x="311700" y="2834125"/>
            <a:ext cx="8520599" cy="7926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/>
        </p:txBody>
      </p:sp>
      <p:sp>
        <p:nvSpPr>
          <p:cNvPr id="93" name="Shape 93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title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/>
          <p:nvPr>
            <p:ph type="title"/>
          </p:nvPr>
        </p:nvSpPr>
        <p:spPr>
          <a:xfrm>
            <a:off x="311700" y="2150850"/>
            <a:ext cx="8520599" cy="841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algn="ctr">
              <a:spcBef>
                <a:spcPts val="0"/>
              </a:spcBef>
              <a:buSzPct val="100000"/>
              <a:defRPr sz="3600"/>
            </a:lvl1pPr>
            <a:lvl2pPr algn="ctr">
              <a:spcBef>
                <a:spcPts val="0"/>
              </a:spcBef>
              <a:buSzPct val="100000"/>
              <a:defRPr sz="3600"/>
            </a:lvl2pPr>
            <a:lvl3pPr algn="ctr">
              <a:spcBef>
                <a:spcPts val="0"/>
              </a:spcBef>
              <a:buSzPct val="100000"/>
              <a:defRPr sz="3600"/>
            </a:lvl3pPr>
            <a:lvl4pPr algn="ctr">
              <a:spcBef>
                <a:spcPts val="0"/>
              </a:spcBef>
              <a:buSzPct val="100000"/>
              <a:defRPr sz="3600"/>
            </a:lvl4pPr>
            <a:lvl5pPr algn="ctr">
              <a:spcBef>
                <a:spcPts val="0"/>
              </a:spcBef>
              <a:buSzPct val="100000"/>
              <a:defRPr sz="3600"/>
            </a:lvl5pPr>
            <a:lvl6pPr algn="ctr">
              <a:spcBef>
                <a:spcPts val="0"/>
              </a:spcBef>
              <a:buSzPct val="100000"/>
              <a:defRPr sz="3600"/>
            </a:lvl6pPr>
            <a:lvl7pPr algn="ctr">
              <a:spcBef>
                <a:spcPts val="0"/>
              </a:spcBef>
              <a:buSzPct val="100000"/>
              <a:defRPr sz="3600"/>
            </a:lvl7pPr>
            <a:lvl8pPr algn="ctr">
              <a:spcBef>
                <a:spcPts val="0"/>
              </a:spcBef>
              <a:buSzPct val="100000"/>
              <a:defRPr sz="3600"/>
            </a:lvl8pPr>
            <a:lvl9pPr algn="ctr">
              <a:spcBef>
                <a:spcPts val="0"/>
              </a:spcBef>
              <a:buSzPct val="100000"/>
              <a:defRPr sz="3600"/>
            </a:lvl9pPr>
          </a:lstStyle>
          <a:p/>
        </p:txBody>
      </p:sp>
      <p:sp>
        <p:nvSpPr>
          <p:cNvPr id="96" name="Shape 96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99" name="Shape 99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00" name="Shape 100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03" name="Shape 103"/>
          <p:cNvSpPr txBox="1"/>
          <p:nvPr>
            <p:ph idx="1" type="body"/>
          </p:nvPr>
        </p:nvSpPr>
        <p:spPr>
          <a:xfrm>
            <a:off x="311700" y="1152475"/>
            <a:ext cx="3999899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buSzPct val="100000"/>
              <a:defRPr sz="1400"/>
            </a:lvl1pPr>
            <a:lvl2pPr>
              <a:spcBef>
                <a:spcPts val="0"/>
              </a:spcBef>
              <a:buSzPct val="100000"/>
              <a:defRPr sz="1200"/>
            </a:lvl2pPr>
            <a:lvl3pPr>
              <a:spcBef>
                <a:spcPts val="0"/>
              </a:spcBef>
              <a:buSzPct val="100000"/>
              <a:defRPr sz="1200"/>
            </a:lvl3pPr>
            <a:lvl4pPr>
              <a:spcBef>
                <a:spcPts val="0"/>
              </a:spcBef>
              <a:buSzPct val="100000"/>
              <a:defRPr sz="1200"/>
            </a:lvl4pPr>
            <a:lvl5pPr>
              <a:spcBef>
                <a:spcPts val="0"/>
              </a:spcBef>
              <a:buSzPct val="100000"/>
              <a:defRPr sz="1200"/>
            </a:lvl5pPr>
            <a:lvl6pPr>
              <a:spcBef>
                <a:spcPts val="0"/>
              </a:spcBef>
              <a:buSzPct val="100000"/>
              <a:defRPr sz="1200"/>
            </a:lvl6pPr>
            <a:lvl7pPr>
              <a:spcBef>
                <a:spcPts val="0"/>
              </a:spcBef>
              <a:buSzPct val="100000"/>
              <a:defRPr sz="1200"/>
            </a:lvl7pPr>
            <a:lvl8pPr>
              <a:spcBef>
                <a:spcPts val="0"/>
              </a:spcBef>
              <a:buSzPct val="100000"/>
              <a:defRPr sz="1200"/>
            </a:lvl8pPr>
            <a:lvl9pPr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104" name="Shape 104"/>
          <p:cNvSpPr txBox="1"/>
          <p:nvPr>
            <p:ph idx="2" type="body"/>
          </p:nvPr>
        </p:nvSpPr>
        <p:spPr>
          <a:xfrm>
            <a:off x="4832400" y="1152475"/>
            <a:ext cx="3999899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buSzPct val="100000"/>
              <a:defRPr sz="1400"/>
            </a:lvl1pPr>
            <a:lvl2pPr>
              <a:spcBef>
                <a:spcPts val="0"/>
              </a:spcBef>
              <a:buSzPct val="100000"/>
              <a:defRPr sz="1200"/>
            </a:lvl2pPr>
            <a:lvl3pPr>
              <a:spcBef>
                <a:spcPts val="0"/>
              </a:spcBef>
              <a:buSzPct val="100000"/>
              <a:defRPr sz="1200"/>
            </a:lvl3pPr>
            <a:lvl4pPr>
              <a:spcBef>
                <a:spcPts val="0"/>
              </a:spcBef>
              <a:buSzPct val="100000"/>
              <a:defRPr sz="1200"/>
            </a:lvl4pPr>
            <a:lvl5pPr>
              <a:spcBef>
                <a:spcPts val="0"/>
              </a:spcBef>
              <a:buSzPct val="100000"/>
              <a:defRPr sz="1200"/>
            </a:lvl5pPr>
            <a:lvl6pPr>
              <a:spcBef>
                <a:spcPts val="0"/>
              </a:spcBef>
              <a:buSzPct val="100000"/>
              <a:defRPr sz="1200"/>
            </a:lvl6pPr>
            <a:lvl7pPr>
              <a:spcBef>
                <a:spcPts val="0"/>
              </a:spcBef>
              <a:buSzPct val="100000"/>
              <a:defRPr sz="1200"/>
            </a:lvl7pPr>
            <a:lvl8pPr>
              <a:spcBef>
                <a:spcPts val="0"/>
              </a:spcBef>
              <a:buSzPct val="100000"/>
              <a:defRPr sz="1200"/>
            </a:lvl8pPr>
            <a:lvl9pPr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105" name="Shape 105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08" name="Shape 108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/>
          <p:nvPr>
            <p:ph type="title"/>
          </p:nvPr>
        </p:nvSpPr>
        <p:spPr>
          <a:xfrm>
            <a:off x="311700" y="555600"/>
            <a:ext cx="2807999" cy="7556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buSzPct val="100000"/>
              <a:defRPr sz="2400"/>
            </a:lvl1pPr>
            <a:lvl2pPr>
              <a:spcBef>
                <a:spcPts val="0"/>
              </a:spcBef>
              <a:buSzPct val="100000"/>
              <a:defRPr sz="2400"/>
            </a:lvl2pPr>
            <a:lvl3pPr>
              <a:spcBef>
                <a:spcPts val="0"/>
              </a:spcBef>
              <a:buSzPct val="100000"/>
              <a:defRPr sz="2400"/>
            </a:lvl3pPr>
            <a:lvl4pPr>
              <a:spcBef>
                <a:spcPts val="0"/>
              </a:spcBef>
              <a:buSzPct val="100000"/>
              <a:defRPr sz="2400"/>
            </a:lvl4pPr>
            <a:lvl5pPr>
              <a:spcBef>
                <a:spcPts val="0"/>
              </a:spcBef>
              <a:buSzPct val="100000"/>
              <a:defRPr sz="2400"/>
            </a:lvl5pPr>
            <a:lvl6pPr>
              <a:spcBef>
                <a:spcPts val="0"/>
              </a:spcBef>
              <a:buSzPct val="100000"/>
              <a:defRPr sz="2400"/>
            </a:lvl6pPr>
            <a:lvl7pPr>
              <a:spcBef>
                <a:spcPts val="0"/>
              </a:spcBef>
              <a:buSzPct val="100000"/>
              <a:defRPr sz="2400"/>
            </a:lvl7pPr>
            <a:lvl8pPr>
              <a:spcBef>
                <a:spcPts val="0"/>
              </a:spcBef>
              <a:buSzPct val="100000"/>
              <a:defRPr sz="2400"/>
            </a:lvl8pPr>
            <a:lvl9pPr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111" name="Shape 111"/>
          <p:cNvSpPr txBox="1"/>
          <p:nvPr>
            <p:ph idx="1" type="body"/>
          </p:nvPr>
        </p:nvSpPr>
        <p:spPr>
          <a:xfrm>
            <a:off x="311700" y="1389600"/>
            <a:ext cx="2807999" cy="3179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buSzPct val="100000"/>
              <a:defRPr sz="1200"/>
            </a:lvl1pPr>
            <a:lvl2pPr>
              <a:spcBef>
                <a:spcPts val="0"/>
              </a:spcBef>
              <a:buSzPct val="100000"/>
              <a:defRPr sz="1200"/>
            </a:lvl2pPr>
            <a:lvl3pPr>
              <a:spcBef>
                <a:spcPts val="0"/>
              </a:spcBef>
              <a:buSzPct val="100000"/>
              <a:defRPr sz="1200"/>
            </a:lvl3pPr>
            <a:lvl4pPr>
              <a:spcBef>
                <a:spcPts val="0"/>
              </a:spcBef>
              <a:buSzPct val="100000"/>
              <a:defRPr sz="1200"/>
            </a:lvl4pPr>
            <a:lvl5pPr>
              <a:spcBef>
                <a:spcPts val="0"/>
              </a:spcBef>
              <a:buSzPct val="100000"/>
              <a:defRPr sz="1200"/>
            </a:lvl5pPr>
            <a:lvl6pPr>
              <a:spcBef>
                <a:spcPts val="0"/>
              </a:spcBef>
              <a:buSzPct val="100000"/>
              <a:defRPr sz="1200"/>
            </a:lvl6pPr>
            <a:lvl7pPr>
              <a:spcBef>
                <a:spcPts val="0"/>
              </a:spcBef>
              <a:buSzPct val="100000"/>
              <a:defRPr sz="1200"/>
            </a:lvl7pPr>
            <a:lvl8pPr>
              <a:spcBef>
                <a:spcPts val="0"/>
              </a:spcBef>
              <a:buSzPct val="100000"/>
              <a:defRPr sz="1200"/>
            </a:lvl8pPr>
            <a:lvl9pPr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112" name="Shape 112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>
              <a:spcBef>
                <a:spcPts val="0"/>
              </a:spcBef>
              <a:buSzPct val="100000"/>
              <a:defRPr sz="4800"/>
            </a:lvl1pPr>
            <a:lvl2pPr>
              <a:spcBef>
                <a:spcPts val="0"/>
              </a:spcBef>
              <a:buSzPct val="100000"/>
              <a:defRPr sz="4800"/>
            </a:lvl2pPr>
            <a:lvl3pPr>
              <a:spcBef>
                <a:spcPts val="0"/>
              </a:spcBef>
              <a:buSzPct val="100000"/>
              <a:defRPr sz="4800"/>
            </a:lvl3pPr>
            <a:lvl4pPr>
              <a:spcBef>
                <a:spcPts val="0"/>
              </a:spcBef>
              <a:buSzPct val="100000"/>
              <a:defRPr sz="4800"/>
            </a:lvl4pPr>
            <a:lvl5pPr>
              <a:spcBef>
                <a:spcPts val="0"/>
              </a:spcBef>
              <a:buSzPct val="100000"/>
              <a:defRPr sz="4800"/>
            </a:lvl5pPr>
            <a:lvl6pPr>
              <a:spcBef>
                <a:spcPts val="0"/>
              </a:spcBef>
              <a:buSzPct val="100000"/>
              <a:defRPr sz="4800"/>
            </a:lvl6pPr>
            <a:lvl7pPr>
              <a:spcBef>
                <a:spcPts val="0"/>
              </a:spcBef>
              <a:buSzPct val="100000"/>
              <a:defRPr sz="4800"/>
            </a:lvl7pPr>
            <a:lvl8pPr>
              <a:spcBef>
                <a:spcPts val="0"/>
              </a:spcBef>
              <a:buSzPct val="100000"/>
              <a:defRPr sz="4800"/>
            </a:lvl8pPr>
            <a:lvl9pPr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115" name="Shape 115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/>
          <p:nvPr/>
        </p:nvSpPr>
        <p:spPr>
          <a:xfrm>
            <a:off x="4572000" y="-125"/>
            <a:ext cx="4572000" cy="514349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8" name="Shape 118"/>
          <p:cNvSpPr txBox="1"/>
          <p:nvPr>
            <p:ph type="title"/>
          </p:nvPr>
        </p:nvSpPr>
        <p:spPr>
          <a:xfrm>
            <a:off x="265500" y="1233175"/>
            <a:ext cx="4045199" cy="14823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algn="ctr">
              <a:spcBef>
                <a:spcPts val="0"/>
              </a:spcBef>
              <a:buSzPct val="100000"/>
              <a:defRPr sz="4200"/>
            </a:lvl1pPr>
            <a:lvl2pPr algn="ctr">
              <a:spcBef>
                <a:spcPts val="0"/>
              </a:spcBef>
              <a:buSzPct val="100000"/>
              <a:defRPr sz="4200"/>
            </a:lvl2pPr>
            <a:lvl3pPr algn="ctr">
              <a:spcBef>
                <a:spcPts val="0"/>
              </a:spcBef>
              <a:buSzPct val="100000"/>
              <a:defRPr sz="4200"/>
            </a:lvl3pPr>
            <a:lvl4pPr algn="ctr">
              <a:spcBef>
                <a:spcPts val="0"/>
              </a:spcBef>
              <a:buSzPct val="100000"/>
              <a:defRPr sz="4200"/>
            </a:lvl4pPr>
            <a:lvl5pPr algn="ctr">
              <a:spcBef>
                <a:spcPts val="0"/>
              </a:spcBef>
              <a:buSzPct val="100000"/>
              <a:defRPr sz="4200"/>
            </a:lvl5pPr>
            <a:lvl6pPr algn="ctr">
              <a:spcBef>
                <a:spcPts val="0"/>
              </a:spcBef>
              <a:buSzPct val="100000"/>
              <a:defRPr sz="4200"/>
            </a:lvl6pPr>
            <a:lvl7pPr algn="ctr">
              <a:spcBef>
                <a:spcPts val="0"/>
              </a:spcBef>
              <a:buSzPct val="100000"/>
              <a:defRPr sz="4200"/>
            </a:lvl7pPr>
            <a:lvl8pPr algn="ctr">
              <a:spcBef>
                <a:spcPts val="0"/>
              </a:spcBef>
              <a:buSzPct val="100000"/>
              <a:defRPr sz="4200"/>
            </a:lvl8pPr>
            <a:lvl9pPr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119" name="Shape 119"/>
          <p:cNvSpPr txBox="1"/>
          <p:nvPr>
            <p:ph idx="1" type="subTitle"/>
          </p:nvPr>
        </p:nvSpPr>
        <p:spPr>
          <a:xfrm>
            <a:off x="265500" y="2803075"/>
            <a:ext cx="4045199" cy="12351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120" name="Shape 120"/>
          <p:cNvSpPr txBox="1"/>
          <p:nvPr>
            <p:ph idx="2" type="body"/>
          </p:nvPr>
        </p:nvSpPr>
        <p:spPr>
          <a:xfrm>
            <a:off x="4939500" y="724075"/>
            <a:ext cx="3837000" cy="3695099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21" name="Shape 121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ctrTitle"/>
          </p:nvPr>
        </p:nvSpPr>
        <p:spPr>
          <a:xfrm>
            <a:off x="685800" y="1597818"/>
            <a:ext cx="7772400" cy="110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baseline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marL="0" marR="0" rtl="0" algn="l">
              <a:spcBef>
                <a:spcPts val="0"/>
              </a:spcBef>
              <a:defRPr/>
            </a:lvl2pPr>
            <a:lvl3pPr indent="0" marL="0" marR="0" rtl="0" algn="l">
              <a:spcBef>
                <a:spcPts val="0"/>
              </a:spcBef>
              <a:defRPr/>
            </a:lvl3pPr>
            <a:lvl4pPr indent="0" marL="0" marR="0" rtl="0" algn="l">
              <a:spcBef>
                <a:spcPts val="0"/>
              </a:spcBef>
              <a:defRPr/>
            </a:lvl4pPr>
            <a:lvl5pPr indent="0" marL="0" marR="0" rtl="0" algn="l">
              <a:spcBef>
                <a:spcPts val="0"/>
              </a:spcBef>
              <a:defRPr/>
            </a:lvl5pPr>
            <a:lvl6pPr indent="0" marL="0" marR="0" rtl="0" algn="l">
              <a:spcBef>
                <a:spcPts val="0"/>
              </a:spcBef>
              <a:defRPr/>
            </a:lvl6pPr>
            <a:lvl7pPr indent="0" marL="0" marR="0" rtl="0" algn="l">
              <a:spcBef>
                <a:spcPts val="0"/>
              </a:spcBef>
              <a:defRPr/>
            </a:lvl7pPr>
            <a:lvl8pPr indent="0" marL="0" marR="0" rtl="0" algn="l">
              <a:spcBef>
                <a:spcPts val="0"/>
              </a:spcBef>
              <a:defRPr/>
            </a:lvl8pPr>
            <a:lvl9pPr indent="0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subTitle"/>
          </p:nvPr>
        </p:nvSpPr>
        <p:spPr>
          <a:xfrm>
            <a:off x="1371600" y="2914650"/>
            <a:ext cx="6400799" cy="1314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ctr">
              <a:spcBef>
                <a:spcPts val="640"/>
              </a:spcBef>
              <a:buClr>
                <a:srgbClr val="888888"/>
              </a:buClr>
              <a:buFont typeface="Arial"/>
              <a:buNone/>
              <a:defRPr b="0" baseline="0" i="0" sz="3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marL="457200" marR="0" rtl="0" algn="ctr">
              <a:spcBef>
                <a:spcPts val="560"/>
              </a:spcBef>
              <a:buClr>
                <a:srgbClr val="888888"/>
              </a:buClr>
              <a:buFont typeface="Arial"/>
              <a:buNone/>
              <a:defRPr b="0" baseline="0" i="0" sz="2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marL="914400" marR="0" rtl="0" algn="ctr">
              <a:spcBef>
                <a:spcPts val="480"/>
              </a:spcBef>
              <a:buClr>
                <a:srgbClr val="888888"/>
              </a:buClr>
              <a:buFont typeface="Arial"/>
              <a:buNone/>
              <a:defRPr b="0" baseline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marL="13716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baseline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marL="18288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baseline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marL="22860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baseline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marL="27432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baseline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marL="32004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baseline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marL="36576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baseline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" name="Shape 19"/>
          <p:cNvSpPr txBox="1"/>
          <p:nvPr>
            <p:ph idx="10" type="dt"/>
          </p:nvPr>
        </p:nvSpPr>
        <p:spPr>
          <a:xfrm>
            <a:off x="457200" y="4767262"/>
            <a:ext cx="2133599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 b="0" baseline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marL="457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marL="914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marL="1371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marL="18288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marL="22860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marL="2743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marL="3200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marL="3657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" name="Shape 20"/>
          <p:cNvSpPr txBox="1"/>
          <p:nvPr>
            <p:ph idx="11" type="ftr"/>
          </p:nvPr>
        </p:nvSpPr>
        <p:spPr>
          <a:xfrm>
            <a:off x="3124200" y="4767262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 b="0" baseline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marL="457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marL="914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marL="1371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marL="18288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marL="22860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marL="2743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marL="3200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marL="3657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1" name="Shape 21"/>
          <p:cNvSpPr txBox="1"/>
          <p:nvPr>
            <p:ph idx="12" type="sldNum"/>
          </p:nvPr>
        </p:nvSpPr>
        <p:spPr>
          <a:xfrm>
            <a:off x="6553200" y="4767262"/>
            <a:ext cx="2133599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124" name="Shape 124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/>
          <p:nvPr>
            <p:ph type="title"/>
          </p:nvPr>
        </p:nvSpPr>
        <p:spPr>
          <a:xfrm>
            <a:off x="311700" y="1106125"/>
            <a:ext cx="8520599" cy="19635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algn="ctr">
              <a:spcBef>
                <a:spcPts val="0"/>
              </a:spcBef>
              <a:buSzPct val="100000"/>
              <a:defRPr sz="12000"/>
            </a:lvl1pPr>
            <a:lvl2pPr algn="ctr">
              <a:spcBef>
                <a:spcPts val="0"/>
              </a:spcBef>
              <a:buSzPct val="100000"/>
              <a:defRPr sz="12000"/>
            </a:lvl2pPr>
            <a:lvl3pPr algn="ctr">
              <a:spcBef>
                <a:spcPts val="0"/>
              </a:spcBef>
              <a:buSzPct val="100000"/>
              <a:defRPr sz="12000"/>
            </a:lvl3pPr>
            <a:lvl4pPr algn="ctr">
              <a:spcBef>
                <a:spcPts val="0"/>
              </a:spcBef>
              <a:buSzPct val="100000"/>
              <a:defRPr sz="12000"/>
            </a:lvl4pPr>
            <a:lvl5pPr algn="ctr">
              <a:spcBef>
                <a:spcPts val="0"/>
              </a:spcBef>
              <a:buSzPct val="100000"/>
              <a:defRPr sz="12000"/>
            </a:lvl5pPr>
            <a:lvl6pPr algn="ctr">
              <a:spcBef>
                <a:spcPts val="0"/>
              </a:spcBef>
              <a:buSzPct val="100000"/>
              <a:defRPr sz="12000"/>
            </a:lvl6pPr>
            <a:lvl7pPr algn="ctr">
              <a:spcBef>
                <a:spcPts val="0"/>
              </a:spcBef>
              <a:buSzPct val="100000"/>
              <a:defRPr sz="12000"/>
            </a:lvl7pPr>
            <a:lvl8pPr algn="ctr">
              <a:spcBef>
                <a:spcPts val="0"/>
              </a:spcBef>
              <a:buSzPct val="100000"/>
              <a:defRPr sz="12000"/>
            </a:lvl8pPr>
            <a:lvl9pPr algn="ctr">
              <a:spcBef>
                <a:spcPts val="0"/>
              </a:spcBef>
              <a:buSzPct val="100000"/>
              <a:defRPr sz="12000"/>
            </a:lvl9pPr>
          </a:lstStyle>
          <a:p/>
        </p:txBody>
      </p:sp>
      <p:sp>
        <p:nvSpPr>
          <p:cNvPr id="127" name="Shape 127"/>
          <p:cNvSpPr txBox="1"/>
          <p:nvPr>
            <p:ph idx="1" type="body"/>
          </p:nvPr>
        </p:nvSpPr>
        <p:spPr>
          <a:xfrm>
            <a:off x="311700" y="3152225"/>
            <a:ext cx="8520599" cy="1300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algn="ctr">
              <a:spcBef>
                <a:spcPts val="0"/>
              </a:spcBef>
              <a:defRPr/>
            </a:lvl1pPr>
            <a:lvl2pPr algn="ctr">
              <a:spcBef>
                <a:spcPts val="0"/>
              </a:spcBef>
              <a:defRPr/>
            </a:lvl2pPr>
            <a:lvl3pPr algn="ctr">
              <a:spcBef>
                <a:spcPts val="0"/>
              </a:spcBef>
              <a:defRPr/>
            </a:lvl3pPr>
            <a:lvl4pPr algn="ctr">
              <a:spcBef>
                <a:spcPts val="0"/>
              </a:spcBef>
              <a:defRPr/>
            </a:lvl4pPr>
            <a:lvl5pPr algn="ctr">
              <a:spcBef>
                <a:spcPts val="0"/>
              </a:spcBef>
              <a:defRPr/>
            </a:lvl5pPr>
            <a:lvl6pPr algn="ctr">
              <a:spcBef>
                <a:spcPts val="0"/>
              </a:spcBef>
              <a:defRPr/>
            </a:lvl6pPr>
            <a:lvl7pPr algn="ctr">
              <a:spcBef>
                <a:spcPts val="0"/>
              </a:spcBef>
              <a:defRPr/>
            </a:lvl7pPr>
            <a:lvl8pPr algn="ctr">
              <a:spcBef>
                <a:spcPts val="0"/>
              </a:spcBef>
              <a:defRPr/>
            </a:lvl8pPr>
            <a:lvl9pPr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128" name="Shape 128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/>
          <p:nvPr>
            <p:ph type="title"/>
          </p:nvPr>
        </p:nvSpPr>
        <p:spPr>
          <a:xfrm>
            <a:off x="722312" y="3305175"/>
            <a:ext cx="7772400" cy="10214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 algn="l">
              <a:spcBef>
                <a:spcPts val="0"/>
              </a:spcBef>
              <a:defRPr b="1" sz="4000" cap="none"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4" name="Shape 24"/>
          <p:cNvSpPr txBox="1"/>
          <p:nvPr>
            <p:ph idx="1" type="body"/>
          </p:nvPr>
        </p:nvSpPr>
        <p:spPr>
          <a:xfrm>
            <a:off x="722312" y="2180034"/>
            <a:ext cx="7772400" cy="11252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2000">
                <a:solidFill>
                  <a:srgbClr val="888888"/>
                </a:solidFill>
              </a:defRPr>
            </a:lvl1pPr>
            <a:lvl2pPr indent="0" marL="4572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800">
                <a:solidFill>
                  <a:srgbClr val="888888"/>
                </a:solidFill>
              </a:defRPr>
            </a:lvl2pPr>
            <a:lvl3pPr indent="0" marL="9144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600">
                <a:solidFill>
                  <a:srgbClr val="888888"/>
                </a:solidFill>
              </a:defRPr>
            </a:lvl3pPr>
            <a:lvl4pPr indent="0" marL="13716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4pPr>
            <a:lvl5pPr indent="0" marL="18288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5pPr>
            <a:lvl6pPr indent="0" marL="22860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6pPr>
            <a:lvl7pPr indent="0" marL="27432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7pPr>
            <a:lvl8pPr indent="0" marL="32004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8pPr>
            <a:lvl9pPr indent="0" marL="36576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5" name="Shape 25"/>
          <p:cNvSpPr txBox="1"/>
          <p:nvPr>
            <p:ph idx="10" type="dt"/>
          </p:nvPr>
        </p:nvSpPr>
        <p:spPr>
          <a:xfrm>
            <a:off x="457200" y="4767262"/>
            <a:ext cx="2133599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 b="0" baseline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marL="457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marL="914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marL="1371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marL="18288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marL="22860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marL="2743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marL="3200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marL="3657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Shape 26"/>
          <p:cNvSpPr txBox="1"/>
          <p:nvPr>
            <p:ph idx="11" type="ftr"/>
          </p:nvPr>
        </p:nvSpPr>
        <p:spPr>
          <a:xfrm>
            <a:off x="3124200" y="4767262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 b="0" baseline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marL="457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marL="914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marL="1371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marL="18288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marL="22860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marL="2743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marL="3200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marL="3657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6553200" y="4767262"/>
            <a:ext cx="2133599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457200" y="1200150"/>
            <a:ext cx="4038599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 sz="2800"/>
            </a:lvl1pPr>
            <a:lvl2pPr rtl="0">
              <a:spcBef>
                <a:spcPts val="0"/>
              </a:spcBef>
              <a:defRPr sz="2400"/>
            </a:lvl2pPr>
            <a:lvl3pPr rtl="0">
              <a:spcBef>
                <a:spcPts val="0"/>
              </a:spcBef>
              <a:defRPr sz="2000"/>
            </a:lvl3pPr>
            <a:lvl4pPr rtl="0">
              <a:spcBef>
                <a:spcPts val="0"/>
              </a:spcBef>
              <a:defRPr sz="1800"/>
            </a:lvl4pPr>
            <a:lvl5pPr rtl="0">
              <a:spcBef>
                <a:spcPts val="0"/>
              </a:spcBef>
              <a:defRPr sz="1800"/>
            </a:lvl5pPr>
            <a:lvl6pPr rtl="0">
              <a:spcBef>
                <a:spcPts val="0"/>
              </a:spcBef>
              <a:defRPr sz="1800"/>
            </a:lvl6pPr>
            <a:lvl7pPr rtl="0">
              <a:spcBef>
                <a:spcPts val="0"/>
              </a:spcBef>
              <a:defRPr sz="1800"/>
            </a:lvl7pPr>
            <a:lvl8pPr rtl="0">
              <a:spcBef>
                <a:spcPts val="0"/>
              </a:spcBef>
              <a:defRPr sz="1800"/>
            </a:lvl8pPr>
            <a:lvl9pPr rtl="0">
              <a:spcBef>
                <a:spcPts val="0"/>
              </a:spcBef>
              <a:defRPr sz="1800"/>
            </a:lvl9pPr>
          </a:lstStyle>
          <a:p/>
        </p:txBody>
      </p:sp>
      <p:sp>
        <p:nvSpPr>
          <p:cNvPr id="31" name="Shape 31"/>
          <p:cNvSpPr txBox="1"/>
          <p:nvPr>
            <p:ph idx="2" type="body"/>
          </p:nvPr>
        </p:nvSpPr>
        <p:spPr>
          <a:xfrm>
            <a:off x="4648200" y="1200150"/>
            <a:ext cx="4038599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 sz="2800"/>
            </a:lvl1pPr>
            <a:lvl2pPr rtl="0">
              <a:spcBef>
                <a:spcPts val="0"/>
              </a:spcBef>
              <a:defRPr sz="2400"/>
            </a:lvl2pPr>
            <a:lvl3pPr rtl="0">
              <a:spcBef>
                <a:spcPts val="0"/>
              </a:spcBef>
              <a:defRPr sz="2000"/>
            </a:lvl3pPr>
            <a:lvl4pPr rtl="0">
              <a:spcBef>
                <a:spcPts val="0"/>
              </a:spcBef>
              <a:defRPr sz="1800"/>
            </a:lvl4pPr>
            <a:lvl5pPr rtl="0">
              <a:spcBef>
                <a:spcPts val="0"/>
              </a:spcBef>
              <a:defRPr sz="1800"/>
            </a:lvl5pPr>
            <a:lvl6pPr rtl="0">
              <a:spcBef>
                <a:spcPts val="0"/>
              </a:spcBef>
              <a:defRPr sz="1800"/>
            </a:lvl6pPr>
            <a:lvl7pPr rtl="0">
              <a:spcBef>
                <a:spcPts val="0"/>
              </a:spcBef>
              <a:defRPr sz="1800"/>
            </a:lvl7pPr>
            <a:lvl8pPr rtl="0">
              <a:spcBef>
                <a:spcPts val="0"/>
              </a:spcBef>
              <a:defRPr sz="1800"/>
            </a:lvl8pPr>
            <a:lvl9pPr rtl="0">
              <a:spcBef>
                <a:spcPts val="0"/>
              </a:spcBef>
              <a:defRPr sz="1800"/>
            </a:lvl9pPr>
          </a:lstStyle>
          <a:p/>
        </p:txBody>
      </p:sp>
      <p:sp>
        <p:nvSpPr>
          <p:cNvPr id="32" name="Shape 32"/>
          <p:cNvSpPr txBox="1"/>
          <p:nvPr>
            <p:ph idx="10" type="dt"/>
          </p:nvPr>
        </p:nvSpPr>
        <p:spPr>
          <a:xfrm>
            <a:off x="457200" y="4767262"/>
            <a:ext cx="2133599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 b="0" baseline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marL="457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marL="914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marL="1371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marL="18288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marL="22860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marL="2743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marL="3200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marL="3657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3" name="Shape 33"/>
          <p:cNvSpPr txBox="1"/>
          <p:nvPr>
            <p:ph idx="11" type="ftr"/>
          </p:nvPr>
        </p:nvSpPr>
        <p:spPr>
          <a:xfrm>
            <a:off x="3124200" y="4767262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 b="0" baseline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marL="457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marL="914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marL="1371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marL="18288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marL="22860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marL="2743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marL="3200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marL="3657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6553200" y="4767262"/>
            <a:ext cx="2133599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x="457200" y="1151334"/>
            <a:ext cx="4040099" cy="4799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rtl="0">
              <a:spcBef>
                <a:spcPts val="0"/>
              </a:spcBef>
              <a:buFont typeface="Calibri"/>
              <a:buNone/>
              <a:defRPr b="1" sz="2400"/>
            </a:lvl1pPr>
            <a:lvl2pPr indent="0" marL="457200" rtl="0">
              <a:spcBef>
                <a:spcPts val="0"/>
              </a:spcBef>
              <a:buFont typeface="Calibri"/>
              <a:buNone/>
              <a:defRPr b="1" sz="2000"/>
            </a:lvl2pPr>
            <a:lvl3pPr indent="0" marL="914400" rtl="0">
              <a:spcBef>
                <a:spcPts val="0"/>
              </a:spcBef>
              <a:buFont typeface="Calibri"/>
              <a:buNone/>
              <a:defRPr b="1" sz="1800"/>
            </a:lvl3pPr>
            <a:lvl4pPr indent="0" marL="1371600" rtl="0">
              <a:spcBef>
                <a:spcPts val="0"/>
              </a:spcBef>
              <a:buFont typeface="Calibri"/>
              <a:buNone/>
              <a:defRPr b="1" sz="1600"/>
            </a:lvl4pPr>
            <a:lvl5pPr indent="0" marL="1828800" rtl="0">
              <a:spcBef>
                <a:spcPts val="0"/>
              </a:spcBef>
              <a:buFont typeface="Calibri"/>
              <a:buNone/>
              <a:defRPr b="1" sz="1600"/>
            </a:lvl5pPr>
            <a:lvl6pPr indent="0" marL="2286000" rtl="0">
              <a:spcBef>
                <a:spcPts val="0"/>
              </a:spcBef>
              <a:buFont typeface="Calibri"/>
              <a:buNone/>
              <a:defRPr b="1" sz="1600"/>
            </a:lvl6pPr>
            <a:lvl7pPr indent="0" marL="2743200" rtl="0">
              <a:spcBef>
                <a:spcPts val="0"/>
              </a:spcBef>
              <a:buFont typeface="Calibri"/>
              <a:buNone/>
              <a:defRPr b="1" sz="1600"/>
            </a:lvl7pPr>
            <a:lvl8pPr indent="0" marL="3200400" rtl="0">
              <a:spcBef>
                <a:spcPts val="0"/>
              </a:spcBef>
              <a:buFont typeface="Calibri"/>
              <a:buNone/>
              <a:defRPr b="1" sz="1600"/>
            </a:lvl8pPr>
            <a:lvl9pPr indent="0" marL="3657600" rtl="0">
              <a:spcBef>
                <a:spcPts val="0"/>
              </a:spcBef>
              <a:buFont typeface="Calibri"/>
              <a:buNone/>
              <a:defRPr b="1" sz="1600"/>
            </a:lvl9pPr>
          </a:lstStyle>
          <a:p/>
        </p:txBody>
      </p:sp>
      <p:sp>
        <p:nvSpPr>
          <p:cNvPr id="38" name="Shape 38"/>
          <p:cNvSpPr txBox="1"/>
          <p:nvPr>
            <p:ph idx="2" type="body"/>
          </p:nvPr>
        </p:nvSpPr>
        <p:spPr>
          <a:xfrm>
            <a:off x="457200" y="1631156"/>
            <a:ext cx="4040099" cy="29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 sz="2400"/>
            </a:lvl1pPr>
            <a:lvl2pPr rtl="0">
              <a:spcBef>
                <a:spcPts val="0"/>
              </a:spcBef>
              <a:defRPr sz="2000"/>
            </a:lvl2pPr>
            <a:lvl3pPr rtl="0">
              <a:spcBef>
                <a:spcPts val="0"/>
              </a:spcBef>
              <a:defRPr sz="1800"/>
            </a:lvl3pPr>
            <a:lvl4pPr rtl="0">
              <a:spcBef>
                <a:spcPts val="0"/>
              </a:spcBef>
              <a:defRPr sz="1600"/>
            </a:lvl4pPr>
            <a:lvl5pPr rtl="0">
              <a:spcBef>
                <a:spcPts val="0"/>
              </a:spcBef>
              <a:defRPr sz="1600"/>
            </a:lvl5pPr>
            <a:lvl6pPr rtl="0">
              <a:spcBef>
                <a:spcPts val="0"/>
              </a:spcBef>
              <a:defRPr sz="1600"/>
            </a:lvl6pPr>
            <a:lvl7pPr rtl="0">
              <a:spcBef>
                <a:spcPts val="0"/>
              </a:spcBef>
              <a:defRPr sz="1600"/>
            </a:lvl7pPr>
            <a:lvl8pPr rtl="0">
              <a:spcBef>
                <a:spcPts val="0"/>
              </a:spcBef>
              <a:defRPr sz="1600"/>
            </a:lvl8pPr>
            <a:lvl9pPr rtl="0">
              <a:spcBef>
                <a:spcPts val="0"/>
              </a:spcBef>
              <a:defRPr sz="1600"/>
            </a:lvl9pPr>
          </a:lstStyle>
          <a:p/>
        </p:txBody>
      </p:sp>
      <p:sp>
        <p:nvSpPr>
          <p:cNvPr id="39" name="Shape 39"/>
          <p:cNvSpPr txBox="1"/>
          <p:nvPr>
            <p:ph idx="3" type="body"/>
          </p:nvPr>
        </p:nvSpPr>
        <p:spPr>
          <a:xfrm>
            <a:off x="4645025" y="1151334"/>
            <a:ext cx="4041900" cy="4799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rtl="0">
              <a:spcBef>
                <a:spcPts val="0"/>
              </a:spcBef>
              <a:buFont typeface="Calibri"/>
              <a:buNone/>
              <a:defRPr b="1" sz="2400"/>
            </a:lvl1pPr>
            <a:lvl2pPr indent="0" marL="457200" rtl="0">
              <a:spcBef>
                <a:spcPts val="0"/>
              </a:spcBef>
              <a:buFont typeface="Calibri"/>
              <a:buNone/>
              <a:defRPr b="1" sz="2000"/>
            </a:lvl2pPr>
            <a:lvl3pPr indent="0" marL="914400" rtl="0">
              <a:spcBef>
                <a:spcPts val="0"/>
              </a:spcBef>
              <a:buFont typeface="Calibri"/>
              <a:buNone/>
              <a:defRPr b="1" sz="1800"/>
            </a:lvl3pPr>
            <a:lvl4pPr indent="0" marL="1371600" rtl="0">
              <a:spcBef>
                <a:spcPts val="0"/>
              </a:spcBef>
              <a:buFont typeface="Calibri"/>
              <a:buNone/>
              <a:defRPr b="1" sz="1600"/>
            </a:lvl4pPr>
            <a:lvl5pPr indent="0" marL="1828800" rtl="0">
              <a:spcBef>
                <a:spcPts val="0"/>
              </a:spcBef>
              <a:buFont typeface="Calibri"/>
              <a:buNone/>
              <a:defRPr b="1" sz="1600"/>
            </a:lvl5pPr>
            <a:lvl6pPr indent="0" marL="2286000" rtl="0">
              <a:spcBef>
                <a:spcPts val="0"/>
              </a:spcBef>
              <a:buFont typeface="Calibri"/>
              <a:buNone/>
              <a:defRPr b="1" sz="1600"/>
            </a:lvl6pPr>
            <a:lvl7pPr indent="0" marL="2743200" rtl="0">
              <a:spcBef>
                <a:spcPts val="0"/>
              </a:spcBef>
              <a:buFont typeface="Calibri"/>
              <a:buNone/>
              <a:defRPr b="1" sz="1600"/>
            </a:lvl7pPr>
            <a:lvl8pPr indent="0" marL="3200400" rtl="0">
              <a:spcBef>
                <a:spcPts val="0"/>
              </a:spcBef>
              <a:buFont typeface="Calibri"/>
              <a:buNone/>
              <a:defRPr b="1" sz="1600"/>
            </a:lvl8pPr>
            <a:lvl9pPr indent="0" marL="3657600" rtl="0">
              <a:spcBef>
                <a:spcPts val="0"/>
              </a:spcBef>
              <a:buFont typeface="Calibri"/>
              <a:buNone/>
              <a:defRPr b="1" sz="1600"/>
            </a:lvl9pPr>
          </a:lstStyle>
          <a:p/>
        </p:txBody>
      </p:sp>
      <p:sp>
        <p:nvSpPr>
          <p:cNvPr id="40" name="Shape 40"/>
          <p:cNvSpPr txBox="1"/>
          <p:nvPr>
            <p:ph idx="4" type="body"/>
          </p:nvPr>
        </p:nvSpPr>
        <p:spPr>
          <a:xfrm>
            <a:off x="4645025" y="1631156"/>
            <a:ext cx="4041900" cy="29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 sz="2400"/>
            </a:lvl1pPr>
            <a:lvl2pPr rtl="0">
              <a:spcBef>
                <a:spcPts val="0"/>
              </a:spcBef>
              <a:defRPr sz="2000"/>
            </a:lvl2pPr>
            <a:lvl3pPr rtl="0">
              <a:spcBef>
                <a:spcPts val="0"/>
              </a:spcBef>
              <a:defRPr sz="1800"/>
            </a:lvl3pPr>
            <a:lvl4pPr rtl="0">
              <a:spcBef>
                <a:spcPts val="0"/>
              </a:spcBef>
              <a:defRPr sz="1600"/>
            </a:lvl4pPr>
            <a:lvl5pPr rtl="0">
              <a:spcBef>
                <a:spcPts val="0"/>
              </a:spcBef>
              <a:defRPr sz="1600"/>
            </a:lvl5pPr>
            <a:lvl6pPr rtl="0">
              <a:spcBef>
                <a:spcPts val="0"/>
              </a:spcBef>
              <a:defRPr sz="1600"/>
            </a:lvl6pPr>
            <a:lvl7pPr rtl="0">
              <a:spcBef>
                <a:spcPts val="0"/>
              </a:spcBef>
              <a:defRPr sz="1600"/>
            </a:lvl7pPr>
            <a:lvl8pPr rtl="0">
              <a:spcBef>
                <a:spcPts val="0"/>
              </a:spcBef>
              <a:defRPr sz="1600"/>
            </a:lvl8pPr>
            <a:lvl9pPr rtl="0">
              <a:spcBef>
                <a:spcPts val="0"/>
              </a:spcBef>
              <a:defRPr sz="1600"/>
            </a:lvl9pPr>
          </a:lstStyle>
          <a:p/>
        </p:txBody>
      </p:sp>
      <p:sp>
        <p:nvSpPr>
          <p:cNvPr id="41" name="Shape 41"/>
          <p:cNvSpPr txBox="1"/>
          <p:nvPr>
            <p:ph idx="10" type="dt"/>
          </p:nvPr>
        </p:nvSpPr>
        <p:spPr>
          <a:xfrm>
            <a:off x="457200" y="4767262"/>
            <a:ext cx="2133599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 b="0" baseline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marL="457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marL="914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marL="1371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marL="18288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marL="22860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marL="2743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marL="3200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marL="3657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2" name="Shape 42"/>
          <p:cNvSpPr txBox="1"/>
          <p:nvPr>
            <p:ph idx="11" type="ftr"/>
          </p:nvPr>
        </p:nvSpPr>
        <p:spPr>
          <a:xfrm>
            <a:off x="3124200" y="4767262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 b="0" baseline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marL="457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marL="914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marL="1371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marL="18288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marL="22860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marL="2743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marL="3200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marL="3657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6553200" y="4767262"/>
            <a:ext cx="2133599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46" name="Shape 46"/>
          <p:cNvSpPr txBox="1"/>
          <p:nvPr>
            <p:ph idx="10" type="dt"/>
          </p:nvPr>
        </p:nvSpPr>
        <p:spPr>
          <a:xfrm>
            <a:off x="457200" y="4767262"/>
            <a:ext cx="2133599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 b="0" baseline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marL="457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marL="914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marL="1371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marL="18288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marL="22860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marL="2743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marL="3200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marL="3657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7" name="Shape 47"/>
          <p:cNvSpPr txBox="1"/>
          <p:nvPr>
            <p:ph idx="11" type="ftr"/>
          </p:nvPr>
        </p:nvSpPr>
        <p:spPr>
          <a:xfrm>
            <a:off x="3124200" y="4767262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 b="0" baseline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marL="457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marL="914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marL="1371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marL="18288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marL="22860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marL="2743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marL="3200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marL="3657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8" name="Shape 48"/>
          <p:cNvSpPr txBox="1"/>
          <p:nvPr>
            <p:ph idx="12" type="sldNum"/>
          </p:nvPr>
        </p:nvSpPr>
        <p:spPr>
          <a:xfrm>
            <a:off x="6553200" y="4767262"/>
            <a:ext cx="2133599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/>
          <p:nvPr>
            <p:ph idx="10" type="dt"/>
          </p:nvPr>
        </p:nvSpPr>
        <p:spPr>
          <a:xfrm>
            <a:off x="457200" y="4767262"/>
            <a:ext cx="2133599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 b="0" baseline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marL="457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marL="914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marL="1371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marL="18288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marL="22860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marL="2743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marL="3200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marL="3657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1" name="Shape 51"/>
          <p:cNvSpPr txBox="1"/>
          <p:nvPr>
            <p:ph idx="11" type="ftr"/>
          </p:nvPr>
        </p:nvSpPr>
        <p:spPr>
          <a:xfrm>
            <a:off x="3124200" y="4767262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 b="0" baseline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marL="457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marL="914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marL="1371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marL="18288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marL="22860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marL="2743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marL="3200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marL="3657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2" name="Shape 52"/>
          <p:cNvSpPr txBox="1"/>
          <p:nvPr>
            <p:ph idx="12" type="sldNum"/>
          </p:nvPr>
        </p:nvSpPr>
        <p:spPr>
          <a:xfrm>
            <a:off x="6553200" y="4767262"/>
            <a:ext cx="2133599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title"/>
          </p:nvPr>
        </p:nvSpPr>
        <p:spPr>
          <a:xfrm>
            <a:off x="457200" y="204787"/>
            <a:ext cx="3008399" cy="8714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 algn="l">
              <a:spcBef>
                <a:spcPts val="0"/>
              </a:spcBef>
              <a:defRPr b="1" sz="2000"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x="3575050" y="204787"/>
            <a:ext cx="5111699" cy="4389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 sz="3200"/>
            </a:lvl1pPr>
            <a:lvl2pPr rtl="0">
              <a:spcBef>
                <a:spcPts val="0"/>
              </a:spcBef>
              <a:defRPr sz="2800"/>
            </a:lvl2pPr>
            <a:lvl3pPr rtl="0">
              <a:spcBef>
                <a:spcPts val="0"/>
              </a:spcBef>
              <a:defRPr sz="2400"/>
            </a:lvl3pPr>
            <a:lvl4pPr rtl="0">
              <a:spcBef>
                <a:spcPts val="0"/>
              </a:spcBef>
              <a:defRPr sz="2000"/>
            </a:lvl4pPr>
            <a:lvl5pPr rtl="0">
              <a:spcBef>
                <a:spcPts val="0"/>
              </a:spcBef>
              <a:defRPr sz="2000"/>
            </a:lvl5pPr>
            <a:lvl6pPr rtl="0">
              <a:spcBef>
                <a:spcPts val="0"/>
              </a:spcBef>
              <a:defRPr sz="2000"/>
            </a:lvl6pPr>
            <a:lvl7pPr rtl="0">
              <a:spcBef>
                <a:spcPts val="0"/>
              </a:spcBef>
              <a:defRPr sz="2000"/>
            </a:lvl7pPr>
            <a:lvl8pPr rtl="0">
              <a:spcBef>
                <a:spcPts val="0"/>
              </a:spcBef>
              <a:defRPr sz="2000"/>
            </a:lvl8pPr>
            <a:lvl9pPr rtl="0">
              <a:spcBef>
                <a:spcPts val="0"/>
              </a:spcBef>
              <a:defRPr sz="2000"/>
            </a:lvl9pPr>
          </a:lstStyle>
          <a:p/>
        </p:txBody>
      </p:sp>
      <p:sp>
        <p:nvSpPr>
          <p:cNvPr id="56" name="Shape 56"/>
          <p:cNvSpPr txBox="1"/>
          <p:nvPr>
            <p:ph idx="2" type="body"/>
          </p:nvPr>
        </p:nvSpPr>
        <p:spPr>
          <a:xfrm>
            <a:off x="457200" y="1076325"/>
            <a:ext cx="3008399" cy="35183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rtl="0">
              <a:spcBef>
                <a:spcPts val="0"/>
              </a:spcBef>
              <a:buFont typeface="Calibri"/>
              <a:buNone/>
              <a:defRPr sz="1400"/>
            </a:lvl1pPr>
            <a:lvl2pPr indent="0" marL="457200" rtl="0">
              <a:spcBef>
                <a:spcPts val="0"/>
              </a:spcBef>
              <a:buFont typeface="Calibri"/>
              <a:buNone/>
              <a:defRPr sz="1200"/>
            </a:lvl2pPr>
            <a:lvl3pPr indent="0" marL="914400" rtl="0">
              <a:spcBef>
                <a:spcPts val="0"/>
              </a:spcBef>
              <a:buFont typeface="Calibri"/>
              <a:buNone/>
              <a:defRPr sz="1000"/>
            </a:lvl3pPr>
            <a:lvl4pPr indent="0" marL="1371600" rtl="0">
              <a:spcBef>
                <a:spcPts val="0"/>
              </a:spcBef>
              <a:buFont typeface="Calibri"/>
              <a:buNone/>
              <a:defRPr sz="900"/>
            </a:lvl4pPr>
            <a:lvl5pPr indent="0" marL="1828800" rtl="0">
              <a:spcBef>
                <a:spcPts val="0"/>
              </a:spcBef>
              <a:buFont typeface="Calibri"/>
              <a:buNone/>
              <a:defRPr sz="900"/>
            </a:lvl5pPr>
            <a:lvl6pPr indent="0" marL="2286000" rtl="0">
              <a:spcBef>
                <a:spcPts val="0"/>
              </a:spcBef>
              <a:buFont typeface="Calibri"/>
              <a:buNone/>
              <a:defRPr sz="900"/>
            </a:lvl6pPr>
            <a:lvl7pPr indent="0" marL="2743200" rtl="0">
              <a:spcBef>
                <a:spcPts val="0"/>
              </a:spcBef>
              <a:buFont typeface="Calibri"/>
              <a:buNone/>
              <a:defRPr sz="900"/>
            </a:lvl7pPr>
            <a:lvl8pPr indent="0" marL="3200400" rtl="0">
              <a:spcBef>
                <a:spcPts val="0"/>
              </a:spcBef>
              <a:buFont typeface="Calibri"/>
              <a:buNone/>
              <a:defRPr sz="900"/>
            </a:lvl8pPr>
            <a:lvl9pPr indent="0" marL="3657600" rtl="0">
              <a:spcBef>
                <a:spcPts val="0"/>
              </a:spcBef>
              <a:buFont typeface="Calibri"/>
              <a:buNone/>
              <a:defRPr sz="900"/>
            </a:lvl9pPr>
          </a:lstStyle>
          <a:p/>
        </p:txBody>
      </p:sp>
      <p:sp>
        <p:nvSpPr>
          <p:cNvPr id="57" name="Shape 57"/>
          <p:cNvSpPr txBox="1"/>
          <p:nvPr>
            <p:ph idx="10" type="dt"/>
          </p:nvPr>
        </p:nvSpPr>
        <p:spPr>
          <a:xfrm>
            <a:off x="457200" y="4767262"/>
            <a:ext cx="2133599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 b="0" baseline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marL="457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marL="914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marL="1371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marL="18288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marL="22860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marL="2743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marL="3200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marL="3657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8" name="Shape 58"/>
          <p:cNvSpPr txBox="1"/>
          <p:nvPr>
            <p:ph idx="11" type="ftr"/>
          </p:nvPr>
        </p:nvSpPr>
        <p:spPr>
          <a:xfrm>
            <a:off x="3124200" y="4767262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 b="0" baseline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marL="457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marL="914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marL="1371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marL="18288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marL="22860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marL="2743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marL="3200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marL="3657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9" name="Shape 59"/>
          <p:cNvSpPr txBox="1"/>
          <p:nvPr>
            <p:ph idx="12" type="sldNum"/>
          </p:nvPr>
        </p:nvSpPr>
        <p:spPr>
          <a:xfrm>
            <a:off x="6553200" y="4767262"/>
            <a:ext cx="2133599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/>
          <p:nvPr>
            <p:ph type="title"/>
          </p:nvPr>
        </p:nvSpPr>
        <p:spPr>
          <a:xfrm>
            <a:off x="1792288" y="3600450"/>
            <a:ext cx="5486399" cy="4250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 algn="l">
              <a:spcBef>
                <a:spcPts val="0"/>
              </a:spcBef>
              <a:defRPr b="1" sz="2000"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62" name="Shape 62"/>
          <p:cNvSpPr/>
          <p:nvPr>
            <p:ph idx="2" type="pic"/>
          </p:nvPr>
        </p:nvSpPr>
        <p:spPr>
          <a:xfrm>
            <a:off x="1792288" y="459581"/>
            <a:ext cx="5486399" cy="3086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buClr>
                <a:srgbClr val="888888"/>
              </a:buClr>
              <a:buFont typeface="Calibri"/>
              <a:buNone/>
              <a:defRPr b="0" baseline="0" i="0" sz="3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marL="45720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baseline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marL="91440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baseline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marL="137160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baseline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marL="182880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baseline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marL="228600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baseline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marL="274320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baseline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marL="320040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baseline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marL="365760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baseline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3" name="Shape 63"/>
          <p:cNvSpPr txBox="1"/>
          <p:nvPr>
            <p:ph idx="1" type="body"/>
          </p:nvPr>
        </p:nvSpPr>
        <p:spPr>
          <a:xfrm>
            <a:off x="1792288" y="4025503"/>
            <a:ext cx="5486399" cy="603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rtl="0">
              <a:spcBef>
                <a:spcPts val="0"/>
              </a:spcBef>
              <a:buFont typeface="Calibri"/>
              <a:buNone/>
              <a:defRPr sz="1400"/>
            </a:lvl1pPr>
            <a:lvl2pPr indent="0" marL="457200" rtl="0">
              <a:spcBef>
                <a:spcPts val="0"/>
              </a:spcBef>
              <a:buFont typeface="Calibri"/>
              <a:buNone/>
              <a:defRPr sz="1200"/>
            </a:lvl2pPr>
            <a:lvl3pPr indent="0" marL="914400" rtl="0">
              <a:spcBef>
                <a:spcPts val="0"/>
              </a:spcBef>
              <a:buFont typeface="Calibri"/>
              <a:buNone/>
              <a:defRPr sz="1000"/>
            </a:lvl3pPr>
            <a:lvl4pPr indent="0" marL="1371600" rtl="0">
              <a:spcBef>
                <a:spcPts val="0"/>
              </a:spcBef>
              <a:buFont typeface="Calibri"/>
              <a:buNone/>
              <a:defRPr sz="900"/>
            </a:lvl4pPr>
            <a:lvl5pPr indent="0" marL="1828800" rtl="0">
              <a:spcBef>
                <a:spcPts val="0"/>
              </a:spcBef>
              <a:buFont typeface="Calibri"/>
              <a:buNone/>
              <a:defRPr sz="900"/>
            </a:lvl5pPr>
            <a:lvl6pPr indent="0" marL="2286000" rtl="0">
              <a:spcBef>
                <a:spcPts val="0"/>
              </a:spcBef>
              <a:buFont typeface="Calibri"/>
              <a:buNone/>
              <a:defRPr sz="900"/>
            </a:lvl6pPr>
            <a:lvl7pPr indent="0" marL="2743200" rtl="0">
              <a:spcBef>
                <a:spcPts val="0"/>
              </a:spcBef>
              <a:buFont typeface="Calibri"/>
              <a:buNone/>
              <a:defRPr sz="900"/>
            </a:lvl7pPr>
            <a:lvl8pPr indent="0" marL="3200400" rtl="0">
              <a:spcBef>
                <a:spcPts val="0"/>
              </a:spcBef>
              <a:buFont typeface="Calibri"/>
              <a:buNone/>
              <a:defRPr sz="900"/>
            </a:lvl8pPr>
            <a:lvl9pPr indent="0" marL="3657600" rtl="0">
              <a:spcBef>
                <a:spcPts val="0"/>
              </a:spcBef>
              <a:buFont typeface="Calibri"/>
              <a:buNone/>
              <a:defRPr sz="900"/>
            </a:lvl9pPr>
          </a:lstStyle>
          <a:p/>
        </p:txBody>
      </p:sp>
      <p:sp>
        <p:nvSpPr>
          <p:cNvPr id="64" name="Shape 64"/>
          <p:cNvSpPr txBox="1"/>
          <p:nvPr>
            <p:ph idx="10" type="dt"/>
          </p:nvPr>
        </p:nvSpPr>
        <p:spPr>
          <a:xfrm>
            <a:off x="457200" y="4767262"/>
            <a:ext cx="2133599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 b="0" baseline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marL="457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marL="914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marL="1371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marL="18288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marL="22860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marL="2743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marL="3200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marL="3657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5" name="Shape 65"/>
          <p:cNvSpPr txBox="1"/>
          <p:nvPr>
            <p:ph idx="11" type="ftr"/>
          </p:nvPr>
        </p:nvSpPr>
        <p:spPr>
          <a:xfrm>
            <a:off x="3124200" y="4767262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 b="0" baseline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marL="457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marL="914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marL="1371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marL="18288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marL="22860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marL="2743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marL="3200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marL="3657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6" name="Shape 66"/>
          <p:cNvSpPr txBox="1"/>
          <p:nvPr>
            <p:ph idx="12" type="sldNum"/>
          </p:nvPr>
        </p:nvSpPr>
        <p:spPr>
          <a:xfrm>
            <a:off x="6553200" y="4767262"/>
            <a:ext cx="2133599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baseline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marL="0" marR="0" rtl="0" algn="l">
              <a:spcBef>
                <a:spcPts val="0"/>
              </a:spcBef>
              <a:defRPr/>
            </a:lvl2pPr>
            <a:lvl3pPr indent="0" marL="0" marR="0" rtl="0" algn="l">
              <a:spcBef>
                <a:spcPts val="0"/>
              </a:spcBef>
              <a:defRPr/>
            </a:lvl3pPr>
            <a:lvl4pPr indent="0" marL="0" marR="0" rtl="0" algn="l">
              <a:spcBef>
                <a:spcPts val="0"/>
              </a:spcBef>
              <a:defRPr/>
            </a:lvl4pPr>
            <a:lvl5pPr indent="0" marL="0" marR="0" rtl="0" algn="l">
              <a:spcBef>
                <a:spcPts val="0"/>
              </a:spcBef>
              <a:defRPr/>
            </a:lvl5pPr>
            <a:lvl6pPr indent="0" marL="0" marR="0" rtl="0" algn="l">
              <a:spcBef>
                <a:spcPts val="0"/>
              </a:spcBef>
              <a:defRPr/>
            </a:lvl6pPr>
            <a:lvl7pPr indent="0" marL="0" marR="0" rtl="0" algn="l">
              <a:spcBef>
                <a:spcPts val="0"/>
              </a:spcBef>
              <a:defRPr/>
            </a:lvl7pPr>
            <a:lvl8pPr indent="0" marL="0" marR="0" rtl="0" algn="l">
              <a:spcBef>
                <a:spcPts val="0"/>
              </a:spcBef>
              <a:defRPr/>
            </a:lvl8pPr>
            <a:lvl9pPr indent="0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marL="342900" marR="0" rtl="0" algn="l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b="0" baseline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7950" marL="742950" marR="0" rtl="0" algn="l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 b="0" baseline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marL="1143000" marR="0" rtl="0" algn="l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b="0" baseline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marL="1600200" marR="0" rtl="0" algn="l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 b="0" baseline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marL="2057400" marR="0" rtl="0" algn="l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 b="0" baseline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01600" marL="2514600" marR="0" rtl="0" algn="l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b="0" baseline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1600" marL="2971800" marR="0" rtl="0" algn="l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b="0" baseline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1600" marL="3429000" marR="0" rtl="0" algn="l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b="0" baseline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01600" marL="3886200" marR="0" rtl="0" algn="l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b="0" baseline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0" type="dt"/>
          </p:nvPr>
        </p:nvSpPr>
        <p:spPr>
          <a:xfrm>
            <a:off x="457200" y="4767262"/>
            <a:ext cx="2133599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 b="0" baseline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marL="457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marL="914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marL="1371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marL="18288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marL="22860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marL="2743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marL="3200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marL="3657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1" type="ftr"/>
          </p:nvPr>
        </p:nvSpPr>
        <p:spPr>
          <a:xfrm>
            <a:off x="3124200" y="4767262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 b="0" baseline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marL="457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marL="914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marL="1371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marL="18288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marL="22860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marL="2743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marL="3200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marL="3657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Shape 9"/>
          <p:cNvSpPr txBox="1"/>
          <p:nvPr>
            <p:ph idx="12" type="sldNum"/>
          </p:nvPr>
        </p:nvSpPr>
        <p:spPr>
          <a:xfrm>
            <a:off x="6553200" y="4767262"/>
            <a:ext cx="2133599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88" name="Shape 88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9" name="Shape 89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00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6C458F"/>
        </a:solidFill>
      </p:bgPr>
    </p:bg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Shape 8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27362" y="1641924"/>
            <a:ext cx="1572600" cy="1572600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Shape 84"/>
          <p:cNvSpPr txBox="1"/>
          <p:nvPr>
            <p:ph type="ctrTitle"/>
          </p:nvPr>
        </p:nvSpPr>
        <p:spPr>
          <a:xfrm>
            <a:off x="2892238" y="1810008"/>
            <a:ext cx="4245900" cy="110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lt1"/>
              </a:buClr>
              <a:buSzPct val="25000"/>
              <a:buFont typeface="Raleway"/>
              <a:buNone/>
            </a:pPr>
            <a:r>
              <a:rPr b="0" baseline="0" i="0" lang="en" sz="7200" u="none" cap="none" strike="noStrike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NightOwl</a:t>
            </a:r>
          </a:p>
        </p:txBody>
      </p:sp>
      <p:sp>
        <p:nvSpPr>
          <p:cNvPr id="85" name="Shape 85"/>
          <p:cNvSpPr txBox="1"/>
          <p:nvPr>
            <p:ph idx="1" type="subTitle"/>
          </p:nvPr>
        </p:nvSpPr>
        <p:spPr>
          <a:xfrm>
            <a:off x="4631349" y="2706125"/>
            <a:ext cx="2985300" cy="4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rgbClr val="FFFFFF"/>
              </a:buClr>
              <a:buSzPct val="25000"/>
              <a:buFont typeface="Arial"/>
              <a:buNone/>
            </a:pPr>
            <a:r>
              <a:rPr b="0" baseline="0" i="0" lang="en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Get help now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