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81" r:id="rId3"/>
    <p:sldMasterId id="2147483682" r:id="rId4"/>
    <p:sldMasterId id="214748368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y="5143500" cx="9144000"/>
  <p:notesSz cx="6858000" cy="9144000"/>
  <p:embeddedFontLst>
    <p:embeddedFont>
      <p:font typeface="Raleway"/>
      <p:regular r:id="rId35"/>
      <p:bold r:id="rId36"/>
    </p:embeddedFont>
    <p:embeddedFont>
      <p:font typeface="Helvetica Neue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-boldItalic.fntdata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.xml"/><Relationship Id="rId29" Type="http://schemas.openxmlformats.org/officeDocument/2006/relationships/slide" Target="slides/slide22.xml"/><Relationship Id="rId7" Type="http://schemas.openxmlformats.org/officeDocument/2006/relationships/slide" Target="slides/slide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slide" Target="slides/slide26.xml"/><Relationship Id="rId10" Type="http://schemas.openxmlformats.org/officeDocument/2006/relationships/slide" Target="slides/slide3.xml"/><Relationship Id="rId32" Type="http://schemas.openxmlformats.org/officeDocument/2006/relationships/slide" Target="slides/slide25.xml"/><Relationship Id="rId13" Type="http://schemas.openxmlformats.org/officeDocument/2006/relationships/slide" Target="slides/slide6.xml"/><Relationship Id="rId35" Type="http://schemas.openxmlformats.org/officeDocument/2006/relationships/font" Target="fonts/Raleway-regular.fntdata"/><Relationship Id="rId12" Type="http://schemas.openxmlformats.org/officeDocument/2006/relationships/slide" Target="slides/slide5.xml"/><Relationship Id="rId34" Type="http://schemas.openxmlformats.org/officeDocument/2006/relationships/slide" Target="slides/slide27.xml"/><Relationship Id="rId15" Type="http://schemas.openxmlformats.org/officeDocument/2006/relationships/slide" Target="slides/slide8.xml"/><Relationship Id="rId37" Type="http://schemas.openxmlformats.org/officeDocument/2006/relationships/font" Target="fonts/HelveticaNeue-regular.fntdata"/><Relationship Id="rId14" Type="http://schemas.openxmlformats.org/officeDocument/2006/relationships/slide" Target="slides/slide7.xml"/><Relationship Id="rId36" Type="http://schemas.openxmlformats.org/officeDocument/2006/relationships/font" Target="fonts/Raleway-bold.fntdata"/><Relationship Id="rId17" Type="http://schemas.openxmlformats.org/officeDocument/2006/relationships/slide" Target="slides/slide10.xml"/><Relationship Id="rId39" Type="http://schemas.openxmlformats.org/officeDocument/2006/relationships/font" Target="fonts/HelveticaNeue-italic.fntdata"/><Relationship Id="rId16" Type="http://schemas.openxmlformats.org/officeDocument/2006/relationships/slide" Target="slides/slide9.xml"/><Relationship Id="rId38" Type="http://schemas.openxmlformats.org/officeDocument/2006/relationships/font" Target="fonts/HelveticaNeue-bold.fnt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notesSlide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000"/>
          </a:p>
        </p:txBody>
      </p:sp>
      <p:sp>
        <p:nvSpPr>
          <p:cNvPr id="173" name="Shape 173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Shape 18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000">
                <a:solidFill>
                  <a:schemeClr val="dk1"/>
                </a:solidFill>
              </a:rPr>
              <a:t>Description of task: We told participants to imagine they are working on psets for CS140 and CS194H and need help. Their task was to make themselves available for both classes, and post informative statuses.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000">
                <a:solidFill>
                  <a:schemeClr val="dk1"/>
                </a:solidFill>
              </a:rPr>
              <a:t>Changes: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-"/>
            </a:pPr>
            <a:r>
              <a:rPr lang="en" sz="2000">
                <a:solidFill>
                  <a:schemeClr val="dk1"/>
                </a:solidFill>
              </a:rPr>
              <a:t>Location autofills at top (removes a step)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-"/>
            </a:pPr>
            <a:r>
              <a:rPr lang="en" sz="2000">
                <a:solidFill>
                  <a:schemeClr val="dk1"/>
                </a:solidFill>
              </a:rPr>
              <a:t>statuses are inline instead of in modal page (easier and more intuitive)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What we looked for: 1) If they were able to easily make themselves available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		          2) If there were any issues with entering status or location</a:t>
            </a:r>
          </a:p>
          <a:p>
            <a:pPr indent="0" lvl="0" marL="91440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Shape 26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000">
                <a:solidFill>
                  <a:schemeClr val="dk1"/>
                </a:solidFill>
              </a:rPr>
              <a:t>Setting status &amp; location on home screen - removing modal</a:t>
            </a: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000">
                <a:solidFill>
                  <a:schemeClr val="dk1"/>
                </a:solidFill>
              </a:rPr>
              <a:t>	Seemed like the modal screen was cumbersome (user comments)</a:t>
            </a: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000">
                <a:solidFill>
                  <a:schemeClr val="dk1"/>
                </a:solidFill>
              </a:rPr>
              <a:t>Location now defaults to Google Places best-guess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Shape 27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Setting status &amp; location on home screen - removing modal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	Seemed like the modal screen was cumbersome (user comments)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Location now defaults to Google Places best-guess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Shape 28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000">
                <a:solidFill>
                  <a:schemeClr val="dk1"/>
                </a:solidFill>
              </a:rPr>
              <a:t>Many users tried to click on the class to find nightowls first</a:t>
            </a: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000">
                <a:solidFill>
                  <a:schemeClr val="dk1"/>
                </a:solidFill>
              </a:rPr>
              <a:t>	Intuition: class should be able to drill down into nightowls</a:t>
            </a: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000">
                <a:solidFill>
                  <a:schemeClr val="dk1"/>
                </a:solidFill>
              </a:rPr>
              <a:t>Made change: tapping on the class now matches what the user expects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Shape 30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000">
                <a:solidFill>
                  <a:schemeClr val="dk1"/>
                </a:solidFill>
              </a:rPr>
              <a:t>Description of task: We told participants to imagine they are working on psets for CS140 and CS194H and need help. Their task was to make themselves available for both classes, and post informative statuses.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000">
                <a:solidFill>
                  <a:schemeClr val="dk1"/>
                </a:solidFill>
              </a:rPr>
              <a:t>Changes: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-"/>
            </a:pPr>
            <a:r>
              <a:rPr lang="en" sz="2000">
                <a:solidFill>
                  <a:schemeClr val="dk1"/>
                </a:solidFill>
              </a:rPr>
              <a:t>Location autofills at top (removes a step)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-"/>
            </a:pPr>
            <a:r>
              <a:rPr lang="en" sz="2000">
                <a:solidFill>
                  <a:schemeClr val="dk1"/>
                </a:solidFill>
              </a:rPr>
              <a:t>statuses are inline instead of in modal page (easier and more intuitive)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What we looked for: 1) If they were able to easily make themselves available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		          2) If there were any issues with entering status or location</a:t>
            </a:r>
          </a:p>
          <a:p>
            <a:pPr indent="0" lvl="0" marL="91440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Shape 31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Shape 31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/>
              <a:t>Simple, Medium, and Complex task flows have changed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/>
          </a:p>
          <a:p>
            <a:pPr lvl="0" rtl="0">
              <a:spcBef>
                <a:spcPts val="0"/>
              </a:spcBef>
              <a:buNone/>
            </a:pPr>
            <a:r>
              <a:rPr lang="en" sz="2000"/>
              <a:t>Changes have made complexity of tasks go down! Medium and Complex are easier now.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Shape 32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000">
                <a:solidFill>
                  <a:schemeClr val="dk1"/>
                </a:solidFill>
              </a:rPr>
              <a:t>Description of task: We gave participants the app with 3 classes already loaded in (left screen) and asked them to update their list of current classes to be 3 new classes (right screen).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000">
                <a:solidFill>
                  <a:schemeClr val="dk1"/>
                </a:solidFill>
              </a:rPr>
              <a:t>Changes: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-"/>
            </a:pPr>
            <a:r>
              <a:rPr lang="en" sz="2000">
                <a:solidFill>
                  <a:schemeClr val="dk1"/>
                </a:solidFill>
              </a:rPr>
              <a:t>Touchable area on edit and plus buttons is greater (class feedback)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Shape 33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Description of task: We gave participants the app with 3 classes already loaded in (left screen) and asked them to update their list of current classes to be 3 new classes (right screen).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Changes: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-"/>
            </a:pPr>
            <a:r>
              <a:rPr lang="en" sz="2000">
                <a:solidFill>
                  <a:schemeClr val="dk1"/>
                </a:solidFill>
              </a:rPr>
              <a:t>Touchable area on edit and plus buttons is greater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What we looked for:  1) If they were able realize the class list can be edited in the “me” tab</a:t>
            </a:r>
          </a:p>
          <a:p>
            <a:pPr indent="-69850" lvl="0" marL="9144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          2) any errors or confusion with adding/deleting</a:t>
            </a:r>
          </a:p>
          <a:p>
            <a:pPr indent="0" lvl="0" marL="91440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Shape 34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Description of task: We gave participants the app with 3 classes already loaded in (left screen) and asked them to update their list of current classes to be 3 new classes (right screen).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Changes: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-"/>
            </a:pPr>
            <a:r>
              <a:rPr lang="en" sz="2000">
                <a:solidFill>
                  <a:schemeClr val="dk1"/>
                </a:solidFill>
              </a:rPr>
              <a:t>Touchable area on edit and plus buttons is greater (class feedback)</a:t>
            </a:r>
          </a:p>
          <a:p>
            <a:pPr indent="0" lvl="0" marL="91440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Shape 3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000">
                <a:solidFill>
                  <a:schemeClr val="dk1"/>
                </a:solidFill>
              </a:rPr>
              <a:t>Description of task: We told participants to imagine they are working on psets for CS140 and CS194H and need help. Their task was to make themselves available for both classes, and post informative statuses.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000">
                <a:solidFill>
                  <a:schemeClr val="dk1"/>
                </a:solidFill>
              </a:rPr>
              <a:t>Changes: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-"/>
            </a:pPr>
            <a:r>
              <a:rPr lang="en" sz="2000">
                <a:solidFill>
                  <a:schemeClr val="dk1"/>
                </a:solidFill>
              </a:rPr>
              <a:t>Location autofills at top (removes a step)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-"/>
            </a:pPr>
            <a:r>
              <a:rPr lang="en" sz="2000">
                <a:solidFill>
                  <a:schemeClr val="dk1"/>
                </a:solidFill>
              </a:rPr>
              <a:t>statuses are inline instead of in modal page (easier and more intuitive)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What we looked for: 1) If they were able to easily make themselves available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		          2) If there were any issues with entering status or location</a:t>
            </a:r>
          </a:p>
          <a:p>
            <a:pPr indent="0" lvl="0" marL="91440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Shape 19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000">
                <a:solidFill>
                  <a:schemeClr val="dk1"/>
                </a:solidFill>
              </a:rPr>
              <a:t>Description of task: We told participants to imagine they are working on psets for CS140 and CS194H and need help. Their task was to make themselves available for both classes, and post informative statuses.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000">
                <a:solidFill>
                  <a:schemeClr val="dk1"/>
                </a:solidFill>
              </a:rPr>
              <a:t>Changes: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-"/>
            </a:pPr>
            <a:r>
              <a:rPr lang="en" sz="2000">
                <a:solidFill>
                  <a:schemeClr val="dk1"/>
                </a:solidFill>
              </a:rPr>
              <a:t>Location autofills at top (removes a step)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-"/>
            </a:pPr>
            <a:r>
              <a:rPr lang="en" sz="2000">
                <a:solidFill>
                  <a:schemeClr val="dk1"/>
                </a:solidFill>
              </a:rPr>
              <a:t>statuses are inline instead of in modal page (easier and more intuitive)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What we looked for: 1) If they were able to easily make themselves available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		          2) If there were any issues with entering status or location</a:t>
            </a:r>
          </a:p>
          <a:p>
            <a:pPr indent="0" lvl="0" marL="91440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Shape 37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Description of task: We told participants to imagine they are working on psets for CS140 and CS194H and need help. Their task was to make themselves available for both classes, and post informative statuses.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Changes: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-"/>
            </a:pPr>
            <a:r>
              <a:rPr lang="en" sz="2000">
                <a:solidFill>
                  <a:schemeClr val="dk1"/>
                </a:solidFill>
              </a:rPr>
              <a:t>Location autofills at top (removes a step)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-"/>
            </a:pPr>
            <a:r>
              <a:rPr lang="en" sz="2000">
                <a:solidFill>
                  <a:schemeClr val="dk1"/>
                </a:solidFill>
              </a:rPr>
              <a:t>statuses are inline instead of in modal page (easier and more intuitive)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What we looked for: 1) If they were able to easily make themselves available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		          2) If there were any issues with entering status or location</a:t>
            </a:r>
          </a:p>
          <a:p>
            <a:pPr indent="-69850" lvl="0" marL="9144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91440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Shape 38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000">
                <a:solidFill>
                  <a:schemeClr val="dk1"/>
                </a:solidFill>
              </a:rPr>
              <a:t>Description of task: Now that they have made themselves available, we asked participants to send a message to one of their peers in CS140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000">
                <a:solidFill>
                  <a:schemeClr val="dk1"/>
                </a:solidFill>
              </a:rPr>
              <a:t>Changes: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-"/>
            </a:pPr>
            <a:r>
              <a:rPr lang="en" sz="2000">
                <a:solidFill>
                  <a:schemeClr val="dk1"/>
                </a:solidFill>
              </a:rPr>
              <a:t>Removing nightowl button at bottom makes experience more intuitive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-"/>
            </a:pPr>
            <a:r>
              <a:rPr lang="en" sz="2000">
                <a:solidFill>
                  <a:schemeClr val="dk1"/>
                </a:solidFill>
              </a:rPr>
              <a:t>Clicking on a class was the way users wanted to find nightowls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000">
                <a:solidFill>
                  <a:schemeClr val="dk1"/>
                </a:solidFill>
              </a:rPr>
              <a:t>What we looked for: 1) If they knew to click the “Find Nightowls” button to access list of available peers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000">
                <a:solidFill>
                  <a:schemeClr val="dk1"/>
                </a:solidFill>
              </a:rPr>
              <a:t>		          2) If they recognized that the newsfeed was split into two tabs (one for cs103, one for bio42) and if they were able to toggle </a:t>
            </a:r>
          </a:p>
          <a:p>
            <a:pPr indent="457200" lvl="0" marL="91440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000">
                <a:solidFill>
                  <a:schemeClr val="dk1"/>
                </a:solidFill>
              </a:rPr>
              <a:t>between them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000">
                <a:solidFill>
                  <a:schemeClr val="dk1"/>
                </a:solidFill>
              </a:rPr>
              <a:t>		          3) If they were able to figure out how to message a specific person once on the newsfeed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Shape 39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Description of task: Now that they have made themselves available, we asked participants to send a message to one of their peers in CS140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Changes: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-"/>
            </a:pPr>
            <a:r>
              <a:rPr lang="en" sz="2000">
                <a:solidFill>
                  <a:schemeClr val="dk1"/>
                </a:solidFill>
              </a:rPr>
              <a:t>Removing nightowl button at bottom makes experience more intuitive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-"/>
            </a:pPr>
            <a:r>
              <a:rPr lang="en" sz="2000">
                <a:solidFill>
                  <a:schemeClr val="dk1"/>
                </a:solidFill>
              </a:rPr>
              <a:t>Clicking on a class was the way users wanted to find nightowls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What we looked for: 1) If they knew to click the “Find Nightowls” button to access list of available peers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		          2) If they recognized that the newsfeed was split into two tabs (one for cs103, one for bio42) and if they were able to toggle </a:t>
            </a:r>
          </a:p>
          <a:p>
            <a:pPr indent="387350" lvl="0" marL="9144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between them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		          3) If they were able to figure out how to message a specific person once on the newsfeed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Shape 40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Shape 41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Had a hard time integrating parse and the google maps places API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	lots of debugging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Eventually got them working, but did not implement messaging on this run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Work continues to integrate messaging! Still aiming to finish it before field testing.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Shape 41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Shape 42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/>
              <a:t>In summary, this week we conducted user testing on 5 different students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/>
          </a:p>
          <a:p>
            <a:pPr lvl="0">
              <a:spcBef>
                <a:spcPts val="0"/>
              </a:spcBef>
              <a:buNone/>
            </a:pPr>
            <a:r>
              <a:rPr lang="en" sz="2000"/>
              <a:t>From this, we learned that the most prominent confusion points were: 1) add/delete buttons need to be bigger, 2) find nightowls button, 3) toggling between classes on peer list page - which we plan to address in the next iteration of the app.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Shape 42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Shape 20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Shape 21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000">
                <a:solidFill>
                  <a:schemeClr val="dk1"/>
                </a:solidFill>
              </a:rPr>
              <a:t>Description of task: We told participants to imagine they are working on psets for CS140 and CS194H and need help. Their task was to make themselves available for both classes, and post informative statuses.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000">
                <a:solidFill>
                  <a:schemeClr val="dk1"/>
                </a:solidFill>
              </a:rPr>
              <a:t>Changes: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-"/>
            </a:pPr>
            <a:r>
              <a:rPr lang="en" sz="2000">
                <a:solidFill>
                  <a:schemeClr val="dk1"/>
                </a:solidFill>
              </a:rPr>
              <a:t>Location autofills at top (removes a step)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-"/>
            </a:pPr>
            <a:r>
              <a:rPr lang="en" sz="2000">
                <a:solidFill>
                  <a:schemeClr val="dk1"/>
                </a:solidFill>
              </a:rPr>
              <a:t>statuses are inline instead of in modal page (easier and more intuitive)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What we looked for: 1) If they were able to easily make themselves available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		          2) If there were any issues with entering status or location</a:t>
            </a:r>
          </a:p>
          <a:p>
            <a:pPr indent="0" lvl="0" marL="91440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000">
                <a:solidFill>
                  <a:schemeClr val="dk1"/>
                </a:solidFill>
              </a:rPr>
              <a:t>Description of task: We told participants to imagine they are working on psets for CS140 and CS194H and need help. Their task was to make themselves available for both classes, and post informative statuses.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000">
                <a:solidFill>
                  <a:schemeClr val="dk1"/>
                </a:solidFill>
              </a:rPr>
              <a:t>Changes: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-"/>
            </a:pPr>
            <a:r>
              <a:rPr lang="en" sz="2000">
                <a:solidFill>
                  <a:schemeClr val="dk1"/>
                </a:solidFill>
              </a:rPr>
              <a:t>Location autofills at top (removes a step)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-"/>
            </a:pPr>
            <a:r>
              <a:rPr lang="en" sz="2000">
                <a:solidFill>
                  <a:schemeClr val="dk1"/>
                </a:solidFill>
              </a:rPr>
              <a:t>statuses are inline instead of in modal page (easier and more intuitive)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What we looked for: 1) If they were able to easily make themselves available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		          2) If there were any issues with entering status or location</a:t>
            </a:r>
          </a:p>
          <a:p>
            <a:pPr indent="0" lvl="0" marL="91440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Shape 23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000">
                <a:solidFill>
                  <a:schemeClr val="dk1"/>
                </a:solidFill>
              </a:rPr>
              <a:t>Login and Register screen is new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-"/>
            </a:pPr>
            <a:r>
              <a:rPr lang="en" sz="2000">
                <a:solidFill>
                  <a:schemeClr val="dk1"/>
                </a:solidFill>
              </a:rPr>
              <a:t>What you might expect from an app - allows you to login and register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-"/>
            </a:pPr>
            <a:r>
              <a:rPr lang="en" sz="2000">
                <a:solidFill>
                  <a:schemeClr val="dk1"/>
                </a:solidFill>
              </a:rPr>
              <a:t>hooked into parse on the backend - no wizard of oz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Shape 24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Removed Find Nightowls button - users did not find it intuitive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Added location to home screen - your location is the same for all classes</a:t>
            </a: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Shape 25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Removed Find Nightowls button - users did not find it intuitive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Added location to home screen - your location is the same for all classes</a:t>
            </a:r>
          </a:p>
        </p:txBody>
      </p:sp>
    </p:spTree>
  </p:cSld>
  <p:clrMapOvr>
    <a:masterClrMapping/>
  </p:clrMapOvr>
</p:notes>
</file>

<file path=ppt/slideLayouts/_rels/slideLayout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.xml"/></Relationship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.xml"/></Relationships>
</file>

<file path=ppt/slideLayouts/slideLayout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/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2" name="Shape 12"/>
          <p:cNvSpPr txBox="1"/>
          <p:nvPr>
            <p:ph idx="1" type="subTitle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3" name="Shape 1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6" name="Shape 1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lvl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rtl="0" algn="l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rtl="0" algn="l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rtl="0" algn="l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rtl="0" algn="l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rtl="0" algn="l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10" type="dt"/>
          </p:nvPr>
        </p:nvSpPr>
        <p:spPr>
          <a:xfrm>
            <a:off x="457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Shape 61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12" type="sldNum"/>
          </p:nvPr>
        </p:nvSpPr>
        <p:spPr>
          <a:xfrm>
            <a:off x="6553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/>
          <p:nvPr>
            <p:ph type="ctrTitle"/>
          </p:nvPr>
        </p:nvSpPr>
        <p:spPr>
          <a:xfrm>
            <a:off x="685800" y="1597818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defRPr/>
            </a:lvl2pPr>
            <a:lvl3pPr indent="0" lvl="2" marL="0" marR="0" rtl="0" algn="l">
              <a:spcBef>
                <a:spcPts val="0"/>
              </a:spcBef>
              <a:defRPr/>
            </a:lvl3pPr>
            <a:lvl4pPr indent="0" lvl="3" marL="0" marR="0" rtl="0" algn="l">
              <a:spcBef>
                <a:spcPts val="0"/>
              </a:spcBef>
              <a:defRPr/>
            </a:lvl4pPr>
            <a:lvl5pPr indent="0" lvl="4" marL="0" marR="0" rtl="0" algn="l">
              <a:spcBef>
                <a:spcPts val="0"/>
              </a:spcBef>
              <a:defRPr/>
            </a:lvl5pPr>
            <a:lvl6pPr indent="0" lvl="5" marL="0" marR="0" rtl="0" algn="l">
              <a:spcBef>
                <a:spcPts val="0"/>
              </a:spcBef>
              <a:defRPr/>
            </a:lvl6pPr>
            <a:lvl7pPr indent="0" lvl="6" marL="0" marR="0" rtl="0" algn="l">
              <a:spcBef>
                <a:spcPts val="0"/>
              </a:spcBef>
              <a:defRPr/>
            </a:lvl7pPr>
            <a:lvl8pPr indent="0" lvl="7" marL="0" marR="0" rtl="0" algn="l">
              <a:spcBef>
                <a:spcPts val="0"/>
              </a:spcBef>
              <a:defRPr/>
            </a:lvl8pPr>
            <a:lvl9pPr indent="0" lvl="8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65" name="Shape 65"/>
          <p:cNvSpPr txBox="1"/>
          <p:nvPr>
            <p:ph idx="1" type="subTitle"/>
          </p:nvPr>
        </p:nvSpPr>
        <p:spPr>
          <a:xfrm>
            <a:off x="1371600" y="2914650"/>
            <a:ext cx="6400799" cy="1314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spcBef>
                <a:spcPts val="640"/>
              </a:spcBef>
              <a:buClr>
                <a:srgbClr val="888888"/>
              </a:buClr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spcBef>
                <a:spcPts val="560"/>
              </a:spcBef>
              <a:buClr>
                <a:srgbClr val="888888"/>
              </a:buClr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spcBef>
                <a:spcPts val="480"/>
              </a:spcBef>
              <a:buClr>
                <a:srgbClr val="888888"/>
              </a:buClr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10" type="dt"/>
          </p:nvPr>
        </p:nvSpPr>
        <p:spPr>
          <a:xfrm>
            <a:off x="457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Shape 68"/>
          <p:cNvSpPr txBox="1"/>
          <p:nvPr>
            <p:ph idx="12" type="sldNum"/>
          </p:nvPr>
        </p:nvSpPr>
        <p:spPr>
          <a:xfrm>
            <a:off x="6553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/>
          <p:nvPr>
            <p:ph type="title"/>
          </p:nvPr>
        </p:nvSpPr>
        <p:spPr>
          <a:xfrm>
            <a:off x="722312" y="3305175"/>
            <a:ext cx="7772400" cy="1021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 algn="l">
              <a:spcBef>
                <a:spcPts val="0"/>
              </a:spcBef>
              <a:defRPr b="1" sz="4000" cap="none"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722312" y="2180034"/>
            <a:ext cx="7772400" cy="11252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2000">
                <a:solidFill>
                  <a:srgbClr val="888888"/>
                </a:solidFill>
              </a:defRPr>
            </a:lvl1pPr>
            <a:lvl2pPr indent="0" lvl="1" marL="4572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800">
                <a:solidFill>
                  <a:srgbClr val="888888"/>
                </a:solidFill>
              </a:defRPr>
            </a:lvl2pPr>
            <a:lvl3pPr indent="0" lvl="2" marL="9144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0" lvl="3" marL="13716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0" lvl="4" marL="18288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0" lvl="5" marL="22860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6pPr>
            <a:lvl7pPr indent="0" lvl="6" marL="27432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7pPr>
            <a:lvl8pPr indent="0" lvl="7" marL="32004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8pPr>
            <a:lvl9pPr indent="0" lvl="8" marL="36576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10" type="dt"/>
          </p:nvPr>
        </p:nvSpPr>
        <p:spPr>
          <a:xfrm>
            <a:off x="457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Shape 73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Shape 74"/>
          <p:cNvSpPr txBox="1"/>
          <p:nvPr>
            <p:ph idx="12" type="sldNum"/>
          </p:nvPr>
        </p:nvSpPr>
        <p:spPr>
          <a:xfrm>
            <a:off x="6553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lvl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457200" y="1200150"/>
            <a:ext cx="4038599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 sz="2800"/>
            </a:lvl1pPr>
            <a:lvl2pPr lvl="1" rtl="0">
              <a:spcBef>
                <a:spcPts val="0"/>
              </a:spcBef>
              <a:defRPr sz="2400"/>
            </a:lvl2pPr>
            <a:lvl3pPr lvl="2" rtl="0">
              <a:spcBef>
                <a:spcPts val="0"/>
              </a:spcBef>
              <a:defRPr sz="2000"/>
            </a:lvl3pPr>
            <a:lvl4pPr lvl="3" rtl="0">
              <a:spcBef>
                <a:spcPts val="0"/>
              </a:spcBef>
              <a:defRPr sz="1800"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/>
        </p:txBody>
      </p:sp>
      <p:sp>
        <p:nvSpPr>
          <p:cNvPr id="78" name="Shape 78"/>
          <p:cNvSpPr txBox="1"/>
          <p:nvPr>
            <p:ph idx="2" type="body"/>
          </p:nvPr>
        </p:nvSpPr>
        <p:spPr>
          <a:xfrm>
            <a:off x="4648200" y="1200150"/>
            <a:ext cx="4038599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 sz="2800"/>
            </a:lvl1pPr>
            <a:lvl2pPr lvl="1" rtl="0">
              <a:spcBef>
                <a:spcPts val="0"/>
              </a:spcBef>
              <a:defRPr sz="2400"/>
            </a:lvl2pPr>
            <a:lvl3pPr lvl="2" rtl="0">
              <a:spcBef>
                <a:spcPts val="0"/>
              </a:spcBef>
              <a:defRPr sz="2000"/>
            </a:lvl3pPr>
            <a:lvl4pPr lvl="3" rtl="0">
              <a:spcBef>
                <a:spcPts val="0"/>
              </a:spcBef>
              <a:defRPr sz="1800"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/>
        </p:txBody>
      </p:sp>
      <p:sp>
        <p:nvSpPr>
          <p:cNvPr id="79" name="Shape 79"/>
          <p:cNvSpPr txBox="1"/>
          <p:nvPr>
            <p:ph idx="10" type="dt"/>
          </p:nvPr>
        </p:nvSpPr>
        <p:spPr>
          <a:xfrm>
            <a:off x="457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Shape 80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Shape 81"/>
          <p:cNvSpPr txBox="1"/>
          <p:nvPr>
            <p:ph idx="12" type="sldNum"/>
          </p:nvPr>
        </p:nvSpPr>
        <p:spPr>
          <a:xfrm>
            <a:off x="6553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ison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457200" y="1151334"/>
            <a:ext cx="4040099" cy="4799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>
              <a:spcBef>
                <a:spcPts val="0"/>
              </a:spcBef>
              <a:buFont typeface="Calibri"/>
              <a:buNone/>
              <a:defRPr b="1" sz="2400"/>
            </a:lvl1pPr>
            <a:lvl2pPr indent="0" lvl="1" marL="457200" rtl="0">
              <a:spcBef>
                <a:spcPts val="0"/>
              </a:spcBef>
              <a:buFont typeface="Calibri"/>
              <a:buNone/>
              <a:defRPr b="1" sz="2000"/>
            </a:lvl2pPr>
            <a:lvl3pPr indent="0" lvl="2" marL="914400" rtl="0">
              <a:spcBef>
                <a:spcPts val="0"/>
              </a:spcBef>
              <a:buFont typeface="Calibri"/>
              <a:buNone/>
              <a:defRPr b="1" sz="1800"/>
            </a:lvl3pPr>
            <a:lvl4pPr indent="0" lvl="3" marL="1371600" rtl="0">
              <a:spcBef>
                <a:spcPts val="0"/>
              </a:spcBef>
              <a:buFont typeface="Calibri"/>
              <a:buNone/>
              <a:defRPr b="1" sz="1600"/>
            </a:lvl4pPr>
            <a:lvl5pPr indent="0" lvl="4" marL="1828800" rtl="0">
              <a:spcBef>
                <a:spcPts val="0"/>
              </a:spcBef>
              <a:buFont typeface="Calibri"/>
              <a:buNone/>
              <a:defRPr b="1" sz="1600"/>
            </a:lvl5pPr>
            <a:lvl6pPr indent="0" lvl="5" marL="2286000" rtl="0">
              <a:spcBef>
                <a:spcPts val="0"/>
              </a:spcBef>
              <a:buFont typeface="Calibri"/>
              <a:buNone/>
              <a:defRPr b="1" sz="1600"/>
            </a:lvl6pPr>
            <a:lvl7pPr indent="0" lvl="6" marL="2743200" rtl="0">
              <a:spcBef>
                <a:spcPts val="0"/>
              </a:spcBef>
              <a:buFont typeface="Calibri"/>
              <a:buNone/>
              <a:defRPr b="1" sz="1600"/>
            </a:lvl7pPr>
            <a:lvl8pPr indent="0" lvl="7" marL="3200400" rtl="0">
              <a:spcBef>
                <a:spcPts val="0"/>
              </a:spcBef>
              <a:buFont typeface="Calibri"/>
              <a:buNone/>
              <a:defRPr b="1" sz="1600"/>
            </a:lvl8pPr>
            <a:lvl9pPr indent="0" lvl="8" marL="3657600" rtl="0">
              <a:spcBef>
                <a:spcPts val="0"/>
              </a:spcBef>
              <a:buFont typeface="Calibri"/>
              <a:buNone/>
              <a:defRPr b="1" sz="1600"/>
            </a:lvl9pPr>
          </a:lstStyle>
          <a:p/>
        </p:txBody>
      </p:sp>
      <p:sp>
        <p:nvSpPr>
          <p:cNvPr id="85" name="Shape 85"/>
          <p:cNvSpPr txBox="1"/>
          <p:nvPr>
            <p:ph idx="2" type="body"/>
          </p:nvPr>
        </p:nvSpPr>
        <p:spPr>
          <a:xfrm>
            <a:off x="457200" y="1631156"/>
            <a:ext cx="4040099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 sz="2400"/>
            </a:lvl1pPr>
            <a:lvl2pPr lvl="1" rtl="0">
              <a:spcBef>
                <a:spcPts val="0"/>
              </a:spcBef>
              <a:defRPr sz="2000"/>
            </a:lvl2pPr>
            <a:lvl3pPr lvl="2" rtl="0">
              <a:spcBef>
                <a:spcPts val="0"/>
              </a:spcBef>
              <a:defRPr sz="1800"/>
            </a:lvl3pPr>
            <a:lvl4pPr lvl="3" rtl="0">
              <a:spcBef>
                <a:spcPts val="0"/>
              </a:spcBef>
              <a:defRPr sz="1600"/>
            </a:lvl4pPr>
            <a:lvl5pPr lvl="4" rtl="0">
              <a:spcBef>
                <a:spcPts val="0"/>
              </a:spcBef>
              <a:defRPr sz="1600"/>
            </a:lvl5pPr>
            <a:lvl6pPr lvl="5" rtl="0">
              <a:spcBef>
                <a:spcPts val="0"/>
              </a:spcBef>
              <a:defRPr sz="1600"/>
            </a:lvl6pPr>
            <a:lvl7pPr lvl="6" rtl="0">
              <a:spcBef>
                <a:spcPts val="0"/>
              </a:spcBef>
              <a:defRPr sz="1600"/>
            </a:lvl7pPr>
            <a:lvl8pPr lvl="7" rtl="0">
              <a:spcBef>
                <a:spcPts val="0"/>
              </a:spcBef>
              <a:defRPr sz="1600"/>
            </a:lvl8pPr>
            <a:lvl9pPr lvl="8" rtl="0">
              <a:spcBef>
                <a:spcPts val="0"/>
              </a:spcBef>
              <a:defRPr sz="1600"/>
            </a:lvl9pPr>
          </a:lstStyle>
          <a:p/>
        </p:txBody>
      </p:sp>
      <p:sp>
        <p:nvSpPr>
          <p:cNvPr id="86" name="Shape 86"/>
          <p:cNvSpPr txBox="1"/>
          <p:nvPr>
            <p:ph idx="3" type="body"/>
          </p:nvPr>
        </p:nvSpPr>
        <p:spPr>
          <a:xfrm>
            <a:off x="4645025" y="1151334"/>
            <a:ext cx="4041900" cy="4799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>
              <a:spcBef>
                <a:spcPts val="0"/>
              </a:spcBef>
              <a:buFont typeface="Calibri"/>
              <a:buNone/>
              <a:defRPr b="1" sz="2400"/>
            </a:lvl1pPr>
            <a:lvl2pPr indent="0" lvl="1" marL="457200" rtl="0">
              <a:spcBef>
                <a:spcPts val="0"/>
              </a:spcBef>
              <a:buFont typeface="Calibri"/>
              <a:buNone/>
              <a:defRPr b="1" sz="2000"/>
            </a:lvl2pPr>
            <a:lvl3pPr indent="0" lvl="2" marL="914400" rtl="0">
              <a:spcBef>
                <a:spcPts val="0"/>
              </a:spcBef>
              <a:buFont typeface="Calibri"/>
              <a:buNone/>
              <a:defRPr b="1" sz="1800"/>
            </a:lvl3pPr>
            <a:lvl4pPr indent="0" lvl="3" marL="1371600" rtl="0">
              <a:spcBef>
                <a:spcPts val="0"/>
              </a:spcBef>
              <a:buFont typeface="Calibri"/>
              <a:buNone/>
              <a:defRPr b="1" sz="1600"/>
            </a:lvl4pPr>
            <a:lvl5pPr indent="0" lvl="4" marL="1828800" rtl="0">
              <a:spcBef>
                <a:spcPts val="0"/>
              </a:spcBef>
              <a:buFont typeface="Calibri"/>
              <a:buNone/>
              <a:defRPr b="1" sz="1600"/>
            </a:lvl5pPr>
            <a:lvl6pPr indent="0" lvl="5" marL="2286000" rtl="0">
              <a:spcBef>
                <a:spcPts val="0"/>
              </a:spcBef>
              <a:buFont typeface="Calibri"/>
              <a:buNone/>
              <a:defRPr b="1" sz="1600"/>
            </a:lvl6pPr>
            <a:lvl7pPr indent="0" lvl="6" marL="2743200" rtl="0">
              <a:spcBef>
                <a:spcPts val="0"/>
              </a:spcBef>
              <a:buFont typeface="Calibri"/>
              <a:buNone/>
              <a:defRPr b="1" sz="1600"/>
            </a:lvl7pPr>
            <a:lvl8pPr indent="0" lvl="7" marL="3200400" rtl="0">
              <a:spcBef>
                <a:spcPts val="0"/>
              </a:spcBef>
              <a:buFont typeface="Calibri"/>
              <a:buNone/>
              <a:defRPr b="1" sz="1600"/>
            </a:lvl8pPr>
            <a:lvl9pPr indent="0" lvl="8" marL="3657600" rtl="0">
              <a:spcBef>
                <a:spcPts val="0"/>
              </a:spcBef>
              <a:buFont typeface="Calibri"/>
              <a:buNone/>
              <a:defRPr b="1" sz="1600"/>
            </a:lvl9pPr>
          </a:lstStyle>
          <a:p/>
        </p:txBody>
      </p:sp>
      <p:sp>
        <p:nvSpPr>
          <p:cNvPr id="87" name="Shape 87"/>
          <p:cNvSpPr txBox="1"/>
          <p:nvPr>
            <p:ph idx="4" type="body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 sz="2400"/>
            </a:lvl1pPr>
            <a:lvl2pPr lvl="1" rtl="0">
              <a:spcBef>
                <a:spcPts val="0"/>
              </a:spcBef>
              <a:defRPr sz="2000"/>
            </a:lvl2pPr>
            <a:lvl3pPr lvl="2" rtl="0">
              <a:spcBef>
                <a:spcPts val="0"/>
              </a:spcBef>
              <a:defRPr sz="1800"/>
            </a:lvl3pPr>
            <a:lvl4pPr lvl="3" rtl="0">
              <a:spcBef>
                <a:spcPts val="0"/>
              </a:spcBef>
              <a:defRPr sz="1600"/>
            </a:lvl4pPr>
            <a:lvl5pPr lvl="4" rtl="0">
              <a:spcBef>
                <a:spcPts val="0"/>
              </a:spcBef>
              <a:defRPr sz="1600"/>
            </a:lvl5pPr>
            <a:lvl6pPr lvl="5" rtl="0">
              <a:spcBef>
                <a:spcPts val="0"/>
              </a:spcBef>
              <a:defRPr sz="1600"/>
            </a:lvl6pPr>
            <a:lvl7pPr lvl="6" rtl="0">
              <a:spcBef>
                <a:spcPts val="0"/>
              </a:spcBef>
              <a:defRPr sz="1600"/>
            </a:lvl7pPr>
            <a:lvl8pPr lvl="7" rtl="0">
              <a:spcBef>
                <a:spcPts val="0"/>
              </a:spcBef>
              <a:defRPr sz="1600"/>
            </a:lvl8pPr>
            <a:lvl9pPr lvl="8" rtl="0">
              <a:spcBef>
                <a:spcPts val="0"/>
              </a:spcBef>
              <a:defRPr sz="1600"/>
            </a:lvl9pPr>
          </a:lstStyle>
          <a:p/>
        </p:txBody>
      </p:sp>
      <p:sp>
        <p:nvSpPr>
          <p:cNvPr id="88" name="Shape 88"/>
          <p:cNvSpPr txBox="1"/>
          <p:nvPr>
            <p:ph idx="10" type="dt"/>
          </p:nvPr>
        </p:nvSpPr>
        <p:spPr>
          <a:xfrm>
            <a:off x="457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Shape 89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Shape 90"/>
          <p:cNvSpPr txBox="1"/>
          <p:nvPr>
            <p:ph idx="12" type="sldNum"/>
          </p:nvPr>
        </p:nvSpPr>
        <p:spPr>
          <a:xfrm>
            <a:off x="6553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lvl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93" name="Shape 93"/>
          <p:cNvSpPr txBox="1"/>
          <p:nvPr>
            <p:ph idx="10" type="dt"/>
          </p:nvPr>
        </p:nvSpPr>
        <p:spPr>
          <a:xfrm>
            <a:off x="457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Shape 94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" name="Shape 95"/>
          <p:cNvSpPr txBox="1"/>
          <p:nvPr>
            <p:ph idx="12" type="sldNum"/>
          </p:nvPr>
        </p:nvSpPr>
        <p:spPr>
          <a:xfrm>
            <a:off x="6553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/>
          <p:nvPr>
            <p:ph idx="10" type="dt"/>
          </p:nvPr>
        </p:nvSpPr>
        <p:spPr>
          <a:xfrm>
            <a:off x="457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Shape 98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" name="Shape 99"/>
          <p:cNvSpPr txBox="1"/>
          <p:nvPr>
            <p:ph idx="12" type="sldNum"/>
          </p:nvPr>
        </p:nvSpPr>
        <p:spPr>
          <a:xfrm>
            <a:off x="6553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/>
          <p:nvPr>
            <p:ph type="title"/>
          </p:nvPr>
        </p:nvSpPr>
        <p:spPr>
          <a:xfrm>
            <a:off x="457200" y="204787"/>
            <a:ext cx="3008399" cy="8714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 algn="l">
              <a:spcBef>
                <a:spcPts val="0"/>
              </a:spcBef>
              <a:defRPr b="1" sz="2000"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3575050" y="204787"/>
            <a:ext cx="5111699" cy="4389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 sz="3200"/>
            </a:lvl1pPr>
            <a:lvl2pPr lvl="1" rtl="0">
              <a:spcBef>
                <a:spcPts val="0"/>
              </a:spcBef>
              <a:defRPr sz="2800"/>
            </a:lvl2pPr>
            <a:lvl3pPr lvl="2" rtl="0">
              <a:spcBef>
                <a:spcPts val="0"/>
              </a:spcBef>
              <a:defRPr sz="2400"/>
            </a:lvl3pPr>
            <a:lvl4pPr lvl="3" rtl="0">
              <a:spcBef>
                <a:spcPts val="0"/>
              </a:spcBef>
              <a:defRPr sz="2000"/>
            </a:lvl4pPr>
            <a:lvl5pPr lvl="4" rtl="0">
              <a:spcBef>
                <a:spcPts val="0"/>
              </a:spcBef>
              <a:defRPr sz="2000"/>
            </a:lvl5pPr>
            <a:lvl6pPr lvl="5" rtl="0">
              <a:spcBef>
                <a:spcPts val="0"/>
              </a:spcBef>
              <a:defRPr sz="2000"/>
            </a:lvl6pPr>
            <a:lvl7pPr lvl="6" rtl="0">
              <a:spcBef>
                <a:spcPts val="0"/>
              </a:spcBef>
              <a:defRPr sz="2000"/>
            </a:lvl7pPr>
            <a:lvl8pPr lvl="7" rtl="0">
              <a:spcBef>
                <a:spcPts val="0"/>
              </a:spcBef>
              <a:defRPr sz="2000"/>
            </a:lvl8pPr>
            <a:lvl9pPr lvl="8" rtl="0">
              <a:spcBef>
                <a:spcPts val="0"/>
              </a:spcBef>
              <a:defRPr sz="2000"/>
            </a:lvl9pPr>
          </a:lstStyle>
          <a:p/>
        </p:txBody>
      </p:sp>
      <p:sp>
        <p:nvSpPr>
          <p:cNvPr id="103" name="Shape 103"/>
          <p:cNvSpPr txBox="1"/>
          <p:nvPr>
            <p:ph idx="2" type="body"/>
          </p:nvPr>
        </p:nvSpPr>
        <p:spPr>
          <a:xfrm>
            <a:off x="457200" y="1076325"/>
            <a:ext cx="3008399" cy="3518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rtl="0">
              <a:spcBef>
                <a:spcPts val="0"/>
              </a:spcBef>
              <a:buFont typeface="Calibri"/>
              <a:buNone/>
              <a:defRPr sz="1400"/>
            </a:lvl1pPr>
            <a:lvl2pPr indent="0" lvl="1" marL="457200" rtl="0">
              <a:spcBef>
                <a:spcPts val="0"/>
              </a:spcBef>
              <a:buFont typeface="Calibri"/>
              <a:buNone/>
              <a:defRPr sz="1200"/>
            </a:lvl2pPr>
            <a:lvl3pPr indent="0" lvl="2" marL="914400" rtl="0">
              <a:spcBef>
                <a:spcPts val="0"/>
              </a:spcBef>
              <a:buFont typeface="Calibri"/>
              <a:buNone/>
              <a:defRPr sz="1000"/>
            </a:lvl3pPr>
            <a:lvl4pPr indent="0" lvl="3" marL="1371600" rtl="0">
              <a:spcBef>
                <a:spcPts val="0"/>
              </a:spcBef>
              <a:buFont typeface="Calibri"/>
              <a:buNone/>
              <a:defRPr sz="900"/>
            </a:lvl4pPr>
            <a:lvl5pPr indent="0" lvl="4" marL="1828800" rtl="0">
              <a:spcBef>
                <a:spcPts val="0"/>
              </a:spcBef>
              <a:buFont typeface="Calibri"/>
              <a:buNone/>
              <a:defRPr sz="900"/>
            </a:lvl5pPr>
            <a:lvl6pPr indent="0" lvl="5" marL="2286000" rtl="0">
              <a:spcBef>
                <a:spcPts val="0"/>
              </a:spcBef>
              <a:buFont typeface="Calibri"/>
              <a:buNone/>
              <a:defRPr sz="900"/>
            </a:lvl6pPr>
            <a:lvl7pPr indent="0" lvl="6" marL="2743200" rtl="0">
              <a:spcBef>
                <a:spcPts val="0"/>
              </a:spcBef>
              <a:buFont typeface="Calibri"/>
              <a:buNone/>
              <a:defRPr sz="900"/>
            </a:lvl7pPr>
            <a:lvl8pPr indent="0" lvl="7" marL="3200400" rtl="0">
              <a:spcBef>
                <a:spcPts val="0"/>
              </a:spcBef>
              <a:buFont typeface="Calibri"/>
              <a:buNone/>
              <a:defRPr sz="900"/>
            </a:lvl8pPr>
            <a:lvl9pPr indent="0" lvl="8" marL="3657600" rtl="0">
              <a:spcBef>
                <a:spcPts val="0"/>
              </a:spcBef>
              <a:buFont typeface="Calibri"/>
              <a:buNone/>
              <a:defRPr sz="900"/>
            </a:lvl9pPr>
          </a:lstStyle>
          <a:p/>
        </p:txBody>
      </p:sp>
      <p:sp>
        <p:nvSpPr>
          <p:cNvPr id="104" name="Shape 104"/>
          <p:cNvSpPr txBox="1"/>
          <p:nvPr>
            <p:ph idx="10" type="dt"/>
          </p:nvPr>
        </p:nvSpPr>
        <p:spPr>
          <a:xfrm>
            <a:off x="457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Shape 105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" name="Shape 106"/>
          <p:cNvSpPr txBox="1"/>
          <p:nvPr>
            <p:ph idx="12" type="sldNum"/>
          </p:nvPr>
        </p:nvSpPr>
        <p:spPr>
          <a:xfrm>
            <a:off x="6553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type="title"/>
          </p:nvPr>
        </p:nvSpPr>
        <p:spPr>
          <a:xfrm>
            <a:off x="1792288" y="3600450"/>
            <a:ext cx="5486399" cy="4250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 algn="l">
              <a:spcBef>
                <a:spcPts val="0"/>
              </a:spcBef>
              <a:defRPr b="1" sz="2000"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09" name="Shape 109"/>
          <p:cNvSpPr/>
          <p:nvPr>
            <p:ph idx="2" type="pic"/>
          </p:nvPr>
        </p:nvSpPr>
        <p:spPr>
          <a:xfrm>
            <a:off x="1792288" y="459581"/>
            <a:ext cx="5486399" cy="3086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rgbClr val="888888"/>
              </a:buClr>
              <a:buFont typeface="Calibri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Shape 110"/>
          <p:cNvSpPr txBox="1"/>
          <p:nvPr>
            <p:ph idx="1" type="body"/>
          </p:nvPr>
        </p:nvSpPr>
        <p:spPr>
          <a:xfrm>
            <a:off x="1792288" y="4025503"/>
            <a:ext cx="5486399" cy="603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rtl="0">
              <a:spcBef>
                <a:spcPts val="0"/>
              </a:spcBef>
              <a:buFont typeface="Calibri"/>
              <a:buNone/>
              <a:defRPr sz="1400"/>
            </a:lvl1pPr>
            <a:lvl2pPr indent="0" lvl="1" marL="457200" rtl="0">
              <a:spcBef>
                <a:spcPts val="0"/>
              </a:spcBef>
              <a:buFont typeface="Calibri"/>
              <a:buNone/>
              <a:defRPr sz="1200"/>
            </a:lvl2pPr>
            <a:lvl3pPr indent="0" lvl="2" marL="914400" rtl="0">
              <a:spcBef>
                <a:spcPts val="0"/>
              </a:spcBef>
              <a:buFont typeface="Calibri"/>
              <a:buNone/>
              <a:defRPr sz="1000"/>
            </a:lvl3pPr>
            <a:lvl4pPr indent="0" lvl="3" marL="1371600" rtl="0">
              <a:spcBef>
                <a:spcPts val="0"/>
              </a:spcBef>
              <a:buFont typeface="Calibri"/>
              <a:buNone/>
              <a:defRPr sz="900"/>
            </a:lvl4pPr>
            <a:lvl5pPr indent="0" lvl="4" marL="1828800" rtl="0">
              <a:spcBef>
                <a:spcPts val="0"/>
              </a:spcBef>
              <a:buFont typeface="Calibri"/>
              <a:buNone/>
              <a:defRPr sz="900"/>
            </a:lvl5pPr>
            <a:lvl6pPr indent="0" lvl="5" marL="2286000" rtl="0">
              <a:spcBef>
                <a:spcPts val="0"/>
              </a:spcBef>
              <a:buFont typeface="Calibri"/>
              <a:buNone/>
              <a:defRPr sz="900"/>
            </a:lvl6pPr>
            <a:lvl7pPr indent="0" lvl="6" marL="2743200" rtl="0">
              <a:spcBef>
                <a:spcPts val="0"/>
              </a:spcBef>
              <a:buFont typeface="Calibri"/>
              <a:buNone/>
              <a:defRPr sz="900"/>
            </a:lvl7pPr>
            <a:lvl8pPr indent="0" lvl="7" marL="3200400" rtl="0">
              <a:spcBef>
                <a:spcPts val="0"/>
              </a:spcBef>
              <a:buFont typeface="Calibri"/>
              <a:buNone/>
              <a:defRPr sz="900"/>
            </a:lvl8pPr>
            <a:lvl9pPr indent="0" lvl="8" marL="3657600" rtl="0">
              <a:spcBef>
                <a:spcPts val="0"/>
              </a:spcBef>
              <a:buFont typeface="Calibri"/>
              <a:buNone/>
              <a:defRPr sz="900"/>
            </a:lvl9pPr>
          </a:lstStyle>
          <a:p/>
        </p:txBody>
      </p:sp>
      <p:sp>
        <p:nvSpPr>
          <p:cNvPr id="111" name="Shape 111"/>
          <p:cNvSpPr txBox="1"/>
          <p:nvPr>
            <p:ph idx="10" type="dt"/>
          </p:nvPr>
        </p:nvSpPr>
        <p:spPr>
          <a:xfrm>
            <a:off x="457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Shape 112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" name="Shape 113"/>
          <p:cNvSpPr txBox="1"/>
          <p:nvPr>
            <p:ph idx="12" type="sldNum"/>
          </p:nvPr>
        </p:nvSpPr>
        <p:spPr>
          <a:xfrm>
            <a:off x="6553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x="311700" y="2926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rgbClr val="805BA0"/>
              </a:buClr>
              <a:buFont typeface="Helvetica Neue"/>
              <a:defRPr>
                <a:solidFill>
                  <a:srgbClr val="805BA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" type="body"/>
          </p:nvPr>
        </p:nvSpPr>
        <p:spPr>
          <a:xfrm>
            <a:off x="311700" y="10000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buFont typeface="Helvetica Neue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buSzPct val="100000"/>
              <a:buFont typeface="Helvetica Neue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buSzPct val="100000"/>
              <a:buFont typeface="Helvetica Neue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buSzPct val="100000"/>
              <a:buFont typeface="Helvetica Neue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buSzPct val="100000"/>
              <a:buFont typeface="Helvetica Neue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buSzPct val="100000"/>
              <a:buFont typeface="Helvetica Neue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buSzPct val="100000"/>
              <a:buFont typeface="Helvetica Neue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buSzPct val="100000"/>
              <a:buFont typeface="Helvetica Neue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buSzPct val="100000"/>
              <a:buFont typeface="Helvetica Neue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le and Vertical Text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lvl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16" name="Shape 116"/>
          <p:cNvSpPr txBox="1"/>
          <p:nvPr>
            <p:ph idx="1" type="body"/>
          </p:nvPr>
        </p:nvSpPr>
        <p:spPr>
          <a:xfrm rot="5400000">
            <a:off x="2874749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rtl="0" algn="l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rtl="0" algn="l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rtl="0" algn="l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rtl="0" algn="l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rtl="0" algn="l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Shape 117"/>
          <p:cNvSpPr txBox="1"/>
          <p:nvPr>
            <p:ph idx="10" type="dt"/>
          </p:nvPr>
        </p:nvSpPr>
        <p:spPr>
          <a:xfrm>
            <a:off x="457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Shape 118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" name="Shape 119"/>
          <p:cNvSpPr txBox="1"/>
          <p:nvPr>
            <p:ph idx="12" type="sldNum"/>
          </p:nvPr>
        </p:nvSpPr>
        <p:spPr>
          <a:xfrm>
            <a:off x="6553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 Title and Text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/>
          <p:nvPr>
            <p:ph type="title"/>
          </p:nvPr>
        </p:nvSpPr>
        <p:spPr>
          <a:xfrm rot="5400000">
            <a:off x="5463749" y="1371628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lvl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22" name="Shape 122"/>
          <p:cNvSpPr txBox="1"/>
          <p:nvPr>
            <p:ph idx="1" type="body"/>
          </p:nvPr>
        </p:nvSpPr>
        <p:spPr>
          <a:xfrm rot="5400000">
            <a:off x="1272750" y="-609571"/>
            <a:ext cx="4388700" cy="6019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rtl="0" algn="l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rtl="0" algn="l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rtl="0" algn="l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rtl="0" algn="l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rtl="0" algn="l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Shape 123"/>
          <p:cNvSpPr txBox="1"/>
          <p:nvPr>
            <p:ph idx="10" type="dt"/>
          </p:nvPr>
        </p:nvSpPr>
        <p:spPr>
          <a:xfrm>
            <a:off x="457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Shape 124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" name="Shape 125"/>
          <p:cNvSpPr txBox="1"/>
          <p:nvPr>
            <p:ph idx="12" type="sldNum"/>
          </p:nvPr>
        </p:nvSpPr>
        <p:spPr>
          <a:xfrm>
            <a:off x="6553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/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5200"/>
            </a:lvl1pPr>
            <a:lvl2pPr lvl="1" rtl="0" algn="ctr">
              <a:spcBef>
                <a:spcPts val="0"/>
              </a:spcBef>
              <a:buSzPct val="100000"/>
              <a:defRPr sz="5200"/>
            </a:lvl2pPr>
            <a:lvl3pPr lvl="2" rtl="0" algn="ctr">
              <a:spcBef>
                <a:spcPts val="0"/>
              </a:spcBef>
              <a:buSzPct val="100000"/>
              <a:defRPr sz="5200"/>
            </a:lvl3pPr>
            <a:lvl4pPr lvl="3" rtl="0" algn="ctr">
              <a:spcBef>
                <a:spcPts val="0"/>
              </a:spcBef>
              <a:buSzPct val="100000"/>
              <a:defRPr sz="5200"/>
            </a:lvl4pPr>
            <a:lvl5pPr lvl="4" rtl="0" algn="ctr">
              <a:spcBef>
                <a:spcPts val="0"/>
              </a:spcBef>
              <a:buSzPct val="100000"/>
              <a:defRPr sz="5200"/>
            </a:lvl5pPr>
            <a:lvl6pPr lvl="5" rtl="0" algn="ctr">
              <a:spcBef>
                <a:spcPts val="0"/>
              </a:spcBef>
              <a:buSzPct val="100000"/>
              <a:defRPr sz="5200"/>
            </a:lvl6pPr>
            <a:lvl7pPr lvl="6" rtl="0" algn="ctr">
              <a:spcBef>
                <a:spcPts val="0"/>
              </a:spcBef>
              <a:buSzPct val="100000"/>
              <a:defRPr sz="5200"/>
            </a:lvl7pPr>
            <a:lvl8pPr lvl="7" rtl="0" algn="ctr">
              <a:spcBef>
                <a:spcPts val="0"/>
              </a:spcBef>
              <a:buSzPct val="100000"/>
              <a:defRPr sz="5200"/>
            </a:lvl8pPr>
            <a:lvl9pPr lvl="8" rtl="0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32" name="Shape 132"/>
          <p:cNvSpPr txBox="1"/>
          <p:nvPr>
            <p:ph idx="1" type="subTitle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33" name="Shape 13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3600"/>
            </a:lvl1pPr>
            <a:lvl2pPr lvl="1" rtl="0" algn="ctr">
              <a:spcBef>
                <a:spcPts val="0"/>
              </a:spcBef>
              <a:buSzPct val="100000"/>
              <a:defRPr sz="3600"/>
            </a:lvl2pPr>
            <a:lvl3pPr lvl="2" rtl="0" algn="ctr">
              <a:spcBef>
                <a:spcPts val="0"/>
              </a:spcBef>
              <a:buSzPct val="100000"/>
              <a:defRPr sz="3600"/>
            </a:lvl3pPr>
            <a:lvl4pPr lvl="3" rtl="0" algn="ctr">
              <a:spcBef>
                <a:spcPts val="0"/>
              </a:spcBef>
              <a:buSzPct val="100000"/>
              <a:defRPr sz="3600"/>
            </a:lvl4pPr>
            <a:lvl5pPr lvl="4" rtl="0" algn="ctr">
              <a:spcBef>
                <a:spcPts val="0"/>
              </a:spcBef>
              <a:buSzPct val="100000"/>
              <a:defRPr sz="3600"/>
            </a:lvl5pPr>
            <a:lvl6pPr lvl="5" rtl="0" algn="ctr">
              <a:spcBef>
                <a:spcPts val="0"/>
              </a:spcBef>
              <a:buSzPct val="100000"/>
              <a:defRPr sz="3600"/>
            </a:lvl6pPr>
            <a:lvl7pPr lvl="6" rtl="0" algn="ctr">
              <a:spcBef>
                <a:spcPts val="0"/>
              </a:spcBef>
              <a:buSzPct val="100000"/>
              <a:defRPr sz="3600"/>
            </a:lvl7pPr>
            <a:lvl8pPr lvl="7" rtl="0" algn="ctr">
              <a:spcBef>
                <a:spcPts val="0"/>
              </a:spcBef>
              <a:buSzPct val="100000"/>
              <a:defRPr sz="3600"/>
            </a:lvl8pPr>
            <a:lvl9pPr lvl="8" rtl="0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36" name="Shape 13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39" name="Shape 139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40" name="Shape 140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144" name="Shape 144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145" name="Shape 145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48" name="Shape 14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151" name="Shape 151"/>
          <p:cNvSpPr txBox="1"/>
          <p:nvPr>
            <p:ph idx="1" type="body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152" name="Shape 15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buSzPct val="100000"/>
              <a:defRPr sz="4800"/>
            </a:lvl1pPr>
            <a:lvl2pPr lvl="1" rtl="0">
              <a:spcBef>
                <a:spcPts val="0"/>
              </a:spcBef>
              <a:buSzPct val="100000"/>
              <a:defRPr sz="4800"/>
            </a:lvl2pPr>
            <a:lvl3pPr lvl="2" rtl="0">
              <a:spcBef>
                <a:spcPts val="0"/>
              </a:spcBef>
              <a:buSzPct val="100000"/>
              <a:defRPr sz="4800"/>
            </a:lvl3pPr>
            <a:lvl4pPr lvl="3" rtl="0">
              <a:spcBef>
                <a:spcPts val="0"/>
              </a:spcBef>
              <a:buSzPct val="100000"/>
              <a:defRPr sz="4800"/>
            </a:lvl4pPr>
            <a:lvl5pPr lvl="4" rtl="0">
              <a:spcBef>
                <a:spcPts val="0"/>
              </a:spcBef>
              <a:buSzPct val="100000"/>
              <a:defRPr sz="4800"/>
            </a:lvl5pPr>
            <a:lvl6pPr lvl="5" rtl="0">
              <a:spcBef>
                <a:spcPts val="0"/>
              </a:spcBef>
              <a:buSzPct val="100000"/>
              <a:defRPr sz="4800"/>
            </a:lvl6pPr>
            <a:lvl7pPr lvl="6" rtl="0">
              <a:spcBef>
                <a:spcPts val="0"/>
              </a:spcBef>
              <a:buSzPct val="100000"/>
              <a:defRPr sz="4800"/>
            </a:lvl7pPr>
            <a:lvl8pPr lvl="7" rtl="0">
              <a:spcBef>
                <a:spcPts val="0"/>
              </a:spcBef>
              <a:buSzPct val="100000"/>
              <a:defRPr sz="4800"/>
            </a:lvl8pPr>
            <a:lvl9pPr lvl="8" rtl="0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55" name="Shape 155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8" name="Shape 158"/>
          <p:cNvSpPr txBox="1"/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4200"/>
            </a:lvl1pPr>
            <a:lvl2pPr lvl="1" rtl="0" algn="ctr">
              <a:spcBef>
                <a:spcPts val="0"/>
              </a:spcBef>
              <a:buSzPct val="100000"/>
              <a:defRPr sz="4200"/>
            </a:lvl2pPr>
            <a:lvl3pPr lvl="2" rtl="0" algn="ctr">
              <a:spcBef>
                <a:spcPts val="0"/>
              </a:spcBef>
              <a:buSzPct val="100000"/>
              <a:defRPr sz="4200"/>
            </a:lvl3pPr>
            <a:lvl4pPr lvl="3" rtl="0" algn="ctr">
              <a:spcBef>
                <a:spcPts val="0"/>
              </a:spcBef>
              <a:buSzPct val="100000"/>
              <a:defRPr sz="4200"/>
            </a:lvl4pPr>
            <a:lvl5pPr lvl="4" rtl="0" algn="ctr">
              <a:spcBef>
                <a:spcPts val="0"/>
              </a:spcBef>
              <a:buSzPct val="100000"/>
              <a:defRPr sz="4200"/>
            </a:lvl5pPr>
            <a:lvl6pPr lvl="5" rtl="0" algn="ctr">
              <a:spcBef>
                <a:spcPts val="0"/>
              </a:spcBef>
              <a:buSzPct val="100000"/>
              <a:defRPr sz="4200"/>
            </a:lvl6pPr>
            <a:lvl7pPr lvl="6" rtl="0" algn="ctr">
              <a:spcBef>
                <a:spcPts val="0"/>
              </a:spcBef>
              <a:buSzPct val="100000"/>
              <a:defRPr sz="4200"/>
            </a:lvl7pPr>
            <a:lvl8pPr lvl="7" rtl="0" algn="ctr">
              <a:spcBef>
                <a:spcPts val="0"/>
              </a:spcBef>
              <a:buSzPct val="100000"/>
              <a:defRPr sz="4200"/>
            </a:lvl8pPr>
            <a:lvl9pPr lvl="8" rtl="0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159" name="Shape 159"/>
          <p:cNvSpPr txBox="1"/>
          <p:nvPr>
            <p:ph idx="1" type="subTitle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160" name="Shape 160"/>
          <p:cNvSpPr txBox="1"/>
          <p:nvPr>
            <p:ph idx="2" type="body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61" name="Shape 16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type="title"/>
          </p:nvPr>
        </p:nvSpPr>
        <p:spPr>
          <a:xfrm>
            <a:off x="311700" y="2926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5" name="Shape 25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164" name="Shape 16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>
            <p:ph type="title"/>
          </p:nvPr>
        </p:nvSpPr>
        <p:spPr>
          <a:xfrm>
            <a:off x="311700" y="1106125"/>
            <a:ext cx="8520599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12000"/>
            </a:lvl1pPr>
            <a:lvl2pPr lvl="1" rtl="0" algn="ctr">
              <a:spcBef>
                <a:spcPts val="0"/>
              </a:spcBef>
              <a:buSzPct val="100000"/>
              <a:defRPr sz="12000"/>
            </a:lvl2pPr>
            <a:lvl3pPr lvl="2" rtl="0" algn="ctr">
              <a:spcBef>
                <a:spcPts val="0"/>
              </a:spcBef>
              <a:buSzPct val="100000"/>
              <a:defRPr sz="12000"/>
            </a:lvl3pPr>
            <a:lvl4pPr lvl="3" rtl="0" algn="ctr">
              <a:spcBef>
                <a:spcPts val="0"/>
              </a:spcBef>
              <a:buSzPct val="100000"/>
              <a:defRPr sz="12000"/>
            </a:lvl4pPr>
            <a:lvl5pPr lvl="4" rtl="0" algn="ctr">
              <a:spcBef>
                <a:spcPts val="0"/>
              </a:spcBef>
              <a:buSzPct val="100000"/>
              <a:defRPr sz="12000"/>
            </a:lvl5pPr>
            <a:lvl6pPr lvl="5" rtl="0" algn="ctr">
              <a:spcBef>
                <a:spcPts val="0"/>
              </a:spcBef>
              <a:buSzPct val="100000"/>
              <a:defRPr sz="12000"/>
            </a:lvl6pPr>
            <a:lvl7pPr lvl="6" rtl="0" algn="ctr">
              <a:spcBef>
                <a:spcPts val="0"/>
              </a:spcBef>
              <a:buSzPct val="100000"/>
              <a:defRPr sz="12000"/>
            </a:lvl7pPr>
            <a:lvl8pPr lvl="7" rtl="0" algn="ctr">
              <a:spcBef>
                <a:spcPts val="0"/>
              </a:spcBef>
              <a:buSzPct val="100000"/>
              <a:defRPr sz="12000"/>
            </a:lvl8pPr>
            <a:lvl9pPr lvl="8" rtl="0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167" name="Shape 167"/>
          <p:cNvSpPr txBox="1"/>
          <p:nvPr>
            <p:ph idx="1" type="body"/>
          </p:nvPr>
        </p:nvSpPr>
        <p:spPr>
          <a:xfrm>
            <a:off x="311700" y="3152225"/>
            <a:ext cx="8520599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spcBef>
                <a:spcPts val="0"/>
              </a:spcBef>
              <a:defRPr/>
            </a:lvl1pPr>
            <a:lvl2pPr lvl="1" rtl="0" algn="ctr">
              <a:spcBef>
                <a:spcPts val="0"/>
              </a:spcBef>
              <a:defRPr/>
            </a:lvl2pPr>
            <a:lvl3pPr lvl="2" rtl="0" algn="ctr">
              <a:spcBef>
                <a:spcPts val="0"/>
              </a:spcBef>
              <a:defRPr/>
            </a:lvl3pPr>
            <a:lvl4pPr lvl="3" rtl="0" algn="ctr">
              <a:spcBef>
                <a:spcPts val="0"/>
              </a:spcBef>
              <a:defRPr/>
            </a:lvl4pPr>
            <a:lvl5pPr lvl="4" rtl="0" algn="ctr">
              <a:spcBef>
                <a:spcPts val="0"/>
              </a:spcBef>
              <a:defRPr/>
            </a:lvl5pPr>
            <a:lvl6pPr lvl="5" rtl="0" algn="ctr">
              <a:spcBef>
                <a:spcPts val="0"/>
              </a:spcBef>
              <a:defRPr/>
            </a:lvl6pPr>
            <a:lvl7pPr lvl="6" rtl="0" algn="ctr">
              <a:spcBef>
                <a:spcPts val="0"/>
              </a:spcBef>
              <a:defRPr/>
            </a:lvl7pPr>
            <a:lvl8pPr lvl="7" rtl="0" algn="ctr">
              <a:spcBef>
                <a:spcPts val="0"/>
              </a:spcBef>
              <a:defRPr/>
            </a:lvl8pPr>
            <a:lvl9pPr lvl="8" rtl="0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168" name="Shape 16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/>
          <p:nvPr>
            <p:ph type="title"/>
          </p:nvPr>
        </p:nvSpPr>
        <p:spPr>
          <a:xfrm>
            <a:off x="311700" y="2926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8" name="Shape 2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1" name="Shape 31"/>
          <p:cNvSpPr txBox="1"/>
          <p:nvPr>
            <p:ph idx="1" type="body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2" name="Shape 3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" name="Shape 38"/>
          <p:cNvSpPr txBox="1"/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9" name="Shape 39"/>
          <p:cNvSpPr txBox="1"/>
          <p:nvPr>
            <p:ph idx="1" type="subTitle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40" name="Shape 40"/>
          <p:cNvSpPr txBox="1"/>
          <p:nvPr>
            <p:ph idx="2" type="body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1" name="Shape 4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>
            <p:ph type="title"/>
          </p:nvPr>
        </p:nvSpPr>
        <p:spPr>
          <a:xfrm>
            <a:off x="311700" y="1106125"/>
            <a:ext cx="8520599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7" name="Shape 47"/>
          <p:cNvSpPr txBox="1"/>
          <p:nvPr>
            <p:ph idx="1" type="body"/>
          </p:nvPr>
        </p:nvSpPr>
        <p:spPr>
          <a:xfrm>
            <a:off x="311700" y="3152225"/>
            <a:ext cx="8520599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8" name="Shape 4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2" Type="http://schemas.openxmlformats.org/officeDocument/2006/relationships/theme" Target="../theme/theme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/Relationships>
</file>

<file path=ppt/slideMasters/slideMaster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2926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0000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2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2400"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2400"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2400"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2400"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2400"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2400"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2400"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2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  <p:sp>
        <p:nvSpPr>
          <p:cNvPr id="9" name="Shape 9"/>
          <p:cNvSpPr/>
          <p:nvPr/>
        </p:nvSpPr>
        <p:spPr>
          <a:xfrm flipH="1" rot="10800000">
            <a:off x="414550" y="824141"/>
            <a:ext cx="8314800" cy="11699"/>
          </a:xfrm>
          <a:prstGeom prst="rect">
            <a:avLst/>
          </a:prstGeom>
          <a:solidFill>
            <a:srgbClr val="805BA0"/>
          </a:solidFill>
          <a:ln cap="flat" cmpd="sng" w="9525">
            <a:solidFill>
              <a:srgbClr val="805BA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defRPr/>
            </a:lvl2pPr>
            <a:lvl3pPr indent="0" lvl="2" marL="0" marR="0" rtl="0" algn="l">
              <a:spcBef>
                <a:spcPts val="0"/>
              </a:spcBef>
              <a:defRPr/>
            </a:lvl3pPr>
            <a:lvl4pPr indent="0" lvl="3" marL="0" marR="0" rtl="0" algn="l">
              <a:spcBef>
                <a:spcPts val="0"/>
              </a:spcBef>
              <a:defRPr/>
            </a:lvl4pPr>
            <a:lvl5pPr indent="0" lvl="4" marL="0" marR="0" rtl="0" algn="l">
              <a:spcBef>
                <a:spcPts val="0"/>
              </a:spcBef>
              <a:defRPr/>
            </a:lvl5pPr>
            <a:lvl6pPr indent="0" lvl="5" marL="0" marR="0" rtl="0" algn="l">
              <a:spcBef>
                <a:spcPts val="0"/>
              </a:spcBef>
              <a:defRPr/>
            </a:lvl6pPr>
            <a:lvl7pPr indent="0" lvl="6" marL="0" marR="0" rtl="0" algn="l">
              <a:spcBef>
                <a:spcPts val="0"/>
              </a:spcBef>
              <a:defRPr/>
            </a:lvl7pPr>
            <a:lvl8pPr indent="0" lvl="7" marL="0" marR="0" rtl="0" algn="l">
              <a:spcBef>
                <a:spcPts val="0"/>
              </a:spcBef>
              <a:defRPr/>
            </a:lvl8pPr>
            <a:lvl9pPr indent="0" lvl="8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53" name="Shape 53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10" type="dt"/>
          </p:nvPr>
        </p:nvSpPr>
        <p:spPr>
          <a:xfrm>
            <a:off x="457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Shape 56"/>
          <p:cNvSpPr txBox="1"/>
          <p:nvPr>
            <p:ph idx="12" type="sldNum"/>
          </p:nvPr>
        </p:nvSpPr>
        <p:spPr>
          <a:xfrm>
            <a:off x="6553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8" name="Shape 128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9" name="Shape 12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.xml"/><Relationship Id="rId3" Type="http://schemas.openxmlformats.org/officeDocument/2006/relationships/image" Target="../media/image00.png"/><Relationship Id="rId4" Type="http://schemas.openxmlformats.org/officeDocument/2006/relationships/image" Target="../media/image06.png"/><Relationship Id="rId5" Type="http://schemas.openxmlformats.org/officeDocument/2006/relationships/image" Target="../media/image03.png"/><Relationship Id="rId6" Type="http://schemas.openxmlformats.org/officeDocument/2006/relationships/image" Target="../media/image02.png"/><Relationship Id="rId7" Type="http://schemas.openxmlformats.org/officeDocument/2006/relationships/image" Target="../media/image04.png"/><Relationship Id="rId8" Type="http://schemas.openxmlformats.org/officeDocument/2006/relationships/image" Target="../media/image01.png"/></Relationships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9.png"/><Relationship Id="rId4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Relationship Id="rId4" Type="http://schemas.openxmlformats.org/officeDocument/2006/relationships/image" Target="../media/image4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Relationship Id="rId4" Type="http://schemas.openxmlformats.org/officeDocument/2006/relationships/image" Target="../media/image07.png"/><Relationship Id="rId5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Relationship Id="rId4" Type="http://schemas.openxmlformats.org/officeDocument/2006/relationships/image" Target="../media/image23.png"/><Relationship Id="rId5" Type="http://schemas.openxmlformats.org/officeDocument/2006/relationships/image" Target="../media/image2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Relationship Id="rId4" Type="http://schemas.openxmlformats.org/officeDocument/2006/relationships/image" Target="../media/image27.png"/><Relationship Id="rId5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png"/><Relationship Id="rId4" Type="http://schemas.openxmlformats.org/officeDocument/2006/relationships/image" Target="../media/image28.png"/><Relationship Id="rId5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5.png"/><Relationship Id="rId4" Type="http://schemas.openxmlformats.org/officeDocument/2006/relationships/image" Target="../media/image4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png"/><Relationship Id="rId4" Type="http://schemas.openxmlformats.org/officeDocument/2006/relationships/image" Target="../media/image3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6.png"/><Relationship Id="rId4" Type="http://schemas.openxmlformats.org/officeDocument/2006/relationships/image" Target="../media/image35.png"/><Relationship Id="rId5" Type="http://schemas.openxmlformats.org/officeDocument/2006/relationships/image" Target="../media/image3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8.png"/><Relationship Id="rId4" Type="http://schemas.openxmlformats.org/officeDocument/2006/relationships/image" Target="../media/image34.png"/><Relationship Id="rId5" Type="http://schemas.openxmlformats.org/officeDocument/2006/relationships/image" Target="../media/image3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5" Type="http://schemas.openxmlformats.org/officeDocument/2006/relationships/image" Target="../media/image17.png"/><Relationship Id="rId6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7.png"/><Relationship Id="rId4" Type="http://schemas.openxmlformats.org/officeDocument/2006/relationships/image" Target="../media/image09.png"/><Relationship Id="rId5" Type="http://schemas.openxmlformats.org/officeDocument/2006/relationships/image" Target="../media/image11.png"/><Relationship Id="rId6" Type="http://schemas.openxmlformats.org/officeDocument/2006/relationships/image" Target="../media/image0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gif"/><Relationship Id="rId4" Type="http://schemas.openxmlformats.org/officeDocument/2006/relationships/image" Target="../media/image15.png"/><Relationship Id="rId5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slide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805BA0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hape 1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7362" y="1058374"/>
            <a:ext cx="1572600" cy="157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Shape 176"/>
          <p:cNvSpPr txBox="1"/>
          <p:nvPr>
            <p:ph type="ctrTitle"/>
          </p:nvPr>
        </p:nvSpPr>
        <p:spPr>
          <a:xfrm>
            <a:off x="2905813" y="1293433"/>
            <a:ext cx="42459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lt1"/>
              </a:buClr>
              <a:buSzPct val="25000"/>
              <a:buFont typeface="Raleway"/>
              <a:buNone/>
            </a:pPr>
            <a:r>
              <a:rPr b="0" i="0" lang="en" sz="7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NightOwl</a:t>
            </a:r>
          </a:p>
        </p:txBody>
      </p:sp>
      <p:sp>
        <p:nvSpPr>
          <p:cNvPr id="177" name="Shape 177"/>
          <p:cNvSpPr txBox="1"/>
          <p:nvPr>
            <p:ph idx="1" type="subTitle"/>
          </p:nvPr>
        </p:nvSpPr>
        <p:spPr>
          <a:xfrm>
            <a:off x="0" y="4445650"/>
            <a:ext cx="9144000" cy="445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en"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Griffin Dietz - Lachlan Green - Zara Saraon - </a:t>
            </a:r>
            <a:r>
              <a:rPr lang="en" sz="2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Evan Nixon - Priyanka Rao</a:t>
            </a:r>
            <a:r>
              <a:rPr lang="en"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</a:p>
        </p:txBody>
      </p:sp>
      <p:pic>
        <p:nvPicPr>
          <p:cNvPr id="178" name="Shape 1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5924" y="3205675"/>
            <a:ext cx="1221423" cy="1221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59112" y="3205686"/>
            <a:ext cx="1221424" cy="1221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04250" y="3179875"/>
            <a:ext cx="1273025" cy="127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Shape 18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01000" y="3157600"/>
            <a:ext cx="1317525" cy="131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Shape 18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03675" y="3157612"/>
            <a:ext cx="1317525" cy="131752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Shape 183"/>
          <p:cNvSpPr txBox="1"/>
          <p:nvPr/>
        </p:nvSpPr>
        <p:spPr>
          <a:xfrm>
            <a:off x="2555112" y="2294602"/>
            <a:ext cx="4387199" cy="8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HiFi Prototype #2</a:t>
            </a:r>
          </a:p>
        </p:txBody>
      </p:sp>
    </p:spTree>
  </p:cSld>
  <p:clrMapOvr>
    <a:masterClrMapping/>
  </p:clrMapOvr>
  <p:transition spd="slow">
    <p:cut/>
  </p:transition>
</p:sld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/>
          <p:nvPr>
            <p:ph type="title"/>
          </p:nvPr>
        </p:nvSpPr>
        <p:spPr>
          <a:xfrm>
            <a:off x="311700" y="2926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Problem</a:t>
            </a:r>
          </a:p>
        </p:txBody>
      </p:sp>
      <p:sp>
        <p:nvSpPr>
          <p:cNvPr id="189" name="Shape 189"/>
          <p:cNvSpPr txBox="1"/>
          <p:nvPr>
            <p:ph idx="1" type="body"/>
          </p:nvPr>
        </p:nvSpPr>
        <p:spPr>
          <a:xfrm>
            <a:off x="311700" y="1152475"/>
            <a:ext cx="45980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600">
                <a:latin typeface="Helvetica Neue"/>
                <a:ea typeface="Helvetica Neue"/>
                <a:cs typeface="Helvetica Neue"/>
                <a:sym typeface="Helvetica Neue"/>
              </a:rPr>
              <a:t>Imagine...</a:t>
            </a:r>
          </a:p>
          <a:p>
            <a:pPr indent="-393700" lvl="0" marL="457200" rtl="0">
              <a:spcBef>
                <a:spcPts val="0"/>
              </a:spcBef>
              <a:buSzPct val="100000"/>
              <a:buFont typeface="Helvetica Neue"/>
            </a:pPr>
            <a:r>
              <a:rPr lang="en" sz="2600">
                <a:latin typeface="Helvetica Neue"/>
                <a:ea typeface="Helvetica Neue"/>
                <a:cs typeface="Helvetica Neue"/>
                <a:sym typeface="Helvetica Neue"/>
              </a:rPr>
              <a:t>it’s 2 am</a:t>
            </a:r>
          </a:p>
          <a:p>
            <a:pPr indent="-393700" lvl="0" marL="457200" rtl="0">
              <a:spcBef>
                <a:spcPts val="0"/>
              </a:spcBef>
              <a:buSzPct val="100000"/>
              <a:buFont typeface="Helvetica Neue"/>
            </a:pPr>
            <a:r>
              <a:rPr lang="en" sz="2600">
                <a:latin typeface="Helvetica Neue"/>
                <a:ea typeface="Helvetica Neue"/>
                <a:cs typeface="Helvetica Neue"/>
                <a:sym typeface="Helvetica Neue"/>
              </a:rPr>
              <a:t>you’re stuck on a pset that’s due in the morning</a:t>
            </a:r>
          </a:p>
          <a:p>
            <a:pPr indent="-393700" lvl="0" marL="457200" rtl="0">
              <a:spcBef>
                <a:spcPts val="0"/>
              </a:spcBef>
              <a:buSzPct val="100000"/>
              <a:buFont typeface="Helvetica Neue"/>
            </a:pPr>
            <a:r>
              <a:rPr lang="en" sz="2600">
                <a:latin typeface="Helvetica Neue"/>
                <a:ea typeface="Helvetica Neue"/>
                <a:cs typeface="Helvetica Neue"/>
                <a:sym typeface="Helvetica Neue"/>
              </a:rPr>
              <a:t>your two friends in the class are fast asleep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0" name="Shape 190"/>
          <p:cNvPicPr preferRelativeResize="0"/>
          <p:nvPr/>
        </p:nvPicPr>
        <p:blipFill rotWithShape="1">
          <a:blip r:embed="rId3">
            <a:alphaModFix/>
          </a:blip>
          <a:srcRect b="0" l="9073" r="9407" t="0"/>
          <a:stretch/>
        </p:blipFill>
        <p:spPr>
          <a:xfrm>
            <a:off x="4775950" y="1603700"/>
            <a:ext cx="3955949" cy="288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/>
          <p:nvPr>
            <p:ph type="title"/>
          </p:nvPr>
        </p:nvSpPr>
        <p:spPr>
          <a:xfrm>
            <a:off x="311700" y="2926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Setting location and status</a:t>
            </a:r>
          </a:p>
        </p:txBody>
      </p:sp>
      <p:pic>
        <p:nvPicPr>
          <p:cNvPr id="266" name="Shape 2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1600" y="1004016"/>
            <a:ext cx="2000565" cy="3558328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267" name="Shape 267"/>
          <p:cNvSpPr txBox="1"/>
          <p:nvPr>
            <p:ph idx="1" type="body"/>
          </p:nvPr>
        </p:nvSpPr>
        <p:spPr>
          <a:xfrm>
            <a:off x="2805887" y="4606350"/>
            <a:ext cx="709799" cy="515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Old</a:t>
            </a:r>
          </a:p>
        </p:txBody>
      </p:sp>
      <p:sp>
        <p:nvSpPr>
          <p:cNvPr id="268" name="Shape 268"/>
          <p:cNvSpPr txBox="1"/>
          <p:nvPr>
            <p:ph idx="1" type="body"/>
          </p:nvPr>
        </p:nvSpPr>
        <p:spPr>
          <a:xfrm>
            <a:off x="5621075" y="4545375"/>
            <a:ext cx="1368600" cy="515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New</a:t>
            </a:r>
          </a:p>
        </p:txBody>
      </p:sp>
      <p:pic>
        <p:nvPicPr>
          <p:cNvPr id="269" name="Shape 2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65310" y="1003975"/>
            <a:ext cx="2000565" cy="355837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/>
          <p:nvPr>
            <p:ph type="title"/>
          </p:nvPr>
        </p:nvSpPr>
        <p:spPr>
          <a:xfrm>
            <a:off x="311700" y="2926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Setting location and status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75" name="Shape 2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1600" y="1004016"/>
            <a:ext cx="2000565" cy="3558328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276" name="Shape 276"/>
          <p:cNvSpPr txBox="1"/>
          <p:nvPr>
            <p:ph idx="1" type="body"/>
          </p:nvPr>
        </p:nvSpPr>
        <p:spPr>
          <a:xfrm>
            <a:off x="2805887" y="4606350"/>
            <a:ext cx="709799" cy="515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Old</a:t>
            </a:r>
          </a:p>
        </p:txBody>
      </p:sp>
      <p:sp>
        <p:nvSpPr>
          <p:cNvPr id="277" name="Shape 277"/>
          <p:cNvSpPr txBox="1"/>
          <p:nvPr>
            <p:ph idx="1" type="body"/>
          </p:nvPr>
        </p:nvSpPr>
        <p:spPr>
          <a:xfrm>
            <a:off x="5621075" y="4545375"/>
            <a:ext cx="1368600" cy="515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New</a:t>
            </a:r>
          </a:p>
        </p:txBody>
      </p:sp>
      <p:pic>
        <p:nvPicPr>
          <p:cNvPr id="278" name="Shape 2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65310" y="1003975"/>
            <a:ext cx="2000565" cy="355837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279" name="Shape 279"/>
          <p:cNvSpPr txBox="1"/>
          <p:nvPr/>
        </p:nvSpPr>
        <p:spPr>
          <a:xfrm>
            <a:off x="7299275" y="1258000"/>
            <a:ext cx="17711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7F6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Auto-suggest using Google Places API </a:t>
            </a:r>
          </a:p>
        </p:txBody>
      </p:sp>
      <p:cxnSp>
        <p:nvCxnSpPr>
          <p:cNvPr id="280" name="Shape 280"/>
          <p:cNvCxnSpPr/>
          <p:nvPr/>
        </p:nvCxnSpPr>
        <p:spPr>
          <a:xfrm rot="10800000">
            <a:off x="7218275" y="2248600"/>
            <a:ext cx="1168499" cy="0"/>
          </a:xfrm>
          <a:prstGeom prst="straightConnector1">
            <a:avLst/>
          </a:prstGeom>
          <a:noFill/>
          <a:ln cap="flat" cmpd="sng" w="38100">
            <a:solidFill>
              <a:srgbClr val="7F6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81" name="Shape 281"/>
          <p:cNvCxnSpPr/>
          <p:nvPr/>
        </p:nvCxnSpPr>
        <p:spPr>
          <a:xfrm>
            <a:off x="8377338" y="1854791"/>
            <a:ext cx="0" cy="409800"/>
          </a:xfrm>
          <a:prstGeom prst="straightConnector1">
            <a:avLst/>
          </a:prstGeom>
          <a:noFill/>
          <a:ln cap="flat" cmpd="sng" w="38100">
            <a:solidFill>
              <a:srgbClr val="7F6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2" name="Shape 282"/>
          <p:cNvCxnSpPr/>
          <p:nvPr/>
        </p:nvCxnSpPr>
        <p:spPr>
          <a:xfrm rot="10800000">
            <a:off x="7218275" y="2607977"/>
            <a:ext cx="1168499" cy="0"/>
          </a:xfrm>
          <a:prstGeom prst="straightConnector1">
            <a:avLst/>
          </a:prstGeom>
          <a:noFill/>
          <a:ln cap="flat" cmpd="sng" w="38100">
            <a:solidFill>
              <a:srgbClr val="7F6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83" name="Shape 283"/>
          <p:cNvCxnSpPr/>
          <p:nvPr/>
        </p:nvCxnSpPr>
        <p:spPr>
          <a:xfrm rot="10800000">
            <a:off x="8377338" y="2585629"/>
            <a:ext cx="0" cy="572699"/>
          </a:xfrm>
          <a:prstGeom prst="straightConnector1">
            <a:avLst/>
          </a:prstGeom>
          <a:noFill/>
          <a:ln cap="flat" cmpd="sng" w="38100">
            <a:solidFill>
              <a:srgbClr val="7F6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84" name="Shape 284"/>
          <p:cNvSpPr txBox="1"/>
          <p:nvPr/>
        </p:nvSpPr>
        <p:spPr>
          <a:xfrm>
            <a:off x="7372800" y="3177875"/>
            <a:ext cx="17711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7F6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Set status on home screen</a:t>
            </a: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/>
          <p:nvPr>
            <p:ph type="title"/>
          </p:nvPr>
        </p:nvSpPr>
        <p:spPr>
          <a:xfrm>
            <a:off x="311700" y="2926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After status is entered</a:t>
            </a:r>
          </a:p>
        </p:txBody>
      </p:sp>
      <p:pic>
        <p:nvPicPr>
          <p:cNvPr id="290" name="Shape 2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20860" y="939549"/>
            <a:ext cx="2061564" cy="36667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291" name="Shape 2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3750" y="939549"/>
            <a:ext cx="2061564" cy="36667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292" name="Shape 292"/>
          <p:cNvSpPr txBox="1"/>
          <p:nvPr>
            <p:ph idx="1" type="body"/>
          </p:nvPr>
        </p:nvSpPr>
        <p:spPr>
          <a:xfrm>
            <a:off x="2805887" y="4606350"/>
            <a:ext cx="709799" cy="515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Old</a:t>
            </a:r>
          </a:p>
        </p:txBody>
      </p:sp>
      <p:sp>
        <p:nvSpPr>
          <p:cNvPr id="293" name="Shape 293"/>
          <p:cNvSpPr txBox="1"/>
          <p:nvPr>
            <p:ph idx="1" type="body"/>
          </p:nvPr>
        </p:nvSpPr>
        <p:spPr>
          <a:xfrm>
            <a:off x="5621075" y="4545375"/>
            <a:ext cx="1368600" cy="515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New</a:t>
            </a:r>
          </a:p>
        </p:txBody>
      </p:sp>
      <p:grpSp>
        <p:nvGrpSpPr>
          <p:cNvPr id="294" name="Shape 294"/>
          <p:cNvGrpSpPr/>
          <p:nvPr/>
        </p:nvGrpSpPr>
        <p:grpSpPr>
          <a:xfrm>
            <a:off x="7230350" y="3019279"/>
            <a:ext cx="1168499" cy="572699"/>
            <a:chOff x="7230350" y="3019279"/>
            <a:chExt cx="1168499" cy="572699"/>
          </a:xfrm>
        </p:grpSpPr>
        <p:cxnSp>
          <p:nvCxnSpPr>
            <p:cNvPr id="295" name="Shape 295"/>
            <p:cNvCxnSpPr/>
            <p:nvPr/>
          </p:nvCxnSpPr>
          <p:spPr>
            <a:xfrm rot="10800000">
              <a:off x="7230350" y="3041627"/>
              <a:ext cx="1168499" cy="0"/>
            </a:xfrm>
            <a:prstGeom prst="straightConnector1">
              <a:avLst/>
            </a:prstGeom>
            <a:noFill/>
            <a:ln cap="flat" cmpd="sng" w="38100">
              <a:solidFill>
                <a:srgbClr val="7F6000"/>
              </a:solidFill>
              <a:prstDash val="solid"/>
              <a:round/>
              <a:headEnd len="lg" w="lg" type="none"/>
              <a:tailEnd len="lg" w="lg" type="triangle"/>
            </a:ln>
          </p:spPr>
        </p:cxnSp>
        <p:cxnSp>
          <p:nvCxnSpPr>
            <p:cNvPr id="296" name="Shape 296"/>
            <p:cNvCxnSpPr/>
            <p:nvPr/>
          </p:nvCxnSpPr>
          <p:spPr>
            <a:xfrm rot="10800000">
              <a:off x="8389413" y="3019279"/>
              <a:ext cx="0" cy="572699"/>
            </a:xfrm>
            <a:prstGeom prst="straightConnector1">
              <a:avLst/>
            </a:prstGeom>
            <a:noFill/>
            <a:ln cap="flat" cmpd="sng" w="38100">
              <a:solidFill>
                <a:srgbClr val="7F6000"/>
              </a:solidFill>
              <a:prstDash val="solid"/>
              <a:round/>
              <a:headEnd len="lg" w="lg" type="none"/>
              <a:tailEnd len="lg" w="lg" type="none"/>
            </a:ln>
          </p:spPr>
        </p:cxnSp>
      </p:grpSp>
      <p:sp>
        <p:nvSpPr>
          <p:cNvPr id="297" name="Shape 297"/>
          <p:cNvSpPr txBox="1"/>
          <p:nvPr/>
        </p:nvSpPr>
        <p:spPr>
          <a:xfrm>
            <a:off x="7372800" y="3558875"/>
            <a:ext cx="17711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7F6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Tapping on arrow leads to list of NightOwls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/>
          <p:nvPr>
            <p:ph type="title"/>
          </p:nvPr>
        </p:nvSpPr>
        <p:spPr>
          <a:xfrm>
            <a:off x="311700" y="2926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Class filtering</a:t>
            </a:r>
          </a:p>
        </p:txBody>
      </p:sp>
      <p:pic>
        <p:nvPicPr>
          <p:cNvPr id="303" name="Shape 3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18159" y="968712"/>
            <a:ext cx="2045128" cy="3637637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304" name="Shape 3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0724" y="968712"/>
            <a:ext cx="2045128" cy="3637637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305" name="Shape 305"/>
          <p:cNvSpPr txBox="1"/>
          <p:nvPr>
            <p:ph idx="1" type="body"/>
          </p:nvPr>
        </p:nvSpPr>
        <p:spPr>
          <a:xfrm>
            <a:off x="2805887" y="4606350"/>
            <a:ext cx="709799" cy="515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Old</a:t>
            </a:r>
          </a:p>
        </p:txBody>
      </p:sp>
      <p:sp>
        <p:nvSpPr>
          <p:cNvPr id="306" name="Shape 306"/>
          <p:cNvSpPr txBox="1"/>
          <p:nvPr>
            <p:ph idx="1" type="body"/>
          </p:nvPr>
        </p:nvSpPr>
        <p:spPr>
          <a:xfrm>
            <a:off x="5621075" y="4545375"/>
            <a:ext cx="1368600" cy="515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New</a:t>
            </a:r>
          </a:p>
        </p:txBody>
      </p:sp>
      <p:cxnSp>
        <p:nvCxnSpPr>
          <p:cNvPr id="307" name="Shape 307"/>
          <p:cNvCxnSpPr/>
          <p:nvPr/>
        </p:nvCxnSpPr>
        <p:spPr>
          <a:xfrm rot="10800000">
            <a:off x="7251175" y="1429500"/>
            <a:ext cx="1168499" cy="0"/>
          </a:xfrm>
          <a:prstGeom prst="straightConnector1">
            <a:avLst/>
          </a:prstGeom>
          <a:noFill/>
          <a:ln cap="flat" cmpd="sng" w="38100">
            <a:solidFill>
              <a:srgbClr val="7F60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805BA0"/>
        </a:solidFill>
      </p:bgPr>
    </p:bg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/>
          <p:nvPr/>
        </p:nvSpPr>
        <p:spPr>
          <a:xfrm>
            <a:off x="719662" y="2180700"/>
            <a:ext cx="1917300" cy="1694100"/>
          </a:xfrm>
          <a:prstGeom prst="homePlate">
            <a:avLst>
              <a:gd fmla="val 50000" name="adj"/>
            </a:avLst>
          </a:prstGeom>
          <a:solidFill>
            <a:srgbClr val="805BA0"/>
          </a:solidFill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Interface Changes</a:t>
            </a:r>
          </a:p>
        </p:txBody>
      </p:sp>
      <p:sp>
        <p:nvSpPr>
          <p:cNvPr id="313" name="Shape 313"/>
          <p:cNvSpPr/>
          <p:nvPr/>
        </p:nvSpPr>
        <p:spPr>
          <a:xfrm>
            <a:off x="3613357" y="2180700"/>
            <a:ext cx="1917300" cy="1694100"/>
          </a:xfrm>
          <a:prstGeom prst="homePlate">
            <a:avLst>
              <a:gd fmla="val 50000" name="adj"/>
            </a:avLst>
          </a:prstGeom>
          <a:solidFill>
            <a:srgbClr val="FFFFFF"/>
          </a:solidFill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solidFill>
                  <a:srgbClr val="805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Task Flows</a:t>
            </a:r>
          </a:p>
        </p:txBody>
      </p:sp>
      <p:sp>
        <p:nvSpPr>
          <p:cNvPr id="314" name="Shape 314"/>
          <p:cNvSpPr/>
          <p:nvPr/>
        </p:nvSpPr>
        <p:spPr>
          <a:xfrm>
            <a:off x="6507040" y="2180700"/>
            <a:ext cx="1917300" cy="1694100"/>
          </a:xfrm>
          <a:prstGeom prst="homePlate">
            <a:avLst>
              <a:gd fmla="val 50000" name="adj"/>
            </a:avLst>
          </a:prstGeom>
          <a:solidFill>
            <a:srgbClr val="805BA0"/>
          </a:solidFill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Future Work</a:t>
            </a:r>
          </a:p>
        </p:txBody>
      </p:sp>
      <p:sp>
        <p:nvSpPr>
          <p:cNvPr id="315" name="Shape 31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Flight Path</a:t>
            </a: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/>
          <p:nvPr>
            <p:ph type="title"/>
          </p:nvPr>
        </p:nvSpPr>
        <p:spPr>
          <a:xfrm>
            <a:off x="311700" y="2926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Task Flows</a:t>
            </a:r>
          </a:p>
        </p:txBody>
      </p:sp>
      <p:sp>
        <p:nvSpPr>
          <p:cNvPr id="321" name="Shape 321"/>
          <p:cNvSpPr txBox="1"/>
          <p:nvPr>
            <p:ph idx="1" type="body"/>
          </p:nvPr>
        </p:nvSpPr>
        <p:spPr>
          <a:xfrm>
            <a:off x="311700" y="12286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Simple Task:</a:t>
            </a:r>
            <a:r>
              <a:rPr lang="en"/>
              <a:t> Login and update your classes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b="1" lang="en"/>
              <a:t>Medium Task:</a:t>
            </a:r>
            <a:r>
              <a:rPr lang="en"/>
              <a:t> Make yourself available for a class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b="1" lang="en"/>
              <a:t>Complex Task:</a:t>
            </a:r>
            <a:r>
              <a:rPr lang="en"/>
              <a:t> Reach out to classmates</a:t>
            </a:r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/>
          <p:nvPr>
            <p:ph type="title"/>
          </p:nvPr>
        </p:nvSpPr>
        <p:spPr>
          <a:xfrm>
            <a:off x="311700" y="2926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Simple Task: Login and update your classes</a:t>
            </a:r>
          </a:p>
        </p:txBody>
      </p:sp>
      <p:pic>
        <p:nvPicPr>
          <p:cNvPr id="327" name="Shape 3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897" y="1252600"/>
            <a:ext cx="2033544" cy="361702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cxnSp>
        <p:nvCxnSpPr>
          <p:cNvPr id="328" name="Shape 328"/>
          <p:cNvCxnSpPr/>
          <p:nvPr/>
        </p:nvCxnSpPr>
        <p:spPr>
          <a:xfrm>
            <a:off x="1848422" y="2943086"/>
            <a:ext cx="1413300" cy="135000"/>
          </a:xfrm>
          <a:prstGeom prst="straightConnector1">
            <a:avLst/>
          </a:prstGeom>
          <a:noFill/>
          <a:ln cap="flat" cmpd="sng" w="28575">
            <a:solidFill>
              <a:srgbClr val="BF9000"/>
            </a:solidFill>
            <a:prstDash val="solid"/>
            <a:round/>
            <a:headEnd len="lg" w="lg" type="oval"/>
            <a:tailEnd len="lg" w="lg" type="triangle"/>
          </a:ln>
        </p:spPr>
      </p:cxnSp>
      <p:pic>
        <p:nvPicPr>
          <p:cNvPr id="329" name="Shape 3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86425" y="1252614"/>
            <a:ext cx="2033550" cy="361699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cxnSp>
        <p:nvCxnSpPr>
          <p:cNvPr id="330" name="Shape 330"/>
          <p:cNvCxnSpPr/>
          <p:nvPr/>
        </p:nvCxnSpPr>
        <p:spPr>
          <a:xfrm flipH="1" rot="10800000">
            <a:off x="5168722" y="3261786"/>
            <a:ext cx="1106099" cy="1431300"/>
          </a:xfrm>
          <a:prstGeom prst="straightConnector1">
            <a:avLst/>
          </a:prstGeom>
          <a:noFill/>
          <a:ln cap="flat" cmpd="sng" w="28575">
            <a:solidFill>
              <a:srgbClr val="BF9000"/>
            </a:solidFill>
            <a:prstDash val="solid"/>
            <a:round/>
            <a:headEnd len="lg" w="lg" type="oval"/>
            <a:tailEnd len="lg" w="lg" type="triangle"/>
          </a:ln>
        </p:spPr>
      </p:cxnSp>
      <p:pic>
        <p:nvPicPr>
          <p:cNvPr id="331" name="Shape 3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09275" y="1251075"/>
            <a:ext cx="2033550" cy="362008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cxnSp>
        <p:nvCxnSpPr>
          <p:cNvPr id="332" name="Shape 332"/>
          <p:cNvCxnSpPr/>
          <p:nvPr/>
        </p:nvCxnSpPr>
        <p:spPr>
          <a:xfrm flipH="1" rot="10800000">
            <a:off x="6661547" y="2553661"/>
            <a:ext cx="3083399" cy="274199"/>
          </a:xfrm>
          <a:prstGeom prst="straightConnector1">
            <a:avLst/>
          </a:prstGeom>
          <a:noFill/>
          <a:ln cap="flat" cmpd="sng" w="28575">
            <a:solidFill>
              <a:srgbClr val="BF9000"/>
            </a:solidFill>
            <a:prstDash val="solid"/>
            <a:round/>
            <a:headEnd len="lg" w="lg" type="oval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 txBox="1"/>
          <p:nvPr>
            <p:ph type="title"/>
          </p:nvPr>
        </p:nvSpPr>
        <p:spPr>
          <a:xfrm>
            <a:off x="311700" y="2926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Simple Task: Login and update your classes</a:t>
            </a:r>
          </a:p>
        </p:txBody>
      </p:sp>
      <p:pic>
        <p:nvPicPr>
          <p:cNvPr id="338" name="Shape 338"/>
          <p:cNvPicPr preferRelativeResize="0"/>
          <p:nvPr/>
        </p:nvPicPr>
        <p:blipFill rotWithShape="1">
          <a:blip r:embed="rId3">
            <a:alphaModFix/>
          </a:blip>
          <a:srcRect b="0" l="39" r="39" t="0"/>
          <a:stretch/>
        </p:blipFill>
        <p:spPr>
          <a:xfrm>
            <a:off x="472150" y="1209500"/>
            <a:ext cx="2033550" cy="362008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339" name="Shape 339"/>
          <p:cNvPicPr preferRelativeResize="0"/>
          <p:nvPr/>
        </p:nvPicPr>
        <p:blipFill rotWithShape="1">
          <a:blip r:embed="rId4">
            <a:alphaModFix/>
          </a:blip>
          <a:srcRect b="0" l="39" r="39" t="0"/>
          <a:stretch/>
        </p:blipFill>
        <p:spPr>
          <a:xfrm>
            <a:off x="3554800" y="1209500"/>
            <a:ext cx="2033550" cy="362008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340" name="Shape 340"/>
          <p:cNvPicPr preferRelativeResize="0"/>
          <p:nvPr/>
        </p:nvPicPr>
        <p:blipFill rotWithShape="1">
          <a:blip r:embed="rId5">
            <a:alphaModFix/>
          </a:blip>
          <a:srcRect b="0" l="39" r="39" t="0"/>
          <a:stretch/>
        </p:blipFill>
        <p:spPr>
          <a:xfrm>
            <a:off x="6543900" y="1209500"/>
            <a:ext cx="2033550" cy="362008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cxnSp>
        <p:nvCxnSpPr>
          <p:cNvPr id="341" name="Shape 341"/>
          <p:cNvCxnSpPr>
            <a:endCxn id="339" idx="1"/>
          </p:cNvCxnSpPr>
          <p:nvPr/>
        </p:nvCxnSpPr>
        <p:spPr>
          <a:xfrm>
            <a:off x="2293000" y="2752541"/>
            <a:ext cx="1261800" cy="267000"/>
          </a:xfrm>
          <a:prstGeom prst="straightConnector1">
            <a:avLst/>
          </a:prstGeom>
          <a:noFill/>
          <a:ln cap="flat" cmpd="sng" w="28575">
            <a:solidFill>
              <a:srgbClr val="BF9000"/>
            </a:solidFill>
            <a:prstDash val="solid"/>
            <a:round/>
            <a:headEnd len="lg" w="lg" type="oval"/>
            <a:tailEnd len="lg" w="lg" type="triangle"/>
          </a:ln>
        </p:spPr>
      </p:cxnSp>
      <p:cxnSp>
        <p:nvCxnSpPr>
          <p:cNvPr id="342" name="Shape 342"/>
          <p:cNvCxnSpPr/>
          <p:nvPr/>
        </p:nvCxnSpPr>
        <p:spPr>
          <a:xfrm flipH="1" rot="10800000">
            <a:off x="4655200" y="3467241"/>
            <a:ext cx="1783800" cy="834600"/>
          </a:xfrm>
          <a:prstGeom prst="straightConnector1">
            <a:avLst/>
          </a:prstGeom>
          <a:noFill/>
          <a:ln cap="flat" cmpd="sng" w="28575">
            <a:solidFill>
              <a:srgbClr val="BF9000"/>
            </a:solidFill>
            <a:prstDash val="solid"/>
            <a:round/>
            <a:headEnd len="lg" w="lg" type="oval"/>
            <a:tailEnd len="lg" w="lg" type="triangle"/>
          </a:ln>
        </p:spPr>
      </p:cxnSp>
      <p:cxnSp>
        <p:nvCxnSpPr>
          <p:cNvPr id="343" name="Shape 343"/>
          <p:cNvCxnSpPr/>
          <p:nvPr/>
        </p:nvCxnSpPr>
        <p:spPr>
          <a:xfrm>
            <a:off x="8516000" y="2752441"/>
            <a:ext cx="1277100" cy="246899"/>
          </a:xfrm>
          <a:prstGeom prst="straightConnector1">
            <a:avLst/>
          </a:prstGeom>
          <a:noFill/>
          <a:ln cap="flat" cmpd="sng" w="28575">
            <a:solidFill>
              <a:srgbClr val="BF9000"/>
            </a:solidFill>
            <a:prstDash val="solid"/>
            <a:round/>
            <a:headEnd len="lg" w="lg" type="oval"/>
            <a:tailEnd len="lg" w="lg" type="triangle"/>
          </a:ln>
        </p:spPr>
      </p:cxnSp>
      <p:cxnSp>
        <p:nvCxnSpPr>
          <p:cNvPr id="344" name="Shape 344"/>
          <p:cNvCxnSpPr/>
          <p:nvPr/>
        </p:nvCxnSpPr>
        <p:spPr>
          <a:xfrm flipH="1" rot="10800000">
            <a:off x="-2771702" y="2882448"/>
            <a:ext cx="3083399" cy="274199"/>
          </a:xfrm>
          <a:prstGeom prst="straightConnector1">
            <a:avLst/>
          </a:prstGeom>
          <a:noFill/>
          <a:ln cap="flat" cmpd="sng" w="28575">
            <a:solidFill>
              <a:srgbClr val="BF9000"/>
            </a:solidFill>
            <a:prstDash val="solid"/>
            <a:round/>
            <a:headEnd len="lg" w="lg" type="oval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/>
          <p:nvPr>
            <p:ph type="title"/>
          </p:nvPr>
        </p:nvSpPr>
        <p:spPr>
          <a:xfrm>
            <a:off x="311700" y="2926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Simple Task: Login and update your classes</a:t>
            </a:r>
          </a:p>
        </p:txBody>
      </p:sp>
      <p:pic>
        <p:nvPicPr>
          <p:cNvPr id="350" name="Shape 350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472150" y="1209500"/>
            <a:ext cx="2033550" cy="362008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351" name="Shape 351"/>
          <p:cNvPicPr preferRelativeResize="0"/>
          <p:nvPr/>
        </p:nvPicPr>
        <p:blipFill rotWithShape="1">
          <a:blip r:embed="rId4">
            <a:alphaModFix/>
          </a:blip>
          <a:srcRect b="0" l="39" r="49" t="0"/>
          <a:stretch/>
        </p:blipFill>
        <p:spPr>
          <a:xfrm>
            <a:off x="3554800" y="1209500"/>
            <a:ext cx="2033550" cy="362008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352" name="Shape 352"/>
          <p:cNvPicPr preferRelativeResize="0"/>
          <p:nvPr/>
        </p:nvPicPr>
        <p:blipFill rotWithShape="1">
          <a:blip r:embed="rId5">
            <a:alphaModFix/>
          </a:blip>
          <a:srcRect b="0" l="39" r="49" t="0"/>
          <a:stretch/>
        </p:blipFill>
        <p:spPr>
          <a:xfrm>
            <a:off x="6543900" y="1209500"/>
            <a:ext cx="2033550" cy="362008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cxnSp>
        <p:nvCxnSpPr>
          <p:cNvPr id="353" name="Shape 353"/>
          <p:cNvCxnSpPr/>
          <p:nvPr/>
        </p:nvCxnSpPr>
        <p:spPr>
          <a:xfrm>
            <a:off x="2267600" y="1672941"/>
            <a:ext cx="1072499" cy="117899"/>
          </a:xfrm>
          <a:prstGeom prst="straightConnector1">
            <a:avLst/>
          </a:prstGeom>
          <a:noFill/>
          <a:ln cap="flat" cmpd="sng" w="28575">
            <a:solidFill>
              <a:srgbClr val="BF9000"/>
            </a:solidFill>
            <a:prstDash val="solid"/>
            <a:round/>
            <a:headEnd len="lg" w="lg" type="oval"/>
            <a:tailEnd len="lg" w="lg" type="triangle"/>
          </a:ln>
        </p:spPr>
      </p:cxnSp>
      <p:cxnSp>
        <p:nvCxnSpPr>
          <p:cNvPr id="354" name="Shape 354"/>
          <p:cNvCxnSpPr/>
          <p:nvPr/>
        </p:nvCxnSpPr>
        <p:spPr>
          <a:xfrm>
            <a:off x="4109100" y="1914241"/>
            <a:ext cx="2253600" cy="841800"/>
          </a:xfrm>
          <a:prstGeom prst="straightConnector1">
            <a:avLst/>
          </a:prstGeom>
          <a:noFill/>
          <a:ln cap="flat" cmpd="sng" w="28575">
            <a:solidFill>
              <a:srgbClr val="BF9000"/>
            </a:solidFill>
            <a:prstDash val="solid"/>
            <a:round/>
            <a:headEnd len="lg" w="lg" type="oval"/>
            <a:tailEnd len="lg" w="lg" type="triangle"/>
          </a:ln>
        </p:spPr>
      </p:cxnSp>
      <p:cxnSp>
        <p:nvCxnSpPr>
          <p:cNvPr id="355" name="Shape 355"/>
          <p:cNvCxnSpPr/>
          <p:nvPr/>
        </p:nvCxnSpPr>
        <p:spPr>
          <a:xfrm>
            <a:off x="-1278300" y="2288675"/>
            <a:ext cx="1591499" cy="337200"/>
          </a:xfrm>
          <a:prstGeom prst="straightConnector1">
            <a:avLst/>
          </a:prstGeom>
          <a:noFill/>
          <a:ln cap="flat" cmpd="sng" w="28575">
            <a:solidFill>
              <a:srgbClr val="BF9000"/>
            </a:solidFill>
            <a:prstDash val="solid"/>
            <a:round/>
            <a:headEnd len="lg" w="lg" type="oval"/>
            <a:tailEnd len="lg" w="lg" type="triangle"/>
          </a:ln>
        </p:spPr>
      </p:cxnSp>
      <p:sp>
        <p:nvSpPr>
          <p:cNvPr id="356" name="Shape 356"/>
          <p:cNvSpPr/>
          <p:nvPr/>
        </p:nvSpPr>
        <p:spPr>
          <a:xfrm>
            <a:off x="8203075" y="3420975"/>
            <a:ext cx="794999" cy="505799"/>
          </a:xfrm>
          <a:prstGeom prst="rect">
            <a:avLst/>
          </a:prstGeom>
          <a:solidFill>
            <a:srgbClr val="7F6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>
                <a:solidFill>
                  <a:srgbClr val="FFFFFF"/>
                </a:solidFill>
              </a:rPr>
              <a:t>Done</a:t>
            </a:r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 txBox="1"/>
          <p:nvPr>
            <p:ph type="title"/>
          </p:nvPr>
        </p:nvSpPr>
        <p:spPr>
          <a:xfrm>
            <a:off x="311700" y="2926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Medium Task: Make yourself available for a class</a:t>
            </a:r>
          </a:p>
        </p:txBody>
      </p:sp>
      <p:pic>
        <p:nvPicPr>
          <p:cNvPr id="362" name="Shape 362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472150" y="1209500"/>
            <a:ext cx="2033550" cy="362008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363" name="Shape 363"/>
          <p:cNvPicPr preferRelativeResize="0"/>
          <p:nvPr/>
        </p:nvPicPr>
        <p:blipFill rotWithShape="1">
          <a:blip r:embed="rId4">
            <a:alphaModFix/>
          </a:blip>
          <a:srcRect b="0" l="39" r="49" t="0"/>
          <a:stretch/>
        </p:blipFill>
        <p:spPr>
          <a:xfrm>
            <a:off x="3554800" y="1209500"/>
            <a:ext cx="2033550" cy="362008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364" name="Shape 364"/>
          <p:cNvPicPr preferRelativeResize="0"/>
          <p:nvPr/>
        </p:nvPicPr>
        <p:blipFill rotWithShape="1">
          <a:blip r:embed="rId5">
            <a:alphaModFix/>
          </a:blip>
          <a:srcRect b="0" l="39" r="49" t="0"/>
          <a:stretch/>
        </p:blipFill>
        <p:spPr>
          <a:xfrm>
            <a:off x="6543900" y="1209500"/>
            <a:ext cx="2033550" cy="362008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cxnSp>
        <p:nvCxnSpPr>
          <p:cNvPr id="365" name="Shape 365"/>
          <p:cNvCxnSpPr/>
          <p:nvPr/>
        </p:nvCxnSpPr>
        <p:spPr>
          <a:xfrm flipH="1" rot="10800000">
            <a:off x="1433425" y="2875799"/>
            <a:ext cx="1832400" cy="51300"/>
          </a:xfrm>
          <a:prstGeom prst="straightConnector1">
            <a:avLst/>
          </a:prstGeom>
          <a:noFill/>
          <a:ln cap="flat" cmpd="sng" w="28575">
            <a:solidFill>
              <a:srgbClr val="BF9000"/>
            </a:solidFill>
            <a:prstDash val="solid"/>
            <a:round/>
            <a:headEnd len="lg" w="lg" type="oval"/>
            <a:tailEnd len="lg" w="lg" type="triangle"/>
          </a:ln>
        </p:spPr>
      </p:cxnSp>
      <p:cxnSp>
        <p:nvCxnSpPr>
          <p:cNvPr id="366" name="Shape 366"/>
          <p:cNvCxnSpPr/>
          <p:nvPr/>
        </p:nvCxnSpPr>
        <p:spPr>
          <a:xfrm>
            <a:off x="4080425" y="2901628"/>
            <a:ext cx="2159099" cy="145799"/>
          </a:xfrm>
          <a:prstGeom prst="straightConnector1">
            <a:avLst/>
          </a:prstGeom>
          <a:noFill/>
          <a:ln cap="flat" cmpd="sng" w="28575">
            <a:solidFill>
              <a:srgbClr val="BF9000"/>
            </a:solidFill>
            <a:prstDash val="solid"/>
            <a:round/>
            <a:headEnd len="lg" w="lg" type="oval"/>
            <a:tailEnd len="lg" w="lg" type="triangle"/>
          </a:ln>
        </p:spPr>
      </p:cxnSp>
      <p:cxnSp>
        <p:nvCxnSpPr>
          <p:cNvPr id="367" name="Shape 367"/>
          <p:cNvCxnSpPr/>
          <p:nvPr/>
        </p:nvCxnSpPr>
        <p:spPr>
          <a:xfrm flipH="1" rot="10800000">
            <a:off x="7697475" y="2433303"/>
            <a:ext cx="2420999" cy="854100"/>
          </a:xfrm>
          <a:prstGeom prst="straightConnector1">
            <a:avLst/>
          </a:prstGeom>
          <a:noFill/>
          <a:ln cap="flat" cmpd="sng" w="28575">
            <a:solidFill>
              <a:srgbClr val="BF9000"/>
            </a:solidFill>
            <a:prstDash val="solid"/>
            <a:round/>
            <a:headEnd len="lg" w="lg" type="oval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/>
          <p:nvPr>
            <p:ph type="title"/>
          </p:nvPr>
        </p:nvSpPr>
        <p:spPr>
          <a:xfrm>
            <a:off x="311700" y="2926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       ’s Solution</a:t>
            </a:r>
          </a:p>
        </p:txBody>
      </p:sp>
      <p:pic>
        <p:nvPicPr>
          <p:cNvPr id="196" name="Shape 1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072" y="156967"/>
            <a:ext cx="729799" cy="729799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Shape 197"/>
          <p:cNvSpPr txBox="1"/>
          <p:nvPr>
            <p:ph idx="1" type="body"/>
          </p:nvPr>
        </p:nvSpPr>
        <p:spPr>
          <a:xfrm>
            <a:off x="311700" y="1857575"/>
            <a:ext cx="456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600">
                <a:latin typeface="Raleway"/>
                <a:ea typeface="Raleway"/>
                <a:cs typeface="Raleway"/>
                <a:sym typeface="Raleway"/>
              </a:rPr>
              <a:t>NightOwl</a:t>
            </a:r>
            <a:r>
              <a:rPr b="1" lang="en" sz="260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2600">
                <a:latin typeface="Helvetica Neue"/>
                <a:ea typeface="Helvetica Neue"/>
                <a:cs typeface="Helvetica Neue"/>
                <a:sym typeface="Helvetica Neue"/>
              </a:rPr>
              <a:t>connects students to classmates who are awake, nearby, and working on the same thing.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8" name="Shape 198"/>
          <p:cNvPicPr preferRelativeResize="0"/>
          <p:nvPr/>
        </p:nvPicPr>
        <p:blipFill rotWithShape="1">
          <a:blip r:embed="rId4">
            <a:alphaModFix/>
          </a:blip>
          <a:srcRect b="0" l="11508" r="5874" t="0"/>
          <a:stretch/>
        </p:blipFill>
        <p:spPr>
          <a:xfrm>
            <a:off x="4872299" y="1660925"/>
            <a:ext cx="3955951" cy="2883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/>
          <p:nvPr>
            <p:ph type="title"/>
          </p:nvPr>
        </p:nvSpPr>
        <p:spPr>
          <a:xfrm>
            <a:off x="311700" y="2926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Medium Task: Make yourself available for a class</a:t>
            </a:r>
          </a:p>
        </p:txBody>
      </p:sp>
      <p:pic>
        <p:nvPicPr>
          <p:cNvPr id="373" name="Shape 373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2024300" y="1209500"/>
            <a:ext cx="2033550" cy="362008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374" name="Shape 374"/>
          <p:cNvPicPr preferRelativeResize="0"/>
          <p:nvPr/>
        </p:nvPicPr>
        <p:blipFill rotWithShape="1">
          <a:blip r:embed="rId4">
            <a:alphaModFix/>
          </a:blip>
          <a:srcRect b="0" l="39" r="49" t="0"/>
          <a:stretch/>
        </p:blipFill>
        <p:spPr>
          <a:xfrm>
            <a:off x="5086150" y="1209500"/>
            <a:ext cx="2033550" cy="362008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cxnSp>
        <p:nvCxnSpPr>
          <p:cNvPr id="375" name="Shape 375"/>
          <p:cNvCxnSpPr/>
          <p:nvPr/>
        </p:nvCxnSpPr>
        <p:spPr>
          <a:xfrm flipH="1" rot="10800000">
            <a:off x="3025150" y="3131741"/>
            <a:ext cx="1720799" cy="278399"/>
          </a:xfrm>
          <a:prstGeom prst="straightConnector1">
            <a:avLst/>
          </a:prstGeom>
          <a:noFill/>
          <a:ln cap="flat" cmpd="sng" w="28575">
            <a:solidFill>
              <a:srgbClr val="BF9000"/>
            </a:solidFill>
            <a:prstDash val="solid"/>
            <a:round/>
            <a:headEnd len="lg" w="lg" type="oval"/>
            <a:tailEnd len="lg" w="lg" type="triangle"/>
          </a:ln>
        </p:spPr>
      </p:cxnSp>
      <p:cxnSp>
        <p:nvCxnSpPr>
          <p:cNvPr id="376" name="Shape 376"/>
          <p:cNvCxnSpPr/>
          <p:nvPr/>
        </p:nvCxnSpPr>
        <p:spPr>
          <a:xfrm flipH="1" rot="10800000">
            <a:off x="-806775" y="2951278"/>
            <a:ext cx="2420999" cy="854100"/>
          </a:xfrm>
          <a:prstGeom prst="straightConnector1">
            <a:avLst/>
          </a:prstGeom>
          <a:noFill/>
          <a:ln cap="flat" cmpd="sng" w="28575">
            <a:solidFill>
              <a:srgbClr val="BF9000"/>
            </a:solidFill>
            <a:prstDash val="solid"/>
            <a:round/>
            <a:headEnd len="lg" w="lg" type="oval"/>
            <a:tailEnd len="lg" w="lg" type="triangle"/>
          </a:ln>
        </p:spPr>
      </p:cxnSp>
      <p:sp>
        <p:nvSpPr>
          <p:cNvPr id="377" name="Shape 377"/>
          <p:cNvSpPr/>
          <p:nvPr/>
        </p:nvSpPr>
        <p:spPr>
          <a:xfrm>
            <a:off x="7612850" y="2794600"/>
            <a:ext cx="794999" cy="505799"/>
          </a:xfrm>
          <a:prstGeom prst="rect">
            <a:avLst/>
          </a:prstGeom>
          <a:solidFill>
            <a:srgbClr val="7F6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en">
                <a:solidFill>
                  <a:srgbClr val="FFFFFF"/>
                </a:solidFill>
              </a:rPr>
              <a:t>Done</a:t>
            </a: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 txBox="1"/>
          <p:nvPr>
            <p:ph type="title"/>
          </p:nvPr>
        </p:nvSpPr>
        <p:spPr>
          <a:xfrm>
            <a:off x="311700" y="2926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Complex Task: Reach out to a classmate</a:t>
            </a:r>
          </a:p>
        </p:txBody>
      </p:sp>
      <p:pic>
        <p:nvPicPr>
          <p:cNvPr id="383" name="Shape 383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472150" y="1209500"/>
            <a:ext cx="2033550" cy="362008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384" name="Shape 384"/>
          <p:cNvPicPr preferRelativeResize="0"/>
          <p:nvPr/>
        </p:nvPicPr>
        <p:blipFill rotWithShape="1">
          <a:blip r:embed="rId4">
            <a:alphaModFix/>
          </a:blip>
          <a:srcRect b="0" l="39" r="49" t="0"/>
          <a:stretch/>
        </p:blipFill>
        <p:spPr>
          <a:xfrm>
            <a:off x="3554800" y="1209500"/>
            <a:ext cx="2033550" cy="362008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385" name="Shape 385"/>
          <p:cNvPicPr preferRelativeResize="0"/>
          <p:nvPr/>
        </p:nvPicPr>
        <p:blipFill rotWithShape="1">
          <a:blip r:embed="rId5">
            <a:alphaModFix/>
          </a:blip>
          <a:srcRect b="0" l="39" r="49" t="0"/>
          <a:stretch/>
        </p:blipFill>
        <p:spPr>
          <a:xfrm>
            <a:off x="6543900" y="1209500"/>
            <a:ext cx="2033550" cy="362008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cxnSp>
        <p:nvCxnSpPr>
          <p:cNvPr id="386" name="Shape 386"/>
          <p:cNvCxnSpPr/>
          <p:nvPr/>
        </p:nvCxnSpPr>
        <p:spPr>
          <a:xfrm>
            <a:off x="2358475" y="2690241"/>
            <a:ext cx="965999" cy="345299"/>
          </a:xfrm>
          <a:prstGeom prst="straightConnector1">
            <a:avLst/>
          </a:prstGeom>
          <a:noFill/>
          <a:ln cap="flat" cmpd="sng" w="28575">
            <a:solidFill>
              <a:srgbClr val="BF9000"/>
            </a:solidFill>
            <a:prstDash val="solid"/>
            <a:round/>
            <a:headEnd len="lg" w="lg" type="oval"/>
            <a:tailEnd len="lg" w="lg" type="triangle"/>
          </a:ln>
        </p:spPr>
      </p:cxnSp>
      <p:cxnSp>
        <p:nvCxnSpPr>
          <p:cNvPr id="387" name="Shape 387"/>
          <p:cNvCxnSpPr/>
          <p:nvPr/>
        </p:nvCxnSpPr>
        <p:spPr>
          <a:xfrm>
            <a:off x="4934600" y="2151778"/>
            <a:ext cx="1339199" cy="400799"/>
          </a:xfrm>
          <a:prstGeom prst="straightConnector1">
            <a:avLst/>
          </a:prstGeom>
          <a:noFill/>
          <a:ln cap="flat" cmpd="sng" w="28575">
            <a:solidFill>
              <a:srgbClr val="BF9000"/>
            </a:solidFill>
            <a:prstDash val="solid"/>
            <a:round/>
            <a:headEnd len="lg" w="lg" type="oval"/>
            <a:tailEnd len="lg" w="lg" type="triangle"/>
          </a:ln>
        </p:spPr>
      </p:cxnSp>
      <p:cxnSp>
        <p:nvCxnSpPr>
          <p:cNvPr id="388" name="Shape 388"/>
          <p:cNvCxnSpPr/>
          <p:nvPr/>
        </p:nvCxnSpPr>
        <p:spPr>
          <a:xfrm>
            <a:off x="7335800" y="2481400"/>
            <a:ext cx="2806500" cy="385499"/>
          </a:xfrm>
          <a:prstGeom prst="straightConnector1">
            <a:avLst/>
          </a:prstGeom>
          <a:noFill/>
          <a:ln cap="flat" cmpd="sng" w="28575">
            <a:solidFill>
              <a:srgbClr val="BF9000"/>
            </a:solidFill>
            <a:prstDash val="solid"/>
            <a:round/>
            <a:headEnd len="lg" w="lg" type="oval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 txBox="1"/>
          <p:nvPr>
            <p:ph type="title"/>
          </p:nvPr>
        </p:nvSpPr>
        <p:spPr>
          <a:xfrm>
            <a:off x="311700" y="2926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Complex Task: Reach out to a classmate</a:t>
            </a:r>
          </a:p>
        </p:txBody>
      </p:sp>
      <p:pic>
        <p:nvPicPr>
          <p:cNvPr id="394" name="Shape 394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472150" y="1209500"/>
            <a:ext cx="2033550" cy="362008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395" name="Shape 395"/>
          <p:cNvPicPr preferRelativeResize="0"/>
          <p:nvPr/>
        </p:nvPicPr>
        <p:blipFill rotWithShape="1">
          <a:blip r:embed="rId4">
            <a:alphaModFix/>
          </a:blip>
          <a:srcRect b="0" l="39" r="49" t="0"/>
          <a:stretch/>
        </p:blipFill>
        <p:spPr>
          <a:xfrm>
            <a:off x="3554800" y="1209500"/>
            <a:ext cx="2033550" cy="362008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396" name="Shape 396"/>
          <p:cNvPicPr preferRelativeResize="0"/>
          <p:nvPr/>
        </p:nvPicPr>
        <p:blipFill rotWithShape="1">
          <a:blip r:embed="rId5">
            <a:alphaModFix/>
          </a:blip>
          <a:srcRect b="0" l="39" r="49" t="0"/>
          <a:stretch/>
        </p:blipFill>
        <p:spPr>
          <a:xfrm>
            <a:off x="6543900" y="1209500"/>
            <a:ext cx="2033550" cy="362008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cxnSp>
        <p:nvCxnSpPr>
          <p:cNvPr id="397" name="Shape 397"/>
          <p:cNvCxnSpPr/>
          <p:nvPr/>
        </p:nvCxnSpPr>
        <p:spPr>
          <a:xfrm flipH="1" rot="10800000">
            <a:off x="2369200" y="3619641"/>
            <a:ext cx="1008899" cy="1101300"/>
          </a:xfrm>
          <a:prstGeom prst="straightConnector1">
            <a:avLst/>
          </a:prstGeom>
          <a:noFill/>
          <a:ln cap="flat" cmpd="sng" w="28575">
            <a:solidFill>
              <a:srgbClr val="BF9000"/>
            </a:solidFill>
            <a:prstDash val="solid"/>
            <a:round/>
            <a:headEnd len="lg" w="lg" type="oval"/>
            <a:tailEnd len="lg" w="lg" type="triangle"/>
          </a:ln>
        </p:spPr>
      </p:cxnSp>
      <p:cxnSp>
        <p:nvCxnSpPr>
          <p:cNvPr id="398" name="Shape 398"/>
          <p:cNvCxnSpPr/>
          <p:nvPr/>
        </p:nvCxnSpPr>
        <p:spPr>
          <a:xfrm flipH="1" rot="10800000">
            <a:off x="5125100" y="3556053"/>
            <a:ext cx="1199400" cy="1164900"/>
          </a:xfrm>
          <a:prstGeom prst="straightConnector1">
            <a:avLst/>
          </a:prstGeom>
          <a:noFill/>
          <a:ln cap="flat" cmpd="sng" w="28575">
            <a:solidFill>
              <a:srgbClr val="BF9000"/>
            </a:solidFill>
            <a:prstDash val="solid"/>
            <a:round/>
            <a:headEnd len="lg" w="lg" type="oval"/>
            <a:tailEnd len="lg" w="lg" type="triangle"/>
          </a:ln>
        </p:spPr>
      </p:cxnSp>
      <p:cxnSp>
        <p:nvCxnSpPr>
          <p:cNvPr id="399" name="Shape 399"/>
          <p:cNvCxnSpPr/>
          <p:nvPr/>
        </p:nvCxnSpPr>
        <p:spPr>
          <a:xfrm>
            <a:off x="-2494800" y="2132075"/>
            <a:ext cx="2806500" cy="385499"/>
          </a:xfrm>
          <a:prstGeom prst="straightConnector1">
            <a:avLst/>
          </a:prstGeom>
          <a:noFill/>
          <a:ln cap="flat" cmpd="sng" w="28575">
            <a:solidFill>
              <a:srgbClr val="BF9000"/>
            </a:solidFill>
            <a:prstDash val="solid"/>
            <a:round/>
            <a:headEnd len="lg" w="lg" type="oval"/>
            <a:tailEnd len="lg" w="lg" type="triangle"/>
          </a:ln>
        </p:spPr>
      </p:cxnSp>
      <p:sp>
        <p:nvSpPr>
          <p:cNvPr id="400" name="Shape 400"/>
          <p:cNvSpPr/>
          <p:nvPr/>
        </p:nvSpPr>
        <p:spPr>
          <a:xfrm>
            <a:off x="8071500" y="3673925"/>
            <a:ext cx="794999" cy="505799"/>
          </a:xfrm>
          <a:prstGeom prst="rect">
            <a:avLst/>
          </a:prstGeom>
          <a:solidFill>
            <a:srgbClr val="7F6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>
                <a:solidFill>
                  <a:srgbClr val="FFFFFF"/>
                </a:solidFill>
              </a:rPr>
              <a:t>Done</a:t>
            </a:r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805BA0"/>
        </a:solidFill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/>
          <p:nvPr/>
        </p:nvSpPr>
        <p:spPr>
          <a:xfrm>
            <a:off x="719662" y="2180700"/>
            <a:ext cx="1917300" cy="1694100"/>
          </a:xfrm>
          <a:prstGeom prst="homePlate">
            <a:avLst>
              <a:gd fmla="val 50000" name="adj"/>
            </a:avLst>
          </a:prstGeom>
          <a:solidFill>
            <a:srgbClr val="805BA0"/>
          </a:solidFill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Interface Changes</a:t>
            </a:r>
          </a:p>
        </p:txBody>
      </p:sp>
      <p:sp>
        <p:nvSpPr>
          <p:cNvPr id="406" name="Shape 406"/>
          <p:cNvSpPr/>
          <p:nvPr/>
        </p:nvSpPr>
        <p:spPr>
          <a:xfrm>
            <a:off x="3613357" y="2180700"/>
            <a:ext cx="1917300" cy="1694100"/>
          </a:xfrm>
          <a:prstGeom prst="homePlate">
            <a:avLst>
              <a:gd fmla="val 50000" name="adj"/>
            </a:avLst>
          </a:prstGeom>
          <a:solidFill>
            <a:srgbClr val="805BA0"/>
          </a:solidFill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Scenarios</a:t>
            </a:r>
          </a:p>
        </p:txBody>
      </p:sp>
      <p:sp>
        <p:nvSpPr>
          <p:cNvPr id="407" name="Shape 407"/>
          <p:cNvSpPr/>
          <p:nvPr/>
        </p:nvSpPr>
        <p:spPr>
          <a:xfrm>
            <a:off x="6507040" y="2180700"/>
            <a:ext cx="1917300" cy="1694100"/>
          </a:xfrm>
          <a:prstGeom prst="homePlate">
            <a:avLst>
              <a:gd fmla="val 50000" name="adj"/>
            </a:avLst>
          </a:prstGeom>
          <a:solidFill>
            <a:srgbClr val="FFFFFF"/>
          </a:solidFill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solidFill>
                  <a:srgbClr val="805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Future Work</a:t>
            </a:r>
          </a:p>
        </p:txBody>
      </p:sp>
      <p:sp>
        <p:nvSpPr>
          <p:cNvPr id="408" name="Shape 408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Flight Path</a:t>
            </a: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 txBox="1"/>
          <p:nvPr>
            <p:ph type="title"/>
          </p:nvPr>
        </p:nvSpPr>
        <p:spPr>
          <a:xfrm>
            <a:off x="311700" y="2926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Unimplemented features</a:t>
            </a:r>
          </a:p>
        </p:txBody>
      </p:sp>
      <p:sp>
        <p:nvSpPr>
          <p:cNvPr id="414" name="Shape 414"/>
          <p:cNvSpPr txBox="1"/>
          <p:nvPr>
            <p:ph idx="1" type="body"/>
          </p:nvPr>
        </p:nvSpPr>
        <p:spPr>
          <a:xfrm>
            <a:off x="311700" y="10000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Messaging with Parse API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#struggles 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Wizard of Oz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Dynamic info retrieval from database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Settings screen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 txBox="1"/>
          <p:nvPr>
            <p:ph type="title"/>
          </p:nvPr>
        </p:nvSpPr>
        <p:spPr>
          <a:xfrm>
            <a:off x="311700" y="2926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Looking forward</a:t>
            </a:r>
          </a:p>
        </p:txBody>
      </p:sp>
      <p:sp>
        <p:nvSpPr>
          <p:cNvPr id="420" name="Shape 420"/>
          <p:cNvSpPr txBox="1"/>
          <p:nvPr>
            <p:ph idx="1" type="body"/>
          </p:nvPr>
        </p:nvSpPr>
        <p:spPr>
          <a:xfrm>
            <a:off x="311700" y="10000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Implement messaging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Refine UI of new screens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Build out user database 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Explore group study feature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Look into user rating system</a:t>
            </a:r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/>
          <p:nvPr>
            <p:ph type="title"/>
          </p:nvPr>
        </p:nvSpPr>
        <p:spPr>
          <a:xfrm>
            <a:off x="311700" y="2926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Summary</a:t>
            </a:r>
          </a:p>
        </p:txBody>
      </p:sp>
      <p:sp>
        <p:nvSpPr>
          <p:cNvPr id="426" name="Shape 426"/>
          <p:cNvSpPr txBox="1"/>
          <p:nvPr>
            <p:ph idx="1" type="body"/>
          </p:nvPr>
        </p:nvSpPr>
        <p:spPr>
          <a:xfrm>
            <a:off x="311700" y="10000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Simplified “Find NightOwls” workflow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Integrated Google Maps API and Parse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To-do</a:t>
            </a:r>
          </a:p>
          <a:p>
            <a:pPr indent="-228600" lvl="1" marL="914400" rtl="0">
              <a:spcBef>
                <a:spcPts val="0"/>
              </a:spcBef>
              <a:buChar char="○"/>
            </a:pPr>
            <a:r>
              <a:rPr lang="en"/>
              <a:t>Implement messaging</a:t>
            </a:r>
          </a:p>
          <a:p>
            <a:pPr indent="-228600" lvl="1" marL="914400" rtl="0">
              <a:spcBef>
                <a:spcPts val="0"/>
              </a:spcBef>
              <a:buChar char="○"/>
            </a:pPr>
            <a:r>
              <a:rPr lang="en"/>
              <a:t>Run field test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805BA0"/>
        </a:solidFill>
      </p:bgPr>
    </p:bg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lt1"/>
                </a:solidFill>
              </a:rPr>
              <a:t>Thank you!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805BA0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/>
        </p:nvSpPr>
        <p:spPr>
          <a:xfrm>
            <a:off x="719662" y="2180700"/>
            <a:ext cx="1917300" cy="1694100"/>
          </a:xfrm>
          <a:prstGeom prst="homePlate">
            <a:avLst>
              <a:gd fmla="val 50000" name="adj"/>
            </a:avLst>
          </a:prstGeom>
          <a:solidFill>
            <a:srgbClr val="805BA0"/>
          </a:solidFill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Interface Changes</a:t>
            </a:r>
          </a:p>
        </p:txBody>
      </p:sp>
      <p:sp>
        <p:nvSpPr>
          <p:cNvPr id="204" name="Shape 204"/>
          <p:cNvSpPr/>
          <p:nvPr/>
        </p:nvSpPr>
        <p:spPr>
          <a:xfrm>
            <a:off x="3613357" y="2180700"/>
            <a:ext cx="1917300" cy="1694100"/>
          </a:xfrm>
          <a:prstGeom prst="homePlate">
            <a:avLst>
              <a:gd fmla="val 50000" name="adj"/>
            </a:avLst>
          </a:prstGeom>
          <a:solidFill>
            <a:srgbClr val="805BA0"/>
          </a:solidFill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Task Flows</a:t>
            </a:r>
          </a:p>
        </p:txBody>
      </p:sp>
      <p:sp>
        <p:nvSpPr>
          <p:cNvPr id="205" name="Shape 205"/>
          <p:cNvSpPr/>
          <p:nvPr/>
        </p:nvSpPr>
        <p:spPr>
          <a:xfrm>
            <a:off x="6507040" y="2180700"/>
            <a:ext cx="1917300" cy="1694100"/>
          </a:xfrm>
          <a:prstGeom prst="homePlate">
            <a:avLst>
              <a:gd fmla="val 50000" name="adj"/>
            </a:avLst>
          </a:prstGeom>
          <a:solidFill>
            <a:srgbClr val="805BA0"/>
          </a:solidFill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Future Work</a:t>
            </a:r>
          </a:p>
        </p:txBody>
      </p:sp>
      <p:sp>
        <p:nvSpPr>
          <p:cNvPr id="206" name="Shape 20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Flight Path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805BA0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/>
        </p:nvSpPr>
        <p:spPr>
          <a:xfrm>
            <a:off x="719662" y="2180700"/>
            <a:ext cx="1917300" cy="1694100"/>
          </a:xfrm>
          <a:prstGeom prst="homePlate">
            <a:avLst>
              <a:gd fmla="val 50000" name="adj"/>
            </a:avLst>
          </a:prstGeom>
          <a:solidFill>
            <a:srgbClr val="FFFFFF"/>
          </a:solidFill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solidFill>
                  <a:srgbClr val="805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Interface Changes</a:t>
            </a:r>
          </a:p>
        </p:txBody>
      </p:sp>
      <p:sp>
        <p:nvSpPr>
          <p:cNvPr id="212" name="Shape 212"/>
          <p:cNvSpPr/>
          <p:nvPr/>
        </p:nvSpPr>
        <p:spPr>
          <a:xfrm>
            <a:off x="3613357" y="2180700"/>
            <a:ext cx="1917300" cy="1694100"/>
          </a:xfrm>
          <a:prstGeom prst="homePlate">
            <a:avLst>
              <a:gd fmla="val 50000" name="adj"/>
            </a:avLst>
          </a:prstGeom>
          <a:solidFill>
            <a:srgbClr val="805BA0"/>
          </a:solidFill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Task Flows</a:t>
            </a:r>
          </a:p>
        </p:txBody>
      </p:sp>
      <p:sp>
        <p:nvSpPr>
          <p:cNvPr id="213" name="Shape 213"/>
          <p:cNvSpPr/>
          <p:nvPr/>
        </p:nvSpPr>
        <p:spPr>
          <a:xfrm>
            <a:off x="6507040" y="2180700"/>
            <a:ext cx="1917300" cy="1694100"/>
          </a:xfrm>
          <a:prstGeom prst="homePlate">
            <a:avLst>
              <a:gd fmla="val 50000" name="adj"/>
            </a:avLst>
          </a:prstGeom>
          <a:solidFill>
            <a:srgbClr val="805BA0"/>
          </a:solidFill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Future Work</a:t>
            </a:r>
          </a:p>
        </p:txBody>
      </p:sp>
      <p:sp>
        <p:nvSpPr>
          <p:cNvPr id="214" name="Shape 214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Flight Path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/>
          <p:nvPr>
            <p:ph type="title"/>
          </p:nvPr>
        </p:nvSpPr>
        <p:spPr>
          <a:xfrm>
            <a:off x="311700" y="2926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Old Screens</a:t>
            </a:r>
          </a:p>
        </p:txBody>
      </p:sp>
      <p:pic>
        <p:nvPicPr>
          <p:cNvPr id="220" name="Shape 2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199" y="1468959"/>
            <a:ext cx="1659562" cy="295178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221" name="Shape 2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8227" y="1468973"/>
            <a:ext cx="1659562" cy="295177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222" name="Shape 2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36228" y="1468962"/>
            <a:ext cx="1659562" cy="295177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223" name="Shape 2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24237" y="1468950"/>
            <a:ext cx="1659562" cy="29518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/>
          <p:nvPr>
            <p:ph type="title"/>
          </p:nvPr>
        </p:nvSpPr>
        <p:spPr>
          <a:xfrm>
            <a:off x="311700" y="2926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Revised Screens</a:t>
            </a:r>
          </a:p>
        </p:txBody>
      </p:sp>
      <p:pic>
        <p:nvPicPr>
          <p:cNvPr id="229" name="Shape 2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48225" y="1485913"/>
            <a:ext cx="1659549" cy="29517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230" name="Shape 2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36262" y="1504912"/>
            <a:ext cx="1659575" cy="291380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231" name="Shape 2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24350" y="1504875"/>
            <a:ext cx="1659549" cy="291388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232" name="Shape 2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2475" y="1480263"/>
            <a:ext cx="1687250" cy="3001043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/>
          <p:nvPr>
            <p:ph type="title"/>
          </p:nvPr>
        </p:nvSpPr>
        <p:spPr>
          <a:xfrm>
            <a:off x="311700" y="2926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Login and register screen (new)</a:t>
            </a:r>
          </a:p>
        </p:txBody>
      </p:sp>
      <p:pic>
        <p:nvPicPr>
          <p:cNvPr id="238" name="Shape 2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1273" y="1250300"/>
            <a:ext cx="1961425" cy="361702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239" name="Shape 2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14050" y="1250300"/>
            <a:ext cx="2033550" cy="361703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240" name="Shape 2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96375" y="1250300"/>
            <a:ext cx="2033550" cy="361703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/>
          <p:nvPr>
            <p:ph type="title"/>
          </p:nvPr>
        </p:nvSpPr>
        <p:spPr>
          <a:xfrm>
            <a:off x="311700" y="2926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Home screen</a:t>
            </a:r>
          </a:p>
        </p:txBody>
      </p:sp>
      <p:pic>
        <p:nvPicPr>
          <p:cNvPr id="246" name="Shape 2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3862" y="947690"/>
            <a:ext cx="2033866" cy="3617557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247" name="Shape 2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08208" y="947674"/>
            <a:ext cx="2033866" cy="361760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248" name="Shape 248"/>
          <p:cNvSpPr txBox="1"/>
          <p:nvPr>
            <p:ph idx="1" type="body"/>
          </p:nvPr>
        </p:nvSpPr>
        <p:spPr>
          <a:xfrm>
            <a:off x="2805887" y="4606350"/>
            <a:ext cx="709799" cy="515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Old</a:t>
            </a:r>
          </a:p>
        </p:txBody>
      </p:sp>
      <p:sp>
        <p:nvSpPr>
          <p:cNvPr id="249" name="Shape 249"/>
          <p:cNvSpPr txBox="1"/>
          <p:nvPr>
            <p:ph idx="1" type="body"/>
          </p:nvPr>
        </p:nvSpPr>
        <p:spPr>
          <a:xfrm>
            <a:off x="5621075" y="4545375"/>
            <a:ext cx="1368600" cy="515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New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/>
          <p:nvPr>
            <p:ph type="title"/>
          </p:nvPr>
        </p:nvSpPr>
        <p:spPr>
          <a:xfrm>
            <a:off x="311700" y="2926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Home screen</a:t>
            </a:r>
          </a:p>
        </p:txBody>
      </p:sp>
      <p:pic>
        <p:nvPicPr>
          <p:cNvPr id="255" name="Shape 2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3862" y="947690"/>
            <a:ext cx="2033866" cy="3617557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256" name="Shape 2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08208" y="947674"/>
            <a:ext cx="2033866" cy="361760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cxnSp>
        <p:nvCxnSpPr>
          <p:cNvPr id="257" name="Shape 257"/>
          <p:cNvCxnSpPr/>
          <p:nvPr/>
        </p:nvCxnSpPr>
        <p:spPr>
          <a:xfrm rot="10800000">
            <a:off x="7311400" y="2272675"/>
            <a:ext cx="1168499" cy="0"/>
          </a:xfrm>
          <a:prstGeom prst="straightConnector1">
            <a:avLst/>
          </a:prstGeom>
          <a:noFill/>
          <a:ln cap="flat" cmpd="sng" w="38100">
            <a:solidFill>
              <a:srgbClr val="7F6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58" name="Shape 258"/>
          <p:cNvCxnSpPr/>
          <p:nvPr/>
        </p:nvCxnSpPr>
        <p:spPr>
          <a:xfrm rot="10800000">
            <a:off x="7311400" y="4165025"/>
            <a:ext cx="1168499" cy="0"/>
          </a:xfrm>
          <a:prstGeom prst="straightConnector1">
            <a:avLst/>
          </a:prstGeom>
          <a:noFill/>
          <a:ln cap="flat" cmpd="sng" w="38100">
            <a:solidFill>
              <a:srgbClr val="7F6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59" name="Shape 259"/>
          <p:cNvSpPr txBox="1"/>
          <p:nvPr>
            <p:ph idx="1" type="body"/>
          </p:nvPr>
        </p:nvSpPr>
        <p:spPr>
          <a:xfrm>
            <a:off x="2805887" y="4606350"/>
            <a:ext cx="709799" cy="515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Old</a:t>
            </a:r>
          </a:p>
        </p:txBody>
      </p:sp>
      <p:sp>
        <p:nvSpPr>
          <p:cNvPr id="260" name="Shape 260"/>
          <p:cNvSpPr txBox="1"/>
          <p:nvPr>
            <p:ph idx="1" type="body"/>
          </p:nvPr>
        </p:nvSpPr>
        <p:spPr>
          <a:xfrm>
            <a:off x="5621075" y="4545375"/>
            <a:ext cx="1368600" cy="515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New</a:t>
            </a:r>
          </a:p>
        </p:txBody>
      </p:sp>
    </p:spTree>
  </p:cSld>
  <p:clrMapOvr>
    <a:masterClrMapping/>
  </p:clrMapOvr>
  <p:transition spd="slow">
    <p:cut/>
  </p:transition>
</p:sld>
</file>

<file path=ppt/theme/theme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