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y="5143500" cx="9144000"/>
  <p:notesSz cx="6858000" cy="9144000"/>
  <p:embeddedFontLst>
    <p:embeddedFont>
      <p:font typeface="Raleway"/>
      <p:regular r:id="rId42"/>
      <p:bold r:id="rId43"/>
      <p:italic r:id="rId44"/>
      <p:boldItalic r:id="rId45"/>
    </p:embeddedFont>
    <p:embeddedFont>
      <p:font typeface="Helvetica Neue"/>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C7A5E406-4E24-44AA-9306-5F7B9CEFCBC2}">
  <a:tblStyle styleId="{C7A5E406-4E24-44AA-9306-5F7B9CEFCBC2}"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Raleway-regular.fntdata"/><Relationship Id="rId41" Type="http://schemas.openxmlformats.org/officeDocument/2006/relationships/slide" Target="slides/slide34.xml"/><Relationship Id="rId44" Type="http://schemas.openxmlformats.org/officeDocument/2006/relationships/font" Target="fonts/Raleway-italic.fntdata"/><Relationship Id="rId43" Type="http://schemas.openxmlformats.org/officeDocument/2006/relationships/font" Target="fonts/Raleway-bold.fntdata"/><Relationship Id="rId46" Type="http://schemas.openxmlformats.org/officeDocument/2006/relationships/font" Target="fonts/HelveticaNeue-regular.fntdata"/><Relationship Id="rId45" Type="http://schemas.openxmlformats.org/officeDocument/2006/relationships/font" Target="fonts/Raleway-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txBox="1"/>
          <p:nvPr>
            <p:ph idx="1" type="body"/>
          </p:nvPr>
        </p:nvSpPr>
        <p:spPr>
          <a:xfrm>
            <a:off x="685800" y="4343400"/>
            <a:ext cx="5486399" cy="4114800"/>
          </a:xfrm>
          <a:prstGeom prst="rect">
            <a:avLst/>
          </a:prstGeom>
          <a:noFill/>
          <a:ln>
            <a:noFill/>
          </a:ln>
        </p:spPr>
        <p:txBody>
          <a:bodyPr anchorCtr="0" anchor="ctr" bIns="91425" lIns="91425" rIns="91425" tIns="91425">
            <a:noAutofit/>
          </a:bodyPr>
          <a:lstStyle/>
          <a:p>
            <a:pPr lvl="0" rtl="0">
              <a:spcBef>
                <a:spcPts val="0"/>
              </a:spcBef>
              <a:buClr>
                <a:schemeClr val="dk1"/>
              </a:buClr>
              <a:buFont typeface="Arial"/>
              <a:buNone/>
            </a:pPr>
            <a:r>
              <a:t/>
            </a:r>
            <a:endParaRPr sz="1100"/>
          </a:p>
        </p:txBody>
      </p:sp>
      <p:sp>
        <p:nvSpPr>
          <p:cNvPr id="173" name="Shape 17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We updated our tasks significantly for this field test so that more of our features were tested and so that the wording was clearer</a:t>
            </a:r>
          </a:p>
          <a:p>
            <a:pPr indent="0" lvl="0" marL="0" rtl="0">
              <a:lnSpc>
                <a:spcPct val="115000"/>
              </a:lnSpc>
              <a:spcBef>
                <a:spcPts val="0"/>
              </a:spcBef>
              <a:buNone/>
            </a:pPr>
            <a:r>
              <a:t/>
            </a:r>
            <a:endParaRPr>
              <a:solidFill>
                <a:schemeClr val="dk1"/>
              </a:solidFill>
            </a:endParaRPr>
          </a:p>
          <a:p>
            <a:pPr indent="0" lvl="0" marL="0" rtl="0">
              <a:lnSpc>
                <a:spcPct val="115000"/>
              </a:lnSpc>
              <a:spcBef>
                <a:spcPts val="0"/>
              </a:spcBef>
              <a:buNone/>
            </a:pPr>
            <a:r>
              <a:rPr lang="en">
                <a:solidFill>
                  <a:schemeClr val="dk1"/>
                </a:solidFill>
              </a:rPr>
              <a:t>Task: </a:t>
            </a:r>
            <a:r>
              <a:rPr lang="en" sz="1150">
                <a:solidFill>
                  <a:schemeClr val="dk1"/>
                </a:solidFill>
              </a:rPr>
              <a:t>imagine this quarter has just begun. Add your current classes to reflect what you are taking. Then, set a new profile picture.</a:t>
            </a:r>
          </a:p>
          <a:p>
            <a:pPr indent="0" lvl="0" marL="0" rtl="0">
              <a:lnSpc>
                <a:spcPct val="115000"/>
              </a:lnSpc>
              <a:spcBef>
                <a:spcPts val="0"/>
              </a:spcBef>
              <a:buNone/>
            </a:pPr>
            <a:r>
              <a:rPr lang="en">
                <a:solidFill>
                  <a:schemeClr val="dk1"/>
                </a:solidFill>
              </a:rPr>
              <a:t>What we looked for: if they could navigate to me tab, and easily find and add classes. If they could successfully set a new prof pic.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Task: Imagine you are stuck on psets for 2 of your classes and need help. Choose two classes to get help with.</a:t>
            </a:r>
          </a:p>
          <a:p>
            <a:pPr indent="0" lvl="0" marL="0" rtl="0">
              <a:lnSpc>
                <a:spcPct val="115000"/>
              </a:lnSpc>
              <a:spcBef>
                <a:spcPts val="0"/>
              </a:spcBef>
              <a:buNone/>
            </a:pPr>
            <a:r>
              <a:rPr lang="en">
                <a:solidFill>
                  <a:schemeClr val="dk1"/>
                </a:solidFill>
              </a:rPr>
              <a:t>What we looked for: Understanding of what it means to be “available”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Task: </a:t>
            </a:r>
            <a:r>
              <a:rPr lang="en" sz="1150">
                <a:solidFill>
                  <a:schemeClr val="dk1"/>
                </a:solidFill>
              </a:rPr>
              <a:t>Choose a nearby classmate in one of those classes and send them a message indicating that you want to collaborate with them. After you have sent the message, stop looking for help for the other class (the class you did not message a peer in).</a:t>
            </a:r>
          </a:p>
          <a:p>
            <a:pPr indent="0" lvl="0" marL="0" rtl="0">
              <a:lnSpc>
                <a:spcPct val="115000"/>
              </a:lnSpc>
              <a:spcBef>
                <a:spcPts val="0"/>
              </a:spcBef>
              <a:buNone/>
            </a:pPr>
            <a:r>
              <a:rPr lang="en" sz="1150">
                <a:solidFill>
                  <a:schemeClr val="dk1"/>
                </a:solidFill>
              </a:rPr>
              <a:t>What we looked for: If they could successfully message a peer and if they knew what action to take to stop looking for help in a particular class</a:t>
            </a:r>
          </a:p>
          <a:p>
            <a:pPr indent="0" lvl="0" marL="0" rtl="0">
              <a:lnSpc>
                <a:spcPct val="115000"/>
              </a:lnSpc>
              <a:spcBef>
                <a:spcPts val="0"/>
              </a:spcBef>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 name="Shape 297"/>
        <p:cNvGrpSpPr/>
        <p:nvPr/>
      </p:nvGrpSpPr>
      <p:grpSpPr>
        <a:xfrm>
          <a:off x="0" y="0"/>
          <a:ext cx="0" cy="0"/>
          <a:chOff x="0" y="0"/>
          <a:chExt cx="0" cy="0"/>
        </a:xfrm>
      </p:grpSpPr>
      <p:sp>
        <p:nvSpPr>
          <p:cNvPr id="298" name="Shape 2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9" name="Shape 299"/>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Task: </a:t>
            </a:r>
            <a:r>
              <a:rPr lang="en" sz="1150">
                <a:solidFill>
                  <a:schemeClr val="dk1"/>
                </a:solidFill>
              </a:rPr>
              <a:t>Choose a nearby classmate in one of those classes and send them a message indicating that you want to collaborate with them. After you have sent the message, stop looking for help for the other class (the class you did not message a peer in).</a:t>
            </a:r>
          </a:p>
          <a:p>
            <a:pPr indent="0" lvl="0" marL="0" rtl="0">
              <a:lnSpc>
                <a:spcPct val="115000"/>
              </a:lnSpc>
              <a:spcBef>
                <a:spcPts val="0"/>
              </a:spcBef>
              <a:buNone/>
            </a:pPr>
            <a:r>
              <a:rPr lang="en" sz="1150">
                <a:solidFill>
                  <a:schemeClr val="dk1"/>
                </a:solidFill>
              </a:rPr>
              <a:t>What we looked for: If they could successfully message a peer and if they knew what action to take to stop looking for help in a particular class</a:t>
            </a:r>
          </a:p>
          <a:p>
            <a:pPr indent="0" lvl="0" marL="0" rtl="0">
              <a:lnSpc>
                <a:spcPct val="115000"/>
              </a:lnSpc>
              <a:spcBef>
                <a:spcPts val="0"/>
              </a:spcBef>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8" name="Shape 308"/>
        <p:cNvGrpSpPr/>
        <p:nvPr/>
      </p:nvGrpSpPr>
      <p:grpSpPr>
        <a:xfrm>
          <a:off x="0" y="0"/>
          <a:ext cx="0" cy="0"/>
          <a:chOff x="0" y="0"/>
          <a:chExt cx="0" cy="0"/>
        </a:xfrm>
      </p:grpSpPr>
      <p:sp>
        <p:nvSpPr>
          <p:cNvPr id="309" name="Shape 3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0" name="Shape 3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sz="2000"/>
              <a:t>We followed this set of procedures for all participants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4" name="Shape 314"/>
        <p:cNvGrpSpPr/>
        <p:nvPr/>
      </p:nvGrpSpPr>
      <p:grpSpPr>
        <a:xfrm>
          <a:off x="0" y="0"/>
          <a:ext cx="0" cy="0"/>
          <a:chOff x="0" y="0"/>
          <a:chExt cx="0" cy="0"/>
        </a:xfrm>
      </p:grpSpPr>
      <p:sp>
        <p:nvSpPr>
          <p:cNvPr id="315" name="Shape 3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6" name="Shape 3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a:solidFill>
                  <a:schemeClr val="dk1"/>
                </a:solidFill>
              </a:rPr>
              <a:t>Talk about A/B TEST and what we changed about our app midway through testing. We witnessed some easy to fix usability errors that we attempted to solve halfway through our tests. Thus, our second round of tests gave us feedback on how successful our fixes were.</a:t>
            </a:r>
          </a:p>
          <a:p>
            <a:pPr indent="-298450" lvl="0" marL="457200" rtl="0">
              <a:lnSpc>
                <a:spcPct val="115000"/>
              </a:lnSpc>
              <a:spcBef>
                <a:spcPts val="0"/>
              </a:spcBef>
              <a:buClr>
                <a:schemeClr val="dk1"/>
              </a:buClr>
              <a:buSzPct val="100000"/>
              <a:buChar char="-"/>
            </a:pPr>
            <a:r>
              <a:rPr lang="en">
                <a:solidFill>
                  <a:schemeClr val="dk1"/>
                </a:solidFill>
              </a:rPr>
              <a:t>no classes initially: more realistic task b/c users will add classes for the first time in a state where there have been no previous classes</a:t>
            </a:r>
          </a:p>
          <a:p>
            <a:pPr indent="-298450" lvl="0" marL="457200" rtl="0">
              <a:lnSpc>
                <a:spcPct val="115000"/>
              </a:lnSpc>
              <a:spcBef>
                <a:spcPts val="0"/>
              </a:spcBef>
              <a:buClr>
                <a:schemeClr val="dk1"/>
              </a:buClr>
              <a:buSzPct val="100000"/>
              <a:buChar char="-"/>
            </a:pPr>
            <a:r>
              <a:rPr lang="en">
                <a:solidFill>
                  <a:schemeClr val="dk1"/>
                </a:solidFill>
              </a:rPr>
              <a:t>pop up message after deselecting a class: “do you want to deactivate this class” to “are you done workin on cs140 for now?”</a:t>
            </a:r>
          </a:p>
          <a:p>
            <a:pPr indent="-298450" lvl="0" marL="457200" rtl="0">
              <a:lnSpc>
                <a:spcPct val="115000"/>
              </a:lnSpc>
              <a:spcBef>
                <a:spcPts val="0"/>
              </a:spcBef>
              <a:buClr>
                <a:schemeClr val="dk1"/>
              </a:buClr>
              <a:buSzPct val="100000"/>
              <a:buChar char="-"/>
            </a:pPr>
            <a:r>
              <a:rPr lang="en">
                <a:solidFill>
                  <a:schemeClr val="dk1"/>
                </a:solidFill>
              </a:rPr>
              <a:t>clearer task instructions: they no longer mention availability but say things like “choose classes you want to get help 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6" name="Shape 3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sz="2000"/>
              <a:t>These are our test measures.</a:t>
            </a:r>
          </a:p>
          <a:p>
            <a:pPr lvl="0" rtl="0">
              <a:spcBef>
                <a:spcPts val="0"/>
              </a:spcBef>
              <a:buNone/>
            </a:pPr>
            <a:r>
              <a:rPr lang="en" sz="2000"/>
              <a:t>Looked largely at qualitative data: like points of confusion of any exclamations users made.</a:t>
            </a:r>
          </a:p>
          <a:p>
            <a:pPr lvl="0" rtl="0">
              <a:spcBef>
                <a:spcPts val="0"/>
              </a:spcBef>
              <a:buNone/>
            </a:pPr>
            <a:r>
              <a:rPr lang="en" sz="2000"/>
              <a:t>Also collected bottom line data including: </a:t>
            </a:r>
            <a:r>
              <a:rPr lang="en" sz="2000">
                <a:latin typeface="Helvetica Neue"/>
                <a:ea typeface="Helvetica Neue"/>
                <a:cs typeface="Helvetica Neue"/>
                <a:sym typeface="Helvetica Neue"/>
              </a:rPr>
              <a:t>time per task, errors per task and the like.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9" name="Shape 339"/>
        <p:cNvGrpSpPr/>
        <p:nvPr/>
      </p:nvGrpSpPr>
      <p:grpSpPr>
        <a:xfrm>
          <a:off x="0" y="0"/>
          <a:ext cx="0" cy="0"/>
          <a:chOff x="0" y="0"/>
          <a:chExt cx="0" cy="0"/>
        </a:xfrm>
      </p:grpSpPr>
      <p:sp>
        <p:nvSpPr>
          <p:cNvPr id="340" name="Shape 3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1" name="Shape 34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55000"/>
              <a:buFont typeface="Arial"/>
              <a:buNone/>
            </a:pPr>
            <a:r>
              <a:rPr lang="en" sz="2000">
                <a:solidFill>
                  <a:schemeClr val="dk1"/>
                </a:solidFill>
              </a:rPr>
              <a:t>changing profile picture used a familiar interface and was easy for users to do</a:t>
            </a:r>
          </a:p>
          <a:p>
            <a:pPr lvl="0" rtl="0">
              <a:spcBef>
                <a:spcPts val="0"/>
              </a:spcBef>
              <a:buClr>
                <a:schemeClr val="dk1"/>
              </a:buClr>
              <a:buSzPct val="55000"/>
              <a:buFont typeface="Arial"/>
              <a:buNone/>
            </a:pPr>
            <a:r>
              <a:t/>
            </a:r>
            <a:endParaRPr sz="2000">
              <a:solidFill>
                <a:schemeClr val="dk1"/>
              </a:solidFill>
            </a:endParaRPr>
          </a:p>
          <a:p>
            <a:pPr lvl="0" rtl="0">
              <a:spcBef>
                <a:spcPts val="0"/>
              </a:spcBef>
              <a:buClr>
                <a:schemeClr val="dk1"/>
              </a:buClr>
              <a:buSzPct val="55000"/>
              <a:buFont typeface="Arial"/>
              <a:buNone/>
            </a:pPr>
            <a:r>
              <a:t/>
            </a:r>
            <a:endParaRPr sz="20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9" name="Shape 349"/>
        <p:cNvGrpSpPr/>
        <p:nvPr/>
      </p:nvGrpSpPr>
      <p:grpSpPr>
        <a:xfrm>
          <a:off x="0" y="0"/>
          <a:ext cx="0" cy="0"/>
          <a:chOff x="0" y="0"/>
          <a:chExt cx="0" cy="0"/>
        </a:xfrm>
      </p:grpSpPr>
      <p:sp>
        <p:nvSpPr>
          <p:cNvPr id="350" name="Shape 3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1" name="Shape 35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SzPct val="55000"/>
              <a:buFont typeface="Arial"/>
              <a:buNone/>
            </a:pPr>
            <a:r>
              <a:rPr lang="en" sz="2000">
                <a:solidFill>
                  <a:schemeClr val="dk1"/>
                </a:solidFill>
              </a:rPr>
              <a:t>changing profile picture used a familiar interface and was easy for users to do</a:t>
            </a:r>
          </a:p>
          <a:p>
            <a:pPr lvl="0" rtl="0">
              <a:spcBef>
                <a:spcPts val="0"/>
              </a:spcBef>
              <a:buClr>
                <a:schemeClr val="dk1"/>
              </a:buClr>
              <a:buSzPct val="55000"/>
              <a:buFont typeface="Arial"/>
              <a:buNone/>
            </a:pPr>
            <a:r>
              <a:t/>
            </a:r>
            <a:endParaRPr sz="2000">
              <a:solidFill>
                <a:schemeClr val="dk1"/>
              </a:solidFill>
            </a:endParaRPr>
          </a:p>
          <a:p>
            <a:pPr lvl="0" rtl="0">
              <a:spcBef>
                <a:spcPts val="0"/>
              </a:spcBef>
              <a:buClr>
                <a:schemeClr val="dk1"/>
              </a:buClr>
              <a:buSzPct val="55000"/>
              <a:buFont typeface="Arial"/>
              <a:buNone/>
            </a:pPr>
            <a:r>
              <a:t/>
            </a:r>
            <a:endParaRPr sz="20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t/>
            </a:r>
            <a:endParaRPr sz="20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9" name="Shape 3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sz="2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8" name="Shape 36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sz="2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sz="2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4" name="Shape 384"/>
        <p:cNvGrpSpPr/>
        <p:nvPr/>
      </p:nvGrpSpPr>
      <p:grpSpPr>
        <a:xfrm>
          <a:off x="0" y="0"/>
          <a:ext cx="0" cy="0"/>
          <a:chOff x="0" y="0"/>
          <a:chExt cx="0" cy="0"/>
        </a:xfrm>
      </p:grpSpPr>
      <p:sp>
        <p:nvSpPr>
          <p:cNvPr id="385" name="Shape 3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6" name="Shape 3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sz="2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sz="2000"/>
              <a:t>Consistent with our process data</a:t>
            </a:r>
          </a:p>
          <a:p>
            <a:pPr lvl="0" rtl="0">
              <a:spcBef>
                <a:spcPts val="0"/>
              </a:spcBef>
              <a:buNone/>
            </a:pPr>
            <a:r>
              <a:t/>
            </a:r>
            <a:endParaRPr sz="2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9" name="Shape 409"/>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What we learned from pilot run that we might change for the “real” experiment…</a:t>
            </a:r>
          </a:p>
          <a:p>
            <a:pPr indent="-228600" lvl="0" marL="457200" rtl="0">
              <a:lnSpc>
                <a:spcPct val="115000"/>
              </a:lnSpc>
              <a:spcBef>
                <a:spcPts val="0"/>
              </a:spcBef>
              <a:buClr>
                <a:schemeClr val="dk1"/>
              </a:buClr>
              <a:buChar char="-"/>
            </a:pPr>
            <a:r>
              <a:rPr lang="en">
                <a:solidFill>
                  <a:schemeClr val="dk1"/>
                </a:solidFill>
              </a:rPr>
              <a:t>additional large scale A/B testing to test small changes that our team was divided 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3" name="Shape 413"/>
        <p:cNvGrpSpPr/>
        <p:nvPr/>
      </p:nvGrpSpPr>
      <p:grpSpPr>
        <a:xfrm>
          <a:off x="0" y="0"/>
          <a:ext cx="0" cy="0"/>
          <a:chOff x="0" y="0"/>
          <a:chExt cx="0" cy="0"/>
        </a:xfrm>
      </p:grpSpPr>
      <p:sp>
        <p:nvSpPr>
          <p:cNvPr id="414" name="Shape 4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5" name="Shape 415"/>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What we learned from pilot run that we might change for the “real” experiment…</a:t>
            </a:r>
          </a:p>
          <a:p>
            <a:pPr indent="0" lvl="0" marL="0" rtl="0">
              <a:lnSpc>
                <a:spcPct val="115000"/>
              </a:lnSpc>
              <a:spcBef>
                <a:spcPts val="0"/>
              </a:spcBef>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3" name="Shape 423"/>
        <p:cNvGrpSpPr/>
        <p:nvPr/>
      </p:nvGrpSpPr>
      <p:grpSpPr>
        <a:xfrm>
          <a:off x="0" y="0"/>
          <a:ext cx="0" cy="0"/>
          <a:chOff x="0" y="0"/>
          <a:chExt cx="0" cy="0"/>
        </a:xfrm>
      </p:grpSpPr>
      <p:sp>
        <p:nvSpPr>
          <p:cNvPr id="424" name="Shape 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5" name="Shape 425"/>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What we learned from pilot run that we might change for the “real” experiment…</a:t>
            </a:r>
          </a:p>
          <a:p>
            <a:pPr indent="0" lvl="0" marL="0" rtl="0">
              <a:lnSpc>
                <a:spcPct val="115000"/>
              </a:lnSpc>
              <a:spcBef>
                <a:spcPts val="0"/>
              </a:spcBef>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What we learned from pilot run that we might change for the “real” experiment…</a:t>
            </a:r>
          </a:p>
          <a:p>
            <a:pPr indent="0" lvl="0" marL="0" rtl="0">
              <a:lnSpc>
                <a:spcPct val="115000"/>
              </a:lnSpc>
              <a:spcBef>
                <a:spcPts val="0"/>
              </a:spcBef>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Purpose: We ran our field tests this week with students who were truly in the midst of working on psets to find any remaining usability issues with our hi-fi prototype. In particular, we wanted to test our significantly revised “find NightOwls” flow since it had not yet been tested in any capacity.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0" name="Shape 440"/>
        <p:cNvGrpSpPr/>
        <p:nvPr/>
      </p:nvGrpSpPr>
      <p:grpSpPr>
        <a:xfrm>
          <a:off x="0" y="0"/>
          <a:ext cx="0" cy="0"/>
          <a:chOff x="0" y="0"/>
          <a:chExt cx="0" cy="0"/>
        </a:xfrm>
      </p:grpSpPr>
      <p:sp>
        <p:nvSpPr>
          <p:cNvPr id="441" name="Shape 4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2" name="Shape 4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sz="2000">
                <a:solidFill>
                  <a:schemeClr val="dk1"/>
                </a:solidFill>
              </a:rPr>
              <a:t>Description of task: We told participants to imagine they are working on psets for CS140 and CS194H and need help. Their task was to make themselves available for both classes, and post informative statuses.</a:t>
            </a:r>
          </a:p>
          <a:p>
            <a:pPr lvl="0" rtl="0">
              <a:lnSpc>
                <a:spcPct val="115000"/>
              </a:lnSpc>
              <a:spcBef>
                <a:spcPts val="0"/>
              </a:spcBef>
              <a:buNone/>
            </a:pPr>
            <a:r>
              <a:t/>
            </a:r>
            <a:endParaRPr sz="2000">
              <a:solidFill>
                <a:schemeClr val="dk1"/>
              </a:solidFill>
            </a:endParaRPr>
          </a:p>
          <a:p>
            <a:pPr lvl="0" rtl="0">
              <a:lnSpc>
                <a:spcPct val="115000"/>
              </a:lnSpc>
              <a:spcBef>
                <a:spcPts val="0"/>
              </a:spcBef>
              <a:buNone/>
            </a:pPr>
            <a:r>
              <a:rPr lang="en" sz="2000">
                <a:solidFill>
                  <a:schemeClr val="dk1"/>
                </a:solidFill>
              </a:rPr>
              <a:t>Changes:</a:t>
            </a:r>
          </a:p>
          <a:p>
            <a:pPr indent="-355600" lvl="0" marL="457200" rtl="0">
              <a:lnSpc>
                <a:spcPct val="115000"/>
              </a:lnSpc>
              <a:spcBef>
                <a:spcPts val="0"/>
              </a:spcBef>
              <a:buClr>
                <a:schemeClr val="dk1"/>
              </a:buClr>
              <a:buSzPct val="100000"/>
              <a:buChar char="-"/>
            </a:pPr>
            <a:r>
              <a:rPr lang="en" sz="2000">
                <a:solidFill>
                  <a:schemeClr val="dk1"/>
                </a:solidFill>
              </a:rPr>
              <a:t>Location autofills at top (removes a step)</a:t>
            </a:r>
          </a:p>
          <a:p>
            <a:pPr indent="-355600" lvl="0" marL="457200" rtl="0">
              <a:lnSpc>
                <a:spcPct val="115000"/>
              </a:lnSpc>
              <a:spcBef>
                <a:spcPts val="0"/>
              </a:spcBef>
              <a:buClr>
                <a:schemeClr val="dk1"/>
              </a:buClr>
              <a:buSzPct val="100000"/>
              <a:buChar char="-"/>
            </a:pPr>
            <a:r>
              <a:rPr lang="en" sz="2000">
                <a:solidFill>
                  <a:schemeClr val="dk1"/>
                </a:solidFill>
              </a:rPr>
              <a:t>statuses are inline instead of in modal page (easier and more intuitive)</a:t>
            </a:r>
          </a:p>
          <a:p>
            <a:pPr lvl="0" rtl="0">
              <a:lnSpc>
                <a:spcPct val="115000"/>
              </a:lnSpc>
              <a:spcBef>
                <a:spcPts val="0"/>
              </a:spcBef>
              <a:buClr>
                <a:schemeClr val="dk1"/>
              </a:buClr>
              <a:buSzPct val="55000"/>
              <a:buFont typeface="Arial"/>
              <a:buNone/>
            </a:pPr>
            <a:r>
              <a:t/>
            </a:r>
            <a:endParaRPr sz="2000">
              <a:solidFill>
                <a:schemeClr val="dk1"/>
              </a:solidFill>
            </a:endParaRPr>
          </a:p>
          <a:p>
            <a:pPr lvl="0" rtl="0">
              <a:lnSpc>
                <a:spcPct val="115000"/>
              </a:lnSpc>
              <a:spcBef>
                <a:spcPts val="0"/>
              </a:spcBef>
              <a:buClr>
                <a:schemeClr val="dk1"/>
              </a:buClr>
              <a:buSzPct val="55000"/>
              <a:buFont typeface="Arial"/>
              <a:buNone/>
            </a:pPr>
            <a:r>
              <a:rPr lang="en" sz="2000">
                <a:solidFill>
                  <a:schemeClr val="dk1"/>
                </a:solidFill>
              </a:rPr>
              <a:t>What we looked for: 1) If they were able to easily make themselves available</a:t>
            </a:r>
          </a:p>
          <a:p>
            <a:pPr lvl="0" rtl="0">
              <a:lnSpc>
                <a:spcPct val="115000"/>
              </a:lnSpc>
              <a:spcBef>
                <a:spcPts val="0"/>
              </a:spcBef>
              <a:buClr>
                <a:schemeClr val="dk1"/>
              </a:buClr>
              <a:buSzPct val="55000"/>
              <a:buFont typeface="Arial"/>
              <a:buNone/>
            </a:pPr>
            <a:r>
              <a:rPr lang="en" sz="2000">
                <a:solidFill>
                  <a:schemeClr val="dk1"/>
                </a:solidFill>
              </a:rPr>
              <a:t>		          2) If there were any issues with entering status or location</a:t>
            </a:r>
          </a:p>
          <a:p>
            <a:pPr indent="0" lvl="0" marL="914400" rtl="0">
              <a:lnSpc>
                <a:spcPct val="115000"/>
              </a:lnSpc>
              <a:spcBef>
                <a:spcPts val="0"/>
              </a:spcBef>
              <a:buNone/>
            </a:pPr>
            <a:r>
              <a:t/>
            </a:r>
            <a:endParaRPr sz="20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6" name="Shape 446"/>
        <p:cNvGrpSpPr/>
        <p:nvPr/>
      </p:nvGrpSpPr>
      <p:grpSpPr>
        <a:xfrm>
          <a:off x="0" y="0"/>
          <a:ext cx="0" cy="0"/>
          <a:chOff x="0" y="0"/>
          <a:chExt cx="0" cy="0"/>
        </a:xfrm>
      </p:grpSpPr>
      <p:sp>
        <p:nvSpPr>
          <p:cNvPr id="447" name="Shape 4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8" name="Shape 4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sz="2000"/>
              <a:t>In summary, this week we conducted user testing on 5 different students</a:t>
            </a:r>
          </a:p>
          <a:p>
            <a:pPr lvl="0" rtl="0">
              <a:spcBef>
                <a:spcPts val="0"/>
              </a:spcBef>
              <a:buNone/>
            </a:pPr>
            <a:r>
              <a:t/>
            </a:r>
            <a:endParaRPr sz="2000"/>
          </a:p>
          <a:p>
            <a:pPr lvl="0" rtl="0">
              <a:spcBef>
                <a:spcPts val="0"/>
              </a:spcBef>
              <a:buNone/>
            </a:pPr>
            <a:r>
              <a:rPr lang="en" sz="2000"/>
              <a:t>From this, we learned that the most prominent confusion points were: 1) add/delete buttons need to be bigger, 2) find nightowls button, 3) toggling between classes on peer list page - which we plan to address in the next iteration of the app.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4" name="Shape 4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7" name="Shape 457"/>
        <p:cNvGrpSpPr/>
        <p:nvPr/>
      </p:nvGrpSpPr>
      <p:grpSpPr>
        <a:xfrm>
          <a:off x="0" y="0"/>
          <a:ext cx="0" cy="0"/>
          <a:chOff x="0" y="0"/>
          <a:chExt cx="0" cy="0"/>
        </a:xfrm>
      </p:grpSpPr>
      <p:sp>
        <p:nvSpPr>
          <p:cNvPr id="458" name="Shape 4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9" name="Shape 4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2" name="Shape 462"/>
        <p:cNvGrpSpPr/>
        <p:nvPr/>
      </p:nvGrpSpPr>
      <p:grpSpPr>
        <a:xfrm>
          <a:off x="0" y="0"/>
          <a:ext cx="0" cy="0"/>
          <a:chOff x="0" y="0"/>
          <a:chExt cx="0" cy="0"/>
        </a:xfrm>
      </p:grpSpPr>
      <p:sp>
        <p:nvSpPr>
          <p:cNvPr id="463" name="Shape 4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4" name="Shape 464"/>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What we learned from pilot run that we might change for the “real” experiment…</a:t>
            </a:r>
          </a:p>
          <a:p>
            <a:pPr indent="0" lvl="0" marL="0" rtl="0">
              <a:lnSpc>
                <a:spcPct val="115000"/>
              </a:lnSpc>
              <a:spcBef>
                <a:spcPts val="0"/>
              </a:spcBef>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None/>
            </a:pPr>
            <a:r>
              <a:rPr lang="en" sz="1200">
                <a:solidFill>
                  <a:schemeClr val="dk1"/>
                </a:solidFill>
              </a:rPr>
              <a:t>Demographics:</a:t>
            </a:r>
          </a:p>
          <a:p>
            <a:pPr indent="-304800" lvl="0" marL="457200" rtl="0">
              <a:lnSpc>
                <a:spcPct val="115000"/>
              </a:lnSpc>
              <a:spcBef>
                <a:spcPts val="0"/>
              </a:spcBef>
              <a:buClr>
                <a:schemeClr val="dk1"/>
              </a:buClr>
              <a:buSzPct val="100000"/>
              <a:buAutoNum type="arabicPeriod"/>
            </a:pPr>
            <a:r>
              <a:rPr lang="en" sz="1200">
                <a:solidFill>
                  <a:schemeClr val="dk1"/>
                </a:solidFill>
              </a:rPr>
              <a:t>1st year masters in ME (M)</a:t>
            </a:r>
          </a:p>
          <a:p>
            <a:pPr indent="-304800" lvl="0" marL="457200" rtl="0">
              <a:lnSpc>
                <a:spcPct val="115000"/>
              </a:lnSpc>
              <a:spcBef>
                <a:spcPts val="0"/>
              </a:spcBef>
              <a:buClr>
                <a:schemeClr val="dk1"/>
              </a:buClr>
              <a:buSzPct val="100000"/>
              <a:buAutoNum type="arabicPeriod"/>
            </a:pPr>
            <a:r>
              <a:rPr lang="en" sz="1200">
                <a:solidFill>
                  <a:schemeClr val="dk1"/>
                </a:solidFill>
              </a:rPr>
              <a:t>2nd year masters in Materials Science Eng (F)</a:t>
            </a:r>
          </a:p>
          <a:p>
            <a:pPr indent="-304800" lvl="0" marL="457200" rtl="0">
              <a:lnSpc>
                <a:spcPct val="115000"/>
              </a:lnSpc>
              <a:spcBef>
                <a:spcPts val="0"/>
              </a:spcBef>
              <a:buClr>
                <a:schemeClr val="dk1"/>
              </a:buClr>
              <a:buSzPct val="100000"/>
              <a:buAutoNum type="arabicPeriod"/>
            </a:pPr>
            <a:r>
              <a:rPr lang="en" sz="1200">
                <a:solidFill>
                  <a:schemeClr val="dk1"/>
                </a:solidFill>
              </a:rPr>
              <a:t>Junior, CS Major (M)</a:t>
            </a:r>
          </a:p>
          <a:p>
            <a:pPr indent="-304800" lvl="0" marL="457200" rtl="0">
              <a:lnSpc>
                <a:spcPct val="115000"/>
              </a:lnSpc>
              <a:spcBef>
                <a:spcPts val="0"/>
              </a:spcBef>
              <a:buClr>
                <a:schemeClr val="dk1"/>
              </a:buClr>
              <a:buSzPct val="100000"/>
              <a:buAutoNum type="arabicPeriod"/>
            </a:pPr>
            <a:r>
              <a:rPr lang="en" sz="1200">
                <a:solidFill>
                  <a:schemeClr val="dk1"/>
                </a:solidFill>
              </a:rPr>
              <a:t>Freshman, Undeclared (M)</a:t>
            </a:r>
          </a:p>
          <a:p>
            <a:pPr indent="-304800" lvl="0" marL="457200" rtl="0">
              <a:lnSpc>
                <a:spcPct val="115000"/>
              </a:lnSpc>
              <a:spcBef>
                <a:spcPts val="0"/>
              </a:spcBef>
              <a:buClr>
                <a:schemeClr val="dk1"/>
              </a:buClr>
              <a:buSzPct val="100000"/>
              <a:buAutoNum type="arabicPeriod"/>
            </a:pPr>
            <a:r>
              <a:rPr lang="en" sz="1200">
                <a:solidFill>
                  <a:schemeClr val="dk1"/>
                </a:solidFill>
              </a:rPr>
              <a:t>Freshman, Undeclared (F)</a:t>
            </a:r>
          </a:p>
          <a:p>
            <a:pPr indent="-304800" lvl="0" marL="457200" rtl="0">
              <a:lnSpc>
                <a:spcPct val="115000"/>
              </a:lnSpc>
              <a:spcBef>
                <a:spcPts val="0"/>
              </a:spcBef>
              <a:buClr>
                <a:schemeClr val="dk1"/>
              </a:buClr>
              <a:buSzPct val="100000"/>
              <a:buAutoNum type="arabicPeriod"/>
            </a:pPr>
            <a:r>
              <a:rPr lang="en" sz="1200">
                <a:solidFill>
                  <a:schemeClr val="dk1"/>
                </a:solidFill>
              </a:rPr>
              <a:t>Freshman, Undeclated (M)</a:t>
            </a:r>
          </a:p>
          <a:p>
            <a:pPr lvl="0" rtl="0">
              <a:lnSpc>
                <a:spcPct val="115000"/>
              </a:lnSpc>
              <a:spcBef>
                <a:spcPts val="0"/>
              </a:spcBef>
              <a:buNone/>
            </a:pPr>
            <a:r>
              <a:t/>
            </a:r>
            <a:endParaRPr sz="1200">
              <a:solidFill>
                <a:schemeClr val="dk1"/>
              </a:solidFill>
            </a:endParaRPr>
          </a:p>
          <a:p>
            <a:pPr lvl="0" rtl="0">
              <a:lnSpc>
                <a:spcPct val="115000"/>
              </a:lnSpc>
              <a:spcBef>
                <a:spcPts val="0"/>
              </a:spcBef>
              <a:buNone/>
            </a:pPr>
            <a:r>
              <a:rPr lang="en" sz="1200">
                <a:solidFill>
                  <a:schemeClr val="dk1"/>
                </a:solidFill>
              </a:rPr>
              <a:t>How selected: selected at random from either Lathrop Library, the FloMo lounges, or by knocking on doors in a dorm</a:t>
            </a:r>
          </a:p>
          <a:p>
            <a:pPr lvl="0" rtl="0">
              <a:lnSpc>
                <a:spcPct val="115000"/>
              </a:lnSpc>
              <a:spcBef>
                <a:spcPts val="0"/>
              </a:spcBef>
              <a:buNone/>
            </a:pPr>
            <a:r>
              <a:rPr lang="en" sz="1200">
                <a:solidFill>
                  <a:schemeClr val="dk1"/>
                </a:solidFill>
              </a:rPr>
              <a:t>Compensation: Participants were not compensated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Equipment used: Gave participants an iPhone with NightOwl open and Lookback running</a:t>
            </a:r>
          </a:p>
          <a:p>
            <a:pPr lvl="0" rtl="0">
              <a:spcBef>
                <a:spcPts val="0"/>
              </a:spcBef>
              <a:buNone/>
            </a:pPr>
            <a:r>
              <a:rPr lang="en"/>
              <a:t>Environment where tested: Where participants were already working. Either Lathrop Tech lounge, a FloMo lounge, or at a desk in an individual dorm room.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0" lvl="0" marL="0" rtl="0">
              <a:lnSpc>
                <a:spcPct val="115000"/>
              </a:lnSpc>
              <a:spcBef>
                <a:spcPts val="0"/>
              </a:spcBef>
              <a:buNone/>
            </a:pPr>
            <a:r>
              <a:rPr lang="en">
                <a:solidFill>
                  <a:schemeClr val="dk1"/>
                </a:solidFill>
              </a:rPr>
              <a:t>We updated our tasks significantly for this field test so that more of our features were tested and so that the wording was clearer</a:t>
            </a:r>
          </a:p>
          <a:p>
            <a:pPr indent="0" lvl="0" marL="0" rtl="0">
              <a:lnSpc>
                <a:spcPct val="115000"/>
              </a:lnSpc>
              <a:spcBef>
                <a:spcPts val="0"/>
              </a:spcBef>
              <a:buNone/>
            </a:pPr>
            <a:r>
              <a:t/>
            </a:r>
            <a:endParaRPr>
              <a:solidFill>
                <a:schemeClr val="dk1"/>
              </a:solidFill>
            </a:endParaRPr>
          </a:p>
          <a:p>
            <a:pPr indent="0" lvl="0" marL="0" rtl="0">
              <a:lnSpc>
                <a:spcPct val="115000"/>
              </a:lnSpc>
              <a:spcBef>
                <a:spcPts val="0"/>
              </a:spcBef>
              <a:buNone/>
            </a:pPr>
            <a:r>
              <a:rPr lang="en">
                <a:solidFill>
                  <a:schemeClr val="dk1"/>
                </a:solidFill>
              </a:rPr>
              <a:t>Task: </a:t>
            </a:r>
            <a:r>
              <a:rPr lang="en" sz="1150">
                <a:solidFill>
                  <a:schemeClr val="dk1"/>
                </a:solidFill>
              </a:rPr>
              <a:t>imagine this quarter has just begun. Add your current classes to reflect what you are taking. Then, set a new profile picture.</a:t>
            </a:r>
          </a:p>
          <a:p>
            <a:pPr indent="0" lvl="0" marL="0" rtl="0">
              <a:lnSpc>
                <a:spcPct val="115000"/>
              </a:lnSpc>
              <a:spcBef>
                <a:spcPts val="0"/>
              </a:spcBef>
              <a:buNone/>
            </a:pPr>
            <a:r>
              <a:rPr lang="en">
                <a:solidFill>
                  <a:schemeClr val="dk1"/>
                </a:solidFill>
              </a:rPr>
              <a:t>What we looked for: if they could navigate to me tab, and easily find and add classes. If they could successfully set a new prof pic.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599" cy="2052599"/>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599"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599"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599"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56" name="Shape 56"/>
        <p:cNvGrpSpPr/>
        <p:nvPr/>
      </p:nvGrpSpPr>
      <p:grpSpPr>
        <a:xfrm>
          <a:off x="0" y="0"/>
          <a:ext cx="0" cy="0"/>
          <a:chOff x="0" y="0"/>
          <a:chExt cx="0" cy="0"/>
        </a:xfrm>
      </p:grpSpPr>
      <p:sp>
        <p:nvSpPr>
          <p:cNvPr id="57" name="Shape 57"/>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58" name="Shape 58"/>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indent="-139700" lvl="0" marL="342900" rtl="0" algn="l">
              <a:spcBef>
                <a:spcPts val="640"/>
              </a:spcBef>
              <a:buClr>
                <a:schemeClr val="dk1"/>
              </a:buClr>
              <a:buFont typeface="Arial"/>
              <a:buChar char="•"/>
              <a:defRPr sz="3200">
                <a:solidFill>
                  <a:schemeClr val="dk1"/>
                </a:solidFill>
                <a:latin typeface="Calibri"/>
                <a:ea typeface="Calibri"/>
                <a:cs typeface="Calibri"/>
                <a:sym typeface="Calibri"/>
              </a:defRPr>
            </a:lvl1pPr>
            <a:lvl2pPr indent="-107950" lvl="1" marL="742950" rtl="0" algn="l">
              <a:spcBef>
                <a:spcPts val="560"/>
              </a:spcBef>
              <a:buClr>
                <a:schemeClr val="dk1"/>
              </a:buClr>
              <a:buFont typeface="Arial"/>
              <a:buChar char="–"/>
              <a:defRPr sz="2800">
                <a:solidFill>
                  <a:schemeClr val="dk1"/>
                </a:solidFill>
                <a:latin typeface="Calibri"/>
                <a:ea typeface="Calibri"/>
                <a:cs typeface="Calibri"/>
                <a:sym typeface="Calibri"/>
              </a:defRPr>
            </a:lvl2pPr>
            <a:lvl3pPr indent="-76200" lvl="2" marL="1143000" rtl="0" algn="l">
              <a:spcBef>
                <a:spcPts val="480"/>
              </a:spcBef>
              <a:buClr>
                <a:schemeClr val="dk1"/>
              </a:buClr>
              <a:buFont typeface="Arial"/>
              <a:buChar char="•"/>
              <a:defRPr sz="2400">
                <a:solidFill>
                  <a:schemeClr val="dk1"/>
                </a:solidFill>
                <a:latin typeface="Calibri"/>
                <a:ea typeface="Calibri"/>
                <a:cs typeface="Calibri"/>
                <a:sym typeface="Calibri"/>
              </a:defRPr>
            </a:lvl3pPr>
            <a:lvl4pPr indent="-101600" lvl="3" marL="1600200" rtl="0" algn="l">
              <a:spcBef>
                <a:spcPts val="400"/>
              </a:spcBef>
              <a:buClr>
                <a:schemeClr val="dk1"/>
              </a:buClr>
              <a:buFont typeface="Arial"/>
              <a:buChar char="–"/>
              <a:defRPr sz="2000">
                <a:solidFill>
                  <a:schemeClr val="dk1"/>
                </a:solidFill>
                <a:latin typeface="Calibri"/>
                <a:ea typeface="Calibri"/>
                <a:cs typeface="Calibri"/>
                <a:sym typeface="Calibri"/>
              </a:defRPr>
            </a:lvl4pPr>
            <a:lvl5pPr indent="-101600" lvl="4" marL="2057400" rtl="0" algn="l">
              <a:spcBef>
                <a:spcPts val="400"/>
              </a:spcBef>
              <a:buClr>
                <a:schemeClr val="dk1"/>
              </a:buClr>
              <a:buFont typeface="Arial"/>
              <a:buChar char="»"/>
              <a:defRPr sz="2000">
                <a:solidFill>
                  <a:schemeClr val="dk1"/>
                </a:solidFill>
                <a:latin typeface="Calibri"/>
                <a:ea typeface="Calibri"/>
                <a:cs typeface="Calibri"/>
                <a:sym typeface="Calibri"/>
              </a:defRPr>
            </a:lvl5pPr>
            <a:lvl6pPr indent="-101600" lvl="5" marL="2514600" rtl="0" algn="l">
              <a:spcBef>
                <a:spcPts val="400"/>
              </a:spcBef>
              <a:buClr>
                <a:schemeClr val="dk1"/>
              </a:buClr>
              <a:buFont typeface="Arial"/>
              <a:buChar char="•"/>
              <a:defRPr sz="2000">
                <a:solidFill>
                  <a:schemeClr val="dk1"/>
                </a:solidFill>
                <a:latin typeface="Calibri"/>
                <a:ea typeface="Calibri"/>
                <a:cs typeface="Calibri"/>
                <a:sym typeface="Calibri"/>
              </a:defRPr>
            </a:lvl6pPr>
            <a:lvl7pPr indent="-101600" lvl="6" marL="2971800" rtl="0" algn="l">
              <a:spcBef>
                <a:spcPts val="400"/>
              </a:spcBef>
              <a:buClr>
                <a:schemeClr val="dk1"/>
              </a:buClr>
              <a:buFont typeface="Arial"/>
              <a:buChar char="•"/>
              <a:defRPr sz="2000">
                <a:solidFill>
                  <a:schemeClr val="dk1"/>
                </a:solidFill>
                <a:latin typeface="Calibri"/>
                <a:ea typeface="Calibri"/>
                <a:cs typeface="Calibri"/>
                <a:sym typeface="Calibri"/>
              </a:defRPr>
            </a:lvl7pPr>
            <a:lvl8pPr indent="-101600" lvl="7" marL="3429000" rtl="0" algn="l">
              <a:spcBef>
                <a:spcPts val="400"/>
              </a:spcBef>
              <a:buClr>
                <a:schemeClr val="dk1"/>
              </a:buClr>
              <a:buFont typeface="Arial"/>
              <a:buChar char="•"/>
              <a:defRPr sz="2000">
                <a:solidFill>
                  <a:schemeClr val="dk1"/>
                </a:solidFill>
                <a:latin typeface="Calibri"/>
                <a:ea typeface="Calibri"/>
                <a:cs typeface="Calibri"/>
                <a:sym typeface="Calibri"/>
              </a:defRPr>
            </a:lvl8pPr>
            <a:lvl9pPr indent="-101600" lvl="8" marL="3886200" rtl="0" algn="l">
              <a:spcBef>
                <a:spcPts val="400"/>
              </a:spcBef>
              <a:buClr>
                <a:schemeClr val="dk1"/>
              </a:buClr>
              <a:buFont typeface="Arial"/>
              <a:buChar char="•"/>
              <a:defRPr sz="2000">
                <a:solidFill>
                  <a:schemeClr val="dk1"/>
                </a:solidFill>
                <a:latin typeface="Calibri"/>
                <a:ea typeface="Calibri"/>
                <a:cs typeface="Calibri"/>
                <a:sym typeface="Calibri"/>
              </a:defRPr>
            </a:lvl9pPr>
          </a:lstStyle>
          <a:p/>
        </p:txBody>
      </p:sp>
      <p:sp>
        <p:nvSpPr>
          <p:cNvPr id="59" name="Shape 59"/>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60" name="Shape 60"/>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61" name="Shape 61"/>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62" name="Shape 62"/>
        <p:cNvGrpSpPr/>
        <p:nvPr/>
      </p:nvGrpSpPr>
      <p:grpSpPr>
        <a:xfrm>
          <a:off x="0" y="0"/>
          <a:ext cx="0" cy="0"/>
          <a:chOff x="0" y="0"/>
          <a:chExt cx="0" cy="0"/>
        </a:xfrm>
      </p:grpSpPr>
      <p:sp>
        <p:nvSpPr>
          <p:cNvPr id="63" name="Shape 63"/>
          <p:cNvSpPr txBox="1"/>
          <p:nvPr>
            <p:ph type="ctrTitle"/>
          </p:nvPr>
        </p:nvSpPr>
        <p:spPr>
          <a:xfrm>
            <a:off x="685800" y="1597818"/>
            <a:ext cx="7772400" cy="11025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
        <p:nvSpPr>
          <p:cNvPr id="64" name="Shape 64"/>
          <p:cNvSpPr txBox="1"/>
          <p:nvPr>
            <p:ph idx="1" type="subTitle"/>
          </p:nvPr>
        </p:nvSpPr>
        <p:spPr>
          <a:xfrm>
            <a:off x="1371600" y="2914650"/>
            <a:ext cx="6400799" cy="1314599"/>
          </a:xfrm>
          <a:prstGeom prst="rect">
            <a:avLst/>
          </a:prstGeom>
          <a:noFill/>
          <a:ln>
            <a:noFill/>
          </a:ln>
        </p:spPr>
        <p:txBody>
          <a:bodyPr anchorCtr="0" anchor="t" bIns="91425" lIns="91425" rIns="91425" tIns="91425"/>
          <a:lstStyle>
            <a:lvl1pPr indent="0" lvl="0" marL="0" marR="0" rtl="0" algn="ctr">
              <a:spcBef>
                <a:spcPts val="640"/>
              </a:spcBef>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65" name="Shape 65"/>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66" name="Shape 66"/>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67" name="Shape 67"/>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68" name="Shape 68"/>
        <p:cNvGrpSpPr/>
        <p:nvPr/>
      </p:nvGrpSpPr>
      <p:grpSpPr>
        <a:xfrm>
          <a:off x="0" y="0"/>
          <a:ext cx="0" cy="0"/>
          <a:chOff x="0" y="0"/>
          <a:chExt cx="0" cy="0"/>
        </a:xfrm>
      </p:grpSpPr>
      <p:sp>
        <p:nvSpPr>
          <p:cNvPr id="69" name="Shape 69"/>
          <p:cNvSpPr txBox="1"/>
          <p:nvPr>
            <p:ph type="title"/>
          </p:nvPr>
        </p:nvSpPr>
        <p:spPr>
          <a:xfrm>
            <a:off x="722312" y="3305175"/>
            <a:ext cx="7772400" cy="1021499"/>
          </a:xfrm>
          <a:prstGeom prst="rect">
            <a:avLst/>
          </a:prstGeom>
          <a:noFill/>
          <a:ln>
            <a:noFill/>
          </a:ln>
        </p:spPr>
        <p:txBody>
          <a:bodyPr anchorCtr="0" anchor="t" bIns="91425" lIns="91425" rIns="91425" tIns="91425"/>
          <a:lstStyle>
            <a:lvl1pPr lvl="0" rtl="0" algn="l">
              <a:spcBef>
                <a:spcPts val="0"/>
              </a:spcBef>
              <a:defRPr b="1" sz="4000" cap="none"/>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0" name="Shape 70"/>
          <p:cNvSpPr txBox="1"/>
          <p:nvPr>
            <p:ph idx="1" type="body"/>
          </p:nvPr>
        </p:nvSpPr>
        <p:spPr>
          <a:xfrm>
            <a:off x="722312" y="2180034"/>
            <a:ext cx="7772400" cy="1125299"/>
          </a:xfrm>
          <a:prstGeom prst="rect">
            <a:avLst/>
          </a:prstGeom>
          <a:noFill/>
          <a:ln>
            <a:noFill/>
          </a:ln>
        </p:spPr>
        <p:txBody>
          <a:bodyPr anchorCtr="0" anchor="b" bIns="91425" lIns="91425" rIns="91425" tIns="91425"/>
          <a:lstStyle>
            <a:lvl1pPr indent="0" lvl="0" marL="0" rtl="0">
              <a:spcBef>
                <a:spcPts val="0"/>
              </a:spcBef>
              <a:buClr>
                <a:srgbClr val="888888"/>
              </a:buClr>
              <a:buFont typeface="Calibri"/>
              <a:buNone/>
              <a:defRPr sz="2000">
                <a:solidFill>
                  <a:srgbClr val="888888"/>
                </a:solidFill>
              </a:defRPr>
            </a:lvl1pPr>
            <a:lvl2pPr indent="0" lvl="1" marL="457200" rtl="0">
              <a:spcBef>
                <a:spcPts val="0"/>
              </a:spcBef>
              <a:buClr>
                <a:srgbClr val="888888"/>
              </a:buClr>
              <a:buFont typeface="Calibri"/>
              <a:buNone/>
              <a:defRPr sz="1800">
                <a:solidFill>
                  <a:srgbClr val="888888"/>
                </a:solidFill>
              </a:defRPr>
            </a:lvl2pPr>
            <a:lvl3pPr indent="0" lvl="2" marL="914400" rtl="0">
              <a:spcBef>
                <a:spcPts val="0"/>
              </a:spcBef>
              <a:buClr>
                <a:srgbClr val="888888"/>
              </a:buClr>
              <a:buFont typeface="Calibri"/>
              <a:buNone/>
              <a:defRPr sz="1600">
                <a:solidFill>
                  <a:srgbClr val="888888"/>
                </a:solidFill>
              </a:defRPr>
            </a:lvl3pPr>
            <a:lvl4pPr indent="0" lvl="3" marL="1371600" rtl="0">
              <a:spcBef>
                <a:spcPts val="0"/>
              </a:spcBef>
              <a:buClr>
                <a:srgbClr val="888888"/>
              </a:buClr>
              <a:buFont typeface="Calibri"/>
              <a:buNone/>
              <a:defRPr sz="1400">
                <a:solidFill>
                  <a:srgbClr val="888888"/>
                </a:solidFill>
              </a:defRPr>
            </a:lvl4pPr>
            <a:lvl5pPr indent="0" lvl="4" marL="1828800" rtl="0">
              <a:spcBef>
                <a:spcPts val="0"/>
              </a:spcBef>
              <a:buClr>
                <a:srgbClr val="888888"/>
              </a:buClr>
              <a:buFont typeface="Calibri"/>
              <a:buNone/>
              <a:defRPr sz="1400">
                <a:solidFill>
                  <a:srgbClr val="888888"/>
                </a:solidFill>
              </a:defRPr>
            </a:lvl5pPr>
            <a:lvl6pPr indent="0" lvl="5" marL="2286000" rtl="0">
              <a:spcBef>
                <a:spcPts val="0"/>
              </a:spcBef>
              <a:buClr>
                <a:srgbClr val="888888"/>
              </a:buClr>
              <a:buFont typeface="Calibri"/>
              <a:buNone/>
              <a:defRPr sz="1400">
                <a:solidFill>
                  <a:srgbClr val="888888"/>
                </a:solidFill>
              </a:defRPr>
            </a:lvl6pPr>
            <a:lvl7pPr indent="0" lvl="6" marL="2743200" rtl="0">
              <a:spcBef>
                <a:spcPts val="0"/>
              </a:spcBef>
              <a:buClr>
                <a:srgbClr val="888888"/>
              </a:buClr>
              <a:buFont typeface="Calibri"/>
              <a:buNone/>
              <a:defRPr sz="1400">
                <a:solidFill>
                  <a:srgbClr val="888888"/>
                </a:solidFill>
              </a:defRPr>
            </a:lvl7pPr>
            <a:lvl8pPr indent="0" lvl="7" marL="3200400" rtl="0">
              <a:spcBef>
                <a:spcPts val="0"/>
              </a:spcBef>
              <a:buClr>
                <a:srgbClr val="888888"/>
              </a:buClr>
              <a:buFont typeface="Calibri"/>
              <a:buNone/>
              <a:defRPr sz="1400">
                <a:solidFill>
                  <a:srgbClr val="888888"/>
                </a:solidFill>
              </a:defRPr>
            </a:lvl8pPr>
            <a:lvl9pPr indent="0" lvl="8" marL="3657600" rtl="0">
              <a:spcBef>
                <a:spcPts val="0"/>
              </a:spcBef>
              <a:buClr>
                <a:srgbClr val="888888"/>
              </a:buClr>
              <a:buFont typeface="Calibri"/>
              <a:buNone/>
              <a:defRPr sz="1400">
                <a:solidFill>
                  <a:srgbClr val="888888"/>
                </a:solidFill>
              </a:defRPr>
            </a:lvl9pPr>
          </a:lstStyle>
          <a:p/>
        </p:txBody>
      </p:sp>
      <p:sp>
        <p:nvSpPr>
          <p:cNvPr id="71" name="Shape 71"/>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72" name="Shape 72"/>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73" name="Shape 73"/>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74" name="Shape 74"/>
        <p:cNvGrpSpPr/>
        <p:nvPr/>
      </p:nvGrpSpPr>
      <p:grpSpPr>
        <a:xfrm>
          <a:off x="0" y="0"/>
          <a:ext cx="0" cy="0"/>
          <a:chOff x="0" y="0"/>
          <a:chExt cx="0" cy="0"/>
        </a:xfrm>
      </p:grpSpPr>
      <p:sp>
        <p:nvSpPr>
          <p:cNvPr id="75" name="Shape 75"/>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6" name="Shape 76"/>
          <p:cNvSpPr txBox="1"/>
          <p:nvPr>
            <p:ph idx="1" type="body"/>
          </p:nvPr>
        </p:nvSpPr>
        <p:spPr>
          <a:xfrm>
            <a:off x="457200" y="1200150"/>
            <a:ext cx="4038599" cy="3394500"/>
          </a:xfrm>
          <a:prstGeom prst="rect">
            <a:avLst/>
          </a:prstGeom>
          <a:noFill/>
          <a:ln>
            <a:noFill/>
          </a:ln>
        </p:spPr>
        <p:txBody>
          <a:bodyPr anchorCtr="0" anchor="t" bIns="91425" lIns="91425" rIns="91425" tIns="91425"/>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p:txBody>
      </p:sp>
      <p:sp>
        <p:nvSpPr>
          <p:cNvPr id="77" name="Shape 77"/>
          <p:cNvSpPr txBox="1"/>
          <p:nvPr>
            <p:ph idx="2" type="body"/>
          </p:nvPr>
        </p:nvSpPr>
        <p:spPr>
          <a:xfrm>
            <a:off x="4648200" y="1200150"/>
            <a:ext cx="4038599" cy="3394500"/>
          </a:xfrm>
          <a:prstGeom prst="rect">
            <a:avLst/>
          </a:prstGeom>
          <a:noFill/>
          <a:ln>
            <a:noFill/>
          </a:ln>
        </p:spPr>
        <p:txBody>
          <a:bodyPr anchorCtr="0" anchor="t" bIns="91425" lIns="91425" rIns="91425" tIns="91425"/>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p:txBody>
      </p:sp>
      <p:sp>
        <p:nvSpPr>
          <p:cNvPr id="78" name="Shape 78"/>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79" name="Shape 79"/>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80" name="Shape 80"/>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81" name="Shape 81"/>
        <p:cNvGrpSpPr/>
        <p:nvPr/>
      </p:nvGrpSpPr>
      <p:grpSpPr>
        <a:xfrm>
          <a:off x="0" y="0"/>
          <a:ext cx="0" cy="0"/>
          <a:chOff x="0" y="0"/>
          <a:chExt cx="0" cy="0"/>
        </a:xfrm>
      </p:grpSpPr>
      <p:sp>
        <p:nvSpPr>
          <p:cNvPr id="82" name="Shape 82"/>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3" name="Shape 83"/>
          <p:cNvSpPr txBox="1"/>
          <p:nvPr>
            <p:ph idx="1" type="body"/>
          </p:nvPr>
        </p:nvSpPr>
        <p:spPr>
          <a:xfrm>
            <a:off x="457200" y="1151334"/>
            <a:ext cx="4040099" cy="479999"/>
          </a:xfrm>
          <a:prstGeom prst="rect">
            <a:avLst/>
          </a:prstGeom>
          <a:noFill/>
          <a:ln>
            <a:noFill/>
          </a:ln>
        </p:spPr>
        <p:txBody>
          <a:bodyPr anchorCtr="0" anchor="b" bIns="91425" lIns="91425" rIns="91425" tIns="91425"/>
          <a:lstStyle>
            <a:lvl1pPr indent="0" lvl="0" marL="0" rtl="0">
              <a:spcBef>
                <a:spcPts val="0"/>
              </a:spcBef>
              <a:buFont typeface="Calibri"/>
              <a:buNone/>
              <a:defRPr b="1" sz="2400"/>
            </a:lvl1pPr>
            <a:lvl2pPr indent="0" lvl="1" marL="457200" rtl="0">
              <a:spcBef>
                <a:spcPts val="0"/>
              </a:spcBef>
              <a:buFont typeface="Calibri"/>
              <a:buNone/>
              <a:defRPr b="1" sz="2000"/>
            </a:lvl2pPr>
            <a:lvl3pPr indent="0" lvl="2" marL="914400" rtl="0">
              <a:spcBef>
                <a:spcPts val="0"/>
              </a:spcBef>
              <a:buFont typeface="Calibri"/>
              <a:buNone/>
              <a:defRPr b="1" sz="1800"/>
            </a:lvl3pPr>
            <a:lvl4pPr indent="0" lvl="3" marL="1371600" rtl="0">
              <a:spcBef>
                <a:spcPts val="0"/>
              </a:spcBef>
              <a:buFont typeface="Calibri"/>
              <a:buNone/>
              <a:defRPr b="1" sz="1600"/>
            </a:lvl4pPr>
            <a:lvl5pPr indent="0" lvl="4" marL="1828800" rtl="0">
              <a:spcBef>
                <a:spcPts val="0"/>
              </a:spcBef>
              <a:buFont typeface="Calibri"/>
              <a:buNone/>
              <a:defRPr b="1" sz="1600"/>
            </a:lvl5pPr>
            <a:lvl6pPr indent="0" lvl="5" marL="2286000" rtl="0">
              <a:spcBef>
                <a:spcPts val="0"/>
              </a:spcBef>
              <a:buFont typeface="Calibri"/>
              <a:buNone/>
              <a:defRPr b="1" sz="1600"/>
            </a:lvl6pPr>
            <a:lvl7pPr indent="0" lvl="6" marL="2743200" rtl="0">
              <a:spcBef>
                <a:spcPts val="0"/>
              </a:spcBef>
              <a:buFont typeface="Calibri"/>
              <a:buNone/>
              <a:defRPr b="1" sz="1600"/>
            </a:lvl7pPr>
            <a:lvl8pPr indent="0" lvl="7" marL="3200400" rtl="0">
              <a:spcBef>
                <a:spcPts val="0"/>
              </a:spcBef>
              <a:buFont typeface="Calibri"/>
              <a:buNone/>
              <a:defRPr b="1" sz="1600"/>
            </a:lvl8pPr>
            <a:lvl9pPr indent="0" lvl="8" marL="3657600" rtl="0">
              <a:spcBef>
                <a:spcPts val="0"/>
              </a:spcBef>
              <a:buFont typeface="Calibri"/>
              <a:buNone/>
              <a:defRPr b="1" sz="1600"/>
            </a:lvl9pPr>
          </a:lstStyle>
          <a:p/>
        </p:txBody>
      </p:sp>
      <p:sp>
        <p:nvSpPr>
          <p:cNvPr id="84" name="Shape 84"/>
          <p:cNvSpPr txBox="1"/>
          <p:nvPr>
            <p:ph idx="2" type="body"/>
          </p:nvPr>
        </p:nvSpPr>
        <p:spPr>
          <a:xfrm>
            <a:off x="457200" y="1631156"/>
            <a:ext cx="4040099" cy="2963400"/>
          </a:xfrm>
          <a:prstGeom prst="rect">
            <a:avLst/>
          </a:prstGeom>
          <a:noFill/>
          <a:ln>
            <a:noFill/>
          </a:ln>
        </p:spPr>
        <p:txBody>
          <a:bodyPr anchorCtr="0" anchor="t" bIns="91425" lIns="91425" rIns="91425" tIns="91425"/>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p:txBody>
      </p:sp>
      <p:sp>
        <p:nvSpPr>
          <p:cNvPr id="85" name="Shape 85"/>
          <p:cNvSpPr txBox="1"/>
          <p:nvPr>
            <p:ph idx="3" type="body"/>
          </p:nvPr>
        </p:nvSpPr>
        <p:spPr>
          <a:xfrm>
            <a:off x="4645025" y="1151334"/>
            <a:ext cx="4041900" cy="479999"/>
          </a:xfrm>
          <a:prstGeom prst="rect">
            <a:avLst/>
          </a:prstGeom>
          <a:noFill/>
          <a:ln>
            <a:noFill/>
          </a:ln>
        </p:spPr>
        <p:txBody>
          <a:bodyPr anchorCtr="0" anchor="b" bIns="91425" lIns="91425" rIns="91425" tIns="91425"/>
          <a:lstStyle>
            <a:lvl1pPr indent="0" lvl="0" marL="0" rtl="0">
              <a:spcBef>
                <a:spcPts val="0"/>
              </a:spcBef>
              <a:buFont typeface="Calibri"/>
              <a:buNone/>
              <a:defRPr b="1" sz="2400"/>
            </a:lvl1pPr>
            <a:lvl2pPr indent="0" lvl="1" marL="457200" rtl="0">
              <a:spcBef>
                <a:spcPts val="0"/>
              </a:spcBef>
              <a:buFont typeface="Calibri"/>
              <a:buNone/>
              <a:defRPr b="1" sz="2000"/>
            </a:lvl2pPr>
            <a:lvl3pPr indent="0" lvl="2" marL="914400" rtl="0">
              <a:spcBef>
                <a:spcPts val="0"/>
              </a:spcBef>
              <a:buFont typeface="Calibri"/>
              <a:buNone/>
              <a:defRPr b="1" sz="1800"/>
            </a:lvl3pPr>
            <a:lvl4pPr indent="0" lvl="3" marL="1371600" rtl="0">
              <a:spcBef>
                <a:spcPts val="0"/>
              </a:spcBef>
              <a:buFont typeface="Calibri"/>
              <a:buNone/>
              <a:defRPr b="1" sz="1600"/>
            </a:lvl4pPr>
            <a:lvl5pPr indent="0" lvl="4" marL="1828800" rtl="0">
              <a:spcBef>
                <a:spcPts val="0"/>
              </a:spcBef>
              <a:buFont typeface="Calibri"/>
              <a:buNone/>
              <a:defRPr b="1" sz="1600"/>
            </a:lvl5pPr>
            <a:lvl6pPr indent="0" lvl="5" marL="2286000" rtl="0">
              <a:spcBef>
                <a:spcPts val="0"/>
              </a:spcBef>
              <a:buFont typeface="Calibri"/>
              <a:buNone/>
              <a:defRPr b="1" sz="1600"/>
            </a:lvl6pPr>
            <a:lvl7pPr indent="0" lvl="6" marL="2743200" rtl="0">
              <a:spcBef>
                <a:spcPts val="0"/>
              </a:spcBef>
              <a:buFont typeface="Calibri"/>
              <a:buNone/>
              <a:defRPr b="1" sz="1600"/>
            </a:lvl7pPr>
            <a:lvl8pPr indent="0" lvl="7" marL="3200400" rtl="0">
              <a:spcBef>
                <a:spcPts val="0"/>
              </a:spcBef>
              <a:buFont typeface="Calibri"/>
              <a:buNone/>
              <a:defRPr b="1" sz="1600"/>
            </a:lvl8pPr>
            <a:lvl9pPr indent="0" lvl="8" marL="3657600" rtl="0">
              <a:spcBef>
                <a:spcPts val="0"/>
              </a:spcBef>
              <a:buFont typeface="Calibri"/>
              <a:buNone/>
              <a:defRPr b="1" sz="1600"/>
            </a:lvl9pPr>
          </a:lstStyle>
          <a:p/>
        </p:txBody>
      </p:sp>
      <p:sp>
        <p:nvSpPr>
          <p:cNvPr id="86" name="Shape 86"/>
          <p:cNvSpPr txBox="1"/>
          <p:nvPr>
            <p:ph idx="4" type="body"/>
          </p:nvPr>
        </p:nvSpPr>
        <p:spPr>
          <a:xfrm>
            <a:off x="4645025" y="1631156"/>
            <a:ext cx="4041900" cy="2963400"/>
          </a:xfrm>
          <a:prstGeom prst="rect">
            <a:avLst/>
          </a:prstGeom>
          <a:noFill/>
          <a:ln>
            <a:noFill/>
          </a:ln>
        </p:spPr>
        <p:txBody>
          <a:bodyPr anchorCtr="0" anchor="t" bIns="91425" lIns="91425" rIns="91425" tIns="91425"/>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p:txBody>
      </p:sp>
      <p:sp>
        <p:nvSpPr>
          <p:cNvPr id="87" name="Shape 87"/>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88" name="Shape 88"/>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89" name="Shape 89"/>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0" name="Shape 90"/>
        <p:cNvGrpSpPr/>
        <p:nvPr/>
      </p:nvGrpSpPr>
      <p:grpSpPr>
        <a:xfrm>
          <a:off x="0" y="0"/>
          <a:ext cx="0" cy="0"/>
          <a:chOff x="0" y="0"/>
          <a:chExt cx="0" cy="0"/>
        </a:xfrm>
      </p:grpSpPr>
      <p:sp>
        <p:nvSpPr>
          <p:cNvPr id="91" name="Shape 91"/>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2" name="Shape 92"/>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93" name="Shape 93"/>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94" name="Shape 94"/>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5" name="Shape 95"/>
        <p:cNvGrpSpPr/>
        <p:nvPr/>
      </p:nvGrpSpPr>
      <p:grpSpPr>
        <a:xfrm>
          <a:off x="0" y="0"/>
          <a:ext cx="0" cy="0"/>
          <a:chOff x="0" y="0"/>
          <a:chExt cx="0" cy="0"/>
        </a:xfrm>
      </p:grpSpPr>
      <p:sp>
        <p:nvSpPr>
          <p:cNvPr id="96" name="Shape 96"/>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97" name="Shape 97"/>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98" name="Shape 98"/>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99" name="Shape 99"/>
        <p:cNvGrpSpPr/>
        <p:nvPr/>
      </p:nvGrpSpPr>
      <p:grpSpPr>
        <a:xfrm>
          <a:off x="0" y="0"/>
          <a:ext cx="0" cy="0"/>
          <a:chOff x="0" y="0"/>
          <a:chExt cx="0" cy="0"/>
        </a:xfrm>
      </p:grpSpPr>
      <p:sp>
        <p:nvSpPr>
          <p:cNvPr id="100" name="Shape 100"/>
          <p:cNvSpPr txBox="1"/>
          <p:nvPr>
            <p:ph type="title"/>
          </p:nvPr>
        </p:nvSpPr>
        <p:spPr>
          <a:xfrm>
            <a:off x="457200" y="204787"/>
            <a:ext cx="3008399" cy="871499"/>
          </a:xfrm>
          <a:prstGeom prst="rect">
            <a:avLst/>
          </a:prstGeom>
          <a:noFill/>
          <a:ln>
            <a:noFill/>
          </a:ln>
        </p:spPr>
        <p:txBody>
          <a:bodyPr anchorCtr="0" anchor="b" bIns="91425" lIns="91425" rIns="91425" tIns="91425"/>
          <a:lstStyle>
            <a:lvl1pPr lvl="0" rtl="0" algn="l">
              <a:spcBef>
                <a:spcPts val="0"/>
              </a:spcBef>
              <a:defRPr b="1" sz="20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1" name="Shape 101"/>
          <p:cNvSpPr txBox="1"/>
          <p:nvPr>
            <p:ph idx="1" type="body"/>
          </p:nvPr>
        </p:nvSpPr>
        <p:spPr>
          <a:xfrm>
            <a:off x="3575050" y="204787"/>
            <a:ext cx="5111699" cy="4389599"/>
          </a:xfrm>
          <a:prstGeom prst="rect">
            <a:avLst/>
          </a:prstGeom>
          <a:noFill/>
          <a:ln>
            <a:noFill/>
          </a:ln>
        </p:spPr>
        <p:txBody>
          <a:bodyPr anchorCtr="0" anchor="t" bIns="91425" lIns="91425" rIns="91425" tIns="91425"/>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p:txBody>
      </p:sp>
      <p:sp>
        <p:nvSpPr>
          <p:cNvPr id="102" name="Shape 102"/>
          <p:cNvSpPr txBox="1"/>
          <p:nvPr>
            <p:ph idx="2" type="body"/>
          </p:nvPr>
        </p:nvSpPr>
        <p:spPr>
          <a:xfrm>
            <a:off x="457200" y="1076325"/>
            <a:ext cx="3008399" cy="3518399"/>
          </a:xfrm>
          <a:prstGeom prst="rect">
            <a:avLst/>
          </a:prstGeom>
          <a:noFill/>
          <a:ln>
            <a:noFill/>
          </a:ln>
        </p:spPr>
        <p:txBody>
          <a:bodyPr anchorCtr="0" anchor="t" bIns="91425" lIns="91425" rIns="91425" tIns="91425"/>
          <a:lstStyle>
            <a:lvl1pPr indent="0" lvl="0" marL="0" rtl="0">
              <a:spcBef>
                <a:spcPts val="0"/>
              </a:spcBef>
              <a:buFont typeface="Calibri"/>
              <a:buNone/>
              <a:defRPr sz="1400"/>
            </a:lvl1pPr>
            <a:lvl2pPr indent="0" lvl="1" marL="457200" rtl="0">
              <a:spcBef>
                <a:spcPts val="0"/>
              </a:spcBef>
              <a:buFont typeface="Calibri"/>
              <a:buNone/>
              <a:defRPr sz="1200"/>
            </a:lvl2pPr>
            <a:lvl3pPr indent="0" lvl="2" marL="914400" rtl="0">
              <a:spcBef>
                <a:spcPts val="0"/>
              </a:spcBef>
              <a:buFont typeface="Calibri"/>
              <a:buNone/>
              <a:defRPr sz="1000"/>
            </a:lvl3pPr>
            <a:lvl4pPr indent="0" lvl="3" marL="1371600" rtl="0">
              <a:spcBef>
                <a:spcPts val="0"/>
              </a:spcBef>
              <a:buFont typeface="Calibri"/>
              <a:buNone/>
              <a:defRPr sz="900"/>
            </a:lvl4pPr>
            <a:lvl5pPr indent="0" lvl="4" marL="1828800" rtl="0">
              <a:spcBef>
                <a:spcPts val="0"/>
              </a:spcBef>
              <a:buFont typeface="Calibri"/>
              <a:buNone/>
              <a:defRPr sz="900"/>
            </a:lvl5pPr>
            <a:lvl6pPr indent="0" lvl="5" marL="2286000" rtl="0">
              <a:spcBef>
                <a:spcPts val="0"/>
              </a:spcBef>
              <a:buFont typeface="Calibri"/>
              <a:buNone/>
              <a:defRPr sz="900"/>
            </a:lvl6pPr>
            <a:lvl7pPr indent="0" lvl="6" marL="2743200" rtl="0">
              <a:spcBef>
                <a:spcPts val="0"/>
              </a:spcBef>
              <a:buFont typeface="Calibri"/>
              <a:buNone/>
              <a:defRPr sz="900"/>
            </a:lvl7pPr>
            <a:lvl8pPr indent="0" lvl="7" marL="3200400" rtl="0">
              <a:spcBef>
                <a:spcPts val="0"/>
              </a:spcBef>
              <a:buFont typeface="Calibri"/>
              <a:buNone/>
              <a:defRPr sz="900"/>
            </a:lvl8pPr>
            <a:lvl9pPr indent="0" lvl="8" marL="3657600" rtl="0">
              <a:spcBef>
                <a:spcPts val="0"/>
              </a:spcBef>
              <a:buFont typeface="Calibri"/>
              <a:buNone/>
              <a:defRPr sz="900"/>
            </a:lvl9pPr>
          </a:lstStyle>
          <a:p/>
        </p:txBody>
      </p:sp>
      <p:sp>
        <p:nvSpPr>
          <p:cNvPr id="103" name="Shape 103"/>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04" name="Shape 104"/>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05" name="Shape 105"/>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599"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106" name="Shape 106"/>
        <p:cNvGrpSpPr/>
        <p:nvPr/>
      </p:nvGrpSpPr>
      <p:grpSpPr>
        <a:xfrm>
          <a:off x="0" y="0"/>
          <a:ext cx="0" cy="0"/>
          <a:chOff x="0" y="0"/>
          <a:chExt cx="0" cy="0"/>
        </a:xfrm>
      </p:grpSpPr>
      <p:sp>
        <p:nvSpPr>
          <p:cNvPr id="107" name="Shape 107"/>
          <p:cNvSpPr txBox="1"/>
          <p:nvPr>
            <p:ph type="title"/>
          </p:nvPr>
        </p:nvSpPr>
        <p:spPr>
          <a:xfrm>
            <a:off x="1792288" y="3600450"/>
            <a:ext cx="5486399" cy="425099"/>
          </a:xfrm>
          <a:prstGeom prst="rect">
            <a:avLst/>
          </a:prstGeom>
          <a:noFill/>
          <a:ln>
            <a:noFill/>
          </a:ln>
        </p:spPr>
        <p:txBody>
          <a:bodyPr anchorCtr="0" anchor="b" bIns="91425" lIns="91425" rIns="91425" tIns="91425"/>
          <a:lstStyle>
            <a:lvl1pPr lvl="0" rtl="0" algn="l">
              <a:spcBef>
                <a:spcPts val="0"/>
              </a:spcBef>
              <a:defRPr b="1" sz="20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08" name="Shape 108"/>
          <p:cNvSpPr/>
          <p:nvPr>
            <p:ph idx="2" type="pic"/>
          </p:nvPr>
        </p:nvSpPr>
        <p:spPr>
          <a:xfrm>
            <a:off x="1792288" y="459581"/>
            <a:ext cx="5486399" cy="3086099"/>
          </a:xfrm>
          <a:prstGeom prst="rect">
            <a:avLst/>
          </a:prstGeom>
          <a:noFill/>
          <a:ln>
            <a:noFill/>
          </a:ln>
        </p:spPr>
        <p:txBody>
          <a:bodyPr anchorCtr="0" anchor="ctr" bIns="91425" lIns="91425" rIns="91425" tIns="91425"/>
          <a:lstStyle>
            <a:lvl1pPr indent="0" lvl="0" marL="0" marR="0" rtl="0" algn="l">
              <a:spcBef>
                <a:spcPts val="0"/>
              </a:spcBef>
              <a:buClr>
                <a:srgbClr val="888888"/>
              </a:buClr>
              <a:buFont typeface="Calibri"/>
              <a:buNone/>
              <a:defRPr b="0" i="0" sz="3200" u="none" cap="none" strike="noStrike">
                <a:solidFill>
                  <a:srgbClr val="888888"/>
                </a:solidFill>
                <a:latin typeface="Calibri"/>
                <a:ea typeface="Calibri"/>
                <a:cs typeface="Calibri"/>
                <a:sym typeface="Calibri"/>
              </a:defRPr>
            </a:lvl1pPr>
            <a:lvl2pPr indent="0" lvl="1" marL="457200" marR="0" rtl="0" algn="l">
              <a:spcBef>
                <a:spcPts val="0"/>
              </a:spcBef>
              <a:buClr>
                <a:schemeClr val="dk1"/>
              </a:buClr>
              <a:buFont typeface="Calibri"/>
              <a:buNone/>
              <a:defRPr b="0" i="0" sz="2800" u="none" cap="none" strike="noStrike">
                <a:solidFill>
                  <a:schemeClr val="dk1"/>
                </a:solidFill>
                <a:latin typeface="Calibri"/>
                <a:ea typeface="Calibri"/>
                <a:cs typeface="Calibri"/>
                <a:sym typeface="Calibri"/>
              </a:defRPr>
            </a:lvl2pPr>
            <a:lvl3pPr indent="0" lvl="2" marL="914400" marR="0" rtl="0" algn="l">
              <a:spcBef>
                <a:spcPts val="0"/>
              </a:spcBef>
              <a:buClr>
                <a:schemeClr val="dk1"/>
              </a:buClr>
              <a:buFont typeface="Calibri"/>
              <a:buNone/>
              <a:defRPr b="0" i="0" sz="2400" u="none" cap="none" strike="noStrike">
                <a:solidFill>
                  <a:schemeClr val="dk1"/>
                </a:solidFill>
                <a:latin typeface="Calibri"/>
                <a:ea typeface="Calibri"/>
                <a:cs typeface="Calibri"/>
                <a:sym typeface="Calibri"/>
              </a:defRPr>
            </a:lvl3pPr>
            <a:lvl4pPr indent="0" lvl="3" marL="13716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4pPr>
            <a:lvl5pPr indent="0" lvl="4" marL="18288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5pPr>
            <a:lvl6pPr indent="0" lvl="5" marL="22860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6pPr>
            <a:lvl7pPr indent="0" lvl="6" marL="27432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7pPr>
            <a:lvl8pPr indent="0" lvl="7" marL="32004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8pPr>
            <a:lvl9pPr indent="0" lvl="8" marL="3657600" marR="0" rtl="0" algn="l">
              <a:spcBef>
                <a:spcPts val="0"/>
              </a:spcBef>
              <a:buClr>
                <a:schemeClr val="dk1"/>
              </a:buClr>
              <a:buFont typeface="Calibri"/>
              <a:buNone/>
              <a:defRPr b="0" i="0" sz="2000" u="none" cap="none" strike="noStrike">
                <a:solidFill>
                  <a:schemeClr val="dk1"/>
                </a:solidFill>
                <a:latin typeface="Calibri"/>
                <a:ea typeface="Calibri"/>
                <a:cs typeface="Calibri"/>
                <a:sym typeface="Calibri"/>
              </a:defRPr>
            </a:lvl9pPr>
          </a:lstStyle>
          <a:p/>
        </p:txBody>
      </p:sp>
      <p:sp>
        <p:nvSpPr>
          <p:cNvPr id="109" name="Shape 109"/>
          <p:cNvSpPr txBox="1"/>
          <p:nvPr>
            <p:ph idx="1" type="body"/>
          </p:nvPr>
        </p:nvSpPr>
        <p:spPr>
          <a:xfrm>
            <a:off x="1792288" y="4025503"/>
            <a:ext cx="5486399" cy="603599"/>
          </a:xfrm>
          <a:prstGeom prst="rect">
            <a:avLst/>
          </a:prstGeom>
          <a:noFill/>
          <a:ln>
            <a:noFill/>
          </a:ln>
        </p:spPr>
        <p:txBody>
          <a:bodyPr anchorCtr="0" anchor="t" bIns="91425" lIns="91425" rIns="91425" tIns="91425"/>
          <a:lstStyle>
            <a:lvl1pPr indent="0" lvl="0" marL="0" rtl="0">
              <a:spcBef>
                <a:spcPts val="0"/>
              </a:spcBef>
              <a:buFont typeface="Calibri"/>
              <a:buNone/>
              <a:defRPr sz="1400"/>
            </a:lvl1pPr>
            <a:lvl2pPr indent="0" lvl="1" marL="457200" rtl="0">
              <a:spcBef>
                <a:spcPts val="0"/>
              </a:spcBef>
              <a:buFont typeface="Calibri"/>
              <a:buNone/>
              <a:defRPr sz="1200"/>
            </a:lvl2pPr>
            <a:lvl3pPr indent="0" lvl="2" marL="914400" rtl="0">
              <a:spcBef>
                <a:spcPts val="0"/>
              </a:spcBef>
              <a:buFont typeface="Calibri"/>
              <a:buNone/>
              <a:defRPr sz="1000"/>
            </a:lvl3pPr>
            <a:lvl4pPr indent="0" lvl="3" marL="1371600" rtl="0">
              <a:spcBef>
                <a:spcPts val="0"/>
              </a:spcBef>
              <a:buFont typeface="Calibri"/>
              <a:buNone/>
              <a:defRPr sz="900"/>
            </a:lvl4pPr>
            <a:lvl5pPr indent="0" lvl="4" marL="1828800" rtl="0">
              <a:spcBef>
                <a:spcPts val="0"/>
              </a:spcBef>
              <a:buFont typeface="Calibri"/>
              <a:buNone/>
              <a:defRPr sz="900"/>
            </a:lvl5pPr>
            <a:lvl6pPr indent="0" lvl="5" marL="2286000" rtl="0">
              <a:spcBef>
                <a:spcPts val="0"/>
              </a:spcBef>
              <a:buFont typeface="Calibri"/>
              <a:buNone/>
              <a:defRPr sz="900"/>
            </a:lvl6pPr>
            <a:lvl7pPr indent="0" lvl="6" marL="2743200" rtl="0">
              <a:spcBef>
                <a:spcPts val="0"/>
              </a:spcBef>
              <a:buFont typeface="Calibri"/>
              <a:buNone/>
              <a:defRPr sz="900"/>
            </a:lvl7pPr>
            <a:lvl8pPr indent="0" lvl="7" marL="3200400" rtl="0">
              <a:spcBef>
                <a:spcPts val="0"/>
              </a:spcBef>
              <a:buFont typeface="Calibri"/>
              <a:buNone/>
              <a:defRPr sz="900"/>
            </a:lvl8pPr>
            <a:lvl9pPr indent="0" lvl="8" marL="3657600" rtl="0">
              <a:spcBef>
                <a:spcPts val="0"/>
              </a:spcBef>
              <a:buFont typeface="Calibri"/>
              <a:buNone/>
              <a:defRPr sz="900"/>
            </a:lvl9pPr>
          </a:lstStyle>
          <a:p/>
        </p:txBody>
      </p:sp>
      <p:sp>
        <p:nvSpPr>
          <p:cNvPr id="110" name="Shape 110"/>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11" name="Shape 111"/>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12" name="Shape 112"/>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113" name="Shape 113"/>
        <p:cNvGrpSpPr/>
        <p:nvPr/>
      </p:nvGrpSpPr>
      <p:grpSpPr>
        <a:xfrm>
          <a:off x="0" y="0"/>
          <a:ext cx="0" cy="0"/>
          <a:chOff x="0" y="0"/>
          <a:chExt cx="0" cy="0"/>
        </a:xfrm>
      </p:grpSpPr>
      <p:sp>
        <p:nvSpPr>
          <p:cNvPr id="114" name="Shape 114"/>
          <p:cNvSpPr txBox="1"/>
          <p:nvPr>
            <p:ph type="title"/>
          </p:nvPr>
        </p:nvSpPr>
        <p:spPr>
          <a:xfrm>
            <a:off x="457200" y="205978"/>
            <a:ext cx="8229600" cy="8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15" name="Shape 115"/>
          <p:cNvSpPr txBox="1"/>
          <p:nvPr>
            <p:ph idx="1" type="body"/>
          </p:nvPr>
        </p:nvSpPr>
        <p:spPr>
          <a:xfrm rot="5400000">
            <a:off x="2874749" y="-1217400"/>
            <a:ext cx="3394500" cy="8229600"/>
          </a:xfrm>
          <a:prstGeom prst="rect">
            <a:avLst/>
          </a:prstGeom>
          <a:noFill/>
          <a:ln>
            <a:noFill/>
          </a:ln>
        </p:spPr>
        <p:txBody>
          <a:bodyPr anchorCtr="0" anchor="t" bIns="91425" lIns="91425" rIns="91425" tIns="91425"/>
          <a:lstStyle>
            <a:lvl1pPr indent="-139700" lvl="0" marL="342900" rtl="0" algn="l">
              <a:spcBef>
                <a:spcPts val="640"/>
              </a:spcBef>
              <a:buClr>
                <a:schemeClr val="dk1"/>
              </a:buClr>
              <a:buFont typeface="Arial"/>
              <a:buChar char="•"/>
              <a:defRPr sz="3200">
                <a:solidFill>
                  <a:schemeClr val="dk1"/>
                </a:solidFill>
                <a:latin typeface="Calibri"/>
                <a:ea typeface="Calibri"/>
                <a:cs typeface="Calibri"/>
                <a:sym typeface="Calibri"/>
              </a:defRPr>
            </a:lvl1pPr>
            <a:lvl2pPr indent="-107950" lvl="1" marL="742950" rtl="0" algn="l">
              <a:spcBef>
                <a:spcPts val="560"/>
              </a:spcBef>
              <a:buClr>
                <a:schemeClr val="dk1"/>
              </a:buClr>
              <a:buFont typeface="Arial"/>
              <a:buChar char="–"/>
              <a:defRPr sz="2800">
                <a:solidFill>
                  <a:schemeClr val="dk1"/>
                </a:solidFill>
                <a:latin typeface="Calibri"/>
                <a:ea typeface="Calibri"/>
                <a:cs typeface="Calibri"/>
                <a:sym typeface="Calibri"/>
              </a:defRPr>
            </a:lvl2pPr>
            <a:lvl3pPr indent="-76200" lvl="2" marL="1143000" rtl="0" algn="l">
              <a:spcBef>
                <a:spcPts val="480"/>
              </a:spcBef>
              <a:buClr>
                <a:schemeClr val="dk1"/>
              </a:buClr>
              <a:buFont typeface="Arial"/>
              <a:buChar char="•"/>
              <a:defRPr sz="2400">
                <a:solidFill>
                  <a:schemeClr val="dk1"/>
                </a:solidFill>
                <a:latin typeface="Calibri"/>
                <a:ea typeface="Calibri"/>
                <a:cs typeface="Calibri"/>
                <a:sym typeface="Calibri"/>
              </a:defRPr>
            </a:lvl3pPr>
            <a:lvl4pPr indent="-101600" lvl="3" marL="1600200" rtl="0" algn="l">
              <a:spcBef>
                <a:spcPts val="400"/>
              </a:spcBef>
              <a:buClr>
                <a:schemeClr val="dk1"/>
              </a:buClr>
              <a:buFont typeface="Arial"/>
              <a:buChar char="–"/>
              <a:defRPr sz="2000">
                <a:solidFill>
                  <a:schemeClr val="dk1"/>
                </a:solidFill>
                <a:latin typeface="Calibri"/>
                <a:ea typeface="Calibri"/>
                <a:cs typeface="Calibri"/>
                <a:sym typeface="Calibri"/>
              </a:defRPr>
            </a:lvl4pPr>
            <a:lvl5pPr indent="-101600" lvl="4" marL="2057400" rtl="0" algn="l">
              <a:spcBef>
                <a:spcPts val="400"/>
              </a:spcBef>
              <a:buClr>
                <a:schemeClr val="dk1"/>
              </a:buClr>
              <a:buFont typeface="Arial"/>
              <a:buChar char="»"/>
              <a:defRPr sz="2000">
                <a:solidFill>
                  <a:schemeClr val="dk1"/>
                </a:solidFill>
                <a:latin typeface="Calibri"/>
                <a:ea typeface="Calibri"/>
                <a:cs typeface="Calibri"/>
                <a:sym typeface="Calibri"/>
              </a:defRPr>
            </a:lvl5pPr>
            <a:lvl6pPr indent="-101600" lvl="5" marL="2514600" rtl="0" algn="l">
              <a:spcBef>
                <a:spcPts val="400"/>
              </a:spcBef>
              <a:buClr>
                <a:schemeClr val="dk1"/>
              </a:buClr>
              <a:buFont typeface="Arial"/>
              <a:buChar char="•"/>
              <a:defRPr sz="2000">
                <a:solidFill>
                  <a:schemeClr val="dk1"/>
                </a:solidFill>
                <a:latin typeface="Calibri"/>
                <a:ea typeface="Calibri"/>
                <a:cs typeface="Calibri"/>
                <a:sym typeface="Calibri"/>
              </a:defRPr>
            </a:lvl6pPr>
            <a:lvl7pPr indent="-101600" lvl="6" marL="2971800" rtl="0" algn="l">
              <a:spcBef>
                <a:spcPts val="400"/>
              </a:spcBef>
              <a:buClr>
                <a:schemeClr val="dk1"/>
              </a:buClr>
              <a:buFont typeface="Arial"/>
              <a:buChar char="•"/>
              <a:defRPr sz="2000">
                <a:solidFill>
                  <a:schemeClr val="dk1"/>
                </a:solidFill>
                <a:latin typeface="Calibri"/>
                <a:ea typeface="Calibri"/>
                <a:cs typeface="Calibri"/>
                <a:sym typeface="Calibri"/>
              </a:defRPr>
            </a:lvl7pPr>
            <a:lvl8pPr indent="-101600" lvl="7" marL="3429000" rtl="0" algn="l">
              <a:spcBef>
                <a:spcPts val="400"/>
              </a:spcBef>
              <a:buClr>
                <a:schemeClr val="dk1"/>
              </a:buClr>
              <a:buFont typeface="Arial"/>
              <a:buChar char="•"/>
              <a:defRPr sz="2000">
                <a:solidFill>
                  <a:schemeClr val="dk1"/>
                </a:solidFill>
                <a:latin typeface="Calibri"/>
                <a:ea typeface="Calibri"/>
                <a:cs typeface="Calibri"/>
                <a:sym typeface="Calibri"/>
              </a:defRPr>
            </a:lvl8pPr>
            <a:lvl9pPr indent="-101600" lvl="8" marL="3886200" rtl="0" algn="l">
              <a:spcBef>
                <a:spcPts val="400"/>
              </a:spcBef>
              <a:buClr>
                <a:schemeClr val="dk1"/>
              </a:buClr>
              <a:buFont typeface="Arial"/>
              <a:buChar char="•"/>
              <a:defRPr sz="2000">
                <a:solidFill>
                  <a:schemeClr val="dk1"/>
                </a:solidFill>
                <a:latin typeface="Calibri"/>
                <a:ea typeface="Calibri"/>
                <a:cs typeface="Calibri"/>
                <a:sym typeface="Calibri"/>
              </a:defRPr>
            </a:lvl9pPr>
          </a:lstStyle>
          <a:p/>
        </p:txBody>
      </p:sp>
      <p:sp>
        <p:nvSpPr>
          <p:cNvPr id="116" name="Shape 116"/>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17" name="Shape 117"/>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18" name="Shape 118"/>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19" name="Shape 119"/>
        <p:cNvGrpSpPr/>
        <p:nvPr/>
      </p:nvGrpSpPr>
      <p:grpSpPr>
        <a:xfrm>
          <a:off x="0" y="0"/>
          <a:ext cx="0" cy="0"/>
          <a:chOff x="0" y="0"/>
          <a:chExt cx="0" cy="0"/>
        </a:xfrm>
      </p:grpSpPr>
      <p:sp>
        <p:nvSpPr>
          <p:cNvPr id="120" name="Shape 120"/>
          <p:cNvSpPr txBox="1"/>
          <p:nvPr>
            <p:ph type="title"/>
          </p:nvPr>
        </p:nvSpPr>
        <p:spPr>
          <a:xfrm rot="5400000">
            <a:off x="5463749" y="1371628"/>
            <a:ext cx="4388700" cy="2057400"/>
          </a:xfrm>
          <a:prstGeom prst="rect">
            <a:avLst/>
          </a:prstGeom>
          <a:noFill/>
          <a:ln>
            <a:noFill/>
          </a:ln>
        </p:spPr>
        <p:txBody>
          <a:bodyPr anchorCtr="0" anchor="ctr" bIns="91425" lIns="91425" rIns="91425" tIns="91425"/>
          <a:lstStyle>
            <a:lvl1pPr lvl="0" rtl="0" algn="ctr">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21" name="Shape 121"/>
          <p:cNvSpPr txBox="1"/>
          <p:nvPr>
            <p:ph idx="1" type="body"/>
          </p:nvPr>
        </p:nvSpPr>
        <p:spPr>
          <a:xfrm rot="5400000">
            <a:off x="1272750" y="-609571"/>
            <a:ext cx="4388700" cy="6019799"/>
          </a:xfrm>
          <a:prstGeom prst="rect">
            <a:avLst/>
          </a:prstGeom>
          <a:noFill/>
          <a:ln>
            <a:noFill/>
          </a:ln>
        </p:spPr>
        <p:txBody>
          <a:bodyPr anchorCtr="0" anchor="t" bIns="91425" lIns="91425" rIns="91425" tIns="91425"/>
          <a:lstStyle>
            <a:lvl1pPr indent="-139700" lvl="0" marL="342900" rtl="0" algn="l">
              <a:spcBef>
                <a:spcPts val="640"/>
              </a:spcBef>
              <a:buClr>
                <a:schemeClr val="dk1"/>
              </a:buClr>
              <a:buFont typeface="Arial"/>
              <a:buChar char="•"/>
              <a:defRPr sz="3200">
                <a:solidFill>
                  <a:schemeClr val="dk1"/>
                </a:solidFill>
                <a:latin typeface="Calibri"/>
                <a:ea typeface="Calibri"/>
                <a:cs typeface="Calibri"/>
                <a:sym typeface="Calibri"/>
              </a:defRPr>
            </a:lvl1pPr>
            <a:lvl2pPr indent="-107950" lvl="1" marL="742950" rtl="0" algn="l">
              <a:spcBef>
                <a:spcPts val="560"/>
              </a:spcBef>
              <a:buClr>
                <a:schemeClr val="dk1"/>
              </a:buClr>
              <a:buFont typeface="Arial"/>
              <a:buChar char="–"/>
              <a:defRPr sz="2800">
                <a:solidFill>
                  <a:schemeClr val="dk1"/>
                </a:solidFill>
                <a:latin typeface="Calibri"/>
                <a:ea typeface="Calibri"/>
                <a:cs typeface="Calibri"/>
                <a:sym typeface="Calibri"/>
              </a:defRPr>
            </a:lvl2pPr>
            <a:lvl3pPr indent="-76200" lvl="2" marL="1143000" rtl="0" algn="l">
              <a:spcBef>
                <a:spcPts val="480"/>
              </a:spcBef>
              <a:buClr>
                <a:schemeClr val="dk1"/>
              </a:buClr>
              <a:buFont typeface="Arial"/>
              <a:buChar char="•"/>
              <a:defRPr sz="2400">
                <a:solidFill>
                  <a:schemeClr val="dk1"/>
                </a:solidFill>
                <a:latin typeface="Calibri"/>
                <a:ea typeface="Calibri"/>
                <a:cs typeface="Calibri"/>
                <a:sym typeface="Calibri"/>
              </a:defRPr>
            </a:lvl3pPr>
            <a:lvl4pPr indent="-101600" lvl="3" marL="1600200" rtl="0" algn="l">
              <a:spcBef>
                <a:spcPts val="400"/>
              </a:spcBef>
              <a:buClr>
                <a:schemeClr val="dk1"/>
              </a:buClr>
              <a:buFont typeface="Arial"/>
              <a:buChar char="–"/>
              <a:defRPr sz="2000">
                <a:solidFill>
                  <a:schemeClr val="dk1"/>
                </a:solidFill>
                <a:latin typeface="Calibri"/>
                <a:ea typeface="Calibri"/>
                <a:cs typeface="Calibri"/>
                <a:sym typeface="Calibri"/>
              </a:defRPr>
            </a:lvl4pPr>
            <a:lvl5pPr indent="-101600" lvl="4" marL="2057400" rtl="0" algn="l">
              <a:spcBef>
                <a:spcPts val="400"/>
              </a:spcBef>
              <a:buClr>
                <a:schemeClr val="dk1"/>
              </a:buClr>
              <a:buFont typeface="Arial"/>
              <a:buChar char="»"/>
              <a:defRPr sz="2000">
                <a:solidFill>
                  <a:schemeClr val="dk1"/>
                </a:solidFill>
                <a:latin typeface="Calibri"/>
                <a:ea typeface="Calibri"/>
                <a:cs typeface="Calibri"/>
                <a:sym typeface="Calibri"/>
              </a:defRPr>
            </a:lvl5pPr>
            <a:lvl6pPr indent="-101600" lvl="5" marL="2514600" rtl="0" algn="l">
              <a:spcBef>
                <a:spcPts val="400"/>
              </a:spcBef>
              <a:buClr>
                <a:schemeClr val="dk1"/>
              </a:buClr>
              <a:buFont typeface="Arial"/>
              <a:buChar char="•"/>
              <a:defRPr sz="2000">
                <a:solidFill>
                  <a:schemeClr val="dk1"/>
                </a:solidFill>
                <a:latin typeface="Calibri"/>
                <a:ea typeface="Calibri"/>
                <a:cs typeface="Calibri"/>
                <a:sym typeface="Calibri"/>
              </a:defRPr>
            </a:lvl6pPr>
            <a:lvl7pPr indent="-101600" lvl="6" marL="2971800" rtl="0" algn="l">
              <a:spcBef>
                <a:spcPts val="400"/>
              </a:spcBef>
              <a:buClr>
                <a:schemeClr val="dk1"/>
              </a:buClr>
              <a:buFont typeface="Arial"/>
              <a:buChar char="•"/>
              <a:defRPr sz="2000">
                <a:solidFill>
                  <a:schemeClr val="dk1"/>
                </a:solidFill>
                <a:latin typeface="Calibri"/>
                <a:ea typeface="Calibri"/>
                <a:cs typeface="Calibri"/>
                <a:sym typeface="Calibri"/>
              </a:defRPr>
            </a:lvl7pPr>
            <a:lvl8pPr indent="-101600" lvl="7" marL="3429000" rtl="0" algn="l">
              <a:spcBef>
                <a:spcPts val="400"/>
              </a:spcBef>
              <a:buClr>
                <a:schemeClr val="dk1"/>
              </a:buClr>
              <a:buFont typeface="Arial"/>
              <a:buChar char="•"/>
              <a:defRPr sz="2000">
                <a:solidFill>
                  <a:schemeClr val="dk1"/>
                </a:solidFill>
                <a:latin typeface="Calibri"/>
                <a:ea typeface="Calibri"/>
                <a:cs typeface="Calibri"/>
                <a:sym typeface="Calibri"/>
              </a:defRPr>
            </a:lvl8pPr>
            <a:lvl9pPr indent="-101600" lvl="8" marL="3886200" rtl="0" algn="l">
              <a:spcBef>
                <a:spcPts val="400"/>
              </a:spcBef>
              <a:buClr>
                <a:schemeClr val="dk1"/>
              </a:buClr>
              <a:buFont typeface="Arial"/>
              <a:buChar char="•"/>
              <a:defRPr sz="2000">
                <a:solidFill>
                  <a:schemeClr val="dk1"/>
                </a:solidFill>
                <a:latin typeface="Calibri"/>
                <a:ea typeface="Calibri"/>
                <a:cs typeface="Calibri"/>
                <a:sym typeface="Calibri"/>
              </a:defRPr>
            </a:lvl9pPr>
          </a:lstStyle>
          <a:p/>
        </p:txBody>
      </p:sp>
      <p:sp>
        <p:nvSpPr>
          <p:cNvPr id="122" name="Shape 122"/>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23" name="Shape 123"/>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124" name="Shape 124"/>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30" name="Shape 130"/>
        <p:cNvGrpSpPr/>
        <p:nvPr/>
      </p:nvGrpSpPr>
      <p:grpSpPr>
        <a:xfrm>
          <a:off x="0" y="0"/>
          <a:ext cx="0" cy="0"/>
          <a:chOff x="0" y="0"/>
          <a:chExt cx="0" cy="0"/>
        </a:xfrm>
      </p:grpSpPr>
      <p:sp>
        <p:nvSpPr>
          <p:cNvPr id="131" name="Shape 131"/>
          <p:cNvSpPr txBox="1"/>
          <p:nvPr>
            <p:ph type="ctrTitle"/>
          </p:nvPr>
        </p:nvSpPr>
        <p:spPr>
          <a:xfrm>
            <a:off x="311708" y="744575"/>
            <a:ext cx="8520599" cy="2052599"/>
          </a:xfrm>
          <a:prstGeom prst="rect">
            <a:avLst/>
          </a:prstGeom>
        </p:spPr>
        <p:txBody>
          <a:bodyPr anchorCtr="0" anchor="b" bIns="91425" lIns="91425" rIns="91425" tIns="91425"/>
          <a:lstStyle>
            <a:lvl1pPr lvl="0" rtl="0" algn="ctr">
              <a:spcBef>
                <a:spcPts val="0"/>
              </a:spcBef>
              <a:buSzPct val="100000"/>
              <a:defRPr sz="5200"/>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132" name="Shape 132"/>
          <p:cNvSpPr txBox="1"/>
          <p:nvPr>
            <p:ph idx="1" type="subTitle"/>
          </p:nvPr>
        </p:nvSpPr>
        <p:spPr>
          <a:xfrm>
            <a:off x="311700" y="2834125"/>
            <a:ext cx="8520599"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133" name="Shape 13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4" name="Shape 134"/>
        <p:cNvGrpSpPr/>
        <p:nvPr/>
      </p:nvGrpSpPr>
      <p:grpSpPr>
        <a:xfrm>
          <a:off x="0" y="0"/>
          <a:ext cx="0" cy="0"/>
          <a:chOff x="0" y="0"/>
          <a:chExt cx="0" cy="0"/>
        </a:xfrm>
      </p:grpSpPr>
      <p:sp>
        <p:nvSpPr>
          <p:cNvPr id="135" name="Shape 135"/>
          <p:cNvSpPr txBox="1"/>
          <p:nvPr>
            <p:ph type="title"/>
          </p:nvPr>
        </p:nvSpPr>
        <p:spPr>
          <a:xfrm>
            <a:off x="311700" y="2150850"/>
            <a:ext cx="8520599" cy="841800"/>
          </a:xfrm>
          <a:prstGeom prst="rect">
            <a:avLst/>
          </a:prstGeom>
        </p:spPr>
        <p:txBody>
          <a:bodyPr anchorCtr="0" anchor="ctr"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136" name="Shape 136"/>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37" name="Shape 137"/>
        <p:cNvGrpSpPr/>
        <p:nvPr/>
      </p:nvGrpSpPr>
      <p:grpSpPr>
        <a:xfrm>
          <a:off x="0" y="0"/>
          <a:ext cx="0" cy="0"/>
          <a:chOff x="0" y="0"/>
          <a:chExt cx="0" cy="0"/>
        </a:xfrm>
      </p:grpSpPr>
      <p:sp>
        <p:nvSpPr>
          <p:cNvPr id="138" name="Shape 138"/>
          <p:cNvSpPr txBox="1"/>
          <p:nvPr>
            <p:ph type="title"/>
          </p:nvPr>
        </p:nvSpPr>
        <p:spPr>
          <a:xfrm>
            <a:off x="311700" y="292625"/>
            <a:ext cx="8520599" cy="572699"/>
          </a:xfrm>
          <a:prstGeom prst="rect">
            <a:avLst/>
          </a:prstGeom>
        </p:spPr>
        <p:txBody>
          <a:bodyPr anchorCtr="0" anchor="t" bIns="91425" lIns="91425" rIns="91425" tIns="91425"/>
          <a:lstStyle>
            <a:lvl1pPr lvl="0" rtl="0">
              <a:spcBef>
                <a:spcPts val="0"/>
              </a:spcBef>
              <a:buClr>
                <a:srgbClr val="805BA0"/>
              </a:buClr>
              <a:buFont typeface="Helvetica Neue"/>
              <a:defRPr>
                <a:solidFill>
                  <a:srgbClr val="805BA0"/>
                </a:solidFill>
                <a:latin typeface="Helvetica Neue"/>
                <a:ea typeface="Helvetica Neue"/>
                <a:cs typeface="Helvetica Neue"/>
                <a:sym typeface="Helvetica Neu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39" name="Shape 139"/>
          <p:cNvSpPr txBox="1"/>
          <p:nvPr>
            <p:ph idx="1" type="body"/>
          </p:nvPr>
        </p:nvSpPr>
        <p:spPr>
          <a:xfrm>
            <a:off x="311700" y="1000075"/>
            <a:ext cx="8520599" cy="3416400"/>
          </a:xfrm>
          <a:prstGeom prst="rect">
            <a:avLst/>
          </a:prstGeom>
        </p:spPr>
        <p:txBody>
          <a:bodyPr anchorCtr="0" anchor="t" bIns="91425" lIns="91425" rIns="91425" tIns="91425"/>
          <a:lstStyle>
            <a:lvl1pPr lvl="0" rtl="0">
              <a:spcBef>
                <a:spcPts val="0"/>
              </a:spcBef>
              <a:buSzPct val="100000"/>
              <a:buFont typeface="Helvetica Neue"/>
              <a:defRPr sz="2400">
                <a:latin typeface="Helvetica Neue"/>
                <a:ea typeface="Helvetica Neue"/>
                <a:cs typeface="Helvetica Neue"/>
                <a:sym typeface="Helvetica Neue"/>
              </a:defRPr>
            </a:lvl1pPr>
            <a:lvl2pPr lvl="1" rtl="0">
              <a:spcBef>
                <a:spcPts val="0"/>
              </a:spcBef>
              <a:buSzPct val="100000"/>
              <a:buFont typeface="Helvetica Neue"/>
              <a:defRPr sz="2000">
                <a:latin typeface="Helvetica Neue"/>
                <a:ea typeface="Helvetica Neue"/>
                <a:cs typeface="Helvetica Neue"/>
                <a:sym typeface="Helvetica Neue"/>
              </a:defRPr>
            </a:lvl2pPr>
            <a:lvl3pPr lvl="2" rtl="0">
              <a:spcBef>
                <a:spcPts val="0"/>
              </a:spcBef>
              <a:buSzPct val="100000"/>
              <a:buFont typeface="Helvetica Neue"/>
              <a:defRPr sz="2000">
                <a:latin typeface="Helvetica Neue"/>
                <a:ea typeface="Helvetica Neue"/>
                <a:cs typeface="Helvetica Neue"/>
                <a:sym typeface="Helvetica Neue"/>
              </a:defRPr>
            </a:lvl3pPr>
            <a:lvl4pPr lvl="3" rtl="0">
              <a:spcBef>
                <a:spcPts val="0"/>
              </a:spcBef>
              <a:buSzPct val="100000"/>
              <a:buFont typeface="Helvetica Neue"/>
              <a:defRPr sz="2000">
                <a:latin typeface="Helvetica Neue"/>
                <a:ea typeface="Helvetica Neue"/>
                <a:cs typeface="Helvetica Neue"/>
                <a:sym typeface="Helvetica Neue"/>
              </a:defRPr>
            </a:lvl4pPr>
            <a:lvl5pPr lvl="4" rtl="0">
              <a:spcBef>
                <a:spcPts val="0"/>
              </a:spcBef>
              <a:buSzPct val="100000"/>
              <a:buFont typeface="Helvetica Neue"/>
              <a:defRPr sz="2000">
                <a:latin typeface="Helvetica Neue"/>
                <a:ea typeface="Helvetica Neue"/>
                <a:cs typeface="Helvetica Neue"/>
                <a:sym typeface="Helvetica Neue"/>
              </a:defRPr>
            </a:lvl5pPr>
            <a:lvl6pPr lvl="5" rtl="0">
              <a:spcBef>
                <a:spcPts val="0"/>
              </a:spcBef>
              <a:buSzPct val="100000"/>
              <a:buFont typeface="Helvetica Neue"/>
              <a:defRPr sz="2000">
                <a:latin typeface="Helvetica Neue"/>
                <a:ea typeface="Helvetica Neue"/>
                <a:cs typeface="Helvetica Neue"/>
                <a:sym typeface="Helvetica Neue"/>
              </a:defRPr>
            </a:lvl6pPr>
            <a:lvl7pPr lvl="6" rtl="0">
              <a:spcBef>
                <a:spcPts val="0"/>
              </a:spcBef>
              <a:buSzPct val="100000"/>
              <a:buFont typeface="Helvetica Neue"/>
              <a:defRPr sz="2000">
                <a:latin typeface="Helvetica Neue"/>
                <a:ea typeface="Helvetica Neue"/>
                <a:cs typeface="Helvetica Neue"/>
                <a:sym typeface="Helvetica Neue"/>
              </a:defRPr>
            </a:lvl7pPr>
            <a:lvl8pPr lvl="7" rtl="0">
              <a:spcBef>
                <a:spcPts val="0"/>
              </a:spcBef>
              <a:buSzPct val="100000"/>
              <a:buFont typeface="Helvetica Neue"/>
              <a:defRPr sz="2000">
                <a:latin typeface="Helvetica Neue"/>
                <a:ea typeface="Helvetica Neue"/>
                <a:cs typeface="Helvetica Neue"/>
                <a:sym typeface="Helvetica Neue"/>
              </a:defRPr>
            </a:lvl8pPr>
            <a:lvl9pPr lvl="8" rtl="0">
              <a:spcBef>
                <a:spcPts val="0"/>
              </a:spcBef>
              <a:buSzPct val="100000"/>
              <a:buFont typeface="Helvetica Neue"/>
              <a:defRPr sz="2000">
                <a:latin typeface="Helvetica Neue"/>
                <a:ea typeface="Helvetica Neue"/>
                <a:cs typeface="Helvetica Neue"/>
                <a:sym typeface="Helvetica Neue"/>
              </a:defRPr>
            </a:lvl9pPr>
          </a:lstStyle>
          <a:p/>
        </p:txBody>
      </p:sp>
      <p:sp>
        <p:nvSpPr>
          <p:cNvPr id="140" name="Shape 1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41" name="Shape 141"/>
        <p:cNvGrpSpPr/>
        <p:nvPr/>
      </p:nvGrpSpPr>
      <p:grpSpPr>
        <a:xfrm>
          <a:off x="0" y="0"/>
          <a:ext cx="0" cy="0"/>
          <a:chOff x="0" y="0"/>
          <a:chExt cx="0" cy="0"/>
        </a:xfrm>
      </p:grpSpPr>
      <p:sp>
        <p:nvSpPr>
          <p:cNvPr id="142" name="Shape 142"/>
          <p:cNvSpPr txBox="1"/>
          <p:nvPr>
            <p:ph type="title"/>
          </p:nvPr>
        </p:nvSpPr>
        <p:spPr>
          <a:xfrm>
            <a:off x="311700" y="292625"/>
            <a:ext cx="8520599" cy="5726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43" name="Shape 143"/>
          <p:cNvSpPr txBox="1"/>
          <p:nvPr>
            <p:ph idx="1" type="body"/>
          </p:nvPr>
        </p:nvSpPr>
        <p:spPr>
          <a:xfrm>
            <a:off x="311700" y="1152475"/>
            <a:ext cx="3999899"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44" name="Shape 144"/>
          <p:cNvSpPr txBox="1"/>
          <p:nvPr>
            <p:ph idx="2" type="body"/>
          </p:nvPr>
        </p:nvSpPr>
        <p:spPr>
          <a:xfrm>
            <a:off x="4832400" y="1152475"/>
            <a:ext cx="3999899"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45" name="Shape 14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46" name="Shape 146"/>
        <p:cNvGrpSpPr/>
        <p:nvPr/>
      </p:nvGrpSpPr>
      <p:grpSpPr>
        <a:xfrm>
          <a:off x="0" y="0"/>
          <a:ext cx="0" cy="0"/>
          <a:chOff x="0" y="0"/>
          <a:chExt cx="0" cy="0"/>
        </a:xfrm>
      </p:grpSpPr>
      <p:sp>
        <p:nvSpPr>
          <p:cNvPr id="147" name="Shape 147"/>
          <p:cNvSpPr txBox="1"/>
          <p:nvPr>
            <p:ph type="title"/>
          </p:nvPr>
        </p:nvSpPr>
        <p:spPr>
          <a:xfrm>
            <a:off x="311700" y="292625"/>
            <a:ext cx="8520599" cy="572699"/>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48" name="Shape 14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149" name="Shape 149"/>
        <p:cNvGrpSpPr/>
        <p:nvPr/>
      </p:nvGrpSpPr>
      <p:grpSpPr>
        <a:xfrm>
          <a:off x="0" y="0"/>
          <a:ext cx="0" cy="0"/>
          <a:chOff x="0" y="0"/>
          <a:chExt cx="0" cy="0"/>
        </a:xfrm>
      </p:grpSpPr>
      <p:sp>
        <p:nvSpPr>
          <p:cNvPr id="150" name="Shape 150"/>
          <p:cNvSpPr txBox="1"/>
          <p:nvPr>
            <p:ph type="title"/>
          </p:nvPr>
        </p:nvSpPr>
        <p:spPr>
          <a:xfrm>
            <a:off x="311700" y="555600"/>
            <a:ext cx="2807999" cy="755699"/>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151" name="Shape 151"/>
          <p:cNvSpPr txBox="1"/>
          <p:nvPr>
            <p:ph idx="1" type="body"/>
          </p:nvPr>
        </p:nvSpPr>
        <p:spPr>
          <a:xfrm>
            <a:off x="311700" y="1389600"/>
            <a:ext cx="2807999"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152" name="Shape 152"/>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153" name="Shape 153"/>
        <p:cNvGrpSpPr/>
        <p:nvPr/>
      </p:nvGrpSpPr>
      <p:grpSpPr>
        <a:xfrm>
          <a:off x="0" y="0"/>
          <a:ext cx="0" cy="0"/>
          <a:chOff x="0" y="0"/>
          <a:chExt cx="0" cy="0"/>
        </a:xfrm>
      </p:grpSpPr>
      <p:sp>
        <p:nvSpPr>
          <p:cNvPr id="154" name="Shape 154"/>
          <p:cNvSpPr txBox="1"/>
          <p:nvPr>
            <p:ph type="title"/>
          </p:nvPr>
        </p:nvSpPr>
        <p:spPr>
          <a:xfrm>
            <a:off x="490250" y="450150"/>
            <a:ext cx="63678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155" name="Shape 155"/>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599"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156" name="Shape 156"/>
        <p:cNvGrpSpPr/>
        <p:nvPr/>
      </p:nvGrpSpPr>
      <p:grpSpPr>
        <a:xfrm>
          <a:off x="0" y="0"/>
          <a:ext cx="0" cy="0"/>
          <a:chOff x="0" y="0"/>
          <a:chExt cx="0" cy="0"/>
        </a:xfrm>
      </p:grpSpPr>
      <p:sp>
        <p:nvSpPr>
          <p:cNvPr id="157" name="Shape 157"/>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158" name="Shape 158"/>
          <p:cNvSpPr txBox="1"/>
          <p:nvPr>
            <p:ph type="title"/>
          </p:nvPr>
        </p:nvSpPr>
        <p:spPr>
          <a:xfrm>
            <a:off x="265500" y="1233175"/>
            <a:ext cx="4045199" cy="14823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159" name="Shape 159"/>
          <p:cNvSpPr txBox="1"/>
          <p:nvPr>
            <p:ph idx="1" type="subTitle"/>
          </p:nvPr>
        </p:nvSpPr>
        <p:spPr>
          <a:xfrm>
            <a:off x="265500" y="2803075"/>
            <a:ext cx="4045199"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160" name="Shape 160"/>
          <p:cNvSpPr txBox="1"/>
          <p:nvPr>
            <p:ph idx="2" type="body"/>
          </p:nvPr>
        </p:nvSpPr>
        <p:spPr>
          <a:xfrm>
            <a:off x="4939500" y="724075"/>
            <a:ext cx="3837000" cy="3695099"/>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161" name="Shape 16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62" name="Shape 162"/>
        <p:cNvGrpSpPr/>
        <p:nvPr/>
      </p:nvGrpSpPr>
      <p:grpSpPr>
        <a:xfrm>
          <a:off x="0" y="0"/>
          <a:ext cx="0" cy="0"/>
          <a:chOff x="0" y="0"/>
          <a:chExt cx="0" cy="0"/>
        </a:xfrm>
      </p:grpSpPr>
      <p:sp>
        <p:nvSpPr>
          <p:cNvPr id="163" name="Shape 163"/>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164" name="Shape 16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165" name="Shape 165"/>
        <p:cNvGrpSpPr/>
        <p:nvPr/>
      </p:nvGrpSpPr>
      <p:grpSpPr>
        <a:xfrm>
          <a:off x="0" y="0"/>
          <a:ext cx="0" cy="0"/>
          <a:chOff x="0" y="0"/>
          <a:chExt cx="0" cy="0"/>
        </a:xfrm>
      </p:grpSpPr>
      <p:sp>
        <p:nvSpPr>
          <p:cNvPr id="166" name="Shape 166"/>
          <p:cNvSpPr txBox="1"/>
          <p:nvPr>
            <p:ph type="title"/>
          </p:nvPr>
        </p:nvSpPr>
        <p:spPr>
          <a:xfrm>
            <a:off x="311700" y="1106125"/>
            <a:ext cx="8520599" cy="1963500"/>
          </a:xfrm>
          <a:prstGeom prst="rect">
            <a:avLst/>
          </a:prstGeom>
        </p:spPr>
        <p:txBody>
          <a:bodyPr anchorCtr="0" anchor="b" bIns="91425" lIns="91425" rIns="91425" tIns="91425"/>
          <a:lstStyle>
            <a:lvl1pPr lvl="0" rtl="0" algn="ctr">
              <a:spcBef>
                <a:spcPts val="0"/>
              </a:spcBef>
              <a:buSzPct val="100000"/>
              <a:defRPr sz="12000"/>
            </a:lvl1pPr>
            <a:lvl2pPr lvl="1" rtl="0" algn="ctr">
              <a:spcBef>
                <a:spcPts val="0"/>
              </a:spcBef>
              <a:buSzPct val="100000"/>
              <a:defRPr sz="12000"/>
            </a:lvl2pPr>
            <a:lvl3pPr lvl="2" rtl="0" algn="ctr">
              <a:spcBef>
                <a:spcPts val="0"/>
              </a:spcBef>
              <a:buSzPct val="100000"/>
              <a:defRPr sz="12000"/>
            </a:lvl3pPr>
            <a:lvl4pPr lvl="3" rtl="0" algn="ctr">
              <a:spcBef>
                <a:spcPts val="0"/>
              </a:spcBef>
              <a:buSzPct val="100000"/>
              <a:defRPr sz="12000"/>
            </a:lvl4pPr>
            <a:lvl5pPr lvl="4" rtl="0" algn="ctr">
              <a:spcBef>
                <a:spcPts val="0"/>
              </a:spcBef>
              <a:buSzPct val="100000"/>
              <a:defRPr sz="12000"/>
            </a:lvl5pPr>
            <a:lvl6pPr lvl="5" rtl="0" algn="ctr">
              <a:spcBef>
                <a:spcPts val="0"/>
              </a:spcBef>
              <a:buSzPct val="100000"/>
              <a:defRPr sz="12000"/>
            </a:lvl6pPr>
            <a:lvl7pPr lvl="6" rtl="0" algn="ctr">
              <a:spcBef>
                <a:spcPts val="0"/>
              </a:spcBef>
              <a:buSzPct val="100000"/>
              <a:defRPr sz="12000"/>
            </a:lvl7pPr>
            <a:lvl8pPr lvl="7" rtl="0" algn="ctr">
              <a:spcBef>
                <a:spcPts val="0"/>
              </a:spcBef>
              <a:buSzPct val="100000"/>
              <a:defRPr sz="12000"/>
            </a:lvl8pPr>
            <a:lvl9pPr lvl="8" rtl="0" algn="ctr">
              <a:spcBef>
                <a:spcPts val="0"/>
              </a:spcBef>
              <a:buSzPct val="100000"/>
              <a:defRPr sz="12000"/>
            </a:lvl9pPr>
          </a:lstStyle>
          <a:p/>
        </p:txBody>
      </p:sp>
      <p:sp>
        <p:nvSpPr>
          <p:cNvPr id="167" name="Shape 167"/>
          <p:cNvSpPr txBox="1"/>
          <p:nvPr>
            <p:ph idx="1" type="body"/>
          </p:nvPr>
        </p:nvSpPr>
        <p:spPr>
          <a:xfrm>
            <a:off x="311700" y="3152225"/>
            <a:ext cx="8520599"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68" name="Shape 168"/>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69" name="Shape 169"/>
        <p:cNvGrpSpPr/>
        <p:nvPr/>
      </p:nvGrpSpPr>
      <p:grpSpPr>
        <a:xfrm>
          <a:off x="0" y="0"/>
          <a:ext cx="0" cy="0"/>
          <a:chOff x="0" y="0"/>
          <a:chExt cx="0" cy="0"/>
        </a:xfrm>
      </p:grpSpPr>
      <p:sp>
        <p:nvSpPr>
          <p:cNvPr id="170" name="Shape 17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899"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599" cy="572699"/>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7999" cy="755699"/>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7999"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199"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199"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099"/>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699"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599" cy="572699"/>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599"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457200" y="205978"/>
            <a:ext cx="8229600" cy="857400"/>
          </a:xfrm>
          <a:prstGeom prst="rect">
            <a:avLst/>
          </a:prstGeom>
          <a:noFill/>
          <a:ln>
            <a:noFill/>
          </a:ln>
        </p:spPr>
        <p:txBody>
          <a:bodyPr anchorCtr="0" anchor="ctr" bIns="91425" lIns="91425" rIns="91425" tIns="91425"/>
          <a:lstStyle>
            <a:lvl1pPr indent="0" lvl="0" marL="0" marR="0" rtl="0" algn="ctr">
              <a:spcBef>
                <a:spcPts val="0"/>
              </a:spcBef>
              <a:buClr>
                <a:schemeClr val="dk1"/>
              </a:buClr>
              <a:buFont typeface="Calibri"/>
              <a:buNone/>
              <a:defRPr b="0" i="0" sz="4400" u="none" cap="none" strike="noStrike">
                <a:solidFill>
                  <a:schemeClr val="dk1"/>
                </a:solidFill>
                <a:latin typeface="Calibri"/>
                <a:ea typeface="Calibri"/>
                <a:cs typeface="Calibri"/>
                <a:sym typeface="Calibri"/>
              </a:defRPr>
            </a:lvl1pPr>
            <a:lvl2pPr indent="0" lvl="1" marL="0" marR="0" rtl="0" algn="l">
              <a:spcBef>
                <a:spcPts val="0"/>
              </a:spcBef>
              <a:defRPr/>
            </a:lvl2pPr>
            <a:lvl3pPr indent="0" lvl="2" marL="0" marR="0" rtl="0" algn="l">
              <a:spcBef>
                <a:spcPts val="0"/>
              </a:spcBef>
              <a:defRPr/>
            </a:lvl3pPr>
            <a:lvl4pPr indent="0" lvl="3" marL="0" marR="0" rtl="0" algn="l">
              <a:spcBef>
                <a:spcPts val="0"/>
              </a:spcBef>
              <a:defRPr/>
            </a:lvl4pPr>
            <a:lvl5pPr indent="0" lvl="4" marL="0" marR="0" rtl="0" algn="l">
              <a:spcBef>
                <a:spcPts val="0"/>
              </a:spcBef>
              <a:defRPr/>
            </a:lvl5pPr>
            <a:lvl6pPr indent="0" lvl="5" marL="0" marR="0" rtl="0" algn="l">
              <a:spcBef>
                <a:spcPts val="0"/>
              </a:spcBef>
              <a:defRPr/>
            </a:lvl6pPr>
            <a:lvl7pPr indent="0" lvl="6" marL="0" marR="0" rtl="0" algn="l">
              <a:spcBef>
                <a:spcPts val="0"/>
              </a:spcBef>
              <a:defRPr/>
            </a:lvl7pPr>
            <a:lvl8pPr indent="0" lvl="7" marL="0" marR="0" rtl="0" algn="l">
              <a:spcBef>
                <a:spcPts val="0"/>
              </a:spcBef>
              <a:defRPr/>
            </a:lvl8pPr>
            <a:lvl9pPr indent="0" lvl="8" marL="0" marR="0" rtl="0" algn="l">
              <a:spcBef>
                <a:spcPts val="0"/>
              </a:spcBef>
              <a:defRPr/>
            </a:lvl9pPr>
          </a:lstStyle>
          <a:p/>
        </p:txBody>
      </p:sp>
      <p:sp>
        <p:nvSpPr>
          <p:cNvPr id="52" name="Shape 52"/>
          <p:cNvSpPr txBox="1"/>
          <p:nvPr>
            <p:ph idx="1" type="body"/>
          </p:nvPr>
        </p:nvSpPr>
        <p:spPr>
          <a:xfrm>
            <a:off x="457200" y="1200150"/>
            <a:ext cx="8229600" cy="3394500"/>
          </a:xfrm>
          <a:prstGeom prst="rect">
            <a:avLst/>
          </a:prstGeom>
          <a:noFill/>
          <a:ln>
            <a:noFill/>
          </a:ln>
        </p:spPr>
        <p:txBody>
          <a:bodyPr anchorCtr="0" anchor="t" bIns="91425" lIns="91425" rIns="91425" tIns="91425"/>
          <a:lstStyle>
            <a:lvl1pPr indent="-139700" lvl="0" marL="342900" marR="0" rtl="0" algn="l">
              <a:spcBef>
                <a:spcPts val="640"/>
              </a:spcBef>
              <a:buClr>
                <a:schemeClr val="dk1"/>
              </a:buClr>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buClr>
                <a:schemeClr val="dk1"/>
              </a:buClr>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buClr>
                <a:schemeClr val="dk1"/>
              </a:buClr>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Shape 53"/>
          <p:cNvSpPr txBox="1"/>
          <p:nvPr>
            <p:ph idx="10" type="dt"/>
          </p:nvPr>
        </p:nvSpPr>
        <p:spPr>
          <a:xfrm>
            <a:off x="457200" y="4767262"/>
            <a:ext cx="2133599" cy="273900"/>
          </a:xfrm>
          <a:prstGeom prst="rect">
            <a:avLst/>
          </a:prstGeom>
          <a:noFill/>
          <a:ln>
            <a:noFill/>
          </a:ln>
        </p:spPr>
        <p:txBody>
          <a:bodyPr anchorCtr="0" anchor="ctr" bIns="91425" lIns="91425" rIns="91425" tIns="91425"/>
          <a:lstStyle>
            <a:lvl1pPr indent="0" lvl="0" marL="0" marR="0" rtl="0" algn="l">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54" name="Shape 54"/>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ctr">
              <a:spcBef>
                <a:spcPts val="0"/>
              </a:spcBef>
              <a:defRPr b="0" i="0" sz="1200" u="none" cap="none" strike="noStrike">
                <a:solidFill>
                  <a:srgbClr val="888888"/>
                </a:solidFill>
                <a:latin typeface="Calibri"/>
                <a:ea typeface="Calibri"/>
                <a:cs typeface="Calibri"/>
                <a:sym typeface="Calibri"/>
              </a:defRPr>
            </a:lvl1pPr>
            <a:lvl2pPr indent="0" lvl="1" marL="457200" marR="0" rtl="0" algn="l">
              <a:spcBef>
                <a:spcPts val="0"/>
              </a:spcBef>
              <a:defRPr b="0" i="0" sz="1800" u="none" cap="none" strike="noStrike">
                <a:solidFill>
                  <a:schemeClr val="dk1"/>
                </a:solidFill>
                <a:latin typeface="Calibri"/>
                <a:ea typeface="Calibri"/>
                <a:cs typeface="Calibri"/>
                <a:sym typeface="Calibri"/>
              </a:defRPr>
            </a:lvl2pPr>
            <a:lvl3pPr indent="0" lvl="2" marL="914400" marR="0" rtl="0" algn="l">
              <a:spcBef>
                <a:spcPts val="0"/>
              </a:spcBef>
              <a:defRPr b="0" i="0" sz="1800" u="none" cap="none" strike="noStrike">
                <a:solidFill>
                  <a:schemeClr val="dk1"/>
                </a:solidFill>
                <a:latin typeface="Calibri"/>
                <a:ea typeface="Calibri"/>
                <a:cs typeface="Calibri"/>
                <a:sym typeface="Calibri"/>
              </a:defRPr>
            </a:lvl3pPr>
            <a:lvl4pPr indent="0" lvl="3" marL="1371600" marR="0" rtl="0" algn="l">
              <a:spcBef>
                <a:spcPts val="0"/>
              </a:spcBef>
              <a:defRPr b="0" i="0" sz="1800" u="none" cap="none" strike="noStrike">
                <a:solidFill>
                  <a:schemeClr val="dk1"/>
                </a:solidFill>
                <a:latin typeface="Calibri"/>
                <a:ea typeface="Calibri"/>
                <a:cs typeface="Calibri"/>
                <a:sym typeface="Calibri"/>
              </a:defRPr>
            </a:lvl4pPr>
            <a:lvl5pPr indent="0" lvl="4" marL="1828800" marR="0" rtl="0" algn="l">
              <a:spcBef>
                <a:spcPts val="0"/>
              </a:spcBef>
              <a:defRPr b="0" i="0" sz="1800" u="none" cap="none" strike="noStrike">
                <a:solidFill>
                  <a:schemeClr val="dk1"/>
                </a:solidFill>
                <a:latin typeface="Calibri"/>
                <a:ea typeface="Calibri"/>
                <a:cs typeface="Calibri"/>
                <a:sym typeface="Calibri"/>
              </a:defRPr>
            </a:lvl5pPr>
            <a:lvl6pPr indent="0" lvl="5" marL="2286000" marR="0" rtl="0" algn="l">
              <a:spcBef>
                <a:spcPts val="0"/>
              </a:spcBef>
              <a:defRPr b="0" i="0" sz="1800" u="none" cap="none" strike="noStrike">
                <a:solidFill>
                  <a:schemeClr val="dk1"/>
                </a:solidFill>
                <a:latin typeface="Calibri"/>
                <a:ea typeface="Calibri"/>
                <a:cs typeface="Calibri"/>
                <a:sym typeface="Calibri"/>
              </a:defRPr>
            </a:lvl6pPr>
            <a:lvl7pPr indent="0" lvl="6" marL="2743200" marR="0" rtl="0" algn="l">
              <a:spcBef>
                <a:spcPts val="0"/>
              </a:spcBef>
              <a:defRPr b="0" i="0" sz="1800" u="none" cap="none" strike="noStrike">
                <a:solidFill>
                  <a:schemeClr val="dk1"/>
                </a:solidFill>
                <a:latin typeface="Calibri"/>
                <a:ea typeface="Calibri"/>
                <a:cs typeface="Calibri"/>
                <a:sym typeface="Calibri"/>
              </a:defRPr>
            </a:lvl7pPr>
            <a:lvl8pPr indent="0" lvl="7" marL="3200400" marR="0" rtl="0" algn="l">
              <a:spcBef>
                <a:spcPts val="0"/>
              </a:spcBef>
              <a:defRPr b="0" i="0" sz="1800" u="none" cap="none" strike="noStrike">
                <a:solidFill>
                  <a:schemeClr val="dk1"/>
                </a:solidFill>
                <a:latin typeface="Calibri"/>
                <a:ea typeface="Calibri"/>
                <a:cs typeface="Calibri"/>
                <a:sym typeface="Calibri"/>
              </a:defRPr>
            </a:lvl8pPr>
            <a:lvl9pPr indent="0" lvl="8" marL="3657600" marR="0" rtl="0" algn="l">
              <a:spcBef>
                <a:spcPts val="0"/>
              </a:spcBef>
              <a:defRPr b="0" i="0" sz="1800" u="none" cap="none" strike="noStrike">
                <a:solidFill>
                  <a:schemeClr val="dk1"/>
                </a:solidFill>
                <a:latin typeface="Calibri"/>
                <a:ea typeface="Calibri"/>
                <a:cs typeface="Calibri"/>
                <a:sym typeface="Calibri"/>
              </a:defRPr>
            </a:lvl9pPr>
          </a:lstStyle>
          <a:p/>
        </p:txBody>
      </p:sp>
      <p:sp>
        <p:nvSpPr>
          <p:cNvPr id="55" name="Shape 55"/>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25" name="Shape 125"/>
        <p:cNvGrpSpPr/>
        <p:nvPr/>
      </p:nvGrpSpPr>
      <p:grpSpPr>
        <a:xfrm>
          <a:off x="0" y="0"/>
          <a:ext cx="0" cy="0"/>
          <a:chOff x="0" y="0"/>
          <a:chExt cx="0" cy="0"/>
        </a:xfrm>
      </p:grpSpPr>
      <p:sp>
        <p:nvSpPr>
          <p:cNvPr id="126" name="Shape 126"/>
          <p:cNvSpPr txBox="1"/>
          <p:nvPr>
            <p:ph type="title"/>
          </p:nvPr>
        </p:nvSpPr>
        <p:spPr>
          <a:xfrm>
            <a:off x="311700" y="292625"/>
            <a:ext cx="8520599" cy="572699"/>
          </a:xfrm>
          <a:prstGeom prst="rect">
            <a:avLst/>
          </a:prstGeom>
          <a:noFill/>
          <a:ln>
            <a:noFill/>
          </a:ln>
        </p:spPr>
        <p:txBody>
          <a:bodyPr anchorCtr="0" anchor="t" bIns="91425" lIns="91425" rIns="91425" tIns="91425"/>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p:txBody>
      </p:sp>
      <p:sp>
        <p:nvSpPr>
          <p:cNvPr id="127" name="Shape 127"/>
          <p:cNvSpPr txBox="1"/>
          <p:nvPr>
            <p:ph idx="1" type="body"/>
          </p:nvPr>
        </p:nvSpPr>
        <p:spPr>
          <a:xfrm>
            <a:off x="311700" y="1000075"/>
            <a:ext cx="8520599"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defRPr sz="2800">
                <a:solidFill>
                  <a:schemeClr val="dk2"/>
                </a:solidFill>
              </a:defRPr>
            </a:lvl1pPr>
            <a:lvl2pPr lvl="1" rtl="0">
              <a:lnSpc>
                <a:spcPct val="115000"/>
              </a:lnSpc>
              <a:spcBef>
                <a:spcPts val="0"/>
              </a:spcBef>
              <a:spcAft>
                <a:spcPts val="1600"/>
              </a:spcAft>
              <a:buClr>
                <a:schemeClr val="dk2"/>
              </a:buClr>
              <a:buSzPct val="100000"/>
              <a:defRPr sz="2400">
                <a:solidFill>
                  <a:schemeClr val="dk2"/>
                </a:solidFill>
              </a:defRPr>
            </a:lvl2pPr>
            <a:lvl3pPr lvl="2" rtl="0">
              <a:lnSpc>
                <a:spcPct val="115000"/>
              </a:lnSpc>
              <a:spcBef>
                <a:spcPts val="0"/>
              </a:spcBef>
              <a:spcAft>
                <a:spcPts val="1600"/>
              </a:spcAft>
              <a:buClr>
                <a:schemeClr val="dk2"/>
              </a:buClr>
              <a:buSzPct val="100000"/>
              <a:defRPr sz="2400">
                <a:solidFill>
                  <a:schemeClr val="dk2"/>
                </a:solidFill>
              </a:defRPr>
            </a:lvl3pPr>
            <a:lvl4pPr lvl="3" rtl="0">
              <a:lnSpc>
                <a:spcPct val="115000"/>
              </a:lnSpc>
              <a:spcBef>
                <a:spcPts val="0"/>
              </a:spcBef>
              <a:spcAft>
                <a:spcPts val="1600"/>
              </a:spcAft>
              <a:buClr>
                <a:schemeClr val="dk2"/>
              </a:buClr>
              <a:buSzPct val="100000"/>
              <a:defRPr sz="2400">
                <a:solidFill>
                  <a:schemeClr val="dk2"/>
                </a:solidFill>
              </a:defRPr>
            </a:lvl4pPr>
            <a:lvl5pPr lvl="4" rtl="0">
              <a:lnSpc>
                <a:spcPct val="115000"/>
              </a:lnSpc>
              <a:spcBef>
                <a:spcPts val="0"/>
              </a:spcBef>
              <a:spcAft>
                <a:spcPts val="1600"/>
              </a:spcAft>
              <a:buClr>
                <a:schemeClr val="dk2"/>
              </a:buClr>
              <a:buSzPct val="100000"/>
              <a:defRPr sz="2400">
                <a:solidFill>
                  <a:schemeClr val="dk2"/>
                </a:solidFill>
              </a:defRPr>
            </a:lvl5pPr>
            <a:lvl6pPr lvl="5" rtl="0">
              <a:lnSpc>
                <a:spcPct val="115000"/>
              </a:lnSpc>
              <a:spcBef>
                <a:spcPts val="0"/>
              </a:spcBef>
              <a:spcAft>
                <a:spcPts val="1600"/>
              </a:spcAft>
              <a:buClr>
                <a:schemeClr val="dk2"/>
              </a:buClr>
              <a:buSzPct val="100000"/>
              <a:defRPr sz="2400">
                <a:solidFill>
                  <a:schemeClr val="dk2"/>
                </a:solidFill>
              </a:defRPr>
            </a:lvl6pPr>
            <a:lvl7pPr lvl="6" rtl="0">
              <a:lnSpc>
                <a:spcPct val="115000"/>
              </a:lnSpc>
              <a:spcBef>
                <a:spcPts val="0"/>
              </a:spcBef>
              <a:spcAft>
                <a:spcPts val="1600"/>
              </a:spcAft>
              <a:buClr>
                <a:schemeClr val="dk2"/>
              </a:buClr>
              <a:buSzPct val="100000"/>
              <a:defRPr sz="2400">
                <a:solidFill>
                  <a:schemeClr val="dk2"/>
                </a:solidFill>
              </a:defRPr>
            </a:lvl7pPr>
            <a:lvl8pPr lvl="7" rtl="0">
              <a:lnSpc>
                <a:spcPct val="115000"/>
              </a:lnSpc>
              <a:spcBef>
                <a:spcPts val="0"/>
              </a:spcBef>
              <a:spcAft>
                <a:spcPts val="1600"/>
              </a:spcAft>
              <a:buClr>
                <a:schemeClr val="dk2"/>
              </a:buClr>
              <a:buSzPct val="100000"/>
              <a:defRPr sz="2400">
                <a:solidFill>
                  <a:schemeClr val="dk2"/>
                </a:solidFill>
              </a:defRPr>
            </a:lvl8pPr>
            <a:lvl9pPr lvl="8" rtl="0">
              <a:lnSpc>
                <a:spcPct val="115000"/>
              </a:lnSpc>
              <a:spcBef>
                <a:spcPts val="0"/>
              </a:spcBef>
              <a:spcAft>
                <a:spcPts val="1600"/>
              </a:spcAft>
              <a:buClr>
                <a:schemeClr val="dk2"/>
              </a:buClr>
              <a:buSzPct val="100000"/>
              <a:defRPr sz="2400">
                <a:solidFill>
                  <a:schemeClr val="dk2"/>
                </a:solidFill>
              </a:defRPr>
            </a:lvl9pPr>
          </a:lstStyle>
          <a:p/>
        </p:txBody>
      </p:sp>
      <p:sp>
        <p:nvSpPr>
          <p:cNvPr id="128" name="Shape 128"/>
          <p:cNvSpPr txBox="1"/>
          <p:nvPr>
            <p:ph idx="12" type="sldNum"/>
          </p:nvPr>
        </p:nvSpPr>
        <p:spPr>
          <a:xfrm>
            <a:off x="8472457" y="4663216"/>
            <a:ext cx="548699"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rPr>
              <a:t>‹#›</a:t>
            </a:fld>
          </a:p>
        </p:txBody>
      </p:sp>
      <p:sp>
        <p:nvSpPr>
          <p:cNvPr id="129" name="Shape 129"/>
          <p:cNvSpPr/>
          <p:nvPr/>
        </p:nvSpPr>
        <p:spPr>
          <a:xfrm flipH="1" rot="10800000">
            <a:off x="414550" y="824141"/>
            <a:ext cx="8314800" cy="11699"/>
          </a:xfrm>
          <a:prstGeom prst="rect">
            <a:avLst/>
          </a:prstGeom>
          <a:solidFill>
            <a:srgbClr val="805BA0"/>
          </a:solidFill>
          <a:ln cap="flat" cmpd="sng" w="9525">
            <a:solidFill>
              <a:srgbClr val="805BA0"/>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t/>
            </a:r>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00.png"/><Relationship Id="rId4" Type="http://schemas.openxmlformats.org/officeDocument/2006/relationships/image" Target="../media/image04.png"/><Relationship Id="rId5" Type="http://schemas.openxmlformats.org/officeDocument/2006/relationships/image" Target="../media/image03.png"/><Relationship Id="rId6" Type="http://schemas.openxmlformats.org/officeDocument/2006/relationships/image" Target="../media/image02.png"/><Relationship Id="rId7" Type="http://schemas.openxmlformats.org/officeDocument/2006/relationships/image" Target="../media/image05.png"/><Relationship Id="rId8" Type="http://schemas.openxmlformats.org/officeDocument/2006/relationships/image" Target="../media/image0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30.jpg"/><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0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06.png"/><Relationship Id="rId5" Type="http://schemas.openxmlformats.org/officeDocument/2006/relationships/image" Target="../media/image07.png"/><Relationship Id="rId6" Type="http://schemas.openxmlformats.org/officeDocument/2006/relationships/image" Target="../media/image0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174" name="Shape 174"/>
        <p:cNvGrpSpPr/>
        <p:nvPr/>
      </p:nvGrpSpPr>
      <p:grpSpPr>
        <a:xfrm>
          <a:off x="0" y="0"/>
          <a:ext cx="0" cy="0"/>
          <a:chOff x="0" y="0"/>
          <a:chExt cx="0" cy="0"/>
        </a:xfrm>
      </p:grpSpPr>
      <p:pic>
        <p:nvPicPr>
          <p:cNvPr id="175" name="Shape 175"/>
          <p:cNvPicPr preferRelativeResize="0"/>
          <p:nvPr/>
        </p:nvPicPr>
        <p:blipFill rotWithShape="1">
          <a:blip r:embed="rId3">
            <a:alphaModFix/>
          </a:blip>
          <a:srcRect b="0" l="0" r="0" t="0"/>
          <a:stretch/>
        </p:blipFill>
        <p:spPr>
          <a:xfrm>
            <a:off x="1527362" y="1058374"/>
            <a:ext cx="1572600" cy="1572600"/>
          </a:xfrm>
          <a:prstGeom prst="rect">
            <a:avLst/>
          </a:prstGeom>
          <a:noFill/>
          <a:ln>
            <a:noFill/>
          </a:ln>
        </p:spPr>
      </p:pic>
      <p:sp>
        <p:nvSpPr>
          <p:cNvPr id="176" name="Shape 176"/>
          <p:cNvSpPr txBox="1"/>
          <p:nvPr>
            <p:ph type="ctrTitle"/>
          </p:nvPr>
        </p:nvSpPr>
        <p:spPr>
          <a:xfrm>
            <a:off x="2905813" y="1293433"/>
            <a:ext cx="4245900" cy="1102500"/>
          </a:xfrm>
          <a:prstGeom prst="rect">
            <a:avLst/>
          </a:prstGeom>
          <a:noFill/>
          <a:ln>
            <a:noFill/>
          </a:ln>
        </p:spPr>
        <p:txBody>
          <a:bodyPr anchorCtr="0" anchor="ctr" bIns="45700" lIns="91425" rIns="91425" tIns="45700">
            <a:noAutofit/>
          </a:bodyPr>
          <a:lstStyle/>
          <a:p>
            <a:pPr indent="0" lvl="0" marL="0" marR="0" rtl="0" algn="ctr">
              <a:spcBef>
                <a:spcPts val="0"/>
              </a:spcBef>
              <a:buClr>
                <a:schemeClr val="lt1"/>
              </a:buClr>
              <a:buSzPct val="25000"/>
              <a:buFont typeface="Raleway"/>
              <a:buNone/>
            </a:pPr>
            <a:r>
              <a:rPr b="0" i="0" lang="en" sz="7200" u="none" cap="none" strike="noStrike">
                <a:solidFill>
                  <a:schemeClr val="lt1"/>
                </a:solidFill>
                <a:latin typeface="Raleway"/>
                <a:ea typeface="Raleway"/>
                <a:cs typeface="Raleway"/>
                <a:sym typeface="Raleway"/>
              </a:rPr>
              <a:t>NightOwl</a:t>
            </a:r>
          </a:p>
        </p:txBody>
      </p:sp>
      <p:sp>
        <p:nvSpPr>
          <p:cNvPr id="177" name="Shape 177"/>
          <p:cNvSpPr txBox="1"/>
          <p:nvPr>
            <p:ph idx="1" type="subTitle"/>
          </p:nvPr>
        </p:nvSpPr>
        <p:spPr>
          <a:xfrm>
            <a:off x="0" y="4445650"/>
            <a:ext cx="9144000" cy="445199"/>
          </a:xfrm>
          <a:prstGeom prst="rect">
            <a:avLst/>
          </a:prstGeom>
          <a:noFill/>
          <a:ln>
            <a:noFill/>
          </a:ln>
        </p:spPr>
        <p:txBody>
          <a:bodyPr anchorCtr="0" anchor="t" bIns="45700" lIns="91425" rIns="91425" tIns="45700">
            <a:noAutofit/>
          </a:bodyPr>
          <a:lstStyle/>
          <a:p>
            <a:pPr indent="0" lvl="0" marL="0" marR="0" rtl="0">
              <a:spcBef>
                <a:spcPts val="0"/>
              </a:spcBef>
              <a:buClr>
                <a:srgbClr val="FFFFFF"/>
              </a:buClr>
              <a:buSzPct val="25000"/>
              <a:buFont typeface="Arial"/>
              <a:buNone/>
            </a:pPr>
            <a:r>
              <a:rPr lang="en" sz="2200">
                <a:solidFill>
                  <a:srgbClr val="FFFFFF"/>
                </a:solidFill>
                <a:latin typeface="Helvetica Neue"/>
                <a:ea typeface="Helvetica Neue"/>
                <a:cs typeface="Helvetica Neue"/>
                <a:sym typeface="Helvetica Neue"/>
              </a:rPr>
              <a:t>Griffin Dietz - Lachlan Green - Zara Saraon - </a:t>
            </a:r>
            <a:r>
              <a:rPr lang="en" sz="2200">
                <a:solidFill>
                  <a:schemeClr val="lt1"/>
                </a:solidFill>
                <a:latin typeface="Helvetica Neue"/>
                <a:ea typeface="Helvetica Neue"/>
                <a:cs typeface="Helvetica Neue"/>
                <a:sym typeface="Helvetica Neue"/>
              </a:rPr>
              <a:t>Evan Nixon - Priyanka Rao</a:t>
            </a:r>
            <a:r>
              <a:rPr lang="en" sz="2200">
                <a:solidFill>
                  <a:srgbClr val="FFFFFF"/>
                </a:solidFill>
                <a:latin typeface="Helvetica Neue"/>
                <a:ea typeface="Helvetica Neue"/>
                <a:cs typeface="Helvetica Neue"/>
                <a:sym typeface="Helvetica Neue"/>
              </a:rPr>
              <a:t>  </a:t>
            </a:r>
          </a:p>
        </p:txBody>
      </p:sp>
      <p:pic>
        <p:nvPicPr>
          <p:cNvPr id="178" name="Shape 178"/>
          <p:cNvPicPr preferRelativeResize="0"/>
          <p:nvPr/>
        </p:nvPicPr>
        <p:blipFill>
          <a:blip r:embed="rId4">
            <a:alphaModFix/>
          </a:blip>
          <a:stretch>
            <a:fillRect/>
          </a:stretch>
        </p:blipFill>
        <p:spPr>
          <a:xfrm>
            <a:off x="305924" y="3205675"/>
            <a:ext cx="1221423" cy="1221423"/>
          </a:xfrm>
          <a:prstGeom prst="rect">
            <a:avLst/>
          </a:prstGeom>
          <a:noFill/>
          <a:ln>
            <a:noFill/>
          </a:ln>
        </p:spPr>
      </p:pic>
      <p:pic>
        <p:nvPicPr>
          <p:cNvPr id="179" name="Shape 179"/>
          <p:cNvPicPr preferRelativeResize="0"/>
          <p:nvPr/>
        </p:nvPicPr>
        <p:blipFill>
          <a:blip r:embed="rId5">
            <a:alphaModFix/>
          </a:blip>
          <a:stretch>
            <a:fillRect/>
          </a:stretch>
        </p:blipFill>
        <p:spPr>
          <a:xfrm>
            <a:off x="2159112" y="3205686"/>
            <a:ext cx="1221424" cy="1221398"/>
          </a:xfrm>
          <a:prstGeom prst="rect">
            <a:avLst/>
          </a:prstGeom>
          <a:noFill/>
          <a:ln>
            <a:noFill/>
          </a:ln>
        </p:spPr>
      </p:pic>
      <p:pic>
        <p:nvPicPr>
          <p:cNvPr id="180" name="Shape 180"/>
          <p:cNvPicPr preferRelativeResize="0"/>
          <p:nvPr/>
        </p:nvPicPr>
        <p:blipFill>
          <a:blip r:embed="rId6">
            <a:alphaModFix/>
          </a:blip>
          <a:stretch>
            <a:fillRect/>
          </a:stretch>
        </p:blipFill>
        <p:spPr>
          <a:xfrm>
            <a:off x="3904250" y="3179875"/>
            <a:ext cx="1273025" cy="1273025"/>
          </a:xfrm>
          <a:prstGeom prst="rect">
            <a:avLst/>
          </a:prstGeom>
          <a:noFill/>
          <a:ln>
            <a:noFill/>
          </a:ln>
        </p:spPr>
      </p:pic>
      <p:pic>
        <p:nvPicPr>
          <p:cNvPr id="181" name="Shape 181"/>
          <p:cNvPicPr preferRelativeResize="0"/>
          <p:nvPr/>
        </p:nvPicPr>
        <p:blipFill>
          <a:blip r:embed="rId7">
            <a:alphaModFix/>
          </a:blip>
          <a:stretch>
            <a:fillRect/>
          </a:stretch>
        </p:blipFill>
        <p:spPr>
          <a:xfrm>
            <a:off x="5701000" y="3157600"/>
            <a:ext cx="1317525" cy="1317550"/>
          </a:xfrm>
          <a:prstGeom prst="rect">
            <a:avLst/>
          </a:prstGeom>
          <a:noFill/>
          <a:ln>
            <a:noFill/>
          </a:ln>
        </p:spPr>
      </p:pic>
      <p:pic>
        <p:nvPicPr>
          <p:cNvPr id="182" name="Shape 182"/>
          <p:cNvPicPr preferRelativeResize="0"/>
          <p:nvPr/>
        </p:nvPicPr>
        <p:blipFill>
          <a:blip r:embed="rId8">
            <a:alphaModFix/>
          </a:blip>
          <a:stretch>
            <a:fillRect/>
          </a:stretch>
        </p:blipFill>
        <p:spPr>
          <a:xfrm>
            <a:off x="7503675" y="3157612"/>
            <a:ext cx="1317525" cy="1317525"/>
          </a:xfrm>
          <a:prstGeom prst="rect">
            <a:avLst/>
          </a:prstGeom>
          <a:noFill/>
          <a:ln>
            <a:noFill/>
          </a:ln>
        </p:spPr>
      </p:pic>
      <p:sp>
        <p:nvSpPr>
          <p:cNvPr id="183" name="Shape 183"/>
          <p:cNvSpPr txBox="1"/>
          <p:nvPr/>
        </p:nvSpPr>
        <p:spPr>
          <a:xfrm>
            <a:off x="2378400" y="2294602"/>
            <a:ext cx="4387199" cy="892500"/>
          </a:xfrm>
          <a:prstGeom prst="rect">
            <a:avLst/>
          </a:prstGeom>
          <a:noFill/>
          <a:ln>
            <a:noFill/>
          </a:ln>
        </p:spPr>
        <p:txBody>
          <a:bodyPr anchorCtr="0" anchor="t" bIns="91425" lIns="91425" rIns="91425" tIns="91425">
            <a:noAutofit/>
          </a:bodyPr>
          <a:lstStyle/>
          <a:p>
            <a:pPr lvl="0" rtl="0" algn="ctr">
              <a:spcBef>
                <a:spcPts val="0"/>
              </a:spcBef>
              <a:buNone/>
            </a:pPr>
            <a:r>
              <a:rPr lang="en" sz="2400">
                <a:solidFill>
                  <a:srgbClr val="FFFFFF"/>
                </a:solidFill>
                <a:latin typeface="Helvetica Neue"/>
                <a:ea typeface="Helvetica Neue"/>
                <a:cs typeface="Helvetica Neue"/>
                <a:sym typeface="Helvetica Neue"/>
              </a:rPr>
              <a:t>Field Test</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0" name="Shape 260"/>
        <p:cNvGrpSpPr/>
        <p:nvPr/>
      </p:nvGrpSpPr>
      <p:grpSpPr>
        <a:xfrm>
          <a:off x="0" y="0"/>
          <a:ext cx="0" cy="0"/>
          <a:chOff x="0" y="0"/>
          <a:chExt cx="0" cy="0"/>
        </a:xfrm>
      </p:grpSpPr>
      <p:sp>
        <p:nvSpPr>
          <p:cNvPr id="261" name="Shape 261"/>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1: Add your classes (Simple)</a:t>
            </a:r>
          </a:p>
        </p:txBody>
      </p:sp>
      <p:pic>
        <p:nvPicPr>
          <p:cNvPr id="262" name="Shape 262"/>
          <p:cNvPicPr preferRelativeResize="0"/>
          <p:nvPr/>
        </p:nvPicPr>
        <p:blipFill>
          <a:blip r:embed="rId3">
            <a:alphaModFix/>
          </a:blip>
          <a:stretch>
            <a:fillRect/>
          </a:stretch>
        </p:blipFill>
        <p:spPr>
          <a:xfrm>
            <a:off x="6870447" y="1241257"/>
            <a:ext cx="1925797" cy="3344251"/>
          </a:xfrm>
          <a:prstGeom prst="rect">
            <a:avLst/>
          </a:prstGeom>
          <a:noFill/>
          <a:ln cap="flat" cmpd="sng" w="9525">
            <a:solidFill>
              <a:schemeClr val="dk2"/>
            </a:solidFill>
            <a:prstDash val="solid"/>
            <a:round/>
            <a:headEnd len="med" w="med" type="none"/>
            <a:tailEnd len="med" w="med" type="none"/>
          </a:ln>
        </p:spPr>
      </p:pic>
      <p:pic>
        <p:nvPicPr>
          <p:cNvPr id="263" name="Shape 263"/>
          <p:cNvPicPr preferRelativeResize="0"/>
          <p:nvPr/>
        </p:nvPicPr>
        <p:blipFill>
          <a:blip r:embed="rId4">
            <a:alphaModFix/>
          </a:blip>
          <a:stretch>
            <a:fillRect/>
          </a:stretch>
        </p:blipFill>
        <p:spPr>
          <a:xfrm>
            <a:off x="2521348" y="1241772"/>
            <a:ext cx="1880174" cy="3343219"/>
          </a:xfrm>
          <a:prstGeom prst="rect">
            <a:avLst/>
          </a:prstGeom>
          <a:noFill/>
          <a:ln cap="flat" cmpd="sng" w="9525">
            <a:solidFill>
              <a:schemeClr val="dk2"/>
            </a:solidFill>
            <a:prstDash val="solid"/>
            <a:round/>
            <a:headEnd len="med" w="med" type="none"/>
            <a:tailEnd len="med" w="med" type="none"/>
          </a:ln>
        </p:spPr>
      </p:pic>
      <p:pic>
        <p:nvPicPr>
          <p:cNvPr id="264" name="Shape 264"/>
          <p:cNvPicPr preferRelativeResize="0"/>
          <p:nvPr/>
        </p:nvPicPr>
        <p:blipFill>
          <a:blip r:embed="rId5">
            <a:alphaModFix/>
          </a:blip>
          <a:stretch>
            <a:fillRect/>
          </a:stretch>
        </p:blipFill>
        <p:spPr>
          <a:xfrm>
            <a:off x="4695885" y="1241757"/>
            <a:ext cx="1880174" cy="3343250"/>
          </a:xfrm>
          <a:prstGeom prst="rect">
            <a:avLst/>
          </a:prstGeom>
          <a:noFill/>
          <a:ln cap="flat" cmpd="sng" w="9525">
            <a:solidFill>
              <a:schemeClr val="dk2"/>
            </a:solidFill>
            <a:prstDash val="solid"/>
            <a:round/>
            <a:headEnd len="med" w="med" type="none"/>
            <a:tailEnd len="med" w="med" type="none"/>
          </a:ln>
        </p:spPr>
      </p:pic>
      <p:pic>
        <p:nvPicPr>
          <p:cNvPr id="265" name="Shape 265"/>
          <p:cNvPicPr preferRelativeResize="0"/>
          <p:nvPr/>
        </p:nvPicPr>
        <p:blipFill>
          <a:blip r:embed="rId6">
            <a:alphaModFix/>
          </a:blip>
          <a:stretch>
            <a:fillRect/>
          </a:stretch>
        </p:blipFill>
        <p:spPr>
          <a:xfrm>
            <a:off x="373366" y="1241757"/>
            <a:ext cx="1880180" cy="3344251"/>
          </a:xfrm>
          <a:prstGeom prst="rect">
            <a:avLst/>
          </a:prstGeom>
          <a:noFill/>
          <a:ln cap="flat" cmpd="sng" w="9525">
            <a:solidFill>
              <a:schemeClr val="dk2"/>
            </a:solidFill>
            <a:prstDash val="solid"/>
            <a:round/>
            <a:headEnd len="med" w="med" type="none"/>
            <a:tailEnd len="med" w="med" type="none"/>
          </a:ln>
        </p:spPr>
      </p:pic>
      <p:cxnSp>
        <p:nvCxnSpPr>
          <p:cNvPr id="266" name="Shape 266"/>
          <p:cNvCxnSpPr/>
          <p:nvPr/>
        </p:nvCxnSpPr>
        <p:spPr>
          <a:xfrm>
            <a:off x="-1893152" y="1389757"/>
            <a:ext cx="2235000" cy="1189499"/>
          </a:xfrm>
          <a:prstGeom prst="straightConnector1">
            <a:avLst/>
          </a:prstGeom>
          <a:noFill/>
          <a:ln cap="flat" cmpd="sng" w="28575">
            <a:solidFill>
              <a:srgbClr val="BF9000"/>
            </a:solidFill>
            <a:prstDash val="solid"/>
            <a:round/>
            <a:headEnd len="lg" w="lg" type="oval"/>
            <a:tailEnd len="lg" w="lg" type="triangle"/>
          </a:ln>
        </p:spPr>
      </p:cxnSp>
      <p:sp>
        <p:nvSpPr>
          <p:cNvPr id="267" name="Shape 267"/>
          <p:cNvSpPr txBox="1"/>
          <p:nvPr/>
        </p:nvSpPr>
        <p:spPr>
          <a:xfrm>
            <a:off x="1924325" y="4345782"/>
            <a:ext cx="1598400" cy="785700"/>
          </a:xfrm>
          <a:prstGeom prst="rect">
            <a:avLst/>
          </a:prstGeom>
          <a:noFill/>
          <a:ln>
            <a:noFill/>
          </a:ln>
        </p:spPr>
        <p:txBody>
          <a:bodyPr anchorCtr="0" anchor="t" bIns="91425" lIns="91425" rIns="91425" tIns="91425">
            <a:noAutofit/>
          </a:bodyPr>
          <a:lstStyle/>
          <a:p>
            <a:pPr lvl="0" rtl="0">
              <a:spcBef>
                <a:spcPts val="0"/>
              </a:spcBef>
              <a:buNone/>
            </a:pPr>
            <a:r>
              <a:rPr b="1" lang="en" sz="3600">
                <a:solidFill>
                  <a:srgbClr val="BF9000"/>
                </a:solidFill>
                <a:latin typeface="Consolas"/>
                <a:ea typeface="Consolas"/>
                <a:cs typeface="Consolas"/>
                <a:sym typeface="Consolas"/>
              </a:rPr>
              <a:t>...</a:t>
            </a:r>
            <a:r>
              <a:rPr b="1" lang="en" sz="3600">
                <a:latin typeface="Consolas"/>
                <a:ea typeface="Consolas"/>
                <a:cs typeface="Consolas"/>
                <a:sym typeface="Consolas"/>
              </a:rPr>
              <a:t> </a:t>
            </a:r>
          </a:p>
        </p:txBody>
      </p:sp>
      <p:cxnSp>
        <p:nvCxnSpPr>
          <p:cNvPr id="268" name="Shape 268"/>
          <p:cNvCxnSpPr>
            <a:endCxn id="264" idx="1"/>
          </p:cNvCxnSpPr>
          <p:nvPr/>
        </p:nvCxnSpPr>
        <p:spPr>
          <a:xfrm>
            <a:off x="3633885" y="2175382"/>
            <a:ext cx="1062000" cy="738000"/>
          </a:xfrm>
          <a:prstGeom prst="straightConnector1">
            <a:avLst/>
          </a:prstGeom>
          <a:noFill/>
          <a:ln cap="flat" cmpd="sng" w="28575">
            <a:solidFill>
              <a:srgbClr val="BF9000"/>
            </a:solidFill>
            <a:prstDash val="solid"/>
            <a:round/>
            <a:headEnd len="lg" w="lg" type="oval"/>
            <a:tailEnd len="lg" w="lg" type="triangle"/>
          </a:ln>
        </p:spPr>
      </p:cxnSp>
      <p:sp>
        <p:nvSpPr>
          <p:cNvPr id="269" name="Shape 269"/>
          <p:cNvSpPr txBox="1"/>
          <p:nvPr/>
        </p:nvSpPr>
        <p:spPr>
          <a:xfrm>
            <a:off x="6271110" y="4313357"/>
            <a:ext cx="1598400" cy="785700"/>
          </a:xfrm>
          <a:prstGeom prst="rect">
            <a:avLst/>
          </a:prstGeom>
          <a:noFill/>
          <a:ln>
            <a:noFill/>
          </a:ln>
        </p:spPr>
        <p:txBody>
          <a:bodyPr anchorCtr="0" anchor="t" bIns="91425" lIns="91425" rIns="91425" tIns="91425">
            <a:noAutofit/>
          </a:bodyPr>
          <a:lstStyle/>
          <a:p>
            <a:pPr lvl="0" rtl="0">
              <a:spcBef>
                <a:spcPts val="0"/>
              </a:spcBef>
              <a:buNone/>
            </a:pPr>
            <a:r>
              <a:rPr b="1" lang="en" sz="3600">
                <a:solidFill>
                  <a:srgbClr val="BF9000"/>
                </a:solidFill>
                <a:latin typeface="Consolas"/>
                <a:ea typeface="Consolas"/>
                <a:cs typeface="Consolas"/>
                <a:sym typeface="Consolas"/>
              </a:rPr>
              <a:t>...</a:t>
            </a:r>
            <a:r>
              <a:rPr b="1" lang="en" sz="3600">
                <a:latin typeface="Consolas"/>
                <a:ea typeface="Consolas"/>
                <a:cs typeface="Consolas"/>
                <a:sym typeface="Consolas"/>
              </a:rPr>
              <a:t> </a:t>
            </a:r>
          </a:p>
        </p:txBody>
      </p:sp>
      <p:sp>
        <p:nvSpPr>
          <p:cNvPr id="270" name="Shape 270"/>
          <p:cNvSpPr/>
          <p:nvPr/>
        </p:nvSpPr>
        <p:spPr>
          <a:xfrm>
            <a:off x="8203075" y="3420975"/>
            <a:ext cx="794999" cy="505799"/>
          </a:xfrm>
          <a:prstGeom prst="rect">
            <a:avLst/>
          </a:prstGeom>
          <a:solidFill>
            <a:srgbClr val="7F6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solidFill>
                  <a:srgbClr val="FFFFFF"/>
                </a:solidFill>
              </a:rPr>
              <a:t>Done</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 name="Shape 274"/>
        <p:cNvGrpSpPr/>
        <p:nvPr/>
      </p:nvGrpSpPr>
      <p:grpSpPr>
        <a:xfrm>
          <a:off x="0" y="0"/>
          <a:ext cx="0" cy="0"/>
          <a:chOff x="0" y="0"/>
          <a:chExt cx="0" cy="0"/>
        </a:xfrm>
      </p:grpSpPr>
      <p:sp>
        <p:nvSpPr>
          <p:cNvPr id="275" name="Shape 275"/>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2: Pick 2 classes to get help with (Moderate)</a:t>
            </a:r>
          </a:p>
        </p:txBody>
      </p:sp>
      <p:pic>
        <p:nvPicPr>
          <p:cNvPr id="276" name="Shape 276"/>
          <p:cNvPicPr preferRelativeResize="0"/>
          <p:nvPr/>
        </p:nvPicPr>
        <p:blipFill>
          <a:blip r:embed="rId3">
            <a:alphaModFix/>
          </a:blip>
          <a:stretch>
            <a:fillRect/>
          </a:stretch>
        </p:blipFill>
        <p:spPr>
          <a:xfrm>
            <a:off x="252400" y="1249603"/>
            <a:ext cx="1945087" cy="3336330"/>
          </a:xfrm>
          <a:prstGeom prst="rect">
            <a:avLst/>
          </a:prstGeom>
          <a:noFill/>
          <a:ln cap="flat" cmpd="sng" w="9525">
            <a:solidFill>
              <a:schemeClr val="dk2"/>
            </a:solidFill>
            <a:prstDash val="solid"/>
            <a:round/>
            <a:headEnd len="med" w="med" type="none"/>
            <a:tailEnd len="med" w="med" type="none"/>
          </a:ln>
        </p:spPr>
      </p:pic>
      <p:pic>
        <p:nvPicPr>
          <p:cNvPr id="277" name="Shape 277"/>
          <p:cNvPicPr preferRelativeResize="0"/>
          <p:nvPr/>
        </p:nvPicPr>
        <p:blipFill>
          <a:blip r:embed="rId4">
            <a:alphaModFix/>
          </a:blip>
          <a:stretch>
            <a:fillRect/>
          </a:stretch>
        </p:blipFill>
        <p:spPr>
          <a:xfrm>
            <a:off x="4723792" y="1249575"/>
            <a:ext cx="1945109" cy="3336387"/>
          </a:xfrm>
          <a:prstGeom prst="rect">
            <a:avLst/>
          </a:prstGeom>
          <a:noFill/>
          <a:ln cap="flat" cmpd="sng" w="9525">
            <a:solidFill>
              <a:schemeClr val="dk2"/>
            </a:solidFill>
            <a:prstDash val="solid"/>
            <a:round/>
            <a:headEnd len="med" w="med" type="none"/>
            <a:tailEnd len="med" w="med" type="none"/>
          </a:ln>
        </p:spPr>
      </p:pic>
      <p:pic>
        <p:nvPicPr>
          <p:cNvPr id="278" name="Shape 278"/>
          <p:cNvPicPr preferRelativeResize="0"/>
          <p:nvPr/>
        </p:nvPicPr>
        <p:blipFill>
          <a:blip r:embed="rId5">
            <a:alphaModFix/>
          </a:blip>
          <a:stretch>
            <a:fillRect/>
          </a:stretch>
        </p:blipFill>
        <p:spPr>
          <a:xfrm>
            <a:off x="2488101" y="1249575"/>
            <a:ext cx="1945109" cy="3336367"/>
          </a:xfrm>
          <a:prstGeom prst="rect">
            <a:avLst/>
          </a:prstGeom>
          <a:noFill/>
          <a:ln cap="flat" cmpd="sng" w="9525">
            <a:solidFill>
              <a:schemeClr val="dk2"/>
            </a:solidFill>
            <a:prstDash val="solid"/>
            <a:round/>
            <a:headEnd len="med" w="med" type="none"/>
            <a:tailEnd len="med" w="med" type="none"/>
          </a:ln>
        </p:spPr>
      </p:pic>
      <p:cxnSp>
        <p:nvCxnSpPr>
          <p:cNvPr id="279" name="Shape 279"/>
          <p:cNvCxnSpPr>
            <a:endCxn id="278" idx="1"/>
          </p:cNvCxnSpPr>
          <p:nvPr/>
        </p:nvCxnSpPr>
        <p:spPr>
          <a:xfrm>
            <a:off x="1241301" y="2797459"/>
            <a:ext cx="1246800" cy="120300"/>
          </a:xfrm>
          <a:prstGeom prst="straightConnector1">
            <a:avLst/>
          </a:prstGeom>
          <a:noFill/>
          <a:ln cap="flat" cmpd="sng" w="28575">
            <a:solidFill>
              <a:srgbClr val="BF9000"/>
            </a:solidFill>
            <a:prstDash val="solid"/>
            <a:round/>
            <a:headEnd len="lg" w="lg" type="oval"/>
            <a:tailEnd len="lg" w="lg" type="triangle"/>
          </a:ln>
        </p:spPr>
      </p:cxnSp>
      <p:cxnSp>
        <p:nvCxnSpPr>
          <p:cNvPr id="280" name="Shape 280"/>
          <p:cNvCxnSpPr>
            <a:endCxn id="277" idx="1"/>
          </p:cNvCxnSpPr>
          <p:nvPr/>
        </p:nvCxnSpPr>
        <p:spPr>
          <a:xfrm flipH="1" rot="10800000">
            <a:off x="3351592" y="2917768"/>
            <a:ext cx="1372200" cy="1174200"/>
          </a:xfrm>
          <a:prstGeom prst="straightConnector1">
            <a:avLst/>
          </a:prstGeom>
          <a:noFill/>
          <a:ln cap="flat" cmpd="sng" w="28575">
            <a:solidFill>
              <a:srgbClr val="BF9000"/>
            </a:solidFill>
            <a:prstDash val="solid"/>
            <a:round/>
            <a:headEnd len="lg" w="lg" type="oval"/>
            <a:tailEnd len="lg" w="lg" type="triangle"/>
          </a:ln>
        </p:spPr>
      </p:cxnSp>
      <p:pic>
        <p:nvPicPr>
          <p:cNvPr id="281" name="Shape 281"/>
          <p:cNvPicPr preferRelativeResize="0"/>
          <p:nvPr/>
        </p:nvPicPr>
        <p:blipFill>
          <a:blip r:embed="rId6">
            <a:alphaModFix/>
          </a:blip>
          <a:stretch>
            <a:fillRect/>
          </a:stretch>
        </p:blipFill>
        <p:spPr>
          <a:xfrm>
            <a:off x="6959503" y="1249605"/>
            <a:ext cx="1875721" cy="3336327"/>
          </a:xfrm>
          <a:prstGeom prst="rect">
            <a:avLst/>
          </a:prstGeom>
          <a:noFill/>
          <a:ln cap="flat" cmpd="sng" w="9525">
            <a:solidFill>
              <a:schemeClr val="dk2"/>
            </a:solidFill>
            <a:prstDash val="solid"/>
            <a:round/>
            <a:headEnd len="med" w="med" type="none"/>
            <a:tailEnd len="med" w="med" type="none"/>
          </a:ln>
        </p:spPr>
      </p:pic>
      <p:sp>
        <p:nvSpPr>
          <p:cNvPr id="282" name="Shape 282"/>
          <p:cNvSpPr txBox="1"/>
          <p:nvPr/>
        </p:nvSpPr>
        <p:spPr>
          <a:xfrm>
            <a:off x="6360783" y="4293273"/>
            <a:ext cx="1878600" cy="923399"/>
          </a:xfrm>
          <a:prstGeom prst="rect">
            <a:avLst/>
          </a:prstGeom>
          <a:noFill/>
          <a:ln>
            <a:noFill/>
          </a:ln>
        </p:spPr>
        <p:txBody>
          <a:bodyPr anchorCtr="0" anchor="t" bIns="91425" lIns="91425" rIns="91425" tIns="91425">
            <a:noAutofit/>
          </a:bodyPr>
          <a:lstStyle/>
          <a:p>
            <a:pPr lvl="0" rtl="0">
              <a:spcBef>
                <a:spcPts val="0"/>
              </a:spcBef>
              <a:buNone/>
            </a:pPr>
            <a:r>
              <a:rPr b="1" lang="en" sz="3600">
                <a:solidFill>
                  <a:srgbClr val="BF9000"/>
                </a:solidFill>
                <a:latin typeface="Consolas"/>
                <a:ea typeface="Consolas"/>
                <a:cs typeface="Consolas"/>
                <a:sym typeface="Consolas"/>
              </a:rPr>
              <a:t>...</a:t>
            </a:r>
            <a:r>
              <a:rPr b="1" lang="en" sz="3600">
                <a:latin typeface="Consolas"/>
                <a:ea typeface="Consolas"/>
                <a:cs typeface="Consolas"/>
                <a:sym typeface="Consolas"/>
              </a:rPr>
              <a:t> </a:t>
            </a:r>
          </a:p>
        </p:txBody>
      </p:sp>
      <p:sp>
        <p:nvSpPr>
          <p:cNvPr id="283" name="Shape 283"/>
          <p:cNvSpPr/>
          <p:nvPr/>
        </p:nvSpPr>
        <p:spPr>
          <a:xfrm>
            <a:off x="8203075" y="3420975"/>
            <a:ext cx="794999" cy="505799"/>
          </a:xfrm>
          <a:prstGeom prst="rect">
            <a:avLst/>
          </a:prstGeom>
          <a:solidFill>
            <a:srgbClr val="7F6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solidFill>
                  <a:srgbClr val="FFFFFF"/>
                </a:solidFill>
              </a:rPr>
              <a:t>Done</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3: Reach out to classmates (Complex)</a:t>
            </a:r>
          </a:p>
        </p:txBody>
      </p:sp>
      <p:pic>
        <p:nvPicPr>
          <p:cNvPr id="289" name="Shape 289"/>
          <p:cNvPicPr preferRelativeResize="0"/>
          <p:nvPr/>
        </p:nvPicPr>
        <p:blipFill>
          <a:blip r:embed="rId3">
            <a:alphaModFix/>
          </a:blip>
          <a:stretch>
            <a:fillRect/>
          </a:stretch>
        </p:blipFill>
        <p:spPr>
          <a:xfrm>
            <a:off x="300725" y="1250962"/>
            <a:ext cx="1938230" cy="3447512"/>
          </a:xfrm>
          <a:prstGeom prst="rect">
            <a:avLst/>
          </a:prstGeom>
          <a:noFill/>
          <a:ln cap="flat" cmpd="sng" w="9525">
            <a:solidFill>
              <a:schemeClr val="dk2"/>
            </a:solidFill>
            <a:prstDash val="solid"/>
            <a:round/>
            <a:headEnd len="med" w="med" type="none"/>
            <a:tailEnd len="med" w="med" type="none"/>
          </a:ln>
        </p:spPr>
      </p:pic>
      <p:pic>
        <p:nvPicPr>
          <p:cNvPr id="290" name="Shape 290"/>
          <p:cNvPicPr preferRelativeResize="0"/>
          <p:nvPr/>
        </p:nvPicPr>
        <p:blipFill>
          <a:blip r:embed="rId4">
            <a:alphaModFix/>
          </a:blip>
          <a:stretch>
            <a:fillRect/>
          </a:stretch>
        </p:blipFill>
        <p:spPr>
          <a:xfrm>
            <a:off x="4710379" y="1250961"/>
            <a:ext cx="1938241" cy="3447536"/>
          </a:xfrm>
          <a:prstGeom prst="rect">
            <a:avLst/>
          </a:prstGeom>
          <a:noFill/>
          <a:ln cap="flat" cmpd="sng" w="9525">
            <a:solidFill>
              <a:schemeClr val="dk2"/>
            </a:solidFill>
            <a:prstDash val="solid"/>
            <a:round/>
            <a:headEnd len="med" w="med" type="none"/>
            <a:tailEnd len="med" w="med" type="none"/>
          </a:ln>
        </p:spPr>
      </p:pic>
      <p:pic>
        <p:nvPicPr>
          <p:cNvPr id="291" name="Shape 291"/>
          <p:cNvPicPr preferRelativeResize="0"/>
          <p:nvPr/>
        </p:nvPicPr>
        <p:blipFill>
          <a:blip r:embed="rId5">
            <a:alphaModFix/>
          </a:blip>
          <a:stretch>
            <a:fillRect/>
          </a:stretch>
        </p:blipFill>
        <p:spPr>
          <a:xfrm>
            <a:off x="6915208" y="1250950"/>
            <a:ext cx="1938241" cy="3447559"/>
          </a:xfrm>
          <a:prstGeom prst="rect">
            <a:avLst/>
          </a:prstGeom>
          <a:noFill/>
          <a:ln cap="flat" cmpd="sng" w="9525">
            <a:solidFill>
              <a:schemeClr val="dk2"/>
            </a:solidFill>
            <a:prstDash val="solid"/>
            <a:round/>
            <a:headEnd len="med" w="med" type="none"/>
            <a:tailEnd len="med" w="med" type="none"/>
          </a:ln>
        </p:spPr>
      </p:pic>
      <p:pic>
        <p:nvPicPr>
          <p:cNvPr id="292" name="Shape 292"/>
          <p:cNvPicPr preferRelativeResize="0"/>
          <p:nvPr/>
        </p:nvPicPr>
        <p:blipFill>
          <a:blip r:embed="rId6">
            <a:alphaModFix/>
          </a:blip>
          <a:stretch>
            <a:fillRect/>
          </a:stretch>
        </p:blipFill>
        <p:spPr>
          <a:xfrm>
            <a:off x="2505547" y="1250949"/>
            <a:ext cx="1938241" cy="3447536"/>
          </a:xfrm>
          <a:prstGeom prst="rect">
            <a:avLst/>
          </a:prstGeom>
          <a:noFill/>
          <a:ln cap="flat" cmpd="sng" w="9525">
            <a:solidFill>
              <a:schemeClr val="dk2"/>
            </a:solidFill>
            <a:prstDash val="solid"/>
            <a:round/>
            <a:headEnd len="med" w="med" type="none"/>
            <a:tailEnd len="med" w="med" type="none"/>
          </a:ln>
        </p:spPr>
      </p:pic>
      <p:cxnSp>
        <p:nvCxnSpPr>
          <p:cNvPr id="293" name="Shape 293"/>
          <p:cNvCxnSpPr/>
          <p:nvPr/>
        </p:nvCxnSpPr>
        <p:spPr>
          <a:xfrm>
            <a:off x="1257850" y="2652700"/>
            <a:ext cx="1257899" cy="174300"/>
          </a:xfrm>
          <a:prstGeom prst="straightConnector1">
            <a:avLst/>
          </a:prstGeom>
          <a:noFill/>
          <a:ln cap="flat" cmpd="sng" w="28575">
            <a:solidFill>
              <a:srgbClr val="BF9000"/>
            </a:solidFill>
            <a:prstDash val="solid"/>
            <a:round/>
            <a:headEnd len="lg" w="lg" type="oval"/>
            <a:tailEnd len="lg" w="lg" type="triangle"/>
          </a:ln>
        </p:spPr>
      </p:cxnSp>
      <p:cxnSp>
        <p:nvCxnSpPr>
          <p:cNvPr id="294" name="Shape 294"/>
          <p:cNvCxnSpPr>
            <a:endCxn id="290" idx="1"/>
          </p:cNvCxnSpPr>
          <p:nvPr/>
        </p:nvCxnSpPr>
        <p:spPr>
          <a:xfrm>
            <a:off x="3823279" y="2117029"/>
            <a:ext cx="887100" cy="857700"/>
          </a:xfrm>
          <a:prstGeom prst="straightConnector1">
            <a:avLst/>
          </a:prstGeom>
          <a:noFill/>
          <a:ln cap="flat" cmpd="sng" w="28575">
            <a:solidFill>
              <a:srgbClr val="BF9000"/>
            </a:solidFill>
            <a:prstDash val="solid"/>
            <a:round/>
            <a:headEnd len="lg" w="lg" type="oval"/>
            <a:tailEnd len="lg" w="lg" type="triangle"/>
          </a:ln>
        </p:spPr>
      </p:cxnSp>
      <p:cxnSp>
        <p:nvCxnSpPr>
          <p:cNvPr id="295" name="Shape 295"/>
          <p:cNvCxnSpPr/>
          <p:nvPr/>
        </p:nvCxnSpPr>
        <p:spPr>
          <a:xfrm flipH="1" rot="10800000">
            <a:off x="6469525" y="2602775"/>
            <a:ext cx="405000" cy="827999"/>
          </a:xfrm>
          <a:prstGeom prst="straightConnector1">
            <a:avLst/>
          </a:prstGeom>
          <a:noFill/>
          <a:ln cap="flat" cmpd="sng" w="28575">
            <a:solidFill>
              <a:srgbClr val="BF9000"/>
            </a:solidFill>
            <a:prstDash val="solid"/>
            <a:round/>
            <a:headEnd len="lg" w="lg" type="oval"/>
            <a:tailEnd len="lg" w="lg" type="triangle"/>
          </a:ln>
        </p:spPr>
      </p:cxnSp>
      <p:cxnSp>
        <p:nvCxnSpPr>
          <p:cNvPr id="296" name="Shape 296"/>
          <p:cNvCxnSpPr/>
          <p:nvPr/>
        </p:nvCxnSpPr>
        <p:spPr>
          <a:xfrm>
            <a:off x="8505450" y="2827129"/>
            <a:ext cx="615299" cy="0"/>
          </a:xfrm>
          <a:prstGeom prst="straightConnector1">
            <a:avLst/>
          </a:prstGeom>
          <a:noFill/>
          <a:ln cap="flat" cmpd="sng" w="28575">
            <a:solidFill>
              <a:srgbClr val="BF9000"/>
            </a:solidFill>
            <a:prstDash val="solid"/>
            <a:round/>
            <a:headEnd len="lg" w="lg" type="none"/>
            <a:tailEnd len="lg" w="lg" type="triangle"/>
          </a:ln>
        </p:spPr>
      </p:cxn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0" name="Shape 300"/>
        <p:cNvGrpSpPr/>
        <p:nvPr/>
      </p:nvGrpSpPr>
      <p:grpSpPr>
        <a:xfrm>
          <a:off x="0" y="0"/>
          <a:ext cx="0" cy="0"/>
          <a:chOff x="0" y="0"/>
          <a:chExt cx="0" cy="0"/>
        </a:xfrm>
      </p:grpSpPr>
      <p:sp>
        <p:nvSpPr>
          <p:cNvPr id="301" name="Shape 301"/>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3: Reach out to classmates (Complex)</a:t>
            </a:r>
          </a:p>
        </p:txBody>
      </p:sp>
      <p:pic>
        <p:nvPicPr>
          <p:cNvPr id="302" name="Shape 302"/>
          <p:cNvPicPr preferRelativeResize="0"/>
          <p:nvPr/>
        </p:nvPicPr>
        <p:blipFill>
          <a:blip r:embed="rId3">
            <a:alphaModFix/>
          </a:blip>
          <a:stretch>
            <a:fillRect/>
          </a:stretch>
        </p:blipFill>
        <p:spPr>
          <a:xfrm>
            <a:off x="3562624" y="1235225"/>
            <a:ext cx="2018750" cy="3590724"/>
          </a:xfrm>
          <a:prstGeom prst="rect">
            <a:avLst/>
          </a:prstGeom>
          <a:noFill/>
          <a:ln cap="flat" cmpd="sng" w="9525">
            <a:solidFill>
              <a:schemeClr val="dk2"/>
            </a:solidFill>
            <a:prstDash val="solid"/>
            <a:round/>
            <a:headEnd len="med" w="med" type="none"/>
            <a:tailEnd len="med" w="med" type="none"/>
          </a:ln>
        </p:spPr>
      </p:pic>
      <p:pic>
        <p:nvPicPr>
          <p:cNvPr id="303" name="Shape 303"/>
          <p:cNvPicPr preferRelativeResize="0"/>
          <p:nvPr/>
        </p:nvPicPr>
        <p:blipFill>
          <a:blip r:embed="rId4">
            <a:alphaModFix/>
          </a:blip>
          <a:stretch>
            <a:fillRect/>
          </a:stretch>
        </p:blipFill>
        <p:spPr>
          <a:xfrm>
            <a:off x="672475" y="1235250"/>
            <a:ext cx="2018750" cy="3590697"/>
          </a:xfrm>
          <a:prstGeom prst="rect">
            <a:avLst/>
          </a:prstGeom>
          <a:noFill/>
          <a:ln cap="flat" cmpd="sng" w="9525">
            <a:solidFill>
              <a:schemeClr val="dk2"/>
            </a:solidFill>
            <a:prstDash val="solid"/>
            <a:round/>
            <a:headEnd len="med" w="med" type="none"/>
            <a:tailEnd len="med" w="med" type="none"/>
          </a:ln>
        </p:spPr>
      </p:pic>
      <p:pic>
        <p:nvPicPr>
          <p:cNvPr id="304" name="Shape 304"/>
          <p:cNvPicPr preferRelativeResize="0"/>
          <p:nvPr/>
        </p:nvPicPr>
        <p:blipFill>
          <a:blip r:embed="rId5">
            <a:alphaModFix/>
          </a:blip>
          <a:stretch>
            <a:fillRect/>
          </a:stretch>
        </p:blipFill>
        <p:spPr>
          <a:xfrm>
            <a:off x="6601274" y="1235258"/>
            <a:ext cx="2018750" cy="3590691"/>
          </a:xfrm>
          <a:prstGeom prst="rect">
            <a:avLst/>
          </a:prstGeom>
          <a:noFill/>
          <a:ln cap="flat" cmpd="sng" w="9525">
            <a:solidFill>
              <a:schemeClr val="dk2"/>
            </a:solidFill>
            <a:prstDash val="solid"/>
            <a:round/>
            <a:headEnd len="med" w="med" type="none"/>
            <a:tailEnd len="med" w="med" type="none"/>
          </a:ln>
        </p:spPr>
      </p:pic>
      <p:cxnSp>
        <p:nvCxnSpPr>
          <p:cNvPr id="305" name="Shape 305"/>
          <p:cNvCxnSpPr>
            <a:endCxn id="302" idx="1"/>
          </p:cNvCxnSpPr>
          <p:nvPr/>
        </p:nvCxnSpPr>
        <p:spPr>
          <a:xfrm flipH="1" rot="10800000">
            <a:off x="697324" y="3030587"/>
            <a:ext cx="2865300" cy="655800"/>
          </a:xfrm>
          <a:prstGeom prst="straightConnector1">
            <a:avLst/>
          </a:prstGeom>
          <a:noFill/>
          <a:ln cap="flat" cmpd="sng" w="28575">
            <a:solidFill>
              <a:srgbClr val="BF9000"/>
            </a:solidFill>
            <a:prstDash val="solid"/>
            <a:round/>
            <a:headEnd len="lg" w="lg" type="oval"/>
            <a:tailEnd len="lg" w="lg" type="triangle"/>
          </a:ln>
        </p:spPr>
      </p:cxnSp>
      <p:cxnSp>
        <p:nvCxnSpPr>
          <p:cNvPr id="306" name="Shape 306"/>
          <p:cNvCxnSpPr>
            <a:endCxn id="304" idx="1"/>
          </p:cNvCxnSpPr>
          <p:nvPr/>
        </p:nvCxnSpPr>
        <p:spPr>
          <a:xfrm flipH="1" rot="10800000">
            <a:off x="4797674" y="3030604"/>
            <a:ext cx="1803600" cy="1249200"/>
          </a:xfrm>
          <a:prstGeom prst="straightConnector1">
            <a:avLst/>
          </a:prstGeom>
          <a:noFill/>
          <a:ln cap="flat" cmpd="sng" w="28575">
            <a:solidFill>
              <a:srgbClr val="BF9000"/>
            </a:solidFill>
            <a:prstDash val="solid"/>
            <a:round/>
            <a:headEnd len="lg" w="lg" type="oval"/>
            <a:tailEnd len="lg" w="lg" type="triangle"/>
          </a:ln>
        </p:spPr>
      </p:cxnSp>
      <p:sp>
        <p:nvSpPr>
          <p:cNvPr id="307" name="Shape 307"/>
          <p:cNvSpPr/>
          <p:nvPr/>
        </p:nvSpPr>
        <p:spPr>
          <a:xfrm>
            <a:off x="8203075" y="3420975"/>
            <a:ext cx="794999" cy="505799"/>
          </a:xfrm>
          <a:prstGeom prst="rect">
            <a:avLst/>
          </a:prstGeom>
          <a:solidFill>
            <a:srgbClr val="7F6000"/>
          </a:solidFill>
          <a:ln cap="flat" cmpd="sng" w="9525">
            <a:solidFill>
              <a:srgbClr val="595959"/>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solidFill>
                  <a:srgbClr val="FFFFFF"/>
                </a:solidFill>
              </a:rPr>
              <a:t>Done</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1" name="Shape 311"/>
        <p:cNvGrpSpPr/>
        <p:nvPr/>
      </p:nvGrpSpPr>
      <p:grpSpPr>
        <a:xfrm>
          <a:off x="0" y="0"/>
          <a:ext cx="0" cy="0"/>
          <a:chOff x="0" y="0"/>
          <a:chExt cx="0" cy="0"/>
        </a:xfrm>
      </p:grpSpPr>
      <p:sp>
        <p:nvSpPr>
          <p:cNvPr id="312" name="Shape 312"/>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Procedure</a:t>
            </a:r>
          </a:p>
        </p:txBody>
      </p:sp>
      <p:sp>
        <p:nvSpPr>
          <p:cNvPr id="313" name="Shape 313"/>
          <p:cNvSpPr txBox="1"/>
          <p:nvPr>
            <p:ph idx="1" type="body"/>
          </p:nvPr>
        </p:nvSpPr>
        <p:spPr>
          <a:xfrm>
            <a:off x="311700" y="1000075"/>
            <a:ext cx="8520599" cy="3416400"/>
          </a:xfrm>
          <a:prstGeom prst="rect">
            <a:avLst/>
          </a:prstGeom>
        </p:spPr>
        <p:txBody>
          <a:bodyPr anchorCtr="0" anchor="t" bIns="91425" lIns="91425" rIns="91425" tIns="91425">
            <a:noAutofit/>
          </a:bodyPr>
          <a:lstStyle/>
          <a:p>
            <a:pPr indent="-228600" lvl="0" marL="457200" rtl="0">
              <a:lnSpc>
                <a:spcPct val="200000"/>
              </a:lnSpc>
              <a:spcBef>
                <a:spcPts val="0"/>
              </a:spcBef>
              <a:buAutoNum type="arabicPeriod"/>
            </a:pPr>
            <a:r>
              <a:rPr lang="en"/>
              <a:t>Collected consent form</a:t>
            </a:r>
          </a:p>
          <a:p>
            <a:pPr indent="-228600" lvl="0" marL="457200" rtl="0">
              <a:lnSpc>
                <a:spcPct val="200000"/>
              </a:lnSpc>
              <a:spcBef>
                <a:spcPts val="0"/>
              </a:spcBef>
              <a:buAutoNum type="arabicPeriod"/>
            </a:pPr>
            <a:r>
              <a:rPr lang="en"/>
              <a:t>Summarized </a:t>
            </a:r>
            <a:r>
              <a:rPr lang="en">
                <a:latin typeface="Raleway"/>
                <a:ea typeface="Raleway"/>
                <a:cs typeface="Raleway"/>
                <a:sym typeface="Raleway"/>
              </a:rPr>
              <a:t>NightOwl</a:t>
            </a:r>
            <a:r>
              <a:rPr lang="en"/>
              <a:t> (no demo)</a:t>
            </a:r>
          </a:p>
          <a:p>
            <a:pPr indent="-228600" lvl="0" marL="457200" rtl="0">
              <a:lnSpc>
                <a:spcPct val="200000"/>
              </a:lnSpc>
              <a:spcBef>
                <a:spcPts val="0"/>
              </a:spcBef>
              <a:buAutoNum type="arabicPeriod"/>
            </a:pPr>
            <a:r>
              <a:rPr lang="en"/>
              <a:t>Observed participants completing tasks</a:t>
            </a:r>
          </a:p>
          <a:p>
            <a:pPr indent="-228600" lvl="0" marL="457200" rtl="0">
              <a:lnSpc>
                <a:spcPct val="200000"/>
              </a:lnSpc>
              <a:spcBef>
                <a:spcPts val="0"/>
              </a:spcBef>
              <a:buAutoNum type="arabicPeriod"/>
            </a:pPr>
            <a:r>
              <a:rPr lang="en"/>
              <a:t>Solicited general feedback</a:t>
            </a:r>
          </a:p>
          <a:p>
            <a:pPr indent="-228600" lvl="0" marL="457200" rtl="0">
              <a:lnSpc>
                <a:spcPct val="200000"/>
              </a:lnSpc>
              <a:spcBef>
                <a:spcPts val="0"/>
              </a:spcBef>
              <a:buAutoNum type="arabicPeriod"/>
            </a:pPr>
            <a:r>
              <a:rPr lang="en"/>
              <a:t>Reviewed data with Lookback</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7" name="Shape 317"/>
        <p:cNvGrpSpPr/>
        <p:nvPr/>
      </p:nvGrpSpPr>
      <p:grpSpPr>
        <a:xfrm>
          <a:off x="0" y="0"/>
          <a:ext cx="0" cy="0"/>
          <a:chOff x="0" y="0"/>
          <a:chExt cx="0" cy="0"/>
        </a:xfrm>
      </p:grpSpPr>
      <p:sp>
        <p:nvSpPr>
          <p:cNvPr id="318" name="Shape 318"/>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A/B Testing</a:t>
            </a:r>
          </a:p>
        </p:txBody>
      </p:sp>
      <p:sp>
        <p:nvSpPr>
          <p:cNvPr id="319" name="Shape 319"/>
          <p:cNvSpPr txBox="1"/>
          <p:nvPr>
            <p:ph idx="1" type="body"/>
          </p:nvPr>
        </p:nvSpPr>
        <p:spPr>
          <a:xfrm>
            <a:off x="1911900" y="1304875"/>
            <a:ext cx="3261600" cy="3078899"/>
          </a:xfrm>
          <a:prstGeom prst="rect">
            <a:avLst/>
          </a:prstGeom>
          <a:solidFill>
            <a:srgbClr val="C9DAF8"/>
          </a:solidFill>
        </p:spPr>
        <p:txBody>
          <a:bodyPr anchorCtr="0" anchor="t" bIns="91425" lIns="91425" rIns="91425" tIns="91425">
            <a:noAutofit/>
          </a:bodyPr>
          <a:lstStyle/>
          <a:p>
            <a:pPr lvl="0" rtl="0">
              <a:spcBef>
                <a:spcPts val="0"/>
              </a:spcBef>
              <a:buNone/>
            </a:pPr>
            <a:r>
              <a:rPr i="1" lang="en" sz="2200"/>
              <a:t>Participants #1, #2, #3</a:t>
            </a:r>
          </a:p>
          <a:p>
            <a:pPr lvl="0" rtl="0">
              <a:spcBef>
                <a:spcPts val="0"/>
              </a:spcBef>
              <a:buNone/>
            </a:pPr>
            <a:r>
              <a:rPr lang="en" sz="2200"/>
              <a:t>Classes already added</a:t>
            </a:r>
          </a:p>
          <a:p>
            <a:pPr lvl="0" rtl="0">
              <a:spcBef>
                <a:spcPts val="0"/>
              </a:spcBef>
              <a:buNone/>
            </a:pPr>
            <a:r>
              <a:rPr lang="en" sz="2200"/>
              <a:t>“Do you want to deactivate CS140?”</a:t>
            </a:r>
          </a:p>
          <a:p>
            <a:pPr lvl="0" rtl="0">
              <a:spcBef>
                <a:spcPts val="0"/>
              </a:spcBef>
              <a:buNone/>
            </a:pPr>
            <a:r>
              <a:rPr lang="en" sz="2200"/>
              <a:t>Ambiguous wording</a:t>
            </a:r>
          </a:p>
        </p:txBody>
      </p:sp>
      <p:sp>
        <p:nvSpPr>
          <p:cNvPr id="320" name="Shape 320"/>
          <p:cNvSpPr txBox="1"/>
          <p:nvPr>
            <p:ph idx="1" type="body"/>
          </p:nvPr>
        </p:nvSpPr>
        <p:spPr>
          <a:xfrm>
            <a:off x="5479800" y="1304875"/>
            <a:ext cx="3447299" cy="3078899"/>
          </a:xfrm>
          <a:prstGeom prst="rect">
            <a:avLst/>
          </a:prstGeom>
          <a:solidFill>
            <a:srgbClr val="D9EAD3"/>
          </a:solidFill>
        </p:spPr>
        <p:txBody>
          <a:bodyPr anchorCtr="0" anchor="t" bIns="91425" lIns="91425" rIns="91425" tIns="91425">
            <a:noAutofit/>
          </a:bodyPr>
          <a:lstStyle/>
          <a:p>
            <a:pPr lvl="0" rtl="0">
              <a:spcBef>
                <a:spcPts val="0"/>
              </a:spcBef>
              <a:buNone/>
            </a:pPr>
            <a:r>
              <a:rPr i="1" lang="en" sz="2200"/>
              <a:t>Participants #4, #5, #6</a:t>
            </a:r>
          </a:p>
          <a:p>
            <a:pPr lvl="0" rtl="0">
              <a:spcBef>
                <a:spcPts val="0"/>
              </a:spcBef>
              <a:buNone/>
            </a:pPr>
            <a:r>
              <a:rPr lang="en" sz="2200"/>
              <a:t>No classes added initially</a:t>
            </a:r>
          </a:p>
          <a:p>
            <a:pPr lvl="0" rtl="0">
              <a:spcBef>
                <a:spcPts val="0"/>
              </a:spcBef>
              <a:buNone/>
            </a:pPr>
            <a:r>
              <a:rPr lang="en" sz="2200"/>
              <a:t>“Done working on CS140?”</a:t>
            </a:r>
          </a:p>
          <a:p>
            <a:pPr lvl="0" rtl="0">
              <a:spcBef>
                <a:spcPts val="0"/>
              </a:spcBef>
              <a:buNone/>
            </a:pPr>
            <a:r>
              <a:rPr lang="en" sz="2200"/>
              <a:t>Clearer </a:t>
            </a:r>
          </a:p>
        </p:txBody>
      </p:sp>
      <p:sp>
        <p:nvSpPr>
          <p:cNvPr id="321" name="Shape 321"/>
          <p:cNvSpPr txBox="1"/>
          <p:nvPr/>
        </p:nvSpPr>
        <p:spPr>
          <a:xfrm>
            <a:off x="209325" y="1304875"/>
            <a:ext cx="1702499" cy="3632100"/>
          </a:xfrm>
          <a:prstGeom prst="rect">
            <a:avLst/>
          </a:prstGeom>
          <a:noFill/>
          <a:ln>
            <a:noFill/>
          </a:ln>
        </p:spPr>
        <p:txBody>
          <a:bodyPr anchorCtr="0" anchor="t" bIns="91425" lIns="91425" rIns="91425" tIns="91425">
            <a:noAutofit/>
          </a:bodyPr>
          <a:lstStyle/>
          <a:p>
            <a:pPr lvl="0" rtl="0">
              <a:spcBef>
                <a:spcPts val="0"/>
              </a:spcBef>
              <a:buNone/>
            </a:pPr>
            <a:r>
              <a:rPr lang="en" sz="2000" u="sng">
                <a:solidFill>
                  <a:schemeClr val="dk2"/>
                </a:solidFill>
                <a:latin typeface="Helvetica Neue"/>
                <a:ea typeface="Helvetica Neue"/>
                <a:cs typeface="Helvetica Neue"/>
                <a:sym typeface="Helvetica Neue"/>
              </a:rPr>
              <a:t>Changes</a:t>
            </a:r>
          </a:p>
          <a:p>
            <a:pPr lvl="0" rtl="0">
              <a:spcBef>
                <a:spcPts val="0"/>
              </a:spcBef>
              <a:buNone/>
            </a:pPr>
            <a:r>
              <a:t/>
            </a:r>
            <a:endParaRPr sz="2000">
              <a:solidFill>
                <a:schemeClr val="dk2"/>
              </a:solidFill>
              <a:latin typeface="Helvetica Neue"/>
              <a:ea typeface="Helvetica Neue"/>
              <a:cs typeface="Helvetica Neue"/>
              <a:sym typeface="Helvetica Neue"/>
            </a:endParaRPr>
          </a:p>
          <a:p>
            <a:pPr lvl="0" rtl="0">
              <a:spcBef>
                <a:spcPts val="0"/>
              </a:spcBef>
              <a:buNone/>
            </a:pPr>
            <a:r>
              <a:rPr b="1" lang="en" sz="2000">
                <a:solidFill>
                  <a:schemeClr val="dk2"/>
                </a:solidFill>
                <a:latin typeface="Helvetica Neue"/>
                <a:ea typeface="Helvetica Neue"/>
                <a:cs typeface="Helvetica Neue"/>
                <a:sym typeface="Helvetica Neue"/>
              </a:rPr>
              <a:t>Classes</a:t>
            </a:r>
          </a:p>
          <a:p>
            <a:pPr lvl="0" rtl="0">
              <a:spcBef>
                <a:spcPts val="0"/>
              </a:spcBef>
              <a:buNone/>
            </a:pPr>
            <a:r>
              <a:rPr lang="en" sz="2000">
                <a:solidFill>
                  <a:schemeClr val="dk2"/>
                </a:solidFill>
                <a:latin typeface="Helvetica Neue"/>
                <a:ea typeface="Helvetica Neue"/>
                <a:cs typeface="Helvetica Neue"/>
                <a:sym typeface="Helvetica Neue"/>
              </a:rPr>
              <a:t> </a:t>
            </a:r>
          </a:p>
          <a:p>
            <a:pPr lvl="0" rtl="0">
              <a:spcBef>
                <a:spcPts val="0"/>
              </a:spcBef>
              <a:buNone/>
            </a:pPr>
            <a:r>
              <a:rPr b="1" lang="en" sz="2000">
                <a:solidFill>
                  <a:schemeClr val="dk2"/>
                </a:solidFill>
                <a:latin typeface="Helvetica Neue"/>
                <a:ea typeface="Helvetica Neue"/>
                <a:cs typeface="Helvetica Neue"/>
                <a:sym typeface="Helvetica Neue"/>
              </a:rPr>
              <a:t>Deactivate Message</a:t>
            </a:r>
          </a:p>
          <a:p>
            <a:pPr lvl="0" rtl="0">
              <a:spcBef>
                <a:spcPts val="0"/>
              </a:spcBef>
              <a:buNone/>
            </a:pPr>
            <a:r>
              <a:t/>
            </a:r>
            <a:endParaRPr sz="2000">
              <a:solidFill>
                <a:schemeClr val="dk2"/>
              </a:solidFill>
              <a:latin typeface="Helvetica Neue"/>
              <a:ea typeface="Helvetica Neue"/>
              <a:cs typeface="Helvetica Neue"/>
              <a:sym typeface="Helvetica Neue"/>
            </a:endParaRPr>
          </a:p>
          <a:p>
            <a:pPr lvl="0">
              <a:spcBef>
                <a:spcPts val="0"/>
              </a:spcBef>
              <a:buNone/>
            </a:pPr>
            <a:r>
              <a:rPr b="1" lang="en" sz="2000">
                <a:solidFill>
                  <a:schemeClr val="dk2"/>
                </a:solidFill>
                <a:latin typeface="Helvetica Neue"/>
                <a:ea typeface="Helvetica Neue"/>
                <a:cs typeface="Helvetica Neue"/>
                <a:sym typeface="Helvetica Neue"/>
              </a:rPr>
              <a:t>Task Instructions</a:t>
            </a:r>
          </a:p>
        </p:txBody>
      </p:sp>
      <p:cxnSp>
        <p:nvCxnSpPr>
          <p:cNvPr id="322" name="Shape 322"/>
          <p:cNvCxnSpPr/>
          <p:nvPr/>
        </p:nvCxnSpPr>
        <p:spPr>
          <a:xfrm>
            <a:off x="315420" y="2469975"/>
            <a:ext cx="8477999" cy="0"/>
          </a:xfrm>
          <a:prstGeom prst="straightConnector1">
            <a:avLst/>
          </a:prstGeom>
          <a:noFill/>
          <a:ln cap="flat" cmpd="sng" w="9525">
            <a:solidFill>
              <a:schemeClr val="dk2"/>
            </a:solidFill>
            <a:prstDash val="solid"/>
            <a:round/>
            <a:headEnd len="lg" w="lg" type="none"/>
            <a:tailEnd len="lg" w="lg" type="none"/>
          </a:ln>
        </p:spPr>
      </p:cxnSp>
      <p:cxnSp>
        <p:nvCxnSpPr>
          <p:cNvPr id="323" name="Shape 323"/>
          <p:cNvCxnSpPr/>
          <p:nvPr/>
        </p:nvCxnSpPr>
        <p:spPr>
          <a:xfrm>
            <a:off x="332995" y="3399875"/>
            <a:ext cx="8477999" cy="0"/>
          </a:xfrm>
          <a:prstGeom prst="straightConnector1">
            <a:avLst/>
          </a:prstGeom>
          <a:noFill/>
          <a:ln cap="flat" cmpd="sng" w="9525">
            <a:solidFill>
              <a:schemeClr val="dk2"/>
            </a:solidFill>
            <a:prstDash val="solid"/>
            <a:round/>
            <a:headEnd len="lg" w="lg" type="none"/>
            <a:tailEnd len="lg" w="lg" type="none"/>
          </a:ln>
        </p:spPr>
      </p:cxn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7" name="Shape 327"/>
        <p:cNvGrpSpPr/>
        <p:nvPr/>
      </p:nvGrpSpPr>
      <p:grpSpPr>
        <a:xfrm>
          <a:off x="0" y="0"/>
          <a:ext cx="0" cy="0"/>
          <a:chOff x="0" y="0"/>
          <a:chExt cx="0" cy="0"/>
        </a:xfrm>
      </p:grpSpPr>
      <p:sp>
        <p:nvSpPr>
          <p:cNvPr id="328" name="Shape 328"/>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Test Measures </a:t>
            </a:r>
          </a:p>
        </p:txBody>
      </p:sp>
      <p:sp>
        <p:nvSpPr>
          <p:cNvPr id="329" name="Shape 329"/>
          <p:cNvSpPr txBox="1"/>
          <p:nvPr>
            <p:ph idx="1" type="body"/>
          </p:nvPr>
        </p:nvSpPr>
        <p:spPr>
          <a:xfrm>
            <a:off x="311700" y="1000075"/>
            <a:ext cx="8520599" cy="3416400"/>
          </a:xfrm>
          <a:prstGeom prst="rect">
            <a:avLst/>
          </a:prstGeom>
        </p:spPr>
        <p:txBody>
          <a:bodyPr anchorCtr="0" anchor="t" bIns="91425" lIns="91425" rIns="91425" tIns="91425">
            <a:noAutofit/>
          </a:bodyPr>
          <a:lstStyle/>
          <a:p>
            <a:pPr indent="-228600" lvl="0" marL="457200" rtl="0">
              <a:spcBef>
                <a:spcPts val="0"/>
              </a:spcBef>
            </a:pPr>
            <a:r>
              <a:rPr lang="en"/>
              <a:t>Qualitative </a:t>
            </a:r>
          </a:p>
          <a:p>
            <a:pPr indent="-228600" lvl="1" marL="914400" rtl="0">
              <a:spcBef>
                <a:spcPts val="0"/>
              </a:spcBef>
            </a:pPr>
            <a:r>
              <a:rPr lang="en"/>
              <a:t>exclamations/quotes</a:t>
            </a:r>
          </a:p>
          <a:p>
            <a:pPr indent="-228600" lvl="1" marL="914400" rtl="0">
              <a:spcBef>
                <a:spcPts val="0"/>
              </a:spcBef>
            </a:pPr>
            <a:r>
              <a:rPr lang="en"/>
              <a:t>points of confusion</a:t>
            </a:r>
          </a:p>
          <a:p>
            <a:pPr indent="-228600" lvl="1" marL="914400" rtl="0">
              <a:spcBef>
                <a:spcPts val="0"/>
              </a:spcBef>
            </a:pPr>
            <a:r>
              <a:rPr lang="en"/>
              <a:t>errors</a:t>
            </a:r>
            <a:br>
              <a:rPr lang="en"/>
            </a:br>
          </a:p>
          <a:p>
            <a:pPr indent="-228600" lvl="0" marL="457200" rtl="0">
              <a:spcBef>
                <a:spcPts val="0"/>
              </a:spcBef>
            </a:pPr>
            <a:r>
              <a:rPr lang="en"/>
              <a:t>Quantitative</a:t>
            </a:r>
          </a:p>
          <a:p>
            <a:pPr indent="-228600" lvl="1" marL="914400" rtl="0">
              <a:spcBef>
                <a:spcPts val="0"/>
              </a:spcBef>
            </a:pPr>
            <a:r>
              <a:rPr lang="en"/>
              <a:t>time/task</a:t>
            </a:r>
          </a:p>
          <a:p>
            <a:pPr indent="-228600" lvl="1" marL="914400" rtl="0">
              <a:spcBef>
                <a:spcPts val="0"/>
              </a:spcBef>
            </a:pPr>
            <a:r>
              <a:rPr lang="en"/>
              <a:t>errors/task</a:t>
            </a:r>
          </a:p>
          <a:p>
            <a:pPr indent="-228600" lvl="1" marL="914400" rtl="0">
              <a:spcBef>
                <a:spcPts val="0"/>
              </a:spcBef>
            </a:pPr>
            <a:r>
              <a:rPr lang="en"/>
              <a:t>#taps/task compared to bottomline</a:t>
            </a:r>
          </a:p>
          <a:p>
            <a:pPr indent="0" lvl="0" marL="0" rtl="0">
              <a:spcBef>
                <a:spcPts val="0"/>
              </a:spcBef>
              <a:buNone/>
            </a:pPr>
            <a:r>
              <a:t/>
            </a:r>
            <a:endParaRPr/>
          </a:p>
          <a:p>
            <a:pPr lvl="0" rtl="0">
              <a:spcBef>
                <a:spcPts val="0"/>
              </a:spcBef>
              <a:buNone/>
            </a:pPr>
            <a:r>
              <a:t/>
            </a:r>
            <a:endParaRP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333" name="Shape 333"/>
        <p:cNvGrpSpPr/>
        <p:nvPr/>
      </p:nvGrpSpPr>
      <p:grpSpPr>
        <a:xfrm>
          <a:off x="0" y="0"/>
          <a:ext cx="0" cy="0"/>
          <a:chOff x="0" y="0"/>
          <a:chExt cx="0" cy="0"/>
        </a:xfrm>
      </p:grpSpPr>
      <p:sp>
        <p:nvSpPr>
          <p:cNvPr id="334" name="Shape 334"/>
          <p:cNvSpPr/>
          <p:nvPr/>
        </p:nvSpPr>
        <p:spPr>
          <a:xfrm>
            <a:off x="311712"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Method</a:t>
            </a:r>
          </a:p>
        </p:txBody>
      </p:sp>
      <p:sp>
        <p:nvSpPr>
          <p:cNvPr id="335" name="Shape 335"/>
          <p:cNvSpPr/>
          <p:nvPr/>
        </p:nvSpPr>
        <p:spPr>
          <a:xfrm>
            <a:off x="2550857"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Tasks</a:t>
            </a:r>
          </a:p>
        </p:txBody>
      </p:sp>
      <p:sp>
        <p:nvSpPr>
          <p:cNvPr id="336" name="Shape 336"/>
          <p:cNvSpPr/>
          <p:nvPr/>
        </p:nvSpPr>
        <p:spPr>
          <a:xfrm>
            <a:off x="4794328" y="2180700"/>
            <a:ext cx="1917300" cy="1694100"/>
          </a:xfrm>
          <a:prstGeom prst="homePlate">
            <a:avLst>
              <a:gd fmla="val 50000" name="adj"/>
            </a:avLst>
          </a:prstGeom>
          <a:solidFill>
            <a:srgbClr val="FFFFFF"/>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2000">
                <a:solidFill>
                  <a:srgbClr val="805BA0"/>
                </a:solidFill>
                <a:latin typeface="Helvetica Neue"/>
                <a:ea typeface="Helvetica Neue"/>
                <a:cs typeface="Helvetica Neue"/>
                <a:sym typeface="Helvetica Neue"/>
              </a:rPr>
              <a:t>Results </a:t>
            </a:r>
          </a:p>
        </p:txBody>
      </p:sp>
      <p:sp>
        <p:nvSpPr>
          <p:cNvPr id="337" name="Shape 337"/>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Flight Path</a:t>
            </a:r>
          </a:p>
        </p:txBody>
      </p:sp>
      <p:sp>
        <p:nvSpPr>
          <p:cNvPr id="338" name="Shape 338"/>
          <p:cNvSpPr/>
          <p:nvPr/>
        </p:nvSpPr>
        <p:spPr>
          <a:xfrm>
            <a:off x="7037800"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Discussion</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2" name="Shape 342"/>
        <p:cNvGrpSpPr/>
        <p:nvPr/>
      </p:nvGrpSpPr>
      <p:grpSpPr>
        <a:xfrm>
          <a:off x="0" y="0"/>
          <a:ext cx="0" cy="0"/>
          <a:chOff x="0" y="0"/>
          <a:chExt cx="0" cy="0"/>
        </a:xfrm>
      </p:grpSpPr>
      <p:sp>
        <p:nvSpPr>
          <p:cNvPr id="343" name="Shape 343"/>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1: Add your classes</a:t>
            </a:r>
          </a:p>
        </p:txBody>
      </p:sp>
      <p:sp>
        <p:nvSpPr>
          <p:cNvPr id="344" name="Shape 344"/>
          <p:cNvSpPr txBox="1"/>
          <p:nvPr>
            <p:ph idx="1" type="body"/>
          </p:nvPr>
        </p:nvSpPr>
        <p:spPr>
          <a:xfrm>
            <a:off x="311700" y="1000075"/>
            <a:ext cx="8520599" cy="3416400"/>
          </a:xfrm>
          <a:prstGeom prst="rect">
            <a:avLst/>
          </a:prstGeom>
        </p:spPr>
        <p:txBody>
          <a:bodyPr anchorCtr="0" anchor="t" bIns="91425" lIns="91425" rIns="91425" tIns="91425">
            <a:noAutofit/>
          </a:bodyPr>
          <a:lstStyle/>
          <a:p>
            <a:pPr lvl="0" rtl="0">
              <a:spcBef>
                <a:spcPts val="0"/>
              </a:spcBef>
              <a:spcAft>
                <a:spcPts val="0"/>
              </a:spcAft>
              <a:buClr>
                <a:schemeClr val="dk1"/>
              </a:buClr>
              <a:buSzPct val="45833"/>
              <a:buFont typeface="Arial"/>
              <a:buNone/>
            </a:pPr>
            <a:r>
              <a:rPr b="1" lang="en"/>
              <a:t>What worked</a:t>
            </a:r>
          </a:p>
          <a:p>
            <a:pPr indent="-381000" lvl="0" marL="457200" rtl="0">
              <a:spcBef>
                <a:spcPts val="0"/>
              </a:spcBef>
              <a:spcAft>
                <a:spcPts val="0"/>
              </a:spcAft>
              <a:buClr>
                <a:schemeClr val="dk2"/>
              </a:buClr>
              <a:buSzPct val="100000"/>
              <a:buFont typeface="Helvetica Neue"/>
              <a:buChar char="●"/>
            </a:pPr>
            <a:r>
              <a:rPr lang="en"/>
              <a:t>navigation</a:t>
            </a:r>
          </a:p>
          <a:p>
            <a:pPr indent="-381000" lvl="0" marL="457200" rtl="0">
              <a:spcBef>
                <a:spcPts val="0"/>
              </a:spcBef>
              <a:spcAft>
                <a:spcPts val="0"/>
              </a:spcAft>
              <a:buClr>
                <a:schemeClr val="dk2"/>
              </a:buClr>
              <a:buSzPct val="100000"/>
              <a:buFont typeface="Helvetica Neue"/>
              <a:buChar char="●"/>
            </a:pPr>
            <a:r>
              <a:rPr lang="en"/>
              <a:t>adding classes w/ search feature</a:t>
            </a:r>
          </a:p>
          <a:p>
            <a:pPr indent="-381000" lvl="0" marL="457200" rtl="0">
              <a:spcBef>
                <a:spcPts val="0"/>
              </a:spcBef>
              <a:spcAft>
                <a:spcPts val="0"/>
              </a:spcAft>
              <a:buClr>
                <a:schemeClr val="dk2"/>
              </a:buClr>
              <a:buSzPct val="100000"/>
              <a:buFont typeface="Helvetica Neue"/>
              <a:buChar char="●"/>
            </a:pPr>
            <a:r>
              <a:rPr lang="en"/>
              <a:t>deleting classes</a:t>
            </a:r>
          </a:p>
          <a:p>
            <a:pPr indent="-381000" lvl="0" marL="457200" rtl="0">
              <a:spcBef>
                <a:spcPts val="0"/>
              </a:spcBef>
              <a:spcAft>
                <a:spcPts val="0"/>
              </a:spcAft>
              <a:buClr>
                <a:schemeClr val="dk2"/>
              </a:buClr>
              <a:buSzPct val="100000"/>
              <a:buFont typeface="Helvetica Neue"/>
              <a:buChar char="●"/>
            </a:pPr>
            <a:r>
              <a:rPr lang="en"/>
              <a:t>changing profile picture</a:t>
            </a:r>
          </a:p>
          <a:p>
            <a:pPr lvl="0" rtl="0">
              <a:spcBef>
                <a:spcPts val="0"/>
              </a:spcBef>
              <a:spcAft>
                <a:spcPts val="0"/>
              </a:spcAft>
              <a:buNone/>
            </a:pPr>
            <a:r>
              <a:t/>
            </a:r>
            <a:endParaRPr/>
          </a:p>
          <a:p>
            <a:pPr lvl="0" rtl="0">
              <a:spcBef>
                <a:spcPts val="0"/>
              </a:spcBef>
              <a:spcAft>
                <a:spcPts val="0"/>
              </a:spcAft>
              <a:buClr>
                <a:schemeClr val="dk1"/>
              </a:buClr>
              <a:buSzPct val="45833"/>
              <a:buNone/>
            </a:pPr>
            <a:r>
              <a:rPr b="1" lang="en"/>
              <a:t>Errors</a:t>
            </a:r>
          </a:p>
          <a:p>
            <a:pPr indent="-381000" lvl="0" marL="457200" rtl="0">
              <a:spcBef>
                <a:spcPts val="0"/>
              </a:spcBef>
              <a:spcAft>
                <a:spcPts val="0"/>
              </a:spcAft>
              <a:buClr>
                <a:schemeClr val="dk2"/>
              </a:buClr>
              <a:buSzPct val="100000"/>
              <a:buFont typeface="Helvetica Neue"/>
              <a:buChar char="●"/>
            </a:pPr>
            <a:r>
              <a:rPr lang="en"/>
              <a:t>finding search bar</a:t>
            </a:r>
          </a:p>
          <a:p>
            <a:pPr indent="-381000" lvl="0" marL="457200" rtl="0">
              <a:spcBef>
                <a:spcPts val="0"/>
              </a:spcBef>
              <a:spcAft>
                <a:spcPts val="0"/>
              </a:spcAft>
              <a:buClr>
                <a:schemeClr val="dk2"/>
              </a:buClr>
              <a:buSzPct val="100000"/>
              <a:buFont typeface="Helvetica Neue"/>
              <a:buChar char="●"/>
            </a:pPr>
            <a:r>
              <a:rPr lang="en"/>
              <a:t>forgetting class code</a:t>
            </a:r>
          </a:p>
          <a:p>
            <a:pPr lvl="0" rtl="0">
              <a:spcBef>
                <a:spcPts val="0"/>
              </a:spcBef>
              <a:spcAft>
                <a:spcPts val="0"/>
              </a:spcAft>
              <a:buNone/>
            </a:pPr>
            <a:r>
              <a:t/>
            </a:r>
            <a:endParaRPr/>
          </a:p>
        </p:txBody>
      </p:sp>
      <p:pic>
        <p:nvPicPr>
          <p:cNvPr id="345" name="Shape 345"/>
          <p:cNvPicPr preferRelativeResize="0"/>
          <p:nvPr/>
        </p:nvPicPr>
        <p:blipFill>
          <a:blip r:embed="rId3">
            <a:alphaModFix/>
          </a:blip>
          <a:stretch>
            <a:fillRect/>
          </a:stretch>
        </p:blipFill>
        <p:spPr>
          <a:xfrm>
            <a:off x="6177446" y="1000079"/>
            <a:ext cx="2189775" cy="3893725"/>
          </a:xfrm>
          <a:prstGeom prst="rect">
            <a:avLst/>
          </a:prstGeom>
          <a:noFill/>
          <a:ln cap="flat" cmpd="sng" w="9525">
            <a:solidFill>
              <a:schemeClr val="dk2"/>
            </a:solidFill>
            <a:prstDash val="solid"/>
            <a:round/>
            <a:headEnd len="med" w="med" type="none"/>
            <a:tailEnd len="med" w="med" type="none"/>
          </a:ln>
        </p:spPr>
      </p:pic>
      <p:sp>
        <p:nvSpPr>
          <p:cNvPr id="346" name="Shape 346"/>
          <p:cNvSpPr/>
          <p:nvPr/>
        </p:nvSpPr>
        <p:spPr>
          <a:xfrm>
            <a:off x="6075450" y="2580450"/>
            <a:ext cx="448799" cy="448799"/>
          </a:xfrm>
          <a:prstGeom prst="ellipse">
            <a:avLst/>
          </a:prstGeom>
          <a:noFill/>
          <a:ln cap="flat" cmpd="sng" w="76200">
            <a:solidFill>
              <a:srgbClr val="336D4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47" name="Shape 347"/>
          <p:cNvSpPr/>
          <p:nvPr/>
        </p:nvSpPr>
        <p:spPr>
          <a:xfrm>
            <a:off x="8051050" y="2580450"/>
            <a:ext cx="448799" cy="448799"/>
          </a:xfrm>
          <a:prstGeom prst="ellipse">
            <a:avLst/>
          </a:prstGeom>
          <a:noFill/>
          <a:ln cap="flat" cmpd="sng" w="76200">
            <a:solidFill>
              <a:srgbClr val="336D4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48" name="Shape 348"/>
          <p:cNvSpPr/>
          <p:nvPr/>
        </p:nvSpPr>
        <p:spPr>
          <a:xfrm>
            <a:off x="5755384" y="3264000"/>
            <a:ext cx="3033899" cy="1879500"/>
          </a:xfrm>
          <a:prstGeom prst="ellipse">
            <a:avLst/>
          </a:prstGeom>
          <a:noFill/>
          <a:ln cap="flat" cmpd="sng" w="76200">
            <a:solidFill>
              <a:srgbClr val="336D4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2" name="Shape 352"/>
        <p:cNvGrpSpPr/>
        <p:nvPr/>
      </p:nvGrpSpPr>
      <p:grpSpPr>
        <a:xfrm>
          <a:off x="0" y="0"/>
          <a:ext cx="0" cy="0"/>
          <a:chOff x="0" y="0"/>
          <a:chExt cx="0" cy="0"/>
        </a:xfrm>
      </p:grpSpPr>
      <p:sp>
        <p:nvSpPr>
          <p:cNvPr id="353" name="Shape 353"/>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1: Add your classes</a:t>
            </a:r>
          </a:p>
        </p:txBody>
      </p:sp>
      <p:sp>
        <p:nvSpPr>
          <p:cNvPr id="354" name="Shape 354"/>
          <p:cNvSpPr txBox="1"/>
          <p:nvPr>
            <p:ph idx="1" type="body"/>
          </p:nvPr>
        </p:nvSpPr>
        <p:spPr>
          <a:xfrm>
            <a:off x="311700" y="1000075"/>
            <a:ext cx="8520599" cy="3416400"/>
          </a:xfrm>
          <a:prstGeom prst="rect">
            <a:avLst/>
          </a:prstGeom>
        </p:spPr>
        <p:txBody>
          <a:bodyPr anchorCtr="0" anchor="t" bIns="91425" lIns="91425" rIns="91425" tIns="91425">
            <a:noAutofit/>
          </a:bodyPr>
          <a:lstStyle/>
          <a:p>
            <a:pPr lvl="0" rtl="0">
              <a:spcBef>
                <a:spcPts val="0"/>
              </a:spcBef>
              <a:spcAft>
                <a:spcPts val="0"/>
              </a:spcAft>
              <a:buClr>
                <a:schemeClr val="dk1"/>
              </a:buClr>
              <a:buSzPct val="45833"/>
              <a:buFont typeface="Arial"/>
              <a:buNone/>
            </a:pPr>
            <a:r>
              <a:rPr b="1" lang="en"/>
              <a:t>What worked</a:t>
            </a:r>
          </a:p>
          <a:p>
            <a:pPr indent="-381000" lvl="0" marL="457200" rtl="0">
              <a:spcBef>
                <a:spcPts val="0"/>
              </a:spcBef>
              <a:spcAft>
                <a:spcPts val="0"/>
              </a:spcAft>
              <a:buClr>
                <a:schemeClr val="dk2"/>
              </a:buClr>
              <a:buSzPct val="100000"/>
              <a:buFont typeface="Helvetica Neue"/>
              <a:buChar char="●"/>
            </a:pPr>
            <a:r>
              <a:rPr lang="en"/>
              <a:t>navigation</a:t>
            </a:r>
          </a:p>
          <a:p>
            <a:pPr indent="-381000" lvl="0" marL="457200" rtl="0">
              <a:spcBef>
                <a:spcPts val="0"/>
              </a:spcBef>
              <a:spcAft>
                <a:spcPts val="0"/>
              </a:spcAft>
              <a:buClr>
                <a:schemeClr val="dk2"/>
              </a:buClr>
              <a:buSzPct val="100000"/>
              <a:buFont typeface="Helvetica Neue"/>
              <a:buChar char="●"/>
            </a:pPr>
            <a:r>
              <a:rPr lang="en"/>
              <a:t>adding classes w/ search feature</a:t>
            </a:r>
          </a:p>
          <a:p>
            <a:pPr indent="-381000" lvl="0" marL="457200" rtl="0">
              <a:spcBef>
                <a:spcPts val="0"/>
              </a:spcBef>
              <a:spcAft>
                <a:spcPts val="0"/>
              </a:spcAft>
              <a:buClr>
                <a:schemeClr val="dk2"/>
              </a:buClr>
              <a:buSzPct val="100000"/>
              <a:buFont typeface="Helvetica Neue"/>
              <a:buChar char="●"/>
            </a:pPr>
            <a:r>
              <a:rPr lang="en"/>
              <a:t>deleting classes</a:t>
            </a:r>
          </a:p>
          <a:p>
            <a:pPr indent="-381000" lvl="0" marL="457200" rtl="0">
              <a:spcBef>
                <a:spcPts val="0"/>
              </a:spcBef>
              <a:spcAft>
                <a:spcPts val="0"/>
              </a:spcAft>
              <a:buClr>
                <a:schemeClr val="dk2"/>
              </a:buClr>
              <a:buSzPct val="100000"/>
              <a:buFont typeface="Helvetica Neue"/>
              <a:buChar char="●"/>
            </a:pPr>
            <a:r>
              <a:rPr lang="en"/>
              <a:t>changing profile picture</a:t>
            </a:r>
          </a:p>
          <a:p>
            <a:pPr lvl="0" rtl="0">
              <a:spcBef>
                <a:spcPts val="0"/>
              </a:spcBef>
              <a:spcAft>
                <a:spcPts val="0"/>
              </a:spcAft>
              <a:buNone/>
            </a:pPr>
            <a:r>
              <a:t/>
            </a:r>
            <a:endParaRPr/>
          </a:p>
          <a:p>
            <a:pPr lvl="0" rtl="0">
              <a:spcBef>
                <a:spcPts val="0"/>
              </a:spcBef>
              <a:spcAft>
                <a:spcPts val="0"/>
              </a:spcAft>
              <a:buClr>
                <a:schemeClr val="dk1"/>
              </a:buClr>
              <a:buSzPct val="45833"/>
              <a:buNone/>
            </a:pPr>
            <a:r>
              <a:rPr b="1" lang="en"/>
              <a:t>Errors</a:t>
            </a:r>
          </a:p>
          <a:p>
            <a:pPr indent="-381000" lvl="0" marL="457200" rtl="0">
              <a:spcBef>
                <a:spcPts val="0"/>
              </a:spcBef>
              <a:spcAft>
                <a:spcPts val="0"/>
              </a:spcAft>
              <a:buClr>
                <a:schemeClr val="dk2"/>
              </a:buClr>
              <a:buSzPct val="100000"/>
              <a:buFont typeface="Helvetica Neue"/>
              <a:buChar char="●"/>
            </a:pPr>
            <a:r>
              <a:rPr lang="en"/>
              <a:t>finding search bar</a:t>
            </a:r>
          </a:p>
          <a:p>
            <a:pPr indent="-381000" lvl="0" marL="457200" rtl="0">
              <a:spcBef>
                <a:spcPts val="0"/>
              </a:spcBef>
              <a:spcAft>
                <a:spcPts val="0"/>
              </a:spcAft>
              <a:buClr>
                <a:schemeClr val="dk2"/>
              </a:buClr>
              <a:buSzPct val="100000"/>
              <a:buFont typeface="Helvetica Neue"/>
              <a:buChar char="●"/>
            </a:pPr>
            <a:r>
              <a:rPr lang="en"/>
              <a:t>forgetting class code</a:t>
            </a:r>
          </a:p>
        </p:txBody>
      </p:sp>
      <p:pic>
        <p:nvPicPr>
          <p:cNvPr id="355" name="Shape 355"/>
          <p:cNvPicPr preferRelativeResize="0"/>
          <p:nvPr/>
        </p:nvPicPr>
        <p:blipFill>
          <a:blip r:embed="rId3">
            <a:alphaModFix/>
          </a:blip>
          <a:stretch>
            <a:fillRect/>
          </a:stretch>
        </p:blipFill>
        <p:spPr>
          <a:xfrm>
            <a:off x="6056374" y="1000075"/>
            <a:ext cx="2244579" cy="3992398"/>
          </a:xfrm>
          <a:prstGeom prst="rect">
            <a:avLst/>
          </a:prstGeom>
          <a:noFill/>
          <a:ln cap="flat" cmpd="sng" w="9525">
            <a:solidFill>
              <a:schemeClr val="dk2"/>
            </a:solidFill>
            <a:prstDash val="solid"/>
            <a:round/>
            <a:headEnd len="med" w="med" type="none"/>
            <a:tailEnd len="med" w="med" type="none"/>
          </a:ln>
        </p:spPr>
      </p:pic>
      <p:sp>
        <p:nvSpPr>
          <p:cNvPr id="356" name="Shape 356"/>
          <p:cNvSpPr/>
          <p:nvPr/>
        </p:nvSpPr>
        <p:spPr>
          <a:xfrm>
            <a:off x="5434472" y="1000075"/>
            <a:ext cx="3488399" cy="3992400"/>
          </a:xfrm>
          <a:prstGeom prst="ellipse">
            <a:avLst/>
          </a:prstGeom>
          <a:noFill/>
          <a:ln cap="flat" cmpd="sng" w="76200">
            <a:solidFill>
              <a:srgbClr val="99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7" name="Shape 187"/>
        <p:cNvGrpSpPr/>
        <p:nvPr/>
      </p:nvGrpSpPr>
      <p:grpSpPr>
        <a:xfrm>
          <a:off x="0" y="0"/>
          <a:ext cx="0" cy="0"/>
          <a:chOff x="0" y="0"/>
          <a:chExt cx="0" cy="0"/>
        </a:xfrm>
      </p:grpSpPr>
      <p:sp>
        <p:nvSpPr>
          <p:cNvPr id="188" name="Shape 188"/>
          <p:cNvSpPr txBox="1"/>
          <p:nvPr>
            <p:ph type="title"/>
          </p:nvPr>
        </p:nvSpPr>
        <p:spPr>
          <a:xfrm>
            <a:off x="311700" y="292625"/>
            <a:ext cx="8520599" cy="572699"/>
          </a:xfrm>
          <a:prstGeom prst="rect">
            <a:avLst/>
          </a:prstGeom>
        </p:spPr>
        <p:txBody>
          <a:bodyPr anchorCtr="0" anchor="t" bIns="91425" lIns="91425" rIns="91425" tIns="91425">
            <a:noAutofit/>
          </a:bodyPr>
          <a:lstStyle/>
          <a:p>
            <a:pPr indent="0" lvl="0" marL="0" rtl="0">
              <a:spcBef>
                <a:spcPts val="0"/>
              </a:spcBef>
              <a:buNone/>
            </a:pPr>
            <a:r>
              <a:rPr lang="en"/>
              <a:t>What does </a:t>
            </a:r>
            <a:r>
              <a:rPr lang="en">
                <a:latin typeface="Raleway"/>
                <a:ea typeface="Raleway"/>
                <a:cs typeface="Raleway"/>
                <a:sym typeface="Raleway"/>
              </a:rPr>
              <a:t>NightOwl </a:t>
            </a:r>
            <a:r>
              <a:rPr lang="en"/>
              <a:t>do?</a:t>
            </a:r>
          </a:p>
        </p:txBody>
      </p:sp>
      <p:sp>
        <p:nvSpPr>
          <p:cNvPr id="189" name="Shape 189"/>
          <p:cNvSpPr txBox="1"/>
          <p:nvPr>
            <p:ph idx="1" type="body"/>
          </p:nvPr>
        </p:nvSpPr>
        <p:spPr>
          <a:xfrm>
            <a:off x="311700" y="1857575"/>
            <a:ext cx="4560600" cy="3416400"/>
          </a:xfrm>
          <a:prstGeom prst="rect">
            <a:avLst/>
          </a:prstGeom>
        </p:spPr>
        <p:txBody>
          <a:bodyPr anchorCtr="0" anchor="t" bIns="91425" lIns="91425" rIns="91425" tIns="91425">
            <a:noAutofit/>
          </a:bodyPr>
          <a:lstStyle/>
          <a:p>
            <a:pPr lvl="0" rtl="0">
              <a:spcBef>
                <a:spcPts val="0"/>
              </a:spcBef>
              <a:buNone/>
            </a:pPr>
            <a:r>
              <a:rPr lang="en" sz="2600">
                <a:latin typeface="Raleway"/>
                <a:ea typeface="Raleway"/>
                <a:cs typeface="Raleway"/>
                <a:sym typeface="Raleway"/>
              </a:rPr>
              <a:t>NightOwl</a:t>
            </a:r>
            <a:r>
              <a:rPr b="1" lang="en" sz="2600">
                <a:latin typeface="Helvetica Neue"/>
                <a:ea typeface="Helvetica Neue"/>
                <a:cs typeface="Helvetica Neue"/>
                <a:sym typeface="Helvetica Neue"/>
              </a:rPr>
              <a:t> </a:t>
            </a:r>
            <a:r>
              <a:rPr lang="en" sz="2600">
                <a:latin typeface="Helvetica Neue"/>
                <a:ea typeface="Helvetica Neue"/>
                <a:cs typeface="Helvetica Neue"/>
                <a:sym typeface="Helvetica Neue"/>
              </a:rPr>
              <a:t>connects students to classmates who are awake, nearby, and working on the same thing.</a:t>
            </a:r>
          </a:p>
          <a:p>
            <a:pPr lvl="0" rtl="0">
              <a:spcBef>
                <a:spcPts val="0"/>
              </a:spcBef>
              <a:buNone/>
            </a:pPr>
            <a:r>
              <a:t/>
            </a:r>
            <a:endParaRPr sz="2500">
              <a:latin typeface="Helvetica Neue"/>
              <a:ea typeface="Helvetica Neue"/>
              <a:cs typeface="Helvetica Neue"/>
              <a:sym typeface="Helvetica Neue"/>
            </a:endParaRPr>
          </a:p>
        </p:txBody>
      </p:sp>
      <p:pic>
        <p:nvPicPr>
          <p:cNvPr id="190" name="Shape 190"/>
          <p:cNvPicPr preferRelativeResize="0"/>
          <p:nvPr/>
        </p:nvPicPr>
        <p:blipFill rotWithShape="1">
          <a:blip r:embed="rId3">
            <a:alphaModFix/>
          </a:blip>
          <a:srcRect b="0" l="11508" r="5874" t="0"/>
          <a:stretch/>
        </p:blipFill>
        <p:spPr>
          <a:xfrm>
            <a:off x="4872299" y="1660925"/>
            <a:ext cx="3955951" cy="2883474"/>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0" name="Shape 360"/>
        <p:cNvGrpSpPr/>
        <p:nvPr/>
      </p:nvGrpSpPr>
      <p:grpSpPr>
        <a:xfrm>
          <a:off x="0" y="0"/>
          <a:ext cx="0" cy="0"/>
          <a:chOff x="0" y="0"/>
          <a:chExt cx="0" cy="0"/>
        </a:xfrm>
      </p:grpSpPr>
      <p:pic>
        <p:nvPicPr>
          <p:cNvPr id="361" name="Shape 361"/>
          <p:cNvPicPr preferRelativeResize="0"/>
          <p:nvPr/>
        </p:nvPicPr>
        <p:blipFill>
          <a:blip r:embed="rId3">
            <a:alphaModFix/>
          </a:blip>
          <a:stretch>
            <a:fillRect/>
          </a:stretch>
        </p:blipFill>
        <p:spPr>
          <a:xfrm>
            <a:off x="6252182" y="1000075"/>
            <a:ext cx="2206049" cy="3923824"/>
          </a:xfrm>
          <a:prstGeom prst="rect">
            <a:avLst/>
          </a:prstGeom>
          <a:noFill/>
          <a:ln cap="flat" cmpd="sng" w="9525">
            <a:solidFill>
              <a:schemeClr val="dk2"/>
            </a:solidFill>
            <a:prstDash val="solid"/>
            <a:round/>
            <a:headEnd len="med" w="med" type="none"/>
            <a:tailEnd len="med" w="med" type="none"/>
          </a:ln>
        </p:spPr>
      </p:pic>
      <p:sp>
        <p:nvSpPr>
          <p:cNvPr id="362" name="Shape 362"/>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2: Pick 2 classes to get help with</a:t>
            </a:r>
          </a:p>
        </p:txBody>
      </p:sp>
      <p:sp>
        <p:nvSpPr>
          <p:cNvPr id="363" name="Shape 363"/>
          <p:cNvSpPr txBox="1"/>
          <p:nvPr>
            <p:ph idx="1" type="body"/>
          </p:nvPr>
        </p:nvSpPr>
        <p:spPr>
          <a:xfrm>
            <a:off x="311700" y="1000075"/>
            <a:ext cx="5630999" cy="3416400"/>
          </a:xfrm>
          <a:prstGeom prst="rect">
            <a:avLst/>
          </a:prstGeom>
        </p:spPr>
        <p:txBody>
          <a:bodyPr anchorCtr="0" anchor="t" bIns="91425" lIns="91425" rIns="91425" tIns="91425">
            <a:noAutofit/>
          </a:bodyPr>
          <a:lstStyle/>
          <a:p>
            <a:pPr lvl="0" rtl="0">
              <a:lnSpc>
                <a:spcPct val="115000"/>
              </a:lnSpc>
              <a:spcBef>
                <a:spcPts val="0"/>
              </a:spcBef>
              <a:spcAft>
                <a:spcPts val="0"/>
              </a:spcAft>
              <a:buNone/>
            </a:pPr>
            <a:r>
              <a:rPr b="1" lang="en"/>
              <a:t>What worked</a:t>
            </a:r>
          </a:p>
          <a:p>
            <a:pPr indent="-228600" lvl="0" marL="457200" rtl="0">
              <a:lnSpc>
                <a:spcPct val="115000"/>
              </a:lnSpc>
              <a:spcBef>
                <a:spcPts val="0"/>
              </a:spcBef>
              <a:spcAft>
                <a:spcPts val="0"/>
              </a:spcAft>
            </a:pPr>
            <a:r>
              <a:rPr lang="en"/>
              <a:t>auto-filled location </a:t>
            </a:r>
          </a:p>
          <a:p>
            <a:pPr indent="-228600" lvl="0" marL="457200" rtl="0">
              <a:lnSpc>
                <a:spcPct val="115000"/>
              </a:lnSpc>
              <a:spcBef>
                <a:spcPts val="0"/>
              </a:spcBef>
              <a:spcAft>
                <a:spcPts val="0"/>
              </a:spcAft>
            </a:pPr>
            <a:r>
              <a:rPr lang="en"/>
              <a:t>setting status on home screen</a:t>
            </a:r>
          </a:p>
          <a:p>
            <a:pPr lvl="0" rtl="0">
              <a:lnSpc>
                <a:spcPct val="115000"/>
              </a:lnSpc>
              <a:spcBef>
                <a:spcPts val="0"/>
              </a:spcBef>
              <a:spcAft>
                <a:spcPts val="0"/>
              </a:spcAft>
              <a:buNone/>
            </a:pPr>
            <a:r>
              <a:t/>
            </a:r>
            <a:endParaRPr/>
          </a:p>
          <a:p>
            <a:pPr lvl="0" rtl="0">
              <a:lnSpc>
                <a:spcPct val="115000"/>
              </a:lnSpc>
              <a:spcBef>
                <a:spcPts val="0"/>
              </a:spcBef>
              <a:spcAft>
                <a:spcPts val="0"/>
              </a:spcAft>
              <a:buNone/>
            </a:pPr>
            <a:r>
              <a:rPr b="1" lang="en"/>
              <a:t>Errors</a:t>
            </a:r>
          </a:p>
          <a:p>
            <a:pPr indent="-228600" lvl="0" marL="457200" rtl="0">
              <a:lnSpc>
                <a:spcPct val="115000"/>
              </a:lnSpc>
              <a:spcBef>
                <a:spcPts val="0"/>
              </a:spcBef>
              <a:spcAft>
                <a:spcPts val="0"/>
              </a:spcAft>
            </a:pPr>
            <a:r>
              <a:rPr lang="en"/>
              <a:t>not realizing they were available after tapping on a class</a:t>
            </a:r>
          </a:p>
          <a:p>
            <a:pPr lvl="0" rtl="0">
              <a:lnSpc>
                <a:spcPct val="115000"/>
              </a:lnSpc>
              <a:spcBef>
                <a:spcPts val="0"/>
              </a:spcBef>
              <a:spcAft>
                <a:spcPts val="0"/>
              </a:spcAft>
              <a:buNone/>
            </a:pPr>
            <a:r>
              <a:t/>
            </a:r>
            <a:endParaRPr/>
          </a:p>
          <a:p>
            <a:pPr lvl="0" rtl="0">
              <a:lnSpc>
                <a:spcPct val="100000"/>
              </a:lnSpc>
              <a:spcBef>
                <a:spcPts val="0"/>
              </a:spcBef>
              <a:spcAft>
                <a:spcPts val="0"/>
              </a:spcAft>
              <a:buNone/>
            </a:pPr>
            <a:r>
              <a:t/>
            </a:r>
            <a:endParaRPr/>
          </a:p>
          <a:p>
            <a:pPr lvl="0" rtl="0">
              <a:lnSpc>
                <a:spcPct val="100000"/>
              </a:lnSpc>
              <a:spcBef>
                <a:spcPts val="0"/>
              </a:spcBef>
              <a:spcAft>
                <a:spcPts val="0"/>
              </a:spcAft>
              <a:buNone/>
            </a:pPr>
            <a:r>
              <a:t/>
            </a:r>
            <a:endParaRPr/>
          </a:p>
        </p:txBody>
      </p:sp>
      <p:sp>
        <p:nvSpPr>
          <p:cNvPr id="364" name="Shape 364"/>
          <p:cNvSpPr/>
          <p:nvPr/>
        </p:nvSpPr>
        <p:spPr>
          <a:xfrm>
            <a:off x="6153800" y="2092829"/>
            <a:ext cx="2402699" cy="568800"/>
          </a:xfrm>
          <a:prstGeom prst="ellipse">
            <a:avLst/>
          </a:prstGeom>
          <a:noFill/>
          <a:ln cap="flat" cmpd="sng" w="76200">
            <a:solidFill>
              <a:srgbClr val="336D4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5" name="Shape 365"/>
          <p:cNvSpPr/>
          <p:nvPr/>
        </p:nvSpPr>
        <p:spPr>
          <a:xfrm>
            <a:off x="6153850" y="3478861"/>
            <a:ext cx="2402699" cy="626700"/>
          </a:xfrm>
          <a:prstGeom prst="ellipse">
            <a:avLst/>
          </a:prstGeom>
          <a:noFill/>
          <a:ln cap="flat" cmpd="sng" w="76200">
            <a:solidFill>
              <a:srgbClr val="336D4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9" name="Shape 369"/>
        <p:cNvGrpSpPr/>
        <p:nvPr/>
      </p:nvGrpSpPr>
      <p:grpSpPr>
        <a:xfrm>
          <a:off x="0" y="0"/>
          <a:ext cx="0" cy="0"/>
          <a:chOff x="0" y="0"/>
          <a:chExt cx="0" cy="0"/>
        </a:xfrm>
      </p:grpSpPr>
      <p:pic>
        <p:nvPicPr>
          <p:cNvPr id="370" name="Shape 370"/>
          <p:cNvPicPr preferRelativeResize="0"/>
          <p:nvPr/>
        </p:nvPicPr>
        <p:blipFill>
          <a:blip r:embed="rId3">
            <a:alphaModFix/>
          </a:blip>
          <a:stretch>
            <a:fillRect/>
          </a:stretch>
        </p:blipFill>
        <p:spPr>
          <a:xfrm>
            <a:off x="6252182" y="1000075"/>
            <a:ext cx="2206049" cy="3923824"/>
          </a:xfrm>
          <a:prstGeom prst="rect">
            <a:avLst/>
          </a:prstGeom>
          <a:noFill/>
          <a:ln cap="flat" cmpd="sng" w="9525">
            <a:solidFill>
              <a:schemeClr val="dk2"/>
            </a:solidFill>
            <a:prstDash val="solid"/>
            <a:round/>
            <a:headEnd len="med" w="med" type="none"/>
            <a:tailEnd len="med" w="med" type="none"/>
          </a:ln>
        </p:spPr>
      </p:pic>
      <p:sp>
        <p:nvSpPr>
          <p:cNvPr id="371" name="Shape 371"/>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2: Pick 2 classes to get help with</a:t>
            </a:r>
          </a:p>
        </p:txBody>
      </p:sp>
      <p:sp>
        <p:nvSpPr>
          <p:cNvPr id="372" name="Shape 372"/>
          <p:cNvSpPr txBox="1"/>
          <p:nvPr>
            <p:ph idx="1" type="body"/>
          </p:nvPr>
        </p:nvSpPr>
        <p:spPr>
          <a:xfrm>
            <a:off x="311700" y="1000075"/>
            <a:ext cx="5630999" cy="3416400"/>
          </a:xfrm>
          <a:prstGeom prst="rect">
            <a:avLst/>
          </a:prstGeom>
        </p:spPr>
        <p:txBody>
          <a:bodyPr anchorCtr="0" anchor="t" bIns="91425" lIns="91425" rIns="91425" tIns="91425">
            <a:noAutofit/>
          </a:bodyPr>
          <a:lstStyle/>
          <a:p>
            <a:pPr lvl="0" rtl="0">
              <a:lnSpc>
                <a:spcPct val="115000"/>
              </a:lnSpc>
              <a:spcBef>
                <a:spcPts val="0"/>
              </a:spcBef>
              <a:spcAft>
                <a:spcPts val="0"/>
              </a:spcAft>
              <a:buNone/>
            </a:pPr>
            <a:r>
              <a:rPr b="1" lang="en"/>
              <a:t>What worked</a:t>
            </a:r>
          </a:p>
          <a:p>
            <a:pPr indent="-228600" lvl="0" marL="457200" rtl="0">
              <a:lnSpc>
                <a:spcPct val="115000"/>
              </a:lnSpc>
              <a:spcBef>
                <a:spcPts val="0"/>
              </a:spcBef>
              <a:spcAft>
                <a:spcPts val="0"/>
              </a:spcAft>
            </a:pPr>
            <a:r>
              <a:rPr lang="en"/>
              <a:t>auto-filled location </a:t>
            </a:r>
          </a:p>
          <a:p>
            <a:pPr indent="-228600" lvl="0" marL="457200" rtl="0">
              <a:lnSpc>
                <a:spcPct val="115000"/>
              </a:lnSpc>
              <a:spcBef>
                <a:spcPts val="0"/>
              </a:spcBef>
              <a:spcAft>
                <a:spcPts val="0"/>
              </a:spcAft>
            </a:pPr>
            <a:r>
              <a:rPr lang="en"/>
              <a:t>setting status on home screen</a:t>
            </a:r>
          </a:p>
          <a:p>
            <a:pPr lvl="0" rtl="0">
              <a:lnSpc>
                <a:spcPct val="115000"/>
              </a:lnSpc>
              <a:spcBef>
                <a:spcPts val="0"/>
              </a:spcBef>
              <a:spcAft>
                <a:spcPts val="0"/>
              </a:spcAft>
              <a:buNone/>
            </a:pPr>
            <a:r>
              <a:t/>
            </a:r>
            <a:endParaRPr/>
          </a:p>
          <a:p>
            <a:pPr lvl="0" rtl="0">
              <a:lnSpc>
                <a:spcPct val="115000"/>
              </a:lnSpc>
              <a:spcBef>
                <a:spcPts val="0"/>
              </a:spcBef>
              <a:spcAft>
                <a:spcPts val="0"/>
              </a:spcAft>
              <a:buNone/>
            </a:pPr>
            <a:r>
              <a:rPr b="1" lang="en"/>
              <a:t>Errors</a:t>
            </a:r>
          </a:p>
          <a:p>
            <a:pPr indent="-228600" lvl="0" marL="457200" rtl="0">
              <a:lnSpc>
                <a:spcPct val="115000"/>
              </a:lnSpc>
              <a:spcBef>
                <a:spcPts val="0"/>
              </a:spcBef>
              <a:spcAft>
                <a:spcPts val="0"/>
              </a:spcAft>
            </a:pPr>
            <a:r>
              <a:rPr lang="en"/>
              <a:t>not realizing they were available after tapping on a class</a:t>
            </a:r>
          </a:p>
          <a:p>
            <a:pPr lvl="0" rtl="0">
              <a:lnSpc>
                <a:spcPct val="115000"/>
              </a:lnSpc>
              <a:spcBef>
                <a:spcPts val="0"/>
              </a:spcBef>
              <a:spcAft>
                <a:spcPts val="0"/>
              </a:spcAft>
              <a:buNone/>
            </a:pPr>
            <a:r>
              <a:t/>
            </a:r>
            <a:endParaRPr/>
          </a:p>
          <a:p>
            <a:pPr lvl="0" rtl="0">
              <a:lnSpc>
                <a:spcPct val="100000"/>
              </a:lnSpc>
              <a:spcBef>
                <a:spcPts val="0"/>
              </a:spcBef>
              <a:spcAft>
                <a:spcPts val="0"/>
              </a:spcAft>
              <a:buNone/>
            </a:pPr>
            <a:r>
              <a:t/>
            </a:r>
            <a:endParaRPr/>
          </a:p>
          <a:p>
            <a:pPr lvl="0" rtl="0">
              <a:lnSpc>
                <a:spcPct val="100000"/>
              </a:lnSpc>
              <a:spcBef>
                <a:spcPts val="0"/>
              </a:spcBef>
              <a:spcAft>
                <a:spcPts val="0"/>
              </a:spcAft>
              <a:buNone/>
            </a:pPr>
            <a:r>
              <a:t/>
            </a:r>
            <a:endParaRPr/>
          </a:p>
        </p:txBody>
      </p:sp>
      <p:sp>
        <p:nvSpPr>
          <p:cNvPr id="373" name="Shape 373"/>
          <p:cNvSpPr/>
          <p:nvPr/>
        </p:nvSpPr>
        <p:spPr>
          <a:xfrm>
            <a:off x="5942700" y="2044375"/>
            <a:ext cx="2754299" cy="2372100"/>
          </a:xfrm>
          <a:prstGeom prst="ellipse">
            <a:avLst/>
          </a:prstGeom>
          <a:noFill/>
          <a:ln cap="flat" cmpd="sng" w="76200">
            <a:solidFill>
              <a:srgbClr val="99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solidFill>
                <a:srgbClr val="990000"/>
              </a:solidFill>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7" name="Shape 377"/>
        <p:cNvGrpSpPr/>
        <p:nvPr/>
      </p:nvGrpSpPr>
      <p:grpSpPr>
        <a:xfrm>
          <a:off x="0" y="0"/>
          <a:ext cx="0" cy="0"/>
          <a:chOff x="0" y="0"/>
          <a:chExt cx="0" cy="0"/>
        </a:xfrm>
      </p:grpSpPr>
      <p:sp>
        <p:nvSpPr>
          <p:cNvPr id="378" name="Shape 378"/>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3: Reach out to classmates</a:t>
            </a:r>
          </a:p>
        </p:txBody>
      </p:sp>
      <p:sp>
        <p:nvSpPr>
          <p:cNvPr id="379" name="Shape 379"/>
          <p:cNvSpPr txBox="1"/>
          <p:nvPr>
            <p:ph idx="1" type="body"/>
          </p:nvPr>
        </p:nvSpPr>
        <p:spPr>
          <a:xfrm>
            <a:off x="311700" y="1000075"/>
            <a:ext cx="8520599" cy="3416400"/>
          </a:xfrm>
          <a:prstGeom prst="rect">
            <a:avLst/>
          </a:prstGeom>
        </p:spPr>
        <p:txBody>
          <a:bodyPr anchorCtr="0" anchor="t" bIns="91425" lIns="91425" rIns="91425" tIns="91425">
            <a:noAutofit/>
          </a:bodyPr>
          <a:lstStyle/>
          <a:p>
            <a:pPr lvl="0" rtl="0">
              <a:lnSpc>
                <a:spcPct val="115000"/>
              </a:lnSpc>
              <a:spcBef>
                <a:spcPts val="0"/>
              </a:spcBef>
              <a:spcAft>
                <a:spcPts val="0"/>
              </a:spcAft>
              <a:buClr>
                <a:schemeClr val="dk1"/>
              </a:buClr>
              <a:buSzPct val="45833"/>
              <a:buFont typeface="Arial"/>
              <a:buNone/>
            </a:pPr>
            <a:r>
              <a:rPr b="1" lang="en"/>
              <a:t>What worked</a:t>
            </a:r>
          </a:p>
          <a:p>
            <a:pPr indent="-228600" lvl="0" marL="457200" rtl="0">
              <a:spcBef>
                <a:spcPts val="0"/>
              </a:spcBef>
              <a:spcAft>
                <a:spcPts val="0"/>
              </a:spcAft>
            </a:pPr>
            <a:r>
              <a:rPr lang="en"/>
              <a:t>listing by proximity</a:t>
            </a:r>
          </a:p>
          <a:p>
            <a:pPr indent="-228600" lvl="0" marL="457200" rtl="0">
              <a:spcBef>
                <a:spcPts val="0"/>
              </a:spcBef>
              <a:spcAft>
                <a:spcPts val="0"/>
              </a:spcAft>
            </a:pPr>
            <a:r>
              <a:rPr lang="en"/>
              <a:t>bolded class title</a:t>
            </a:r>
          </a:p>
          <a:p>
            <a:pPr lvl="0" rtl="0">
              <a:lnSpc>
                <a:spcPct val="115000"/>
              </a:lnSpc>
              <a:spcBef>
                <a:spcPts val="0"/>
              </a:spcBef>
              <a:spcAft>
                <a:spcPts val="0"/>
              </a:spcAft>
              <a:buClr>
                <a:schemeClr val="dk1"/>
              </a:buClr>
              <a:buSzPct val="45833"/>
              <a:buFont typeface="Arial"/>
              <a:buNone/>
            </a:pPr>
            <a:r>
              <a:t/>
            </a:r>
            <a:endParaRPr/>
          </a:p>
          <a:p>
            <a:pPr lvl="0" rtl="0">
              <a:lnSpc>
                <a:spcPct val="115000"/>
              </a:lnSpc>
              <a:spcBef>
                <a:spcPts val="0"/>
              </a:spcBef>
              <a:spcAft>
                <a:spcPts val="0"/>
              </a:spcAft>
              <a:buClr>
                <a:schemeClr val="dk1"/>
              </a:buClr>
              <a:buSzPct val="45833"/>
              <a:buFont typeface="Arial"/>
              <a:buNone/>
            </a:pPr>
            <a:r>
              <a:rPr b="1" lang="en"/>
              <a:t>Errors</a:t>
            </a:r>
          </a:p>
          <a:p>
            <a:pPr indent="-381000" lvl="0" marL="457200" rtl="0">
              <a:lnSpc>
                <a:spcPct val="115000"/>
              </a:lnSpc>
              <a:spcBef>
                <a:spcPts val="0"/>
              </a:spcBef>
              <a:spcAft>
                <a:spcPts val="0"/>
              </a:spcAft>
              <a:buClr>
                <a:schemeClr val="dk2"/>
              </a:buClr>
              <a:buSzPct val="100000"/>
              <a:buFont typeface="Helvetica Neue"/>
              <a:buChar char="●"/>
            </a:pPr>
            <a:r>
              <a:rPr lang="en"/>
              <a:t>thinking deactivating a </a:t>
            </a:r>
          </a:p>
          <a:p>
            <a:pPr lvl="0" rtl="0">
              <a:lnSpc>
                <a:spcPct val="115000"/>
              </a:lnSpc>
              <a:spcBef>
                <a:spcPts val="0"/>
              </a:spcBef>
              <a:spcAft>
                <a:spcPts val="0"/>
              </a:spcAft>
              <a:buNone/>
            </a:pPr>
            <a:r>
              <a:rPr lang="en"/>
              <a:t>     class meant dropping it</a:t>
            </a:r>
          </a:p>
        </p:txBody>
      </p:sp>
      <p:pic>
        <p:nvPicPr>
          <p:cNvPr id="380" name="Shape 380"/>
          <p:cNvPicPr preferRelativeResize="0"/>
          <p:nvPr/>
        </p:nvPicPr>
        <p:blipFill>
          <a:blip r:embed="rId3">
            <a:alphaModFix/>
          </a:blip>
          <a:stretch>
            <a:fillRect/>
          </a:stretch>
        </p:blipFill>
        <p:spPr>
          <a:xfrm>
            <a:off x="6515548" y="1000075"/>
            <a:ext cx="2150966" cy="3829500"/>
          </a:xfrm>
          <a:prstGeom prst="rect">
            <a:avLst/>
          </a:prstGeom>
          <a:noFill/>
          <a:ln cap="flat" cmpd="sng" w="9525">
            <a:solidFill>
              <a:schemeClr val="dk2"/>
            </a:solidFill>
            <a:prstDash val="solid"/>
            <a:round/>
            <a:headEnd len="med" w="med" type="none"/>
            <a:tailEnd len="med" w="med" type="none"/>
          </a:ln>
        </p:spPr>
      </p:pic>
      <p:pic>
        <p:nvPicPr>
          <p:cNvPr id="381" name="Shape 381"/>
          <p:cNvPicPr preferRelativeResize="0"/>
          <p:nvPr/>
        </p:nvPicPr>
        <p:blipFill>
          <a:blip r:embed="rId4">
            <a:alphaModFix/>
          </a:blip>
          <a:stretch>
            <a:fillRect/>
          </a:stretch>
        </p:blipFill>
        <p:spPr>
          <a:xfrm>
            <a:off x="4235873" y="1000075"/>
            <a:ext cx="2082249" cy="3829500"/>
          </a:xfrm>
          <a:prstGeom prst="rect">
            <a:avLst/>
          </a:prstGeom>
          <a:noFill/>
          <a:ln cap="flat" cmpd="sng" w="9525">
            <a:solidFill>
              <a:schemeClr val="dk2"/>
            </a:solidFill>
            <a:prstDash val="solid"/>
            <a:round/>
            <a:headEnd len="med" w="med" type="none"/>
            <a:tailEnd len="med" w="med" type="none"/>
          </a:ln>
        </p:spPr>
      </p:pic>
      <p:sp>
        <p:nvSpPr>
          <p:cNvPr id="382" name="Shape 382"/>
          <p:cNvSpPr/>
          <p:nvPr/>
        </p:nvSpPr>
        <p:spPr>
          <a:xfrm>
            <a:off x="4075650" y="1281825"/>
            <a:ext cx="2402699" cy="738299"/>
          </a:xfrm>
          <a:prstGeom prst="ellipse">
            <a:avLst/>
          </a:prstGeom>
          <a:noFill/>
          <a:ln cap="flat" cmpd="sng" w="76200">
            <a:solidFill>
              <a:srgbClr val="336D4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3" name="Shape 383"/>
          <p:cNvSpPr/>
          <p:nvPr/>
        </p:nvSpPr>
        <p:spPr>
          <a:xfrm>
            <a:off x="6389687" y="3119225"/>
            <a:ext cx="2402699" cy="667499"/>
          </a:xfrm>
          <a:prstGeom prst="ellipse">
            <a:avLst/>
          </a:prstGeom>
          <a:noFill/>
          <a:ln cap="flat" cmpd="sng" w="76200">
            <a:solidFill>
              <a:srgbClr val="336D48"/>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7" name="Shape 387"/>
        <p:cNvGrpSpPr/>
        <p:nvPr/>
      </p:nvGrpSpPr>
      <p:grpSpPr>
        <a:xfrm>
          <a:off x="0" y="0"/>
          <a:ext cx="0" cy="0"/>
          <a:chOff x="0" y="0"/>
          <a:chExt cx="0" cy="0"/>
        </a:xfrm>
      </p:grpSpPr>
      <p:sp>
        <p:nvSpPr>
          <p:cNvPr id="388" name="Shape 388"/>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Clr>
                <a:schemeClr val="dk1"/>
              </a:buClr>
              <a:buSzPct val="39285"/>
              <a:buFont typeface="Arial"/>
              <a:buNone/>
            </a:pPr>
            <a:r>
              <a:rPr lang="en"/>
              <a:t>Task 3: Reach out to classmates</a:t>
            </a:r>
          </a:p>
          <a:p>
            <a:pPr lvl="0" rtl="0">
              <a:spcBef>
                <a:spcPts val="0"/>
              </a:spcBef>
              <a:buNone/>
            </a:pPr>
            <a:r>
              <a:t/>
            </a:r>
            <a:endParaRPr/>
          </a:p>
        </p:txBody>
      </p:sp>
      <p:sp>
        <p:nvSpPr>
          <p:cNvPr id="389" name="Shape 389"/>
          <p:cNvSpPr txBox="1"/>
          <p:nvPr>
            <p:ph idx="1" type="body"/>
          </p:nvPr>
        </p:nvSpPr>
        <p:spPr>
          <a:xfrm>
            <a:off x="311700" y="1000075"/>
            <a:ext cx="8520599" cy="3416400"/>
          </a:xfrm>
          <a:prstGeom prst="rect">
            <a:avLst/>
          </a:prstGeom>
        </p:spPr>
        <p:txBody>
          <a:bodyPr anchorCtr="0" anchor="t" bIns="91425" lIns="91425" rIns="91425" tIns="91425">
            <a:noAutofit/>
          </a:bodyPr>
          <a:lstStyle/>
          <a:p>
            <a:pPr lvl="0" rtl="0">
              <a:lnSpc>
                <a:spcPct val="115000"/>
              </a:lnSpc>
              <a:spcBef>
                <a:spcPts val="0"/>
              </a:spcBef>
              <a:spcAft>
                <a:spcPts val="0"/>
              </a:spcAft>
              <a:buClr>
                <a:schemeClr val="dk1"/>
              </a:buClr>
              <a:buSzPct val="45833"/>
              <a:buFont typeface="Arial"/>
              <a:buNone/>
            </a:pPr>
            <a:r>
              <a:rPr b="1" lang="en"/>
              <a:t>What worked</a:t>
            </a:r>
          </a:p>
          <a:p>
            <a:pPr indent="-228600" lvl="0" marL="457200" rtl="0">
              <a:spcBef>
                <a:spcPts val="0"/>
              </a:spcBef>
              <a:spcAft>
                <a:spcPts val="0"/>
              </a:spcAft>
            </a:pPr>
            <a:r>
              <a:rPr lang="en"/>
              <a:t>listing by proximity</a:t>
            </a:r>
          </a:p>
          <a:p>
            <a:pPr indent="-228600" lvl="0" marL="457200" rtl="0">
              <a:spcBef>
                <a:spcPts val="0"/>
              </a:spcBef>
              <a:spcAft>
                <a:spcPts val="0"/>
              </a:spcAft>
            </a:pPr>
            <a:r>
              <a:rPr lang="en"/>
              <a:t>bolded class title</a:t>
            </a:r>
          </a:p>
          <a:p>
            <a:pPr lvl="0" rtl="0">
              <a:lnSpc>
                <a:spcPct val="115000"/>
              </a:lnSpc>
              <a:spcBef>
                <a:spcPts val="0"/>
              </a:spcBef>
              <a:spcAft>
                <a:spcPts val="0"/>
              </a:spcAft>
              <a:buClr>
                <a:schemeClr val="dk1"/>
              </a:buClr>
              <a:buSzPct val="45833"/>
              <a:buFont typeface="Arial"/>
              <a:buNone/>
            </a:pPr>
            <a:r>
              <a:t/>
            </a:r>
            <a:endParaRPr/>
          </a:p>
          <a:p>
            <a:pPr lvl="0" rtl="0">
              <a:lnSpc>
                <a:spcPct val="115000"/>
              </a:lnSpc>
              <a:spcBef>
                <a:spcPts val="0"/>
              </a:spcBef>
              <a:spcAft>
                <a:spcPts val="0"/>
              </a:spcAft>
              <a:buClr>
                <a:schemeClr val="dk1"/>
              </a:buClr>
              <a:buSzPct val="45833"/>
              <a:buFont typeface="Arial"/>
              <a:buNone/>
            </a:pPr>
            <a:r>
              <a:rPr b="1" lang="en"/>
              <a:t>Errors</a:t>
            </a:r>
          </a:p>
          <a:p>
            <a:pPr indent="-381000" lvl="0" marL="457200" rtl="0">
              <a:lnSpc>
                <a:spcPct val="115000"/>
              </a:lnSpc>
              <a:spcBef>
                <a:spcPts val="0"/>
              </a:spcBef>
              <a:spcAft>
                <a:spcPts val="0"/>
              </a:spcAft>
              <a:buClr>
                <a:schemeClr val="dk2"/>
              </a:buClr>
              <a:buSzPct val="100000"/>
              <a:buFont typeface="Helvetica Neue"/>
              <a:buChar char="●"/>
            </a:pPr>
            <a:r>
              <a:rPr lang="en"/>
              <a:t>thinking deactivating a </a:t>
            </a:r>
          </a:p>
          <a:p>
            <a:pPr lvl="0" rtl="0">
              <a:lnSpc>
                <a:spcPct val="115000"/>
              </a:lnSpc>
              <a:spcBef>
                <a:spcPts val="0"/>
              </a:spcBef>
              <a:spcAft>
                <a:spcPts val="0"/>
              </a:spcAft>
              <a:buNone/>
            </a:pPr>
            <a:r>
              <a:rPr lang="en"/>
              <a:t>     class meant dropping it</a:t>
            </a:r>
          </a:p>
        </p:txBody>
      </p:sp>
      <p:pic>
        <p:nvPicPr>
          <p:cNvPr id="390" name="Shape 390"/>
          <p:cNvPicPr preferRelativeResize="0"/>
          <p:nvPr/>
        </p:nvPicPr>
        <p:blipFill>
          <a:blip r:embed="rId3">
            <a:alphaModFix/>
          </a:blip>
          <a:stretch>
            <a:fillRect/>
          </a:stretch>
        </p:blipFill>
        <p:spPr>
          <a:xfrm>
            <a:off x="5850728" y="1000075"/>
            <a:ext cx="2166524" cy="3853549"/>
          </a:xfrm>
          <a:prstGeom prst="rect">
            <a:avLst/>
          </a:prstGeom>
          <a:noFill/>
          <a:ln cap="flat" cmpd="sng" w="9525">
            <a:solidFill>
              <a:schemeClr val="dk2"/>
            </a:solidFill>
            <a:prstDash val="solid"/>
            <a:round/>
            <a:headEnd len="med" w="med" type="none"/>
            <a:tailEnd len="med" w="med" type="none"/>
          </a:ln>
        </p:spPr>
      </p:pic>
      <p:sp>
        <p:nvSpPr>
          <p:cNvPr id="391" name="Shape 391"/>
          <p:cNvSpPr/>
          <p:nvPr/>
        </p:nvSpPr>
        <p:spPr>
          <a:xfrm>
            <a:off x="5624037" y="3608250"/>
            <a:ext cx="2619900" cy="1389299"/>
          </a:xfrm>
          <a:prstGeom prst="ellipse">
            <a:avLst/>
          </a:prstGeom>
          <a:noFill/>
          <a:ln cap="flat" cmpd="sng" w="76200">
            <a:solidFill>
              <a:srgbClr val="99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5" name="Shape 395"/>
        <p:cNvGrpSpPr/>
        <p:nvPr/>
      </p:nvGrpSpPr>
      <p:grpSpPr>
        <a:xfrm>
          <a:off x="0" y="0"/>
          <a:ext cx="0" cy="0"/>
          <a:chOff x="0" y="0"/>
          <a:chExt cx="0" cy="0"/>
        </a:xfrm>
      </p:grpSpPr>
      <p:sp>
        <p:nvSpPr>
          <p:cNvPr id="396" name="Shape 396"/>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Bottom-line Data</a:t>
            </a:r>
          </a:p>
        </p:txBody>
      </p:sp>
      <p:graphicFrame>
        <p:nvGraphicFramePr>
          <p:cNvPr id="397" name="Shape 397"/>
          <p:cNvGraphicFramePr/>
          <p:nvPr/>
        </p:nvGraphicFramePr>
        <p:xfrm>
          <a:off x="1203362" y="1215075"/>
          <a:ext cx="3000000" cy="3000000"/>
        </p:xfrm>
        <a:graphic>
          <a:graphicData uri="http://schemas.openxmlformats.org/drawingml/2006/table">
            <a:tbl>
              <a:tblPr>
                <a:noFill/>
                <a:tableStyleId>{C7A5E406-4E24-44AA-9306-5F7B9CEFCBC2}</a:tableStyleId>
              </a:tblPr>
              <a:tblGrid>
                <a:gridCol w="827000"/>
                <a:gridCol w="1457250"/>
                <a:gridCol w="1701175"/>
                <a:gridCol w="1406400"/>
                <a:gridCol w="1345450"/>
              </a:tblGrid>
              <a:tr h="910700">
                <a:tc>
                  <a:txBody>
                    <a:bodyPr>
                      <a:noAutofit/>
                    </a:bodyPr>
                    <a:lstStyle/>
                    <a:p>
                      <a:pPr lvl="0" rtl="0" algn="ctr">
                        <a:spcBef>
                          <a:spcPts val="0"/>
                        </a:spcBef>
                        <a:buNone/>
                      </a:pPr>
                      <a:r>
                        <a:rPr b="1" lang="en"/>
                        <a:t>Task</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solidFill>
                      <a:srgbClr val="B396D0"/>
                    </a:solidFill>
                  </a:tcPr>
                </a:tc>
                <a:tc>
                  <a:txBody>
                    <a:bodyPr>
                      <a:noAutofit/>
                    </a:bodyPr>
                    <a:lstStyle/>
                    <a:p>
                      <a:pPr lvl="0" rtl="0" algn="ctr">
                        <a:spcBef>
                          <a:spcPts val="0"/>
                        </a:spcBef>
                        <a:buNone/>
                      </a:pPr>
                      <a:r>
                        <a:rPr b="1" lang="en"/>
                        <a:t>Avg. # errors</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solidFill>
                      <a:srgbClr val="B396D0"/>
                    </a:solidFill>
                  </a:tcPr>
                </a:tc>
                <a:tc>
                  <a:txBody>
                    <a:bodyPr>
                      <a:noAutofit/>
                    </a:bodyPr>
                    <a:lstStyle/>
                    <a:p>
                      <a:pPr lvl="0" rtl="0" algn="ctr">
                        <a:spcBef>
                          <a:spcPts val="0"/>
                        </a:spcBef>
                        <a:buNone/>
                      </a:pPr>
                      <a:r>
                        <a:rPr b="1" lang="en"/>
                        <a:t>Avg. time/task (min)</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solidFill>
                      <a:srgbClr val="B396D0"/>
                    </a:solidFill>
                  </a:tcPr>
                </a:tc>
                <a:tc>
                  <a:txBody>
                    <a:bodyPr>
                      <a:noAutofit/>
                    </a:bodyPr>
                    <a:lstStyle/>
                    <a:p>
                      <a:pPr lvl="0" rtl="0" algn="ctr">
                        <a:spcBef>
                          <a:spcPts val="0"/>
                        </a:spcBef>
                        <a:buNone/>
                      </a:pPr>
                      <a:r>
                        <a:rPr b="1" lang="en"/>
                        <a:t>Avg. # taps</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solidFill>
                      <a:srgbClr val="B396D0"/>
                    </a:solidFill>
                  </a:tcPr>
                </a:tc>
                <a:tc>
                  <a:txBody>
                    <a:bodyPr>
                      <a:noAutofit/>
                    </a:bodyPr>
                    <a:lstStyle/>
                    <a:p>
                      <a:pPr lvl="0" rtl="0" algn="ctr">
                        <a:spcBef>
                          <a:spcPts val="0"/>
                        </a:spcBef>
                        <a:buNone/>
                      </a:pPr>
                      <a:r>
                        <a:rPr b="1" lang="en"/>
                        <a:t>Minimum # taps</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solidFill>
                      <a:srgbClr val="B396D0"/>
                    </a:solidFill>
                  </a:tcPr>
                </a:tc>
              </a:tr>
              <a:tr h="739250">
                <a:tc>
                  <a:txBody>
                    <a:bodyPr>
                      <a:noAutofit/>
                    </a:bodyPr>
                    <a:lstStyle/>
                    <a:p>
                      <a:pPr lvl="0" rtl="0" algn="ctr">
                        <a:spcBef>
                          <a:spcPts val="0"/>
                        </a:spcBef>
                        <a:buNone/>
                      </a:pPr>
                      <a:r>
                        <a:rPr lang="en"/>
                        <a:t>1</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1</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2:25</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18</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12</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r>
              <a:tr h="739250">
                <a:tc>
                  <a:txBody>
                    <a:bodyPr>
                      <a:noAutofit/>
                    </a:bodyPr>
                    <a:lstStyle/>
                    <a:p>
                      <a:pPr lvl="0" rtl="0" algn="ctr">
                        <a:spcBef>
                          <a:spcPts val="0"/>
                        </a:spcBef>
                        <a:buNone/>
                      </a:pPr>
                      <a:r>
                        <a:rPr lang="en"/>
                        <a:t>2</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2</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1:37</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8</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6</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r>
              <a:tr h="739250">
                <a:tc>
                  <a:txBody>
                    <a:bodyPr>
                      <a:noAutofit/>
                    </a:bodyPr>
                    <a:lstStyle/>
                    <a:p>
                      <a:pPr lvl="0" rtl="0" algn="ctr">
                        <a:spcBef>
                          <a:spcPts val="0"/>
                        </a:spcBef>
                        <a:buNone/>
                      </a:pPr>
                      <a:r>
                        <a:rPr lang="en"/>
                        <a:t>3</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1</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1:02</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6</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c>
                  <a:txBody>
                    <a:bodyPr>
                      <a:noAutofit/>
                    </a:bodyPr>
                    <a:lstStyle/>
                    <a:p>
                      <a:pPr lvl="0" rtl="0" algn="ctr">
                        <a:spcBef>
                          <a:spcPts val="0"/>
                        </a:spcBef>
                        <a:buNone/>
                      </a:pPr>
                      <a:r>
                        <a:rPr lang="en"/>
                        <a:t>5</a:t>
                      </a:r>
                    </a:p>
                  </a:txBody>
                  <a:tcPr marT="91425" marB="91425" marR="91425" marL="91425" anchor="ctr">
                    <a:lnL cap="flat" cmpd="sng" w="9525">
                      <a:solidFill>
                        <a:schemeClr val="dk2"/>
                      </a:solidFill>
                      <a:prstDash val="solid"/>
                      <a:round/>
                      <a:headEnd len="med" w="med" type="none"/>
                      <a:tailEnd len="med" w="med" type="none"/>
                    </a:lnL>
                    <a:lnR cap="flat" cmpd="sng" w="9525">
                      <a:solidFill>
                        <a:schemeClr val="dk2"/>
                      </a:solidFill>
                      <a:prstDash val="solid"/>
                      <a:round/>
                      <a:headEnd len="med" w="med" type="none"/>
                      <a:tailEnd len="med" w="med" type="none"/>
                    </a:lnR>
                    <a:lnT cap="flat" cmpd="sng" w="9525">
                      <a:solidFill>
                        <a:schemeClr val="dk2"/>
                      </a:solidFill>
                      <a:prstDash val="solid"/>
                      <a:round/>
                      <a:headEnd len="med" w="med" type="none"/>
                      <a:tailEnd len="med" w="med" type="none"/>
                    </a:lnT>
                    <a:lnB cap="flat" cmpd="sng" w="9525">
                      <a:solidFill>
                        <a:schemeClr val="dk2"/>
                      </a:solidFill>
                      <a:prstDash val="solid"/>
                      <a:round/>
                      <a:headEnd len="med" w="med" type="none"/>
                      <a:tailEnd len="med" w="med" type="none"/>
                    </a:lnB>
                  </a:tcPr>
                </a:tc>
              </a:tr>
            </a:tbl>
          </a:graphicData>
        </a:graphic>
      </p:graphicFrame>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401" name="Shape 401"/>
        <p:cNvGrpSpPr/>
        <p:nvPr/>
      </p:nvGrpSpPr>
      <p:grpSpPr>
        <a:xfrm>
          <a:off x="0" y="0"/>
          <a:ext cx="0" cy="0"/>
          <a:chOff x="0" y="0"/>
          <a:chExt cx="0" cy="0"/>
        </a:xfrm>
      </p:grpSpPr>
      <p:sp>
        <p:nvSpPr>
          <p:cNvPr id="402" name="Shape 402"/>
          <p:cNvSpPr/>
          <p:nvPr/>
        </p:nvSpPr>
        <p:spPr>
          <a:xfrm>
            <a:off x="311712"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Method</a:t>
            </a:r>
          </a:p>
        </p:txBody>
      </p:sp>
      <p:sp>
        <p:nvSpPr>
          <p:cNvPr id="403" name="Shape 403"/>
          <p:cNvSpPr/>
          <p:nvPr/>
        </p:nvSpPr>
        <p:spPr>
          <a:xfrm>
            <a:off x="2550857"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Tasks</a:t>
            </a:r>
          </a:p>
        </p:txBody>
      </p:sp>
      <p:sp>
        <p:nvSpPr>
          <p:cNvPr id="404" name="Shape 404"/>
          <p:cNvSpPr/>
          <p:nvPr/>
        </p:nvSpPr>
        <p:spPr>
          <a:xfrm>
            <a:off x="4794328"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Results </a:t>
            </a:r>
          </a:p>
        </p:txBody>
      </p:sp>
      <p:sp>
        <p:nvSpPr>
          <p:cNvPr id="405" name="Shape 405"/>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Flight Path</a:t>
            </a:r>
          </a:p>
        </p:txBody>
      </p:sp>
      <p:sp>
        <p:nvSpPr>
          <p:cNvPr id="406" name="Shape 406"/>
          <p:cNvSpPr/>
          <p:nvPr/>
        </p:nvSpPr>
        <p:spPr>
          <a:xfrm>
            <a:off x="7037800" y="2180700"/>
            <a:ext cx="1917300" cy="1694100"/>
          </a:xfrm>
          <a:prstGeom prst="homePlate">
            <a:avLst>
              <a:gd fmla="val 50000" name="adj"/>
            </a:avLst>
          </a:prstGeom>
          <a:solidFill>
            <a:srgbClr val="FFFFFF"/>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1900">
                <a:solidFill>
                  <a:srgbClr val="805BA0"/>
                </a:solidFill>
                <a:latin typeface="Helvetica Neue"/>
                <a:ea typeface="Helvetica Neue"/>
                <a:cs typeface="Helvetica Neue"/>
                <a:sym typeface="Helvetica Neue"/>
              </a:rPr>
              <a:t>Discussion</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0" name="Shape 410"/>
        <p:cNvGrpSpPr/>
        <p:nvPr/>
      </p:nvGrpSpPr>
      <p:grpSpPr>
        <a:xfrm>
          <a:off x="0" y="0"/>
          <a:ext cx="0" cy="0"/>
          <a:chOff x="0" y="0"/>
          <a:chExt cx="0" cy="0"/>
        </a:xfrm>
      </p:grpSpPr>
      <p:sp>
        <p:nvSpPr>
          <p:cNvPr id="411" name="Shape 411"/>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Pilot run vs “real” experiment: Learnings</a:t>
            </a:r>
          </a:p>
        </p:txBody>
      </p:sp>
      <p:sp>
        <p:nvSpPr>
          <p:cNvPr id="412" name="Shape 412"/>
          <p:cNvSpPr txBox="1"/>
          <p:nvPr>
            <p:ph idx="1" type="body"/>
          </p:nvPr>
        </p:nvSpPr>
        <p:spPr>
          <a:xfrm>
            <a:off x="311700" y="1152475"/>
            <a:ext cx="8024399" cy="3416400"/>
          </a:xfrm>
          <a:prstGeom prst="rect">
            <a:avLst/>
          </a:prstGeom>
        </p:spPr>
        <p:txBody>
          <a:bodyPr anchorCtr="0" anchor="t" bIns="91425" lIns="91425" rIns="91425" tIns="91425">
            <a:noAutofit/>
          </a:bodyPr>
          <a:lstStyle/>
          <a:p>
            <a:pPr indent="-400050" lvl="0" marL="457200" rtl="0">
              <a:spcBef>
                <a:spcPts val="0"/>
              </a:spcBef>
              <a:buSzPct val="100000"/>
              <a:buFont typeface="Helvetica Neue"/>
            </a:pPr>
            <a:r>
              <a:rPr lang="en" sz="2700"/>
              <a:t>Additional A/B testing</a:t>
            </a:r>
          </a:p>
          <a:p>
            <a:pPr indent="-400050" lvl="0" marL="457200" rtl="0">
              <a:spcBef>
                <a:spcPts val="0"/>
              </a:spcBef>
              <a:buSzPct val="100000"/>
            </a:pPr>
            <a:r>
              <a:rPr lang="en" sz="2700"/>
              <a:t>Importance of task wording</a:t>
            </a:r>
          </a:p>
          <a:p>
            <a:pPr indent="-400050" lvl="0" marL="457200" rtl="0">
              <a:spcBef>
                <a:spcPts val="0"/>
              </a:spcBef>
              <a:buSzPct val="100000"/>
            </a:pPr>
            <a:r>
              <a:rPr lang="en" sz="2700"/>
              <a:t>Really emphasizing thinking out loud </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6" name="Shape 416"/>
        <p:cNvGrpSpPr/>
        <p:nvPr/>
      </p:nvGrpSpPr>
      <p:grpSpPr>
        <a:xfrm>
          <a:off x="0" y="0"/>
          <a:ext cx="0" cy="0"/>
          <a:chOff x="0" y="0"/>
          <a:chExt cx="0" cy="0"/>
        </a:xfrm>
      </p:grpSpPr>
      <p:sp>
        <p:nvSpPr>
          <p:cNvPr id="417" name="Shape 417"/>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Changes: Task 1 (Add your classes)</a:t>
            </a:r>
          </a:p>
        </p:txBody>
      </p:sp>
      <p:sp>
        <p:nvSpPr>
          <p:cNvPr id="418" name="Shape 418"/>
          <p:cNvSpPr txBox="1"/>
          <p:nvPr>
            <p:ph idx="1" type="body"/>
          </p:nvPr>
        </p:nvSpPr>
        <p:spPr>
          <a:xfrm>
            <a:off x="132275" y="1074825"/>
            <a:ext cx="3346499" cy="3416400"/>
          </a:xfrm>
          <a:prstGeom prst="rect">
            <a:avLst/>
          </a:prstGeom>
        </p:spPr>
        <p:txBody>
          <a:bodyPr anchorCtr="0" anchor="t" bIns="91425" lIns="91425" rIns="91425" tIns="91425">
            <a:noAutofit/>
          </a:bodyPr>
          <a:lstStyle/>
          <a:p>
            <a:pPr lvl="0" rtl="0">
              <a:spcBef>
                <a:spcPts val="0"/>
              </a:spcBef>
              <a:spcAft>
                <a:spcPts val="0"/>
              </a:spcAft>
              <a:buClr>
                <a:schemeClr val="dk1"/>
              </a:buClr>
              <a:buSzPct val="45833"/>
              <a:buNone/>
            </a:pPr>
            <a:r>
              <a:rPr b="1" lang="en"/>
              <a:t>Error </a:t>
            </a:r>
          </a:p>
          <a:p>
            <a:pPr indent="-381000" lvl="0" marL="457200" rtl="0">
              <a:spcBef>
                <a:spcPts val="0"/>
              </a:spcBef>
              <a:spcAft>
                <a:spcPts val="0"/>
              </a:spcAft>
              <a:buClr>
                <a:schemeClr val="dk2"/>
              </a:buClr>
              <a:buSzPct val="100000"/>
              <a:buFont typeface="Helvetica Neue"/>
              <a:buChar char="●"/>
            </a:pPr>
            <a:r>
              <a:rPr lang="en"/>
              <a:t>finding search bar</a:t>
            </a:r>
          </a:p>
          <a:p>
            <a:pPr lvl="0" rtl="0">
              <a:spcBef>
                <a:spcPts val="0"/>
              </a:spcBef>
              <a:spcAft>
                <a:spcPts val="0"/>
              </a:spcAft>
              <a:buNone/>
            </a:pPr>
            <a:r>
              <a:t/>
            </a:r>
            <a:endParaRPr/>
          </a:p>
          <a:p>
            <a:pPr lvl="0" rtl="0">
              <a:spcBef>
                <a:spcPts val="0"/>
              </a:spcBef>
              <a:spcAft>
                <a:spcPts val="0"/>
              </a:spcAft>
              <a:buNone/>
            </a:pPr>
            <a:r>
              <a:rPr b="1" lang="en"/>
              <a:t>Potential Fixes</a:t>
            </a:r>
          </a:p>
          <a:p>
            <a:pPr indent="-228600" lvl="0" marL="457200" rtl="0">
              <a:spcBef>
                <a:spcPts val="0"/>
              </a:spcBef>
              <a:spcAft>
                <a:spcPts val="0"/>
              </a:spcAft>
            </a:pPr>
            <a:r>
              <a:rPr lang="en"/>
              <a:t>Add persistent letters on side</a:t>
            </a:r>
          </a:p>
          <a:p>
            <a:pPr indent="-228600" lvl="0" marL="457200" rtl="0">
              <a:spcBef>
                <a:spcPts val="0"/>
              </a:spcBef>
              <a:spcAft>
                <a:spcPts val="0"/>
              </a:spcAft>
            </a:pPr>
            <a:r>
              <a:rPr lang="en"/>
              <a:t>Keep search bar during scrolling</a:t>
            </a:r>
          </a:p>
        </p:txBody>
      </p:sp>
      <p:pic>
        <p:nvPicPr>
          <p:cNvPr id="419" name="Shape 419"/>
          <p:cNvPicPr preferRelativeResize="0"/>
          <p:nvPr/>
        </p:nvPicPr>
        <p:blipFill>
          <a:blip r:embed="rId3">
            <a:alphaModFix/>
          </a:blip>
          <a:stretch>
            <a:fillRect/>
          </a:stretch>
        </p:blipFill>
        <p:spPr>
          <a:xfrm>
            <a:off x="3989623" y="1375600"/>
            <a:ext cx="1844124" cy="3280099"/>
          </a:xfrm>
          <a:prstGeom prst="rect">
            <a:avLst/>
          </a:prstGeom>
          <a:noFill/>
          <a:ln cap="flat" cmpd="sng" w="9525">
            <a:solidFill>
              <a:schemeClr val="dk2"/>
            </a:solidFill>
            <a:prstDash val="solid"/>
            <a:round/>
            <a:headEnd len="med" w="med" type="none"/>
            <a:tailEnd len="med" w="med" type="none"/>
          </a:ln>
        </p:spPr>
      </p:pic>
      <p:sp>
        <p:nvSpPr>
          <p:cNvPr id="420" name="Shape 420"/>
          <p:cNvSpPr/>
          <p:nvPr/>
        </p:nvSpPr>
        <p:spPr>
          <a:xfrm>
            <a:off x="3478675" y="1375600"/>
            <a:ext cx="2865899" cy="3280200"/>
          </a:xfrm>
          <a:prstGeom prst="ellipse">
            <a:avLst/>
          </a:prstGeom>
          <a:noFill/>
          <a:ln cap="flat" cmpd="sng" w="76200">
            <a:solidFill>
              <a:srgbClr val="99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pic>
        <p:nvPicPr>
          <p:cNvPr id="421" name="Shape 421"/>
          <p:cNvPicPr preferRelativeResize="0"/>
          <p:nvPr/>
        </p:nvPicPr>
        <p:blipFill>
          <a:blip r:embed="rId4">
            <a:alphaModFix/>
          </a:blip>
          <a:stretch>
            <a:fillRect/>
          </a:stretch>
        </p:blipFill>
        <p:spPr>
          <a:xfrm>
            <a:off x="6941975" y="1376462"/>
            <a:ext cx="1844124" cy="3278369"/>
          </a:xfrm>
          <a:prstGeom prst="rect">
            <a:avLst/>
          </a:prstGeom>
          <a:noFill/>
          <a:ln cap="flat" cmpd="sng" w="9525">
            <a:solidFill>
              <a:srgbClr val="000000"/>
            </a:solidFill>
            <a:prstDash val="solid"/>
            <a:round/>
            <a:headEnd len="med" w="med" type="none"/>
            <a:tailEnd len="med" w="med" type="none"/>
          </a:ln>
        </p:spPr>
      </p:pic>
      <p:sp>
        <p:nvSpPr>
          <p:cNvPr id="422" name="Shape 422"/>
          <p:cNvSpPr/>
          <p:nvPr/>
        </p:nvSpPr>
        <p:spPr>
          <a:xfrm>
            <a:off x="6115375" y="2432500"/>
            <a:ext cx="687900" cy="1166399"/>
          </a:xfrm>
          <a:prstGeom prst="rightArrow">
            <a:avLst>
              <a:gd fmla="val 50000" name="adj1"/>
              <a:gd fmla="val 50000" name="adj2"/>
            </a:avLst>
          </a:prstGeom>
          <a:solidFill>
            <a:srgbClr val="F6B26B"/>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6" name="Shape 426"/>
        <p:cNvGrpSpPr/>
        <p:nvPr/>
      </p:nvGrpSpPr>
      <p:grpSpPr>
        <a:xfrm>
          <a:off x="0" y="0"/>
          <a:ext cx="0" cy="0"/>
          <a:chOff x="0" y="0"/>
          <a:chExt cx="0" cy="0"/>
        </a:xfrm>
      </p:grpSpPr>
      <p:sp>
        <p:nvSpPr>
          <p:cNvPr id="427" name="Shape 427"/>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Clr>
                <a:schemeClr val="dk1"/>
              </a:buClr>
              <a:buSzPct val="39285"/>
              <a:buFont typeface="Arial"/>
              <a:buNone/>
            </a:pPr>
            <a:r>
              <a:rPr lang="en"/>
              <a:t>Changes: Task 2 (Pick 2 classes to get help with)</a:t>
            </a:r>
          </a:p>
          <a:p>
            <a:pPr lvl="0" rtl="0">
              <a:spcBef>
                <a:spcPts val="0"/>
              </a:spcBef>
              <a:buNone/>
            </a:pPr>
            <a:r>
              <a:t/>
            </a:r>
            <a:endParaRPr/>
          </a:p>
        </p:txBody>
      </p:sp>
      <p:pic>
        <p:nvPicPr>
          <p:cNvPr id="428" name="Shape 428"/>
          <p:cNvPicPr preferRelativeResize="0"/>
          <p:nvPr/>
        </p:nvPicPr>
        <p:blipFill>
          <a:blip r:embed="rId3">
            <a:alphaModFix/>
          </a:blip>
          <a:stretch>
            <a:fillRect/>
          </a:stretch>
        </p:blipFill>
        <p:spPr>
          <a:xfrm>
            <a:off x="5414882" y="970175"/>
            <a:ext cx="2206049" cy="3923824"/>
          </a:xfrm>
          <a:prstGeom prst="rect">
            <a:avLst/>
          </a:prstGeom>
          <a:noFill/>
          <a:ln cap="flat" cmpd="sng" w="9525">
            <a:solidFill>
              <a:schemeClr val="dk2"/>
            </a:solidFill>
            <a:prstDash val="solid"/>
            <a:round/>
            <a:headEnd len="med" w="med" type="none"/>
            <a:tailEnd len="med" w="med" type="none"/>
          </a:ln>
        </p:spPr>
      </p:pic>
      <p:sp>
        <p:nvSpPr>
          <p:cNvPr id="429" name="Shape 429"/>
          <p:cNvSpPr/>
          <p:nvPr/>
        </p:nvSpPr>
        <p:spPr>
          <a:xfrm>
            <a:off x="5105400" y="2014475"/>
            <a:ext cx="2754299" cy="2372100"/>
          </a:xfrm>
          <a:prstGeom prst="ellipse">
            <a:avLst/>
          </a:prstGeom>
          <a:noFill/>
          <a:ln cap="flat" cmpd="sng" w="76200">
            <a:solidFill>
              <a:srgbClr val="99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solidFill>
                <a:srgbClr val="990000"/>
              </a:solidFill>
            </a:endParaRPr>
          </a:p>
        </p:txBody>
      </p:sp>
      <p:sp>
        <p:nvSpPr>
          <p:cNvPr id="430" name="Shape 430"/>
          <p:cNvSpPr txBox="1"/>
          <p:nvPr>
            <p:ph idx="1" type="body"/>
          </p:nvPr>
        </p:nvSpPr>
        <p:spPr>
          <a:xfrm>
            <a:off x="311700" y="1163375"/>
            <a:ext cx="4888800" cy="4114800"/>
          </a:xfrm>
          <a:prstGeom prst="rect">
            <a:avLst/>
          </a:prstGeom>
        </p:spPr>
        <p:txBody>
          <a:bodyPr anchorCtr="0" anchor="t" bIns="91425" lIns="91425" rIns="91425" tIns="91425">
            <a:noAutofit/>
          </a:bodyPr>
          <a:lstStyle/>
          <a:p>
            <a:pPr lvl="0" rtl="0">
              <a:spcBef>
                <a:spcPts val="0"/>
              </a:spcBef>
              <a:spcAft>
                <a:spcPts val="0"/>
              </a:spcAft>
              <a:buClr>
                <a:schemeClr val="dk1"/>
              </a:buClr>
              <a:buSzPct val="45833"/>
              <a:buNone/>
            </a:pPr>
            <a:r>
              <a:rPr b="1" lang="en"/>
              <a:t>Error </a:t>
            </a:r>
          </a:p>
          <a:p>
            <a:pPr indent="-381000" lvl="0" marL="457200" rtl="0">
              <a:spcBef>
                <a:spcPts val="0"/>
              </a:spcBef>
              <a:spcAft>
                <a:spcPts val="0"/>
              </a:spcAft>
              <a:buClr>
                <a:schemeClr val="dk2"/>
              </a:buClr>
              <a:buSzPct val="100000"/>
              <a:buFont typeface="Helvetica Neue"/>
              <a:buChar char="●"/>
            </a:pPr>
            <a:r>
              <a:rPr lang="en"/>
              <a:t>Not realizing they were available</a:t>
            </a:r>
          </a:p>
          <a:p>
            <a:pPr lvl="0" rtl="0">
              <a:spcBef>
                <a:spcPts val="0"/>
              </a:spcBef>
              <a:spcAft>
                <a:spcPts val="0"/>
              </a:spcAft>
              <a:buNone/>
            </a:pPr>
            <a:r>
              <a:t/>
            </a:r>
            <a:endParaRPr/>
          </a:p>
          <a:p>
            <a:pPr lvl="0" rtl="0">
              <a:spcBef>
                <a:spcPts val="0"/>
              </a:spcBef>
              <a:spcAft>
                <a:spcPts val="0"/>
              </a:spcAft>
              <a:buNone/>
            </a:pPr>
            <a:r>
              <a:rPr b="1" lang="en"/>
              <a:t>Potential Fixes</a:t>
            </a:r>
          </a:p>
          <a:p>
            <a:pPr indent="-228600" lvl="0" marL="457200" rtl="0">
              <a:spcBef>
                <a:spcPts val="0"/>
              </a:spcBef>
              <a:spcAft>
                <a:spcPts val="0"/>
              </a:spcAft>
            </a:pPr>
            <a:r>
              <a:rPr lang="en"/>
              <a:t>Pop up screen (feedback)</a:t>
            </a:r>
          </a:p>
          <a:p>
            <a:pPr indent="-228600" lvl="0" marL="457200" rtl="0">
              <a:spcBef>
                <a:spcPts val="0"/>
              </a:spcBef>
              <a:spcAft>
                <a:spcPts val="0"/>
              </a:spcAft>
            </a:pPr>
            <a:r>
              <a:rPr lang="en"/>
              <a:t>Getting rid of text box outline after status entered</a:t>
            </a:r>
          </a:p>
          <a:p>
            <a:pPr indent="-228600" lvl="0" marL="457200" rtl="0">
              <a:spcBef>
                <a:spcPts val="0"/>
              </a:spcBef>
              <a:spcAft>
                <a:spcPts val="0"/>
              </a:spcAft>
            </a:pPr>
            <a:r>
              <a:rPr lang="en"/>
              <a:t>Changing check mark</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4" name="Shape 434"/>
        <p:cNvGrpSpPr/>
        <p:nvPr/>
      </p:nvGrpSpPr>
      <p:grpSpPr>
        <a:xfrm>
          <a:off x="0" y="0"/>
          <a:ext cx="0" cy="0"/>
          <a:chOff x="0" y="0"/>
          <a:chExt cx="0" cy="0"/>
        </a:xfrm>
      </p:grpSpPr>
      <p:sp>
        <p:nvSpPr>
          <p:cNvPr id="435" name="Shape 435"/>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Clr>
                <a:schemeClr val="dk1"/>
              </a:buClr>
              <a:buSzPct val="39285"/>
              <a:buFont typeface="Arial"/>
              <a:buNone/>
            </a:pPr>
            <a:r>
              <a:rPr lang="en"/>
              <a:t>Changes: Task 3 (Reach out to classmates)</a:t>
            </a:r>
          </a:p>
          <a:p>
            <a:pPr lvl="0" rtl="0">
              <a:spcBef>
                <a:spcPts val="0"/>
              </a:spcBef>
              <a:buNone/>
            </a:pPr>
            <a:r>
              <a:t/>
            </a:r>
            <a:endParaRPr/>
          </a:p>
        </p:txBody>
      </p:sp>
      <p:sp>
        <p:nvSpPr>
          <p:cNvPr id="436" name="Shape 436"/>
          <p:cNvSpPr txBox="1"/>
          <p:nvPr>
            <p:ph idx="1" type="body"/>
          </p:nvPr>
        </p:nvSpPr>
        <p:spPr>
          <a:xfrm>
            <a:off x="311700" y="1163375"/>
            <a:ext cx="4793700" cy="4114800"/>
          </a:xfrm>
          <a:prstGeom prst="rect">
            <a:avLst/>
          </a:prstGeom>
        </p:spPr>
        <p:txBody>
          <a:bodyPr anchorCtr="0" anchor="t" bIns="91425" lIns="91425" rIns="91425" tIns="91425">
            <a:noAutofit/>
          </a:bodyPr>
          <a:lstStyle/>
          <a:p>
            <a:pPr lvl="0" rtl="0">
              <a:spcBef>
                <a:spcPts val="0"/>
              </a:spcBef>
              <a:spcAft>
                <a:spcPts val="0"/>
              </a:spcAft>
              <a:buClr>
                <a:schemeClr val="dk1"/>
              </a:buClr>
              <a:buSzPct val="45833"/>
              <a:buNone/>
            </a:pPr>
            <a:r>
              <a:rPr b="1" lang="en"/>
              <a:t>Error</a:t>
            </a:r>
          </a:p>
          <a:p>
            <a:pPr indent="-381000" lvl="0" marL="457200" rtl="0">
              <a:spcBef>
                <a:spcPts val="0"/>
              </a:spcBef>
              <a:spcAft>
                <a:spcPts val="0"/>
              </a:spcAft>
              <a:buClr>
                <a:schemeClr val="dk2"/>
              </a:buClr>
              <a:buSzPct val="100000"/>
              <a:buFont typeface="Helvetica Neue"/>
              <a:buChar char="●"/>
            </a:pPr>
            <a:r>
              <a:rPr lang="en"/>
              <a:t>Thinking deactivating a class meant dropping</a:t>
            </a:r>
          </a:p>
          <a:p>
            <a:pPr lvl="0" rtl="0">
              <a:spcBef>
                <a:spcPts val="0"/>
              </a:spcBef>
              <a:spcAft>
                <a:spcPts val="0"/>
              </a:spcAft>
              <a:buNone/>
            </a:pPr>
            <a:r>
              <a:t/>
            </a:r>
            <a:endParaRPr/>
          </a:p>
          <a:p>
            <a:pPr lvl="0" rtl="0">
              <a:spcBef>
                <a:spcPts val="0"/>
              </a:spcBef>
              <a:spcAft>
                <a:spcPts val="0"/>
              </a:spcAft>
              <a:buNone/>
            </a:pPr>
            <a:r>
              <a:rPr b="1" lang="en"/>
              <a:t>Fix</a:t>
            </a:r>
          </a:p>
          <a:p>
            <a:pPr indent="-228600" lvl="0" marL="457200" rtl="0">
              <a:spcBef>
                <a:spcPts val="0"/>
              </a:spcBef>
              <a:spcAft>
                <a:spcPts val="0"/>
              </a:spcAft>
            </a:pPr>
            <a:r>
              <a:rPr lang="en"/>
              <a:t>Changed pop up text</a:t>
            </a:r>
          </a:p>
        </p:txBody>
      </p:sp>
      <p:pic>
        <p:nvPicPr>
          <p:cNvPr id="437" name="Shape 437"/>
          <p:cNvPicPr preferRelativeResize="0"/>
          <p:nvPr/>
        </p:nvPicPr>
        <p:blipFill>
          <a:blip r:embed="rId3">
            <a:alphaModFix/>
          </a:blip>
          <a:stretch>
            <a:fillRect/>
          </a:stretch>
        </p:blipFill>
        <p:spPr>
          <a:xfrm>
            <a:off x="5850728" y="1000075"/>
            <a:ext cx="2166524" cy="3853549"/>
          </a:xfrm>
          <a:prstGeom prst="rect">
            <a:avLst/>
          </a:prstGeom>
          <a:noFill/>
          <a:ln cap="flat" cmpd="sng" w="9525">
            <a:solidFill>
              <a:schemeClr val="dk2"/>
            </a:solidFill>
            <a:prstDash val="solid"/>
            <a:round/>
            <a:headEnd len="med" w="med" type="none"/>
            <a:tailEnd len="med" w="med" type="none"/>
          </a:ln>
        </p:spPr>
      </p:pic>
      <p:sp>
        <p:nvSpPr>
          <p:cNvPr id="438" name="Shape 438"/>
          <p:cNvSpPr/>
          <p:nvPr/>
        </p:nvSpPr>
        <p:spPr>
          <a:xfrm>
            <a:off x="5367775" y="3723050"/>
            <a:ext cx="3214799" cy="508499"/>
          </a:xfrm>
          <a:prstGeom prst="flowChartConnector">
            <a:avLst/>
          </a:prstGeom>
          <a:noFill/>
          <a:ln cap="flat" cmpd="sng" w="76200">
            <a:solidFill>
              <a:srgbClr val="F6B26B"/>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solidFill>
                <a:srgbClr val="E69138"/>
              </a:solidFill>
            </a:endParaRPr>
          </a:p>
        </p:txBody>
      </p:sp>
      <p:sp>
        <p:nvSpPr>
          <p:cNvPr id="439" name="Shape 439"/>
          <p:cNvSpPr txBox="1"/>
          <p:nvPr/>
        </p:nvSpPr>
        <p:spPr>
          <a:xfrm>
            <a:off x="9629100" y="3498775"/>
            <a:ext cx="8612400" cy="1004699"/>
          </a:xfrm>
          <a:prstGeom prst="rect">
            <a:avLst/>
          </a:prstGeom>
          <a:noFill/>
          <a:ln>
            <a:noFill/>
          </a:ln>
        </p:spPr>
        <p:txBody>
          <a:bodyPr anchorCtr="0" anchor="t"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sp>
        <p:nvSpPr>
          <p:cNvPr id="195" name="Shape 195"/>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Purpose of field test</a:t>
            </a:r>
          </a:p>
        </p:txBody>
      </p:sp>
      <p:pic>
        <p:nvPicPr>
          <p:cNvPr id="196" name="Shape 196"/>
          <p:cNvPicPr preferRelativeResize="0"/>
          <p:nvPr/>
        </p:nvPicPr>
        <p:blipFill>
          <a:blip r:embed="rId3">
            <a:alphaModFix/>
          </a:blip>
          <a:stretch>
            <a:fillRect/>
          </a:stretch>
        </p:blipFill>
        <p:spPr>
          <a:xfrm>
            <a:off x="486724" y="1667272"/>
            <a:ext cx="1659562" cy="2951781"/>
          </a:xfrm>
          <a:prstGeom prst="rect">
            <a:avLst/>
          </a:prstGeom>
          <a:noFill/>
          <a:ln cap="flat" cmpd="sng" w="9525">
            <a:solidFill>
              <a:srgbClr val="595959"/>
            </a:solidFill>
            <a:prstDash val="solid"/>
            <a:round/>
            <a:headEnd len="med" w="med" type="none"/>
            <a:tailEnd len="med" w="med" type="none"/>
          </a:ln>
        </p:spPr>
      </p:pic>
      <p:pic>
        <p:nvPicPr>
          <p:cNvPr id="197" name="Shape 197"/>
          <p:cNvPicPr preferRelativeResize="0"/>
          <p:nvPr/>
        </p:nvPicPr>
        <p:blipFill>
          <a:blip r:embed="rId4">
            <a:alphaModFix/>
          </a:blip>
          <a:stretch>
            <a:fillRect/>
          </a:stretch>
        </p:blipFill>
        <p:spPr>
          <a:xfrm>
            <a:off x="4040853" y="1667275"/>
            <a:ext cx="1659562" cy="2951771"/>
          </a:xfrm>
          <a:prstGeom prst="rect">
            <a:avLst/>
          </a:prstGeom>
          <a:noFill/>
          <a:ln cap="flat" cmpd="sng" w="9525">
            <a:solidFill>
              <a:srgbClr val="595959"/>
            </a:solidFill>
            <a:prstDash val="solid"/>
            <a:round/>
            <a:headEnd len="med" w="med" type="none"/>
            <a:tailEnd len="med" w="med" type="none"/>
          </a:ln>
        </p:spPr>
      </p:pic>
      <p:pic>
        <p:nvPicPr>
          <p:cNvPr id="198" name="Shape 198"/>
          <p:cNvPicPr preferRelativeResize="0"/>
          <p:nvPr/>
        </p:nvPicPr>
        <p:blipFill>
          <a:blip r:embed="rId5">
            <a:alphaModFix/>
          </a:blip>
          <a:stretch>
            <a:fillRect/>
          </a:stretch>
        </p:blipFill>
        <p:spPr>
          <a:xfrm>
            <a:off x="2263777" y="1667273"/>
            <a:ext cx="1659562" cy="2951771"/>
          </a:xfrm>
          <a:prstGeom prst="rect">
            <a:avLst/>
          </a:prstGeom>
          <a:noFill/>
          <a:ln cap="flat" cmpd="sng" w="9525">
            <a:solidFill>
              <a:srgbClr val="595959"/>
            </a:solidFill>
            <a:prstDash val="solid"/>
            <a:round/>
            <a:headEnd len="med" w="med" type="none"/>
            <a:tailEnd len="med" w="med" type="none"/>
          </a:ln>
        </p:spPr>
      </p:pic>
      <p:sp>
        <p:nvSpPr>
          <p:cNvPr id="199" name="Shape 199"/>
          <p:cNvSpPr txBox="1"/>
          <p:nvPr/>
        </p:nvSpPr>
        <p:spPr>
          <a:xfrm>
            <a:off x="397700" y="1096950"/>
            <a:ext cx="2213700" cy="338699"/>
          </a:xfrm>
          <a:prstGeom prst="rect">
            <a:avLst/>
          </a:prstGeom>
          <a:noFill/>
          <a:ln>
            <a:noFill/>
          </a:ln>
        </p:spPr>
        <p:txBody>
          <a:bodyPr anchorCtr="0" anchor="t" bIns="91425" lIns="91425" rIns="91425" tIns="91425">
            <a:noAutofit/>
          </a:bodyPr>
          <a:lstStyle/>
          <a:p>
            <a:pPr lvl="0">
              <a:spcBef>
                <a:spcPts val="0"/>
              </a:spcBef>
              <a:buNone/>
            </a:pPr>
            <a:r>
              <a:rPr lang="en" sz="1800"/>
              <a:t>Old Screens</a:t>
            </a:r>
          </a:p>
        </p:txBody>
      </p:sp>
      <p:sp>
        <p:nvSpPr>
          <p:cNvPr id="200" name="Shape 200"/>
          <p:cNvSpPr txBox="1"/>
          <p:nvPr/>
        </p:nvSpPr>
        <p:spPr>
          <a:xfrm>
            <a:off x="6318650" y="1096950"/>
            <a:ext cx="2213700" cy="338699"/>
          </a:xfrm>
          <a:prstGeom prst="rect">
            <a:avLst/>
          </a:prstGeom>
          <a:noFill/>
          <a:ln>
            <a:noFill/>
          </a:ln>
        </p:spPr>
        <p:txBody>
          <a:bodyPr anchorCtr="0" anchor="t" bIns="91425" lIns="91425" rIns="91425" tIns="91425">
            <a:noAutofit/>
          </a:bodyPr>
          <a:lstStyle/>
          <a:p>
            <a:pPr lvl="0" rtl="0">
              <a:spcBef>
                <a:spcPts val="0"/>
              </a:spcBef>
              <a:buNone/>
            </a:pPr>
            <a:r>
              <a:rPr lang="en" sz="1800"/>
              <a:t>New Screen</a:t>
            </a:r>
          </a:p>
        </p:txBody>
      </p:sp>
      <p:pic>
        <p:nvPicPr>
          <p:cNvPr id="201" name="Shape 201"/>
          <p:cNvPicPr preferRelativeResize="0"/>
          <p:nvPr/>
        </p:nvPicPr>
        <p:blipFill>
          <a:blip r:embed="rId6">
            <a:alphaModFix/>
          </a:blip>
          <a:stretch>
            <a:fillRect/>
          </a:stretch>
        </p:blipFill>
        <p:spPr>
          <a:xfrm>
            <a:off x="6394857" y="1667275"/>
            <a:ext cx="1659575" cy="2951855"/>
          </a:xfrm>
          <a:prstGeom prst="rect">
            <a:avLst/>
          </a:prstGeom>
          <a:noFill/>
          <a:ln cap="flat" cmpd="sng" w="9525">
            <a:solidFill>
              <a:schemeClr val="dk2"/>
            </a:solidFill>
            <a:prstDash val="solid"/>
            <a:round/>
            <a:headEnd len="med" w="med" type="none"/>
            <a:tailEnd len="med" w="med" type="none"/>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3" name="Shape 443"/>
        <p:cNvGrpSpPr/>
        <p:nvPr/>
      </p:nvGrpSpPr>
      <p:grpSpPr>
        <a:xfrm>
          <a:off x="0" y="0"/>
          <a:ext cx="0" cy="0"/>
          <a:chOff x="0" y="0"/>
          <a:chExt cx="0" cy="0"/>
        </a:xfrm>
      </p:grpSpPr>
      <p:sp>
        <p:nvSpPr>
          <p:cNvPr id="444" name="Shape 444"/>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Running the experiment </a:t>
            </a:r>
            <a:r>
              <a:rPr i="1" lang="en"/>
              <a:t>in situ</a:t>
            </a:r>
          </a:p>
        </p:txBody>
      </p:sp>
      <p:sp>
        <p:nvSpPr>
          <p:cNvPr id="445" name="Shape 445"/>
          <p:cNvSpPr txBox="1"/>
          <p:nvPr>
            <p:ph idx="1" type="body"/>
          </p:nvPr>
        </p:nvSpPr>
        <p:spPr>
          <a:xfrm>
            <a:off x="311700" y="1152475"/>
            <a:ext cx="6857399" cy="3416400"/>
          </a:xfrm>
          <a:prstGeom prst="rect">
            <a:avLst/>
          </a:prstGeom>
        </p:spPr>
        <p:txBody>
          <a:bodyPr anchorCtr="0" anchor="t" bIns="91425" lIns="91425" rIns="91425" tIns="91425">
            <a:noAutofit/>
          </a:bodyPr>
          <a:lstStyle/>
          <a:p>
            <a:pPr lvl="0" rtl="0">
              <a:spcBef>
                <a:spcPts val="0"/>
              </a:spcBef>
              <a:spcAft>
                <a:spcPts val="0"/>
              </a:spcAft>
              <a:buNone/>
            </a:pPr>
            <a:r>
              <a:rPr b="1" lang="en"/>
              <a:t>Difficulties</a:t>
            </a:r>
          </a:p>
          <a:p>
            <a:pPr indent="-228600" lvl="0" marL="457200" rtl="0">
              <a:spcBef>
                <a:spcPts val="0"/>
              </a:spcBef>
              <a:spcAft>
                <a:spcPts val="0"/>
              </a:spcAft>
            </a:pPr>
            <a:r>
              <a:rPr lang="en"/>
              <a:t>Finding people in the midst of work</a:t>
            </a:r>
          </a:p>
          <a:p>
            <a:pPr lvl="0" rtl="0">
              <a:spcBef>
                <a:spcPts val="0"/>
              </a:spcBef>
              <a:spcAft>
                <a:spcPts val="0"/>
              </a:spcAft>
              <a:buNone/>
            </a:pPr>
            <a:r>
              <a:t/>
            </a:r>
            <a:endParaRPr/>
          </a:p>
          <a:p>
            <a:pPr lvl="0" rtl="0">
              <a:spcBef>
                <a:spcPts val="0"/>
              </a:spcBef>
              <a:spcAft>
                <a:spcPts val="0"/>
              </a:spcAft>
              <a:buNone/>
            </a:pPr>
            <a:r>
              <a:rPr b="1" lang="en"/>
              <a:t>Advantages</a:t>
            </a:r>
          </a:p>
          <a:p>
            <a:pPr indent="-228600" lvl="0" marL="457200" rtl="0">
              <a:spcBef>
                <a:spcPts val="0"/>
              </a:spcBef>
              <a:spcAft>
                <a:spcPts val="0"/>
              </a:spcAft>
            </a:pPr>
            <a:r>
              <a:rPr lang="en"/>
              <a:t>More realistic, more helpful </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9" name="Shape 449"/>
        <p:cNvGrpSpPr/>
        <p:nvPr/>
      </p:nvGrpSpPr>
      <p:grpSpPr>
        <a:xfrm>
          <a:off x="0" y="0"/>
          <a:ext cx="0" cy="0"/>
          <a:chOff x="0" y="0"/>
          <a:chExt cx="0" cy="0"/>
        </a:xfrm>
      </p:grpSpPr>
      <p:sp>
        <p:nvSpPr>
          <p:cNvPr id="450" name="Shape 450"/>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Summary</a:t>
            </a:r>
          </a:p>
        </p:txBody>
      </p:sp>
      <p:sp>
        <p:nvSpPr>
          <p:cNvPr id="451" name="Shape 451"/>
          <p:cNvSpPr txBox="1"/>
          <p:nvPr>
            <p:ph idx="1" type="body"/>
          </p:nvPr>
        </p:nvSpPr>
        <p:spPr>
          <a:xfrm>
            <a:off x="311700" y="1000075"/>
            <a:ext cx="7983899" cy="3416400"/>
          </a:xfrm>
          <a:prstGeom prst="rect">
            <a:avLst/>
          </a:prstGeom>
        </p:spPr>
        <p:txBody>
          <a:bodyPr anchorCtr="0" anchor="t" bIns="91425" lIns="91425" rIns="91425" tIns="91425">
            <a:noAutofit/>
          </a:bodyPr>
          <a:lstStyle/>
          <a:p>
            <a:pPr indent="-381000" lvl="0" marL="457200" marR="0" rtl="0" algn="l">
              <a:lnSpc>
                <a:spcPct val="115000"/>
              </a:lnSpc>
              <a:spcBef>
                <a:spcPts val="0"/>
              </a:spcBef>
              <a:spcAft>
                <a:spcPts val="1600"/>
              </a:spcAft>
              <a:buClr>
                <a:schemeClr val="dk2"/>
              </a:buClr>
              <a:buSzPct val="100000"/>
              <a:buFont typeface="Helvetica Neue"/>
              <a:buChar char="●"/>
            </a:pPr>
            <a:r>
              <a:rPr lang="en"/>
              <a:t>Interviewed 6 Stanford students </a:t>
            </a:r>
            <a:r>
              <a:rPr i="1" lang="en"/>
              <a:t>in situ</a:t>
            </a:r>
            <a:br>
              <a:rPr i="1" lang="en"/>
            </a:br>
          </a:p>
          <a:p>
            <a:pPr indent="-228600" lvl="0" marL="457200" marR="0" rtl="0" algn="l">
              <a:lnSpc>
                <a:spcPct val="115000"/>
              </a:lnSpc>
              <a:spcBef>
                <a:spcPts val="0"/>
              </a:spcBef>
              <a:spcAft>
                <a:spcPts val="1600"/>
              </a:spcAft>
              <a:buChar char="●"/>
            </a:pPr>
            <a:r>
              <a:rPr lang="en"/>
              <a:t>Observed them attempt our tasks</a:t>
            </a:r>
            <a:br>
              <a:rPr lang="en"/>
            </a:br>
          </a:p>
          <a:p>
            <a:pPr indent="-228600" lvl="0" marL="457200" marR="0" rtl="0" algn="l">
              <a:lnSpc>
                <a:spcPct val="115000"/>
              </a:lnSpc>
              <a:spcBef>
                <a:spcPts val="0"/>
              </a:spcBef>
              <a:spcAft>
                <a:spcPts val="1600"/>
              </a:spcAft>
              <a:buChar char="●"/>
            </a:pPr>
            <a:r>
              <a:rPr lang="en"/>
              <a:t>Brainstormed potential changes that respond to errors and points of confusion that came up</a:t>
            </a:r>
          </a:p>
          <a:p>
            <a:pPr lvl="0" rtl="0">
              <a:spcBef>
                <a:spcPts val="0"/>
              </a:spcBef>
              <a:buNone/>
            </a:pPr>
            <a:r>
              <a:t/>
            </a:r>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455" name="Shape 455"/>
        <p:cNvGrpSpPr/>
        <p:nvPr/>
      </p:nvGrpSpPr>
      <p:grpSpPr>
        <a:xfrm>
          <a:off x="0" y="0"/>
          <a:ext cx="0" cy="0"/>
          <a:chOff x="0" y="0"/>
          <a:chExt cx="0" cy="0"/>
        </a:xfrm>
      </p:grpSpPr>
      <p:sp>
        <p:nvSpPr>
          <p:cNvPr id="456" name="Shape 456"/>
          <p:cNvSpPr txBox="1"/>
          <p:nvPr>
            <p:ph type="title"/>
          </p:nvPr>
        </p:nvSpPr>
        <p:spPr>
          <a:xfrm>
            <a:off x="311700" y="2150850"/>
            <a:ext cx="8520599" cy="841800"/>
          </a:xfrm>
          <a:prstGeom prst="rect">
            <a:avLst/>
          </a:prstGeom>
        </p:spPr>
        <p:txBody>
          <a:bodyPr anchorCtr="0" anchor="ctr" bIns="91425" lIns="91425" rIns="91425" tIns="91425">
            <a:noAutofit/>
          </a:bodyPr>
          <a:lstStyle/>
          <a:p>
            <a:pPr lvl="0" rtl="0">
              <a:spcBef>
                <a:spcPts val="0"/>
              </a:spcBef>
              <a:buNone/>
            </a:pPr>
            <a:r>
              <a:rPr lang="en">
                <a:solidFill>
                  <a:schemeClr val="lt1"/>
                </a:solidFill>
              </a:rPr>
              <a:t>Questions</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460" name="Shape 460"/>
        <p:cNvGrpSpPr/>
        <p:nvPr/>
      </p:nvGrpSpPr>
      <p:grpSpPr>
        <a:xfrm>
          <a:off x="0" y="0"/>
          <a:ext cx="0" cy="0"/>
          <a:chOff x="0" y="0"/>
          <a:chExt cx="0" cy="0"/>
        </a:xfrm>
      </p:grpSpPr>
      <p:sp>
        <p:nvSpPr>
          <p:cNvPr id="461" name="Shape 461"/>
          <p:cNvSpPr txBox="1"/>
          <p:nvPr>
            <p:ph type="title"/>
          </p:nvPr>
        </p:nvSpPr>
        <p:spPr>
          <a:xfrm>
            <a:off x="311700" y="2150850"/>
            <a:ext cx="8520599" cy="841800"/>
          </a:xfrm>
          <a:prstGeom prst="rect">
            <a:avLst/>
          </a:prstGeom>
        </p:spPr>
        <p:txBody>
          <a:bodyPr anchorCtr="0" anchor="ctr" bIns="91425" lIns="91425" rIns="91425" tIns="91425">
            <a:noAutofit/>
          </a:bodyPr>
          <a:lstStyle/>
          <a:p>
            <a:pPr lvl="0" rtl="0">
              <a:spcBef>
                <a:spcPts val="0"/>
              </a:spcBef>
              <a:buNone/>
            </a:pPr>
            <a:r>
              <a:rPr lang="en">
                <a:solidFill>
                  <a:schemeClr val="lt1"/>
                </a:solidFill>
              </a:rPr>
              <a:t>Appendix</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5" name="Shape 465"/>
        <p:cNvGrpSpPr/>
        <p:nvPr/>
      </p:nvGrpSpPr>
      <p:grpSpPr>
        <a:xfrm>
          <a:off x="0" y="0"/>
          <a:ext cx="0" cy="0"/>
          <a:chOff x="0" y="0"/>
          <a:chExt cx="0" cy="0"/>
        </a:xfrm>
      </p:grpSpPr>
      <p:sp>
        <p:nvSpPr>
          <p:cNvPr id="466" name="Shape 466"/>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Additional Potential UI Changes</a:t>
            </a:r>
          </a:p>
        </p:txBody>
      </p:sp>
      <p:sp>
        <p:nvSpPr>
          <p:cNvPr id="467" name="Shape 467"/>
          <p:cNvSpPr txBox="1"/>
          <p:nvPr>
            <p:ph idx="1" type="body"/>
          </p:nvPr>
        </p:nvSpPr>
        <p:spPr>
          <a:xfrm>
            <a:off x="311700" y="1163375"/>
            <a:ext cx="8279700" cy="4114800"/>
          </a:xfrm>
          <a:prstGeom prst="rect">
            <a:avLst/>
          </a:prstGeom>
        </p:spPr>
        <p:txBody>
          <a:bodyPr anchorCtr="0" anchor="t" bIns="91425" lIns="91425" rIns="91425" tIns="91425">
            <a:noAutofit/>
          </a:bodyPr>
          <a:lstStyle/>
          <a:p>
            <a:pPr indent="-228600" lvl="0" marL="457200" rtl="0">
              <a:spcBef>
                <a:spcPts val="0"/>
              </a:spcBef>
              <a:spcAft>
                <a:spcPts val="0"/>
              </a:spcAft>
            </a:pPr>
            <a:r>
              <a:rPr lang="en"/>
              <a:t>making status required to see other NightOwls</a:t>
            </a:r>
          </a:p>
          <a:p>
            <a:pPr indent="-228600" lvl="0" marL="457200" rtl="0">
              <a:spcBef>
                <a:spcPts val="0"/>
              </a:spcBef>
              <a:spcAft>
                <a:spcPts val="0"/>
              </a:spcAft>
            </a:pPr>
            <a:r>
              <a:rPr lang="en"/>
              <a:t>exit keyboard by tapping on screen</a:t>
            </a:r>
          </a:p>
          <a:p>
            <a:pPr indent="-228600" lvl="0" marL="457200" rtl="0">
              <a:spcBef>
                <a:spcPts val="0"/>
              </a:spcBef>
              <a:spcAft>
                <a:spcPts val="0"/>
              </a:spcAft>
            </a:pPr>
            <a:r>
              <a:rPr lang="en"/>
              <a:t>make classes searchable by class name </a:t>
            </a:r>
          </a:p>
          <a:p>
            <a:pPr indent="-228600" lvl="0" marL="457200" rtl="0">
              <a:spcBef>
                <a:spcPts val="0"/>
              </a:spcBef>
              <a:spcAft>
                <a:spcPts val="0"/>
              </a:spcAft>
            </a:pPr>
            <a:r>
              <a:rPr lang="en"/>
              <a:t>make class name purple once student available</a:t>
            </a:r>
          </a:p>
          <a:p>
            <a:pPr indent="-228600" lvl="0" marL="457200" rtl="0">
              <a:spcBef>
                <a:spcPts val="0"/>
              </a:spcBef>
              <a:spcAft>
                <a:spcPts val="0"/>
              </a:spcAft>
            </a:pPr>
            <a:r>
              <a:rPr lang="en"/>
              <a:t>purple box outline when tapping</a:t>
            </a:r>
          </a:p>
        </p:txBody>
      </p:sp>
      <p:sp>
        <p:nvSpPr>
          <p:cNvPr id="468" name="Shape 468"/>
          <p:cNvSpPr txBox="1"/>
          <p:nvPr/>
        </p:nvSpPr>
        <p:spPr>
          <a:xfrm>
            <a:off x="9629100" y="3498775"/>
            <a:ext cx="8612400" cy="1004699"/>
          </a:xfrm>
          <a:prstGeom prst="rect">
            <a:avLst/>
          </a:prstGeom>
          <a:noFill/>
          <a:ln>
            <a:noFill/>
          </a:ln>
        </p:spPr>
        <p:txBody>
          <a:bodyPr anchorCtr="0" anchor="t" bIns="91425" lIns="91425" rIns="91425" tIns="91425">
            <a:noAutofit/>
          </a:bodyPr>
          <a:lstStyle/>
          <a:p>
            <a:pPr lvl="0" rtl="0">
              <a:spcBef>
                <a:spcPts val="0"/>
              </a:spcBef>
              <a:buNone/>
            </a:pPr>
            <a:r>
              <a:t/>
            </a:r>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205" name="Shape 205"/>
        <p:cNvGrpSpPr/>
        <p:nvPr/>
      </p:nvGrpSpPr>
      <p:grpSpPr>
        <a:xfrm>
          <a:off x="0" y="0"/>
          <a:ext cx="0" cy="0"/>
          <a:chOff x="0" y="0"/>
          <a:chExt cx="0" cy="0"/>
        </a:xfrm>
      </p:grpSpPr>
      <p:sp>
        <p:nvSpPr>
          <p:cNvPr id="206" name="Shape 206"/>
          <p:cNvSpPr/>
          <p:nvPr/>
        </p:nvSpPr>
        <p:spPr>
          <a:xfrm>
            <a:off x="311712"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Method</a:t>
            </a:r>
          </a:p>
        </p:txBody>
      </p:sp>
      <p:sp>
        <p:nvSpPr>
          <p:cNvPr id="207" name="Shape 207"/>
          <p:cNvSpPr/>
          <p:nvPr/>
        </p:nvSpPr>
        <p:spPr>
          <a:xfrm>
            <a:off x="2550857"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Tasks</a:t>
            </a:r>
          </a:p>
        </p:txBody>
      </p:sp>
      <p:sp>
        <p:nvSpPr>
          <p:cNvPr id="208" name="Shape 208"/>
          <p:cNvSpPr/>
          <p:nvPr/>
        </p:nvSpPr>
        <p:spPr>
          <a:xfrm>
            <a:off x="4794328"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Results </a:t>
            </a:r>
          </a:p>
        </p:txBody>
      </p:sp>
      <p:sp>
        <p:nvSpPr>
          <p:cNvPr id="209" name="Shape 209"/>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Flight Path</a:t>
            </a:r>
          </a:p>
        </p:txBody>
      </p:sp>
      <p:sp>
        <p:nvSpPr>
          <p:cNvPr id="210" name="Shape 210"/>
          <p:cNvSpPr/>
          <p:nvPr/>
        </p:nvSpPr>
        <p:spPr>
          <a:xfrm>
            <a:off x="7037800"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Discussion</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214" name="Shape 214"/>
        <p:cNvGrpSpPr/>
        <p:nvPr/>
      </p:nvGrpSpPr>
      <p:grpSpPr>
        <a:xfrm>
          <a:off x="0" y="0"/>
          <a:ext cx="0" cy="0"/>
          <a:chOff x="0" y="0"/>
          <a:chExt cx="0" cy="0"/>
        </a:xfrm>
      </p:grpSpPr>
      <p:sp>
        <p:nvSpPr>
          <p:cNvPr id="215" name="Shape 215"/>
          <p:cNvSpPr/>
          <p:nvPr/>
        </p:nvSpPr>
        <p:spPr>
          <a:xfrm>
            <a:off x="311712" y="2180700"/>
            <a:ext cx="1917300" cy="1694100"/>
          </a:xfrm>
          <a:prstGeom prst="homePlate">
            <a:avLst>
              <a:gd fmla="val 50000" name="adj"/>
            </a:avLst>
          </a:prstGeom>
          <a:solidFill>
            <a:srgbClr val="FFFFFF"/>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2000">
                <a:solidFill>
                  <a:srgbClr val="805BA0"/>
                </a:solidFill>
                <a:latin typeface="Helvetica Neue"/>
                <a:ea typeface="Helvetica Neue"/>
                <a:cs typeface="Helvetica Neue"/>
                <a:sym typeface="Helvetica Neue"/>
              </a:rPr>
              <a:t>Method</a:t>
            </a:r>
          </a:p>
        </p:txBody>
      </p:sp>
      <p:sp>
        <p:nvSpPr>
          <p:cNvPr id="216" name="Shape 216"/>
          <p:cNvSpPr/>
          <p:nvPr/>
        </p:nvSpPr>
        <p:spPr>
          <a:xfrm>
            <a:off x="2550857"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Tasks</a:t>
            </a:r>
          </a:p>
        </p:txBody>
      </p:sp>
      <p:sp>
        <p:nvSpPr>
          <p:cNvPr id="217" name="Shape 217"/>
          <p:cNvSpPr/>
          <p:nvPr/>
        </p:nvSpPr>
        <p:spPr>
          <a:xfrm>
            <a:off x="4794328"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Results </a:t>
            </a:r>
          </a:p>
        </p:txBody>
      </p:sp>
      <p:sp>
        <p:nvSpPr>
          <p:cNvPr id="218" name="Shape 218"/>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Flight Path</a:t>
            </a:r>
          </a:p>
        </p:txBody>
      </p:sp>
      <p:sp>
        <p:nvSpPr>
          <p:cNvPr id="219" name="Shape 219"/>
          <p:cNvSpPr/>
          <p:nvPr/>
        </p:nvSpPr>
        <p:spPr>
          <a:xfrm>
            <a:off x="7037800"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Discussion</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3" name="Shape 223"/>
        <p:cNvGrpSpPr/>
        <p:nvPr/>
      </p:nvGrpSpPr>
      <p:grpSpPr>
        <a:xfrm>
          <a:off x="0" y="0"/>
          <a:ext cx="0" cy="0"/>
          <a:chOff x="0" y="0"/>
          <a:chExt cx="0" cy="0"/>
        </a:xfrm>
      </p:grpSpPr>
      <p:sp>
        <p:nvSpPr>
          <p:cNvPr id="224" name="Shape 224"/>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Participants</a:t>
            </a:r>
          </a:p>
        </p:txBody>
      </p:sp>
      <p:sp>
        <p:nvSpPr>
          <p:cNvPr id="225" name="Shape 225"/>
          <p:cNvSpPr txBox="1"/>
          <p:nvPr>
            <p:ph idx="1" type="body"/>
          </p:nvPr>
        </p:nvSpPr>
        <p:spPr>
          <a:xfrm>
            <a:off x="311700" y="1152475"/>
            <a:ext cx="4598099" cy="3416400"/>
          </a:xfrm>
          <a:prstGeom prst="rect">
            <a:avLst/>
          </a:prstGeom>
        </p:spPr>
        <p:txBody>
          <a:bodyPr anchorCtr="0" anchor="t" bIns="91425" lIns="91425" rIns="91425" tIns="91425">
            <a:noAutofit/>
          </a:bodyPr>
          <a:lstStyle/>
          <a:p>
            <a:pPr lvl="0" rtl="0">
              <a:spcBef>
                <a:spcPts val="0"/>
              </a:spcBef>
              <a:buNone/>
            </a:pPr>
            <a:r>
              <a:rPr lang="en" sz="2700"/>
              <a:t>6 Stanford Students </a:t>
            </a:r>
          </a:p>
          <a:p>
            <a:pPr indent="-400050" lvl="0" marL="457200" rtl="0">
              <a:spcBef>
                <a:spcPts val="0"/>
              </a:spcBef>
              <a:buSzPct val="100000"/>
              <a:buChar char="●"/>
            </a:pPr>
            <a:r>
              <a:rPr lang="en" sz="2700"/>
              <a:t>2 Masters students</a:t>
            </a:r>
          </a:p>
          <a:p>
            <a:pPr indent="-400050" lvl="0" marL="457200" rtl="0">
              <a:spcBef>
                <a:spcPts val="0"/>
              </a:spcBef>
              <a:buSzPct val="100000"/>
              <a:buChar char="●"/>
            </a:pPr>
            <a:r>
              <a:rPr lang="en" sz="2700"/>
              <a:t>1 Junior</a:t>
            </a:r>
          </a:p>
          <a:p>
            <a:pPr indent="-400050" lvl="0" marL="457200" rtl="0">
              <a:spcBef>
                <a:spcPts val="0"/>
              </a:spcBef>
              <a:buSzPct val="100000"/>
              <a:buChar char="●"/>
            </a:pPr>
            <a:r>
              <a:rPr lang="en" sz="2700"/>
              <a:t>3 Freshman</a:t>
            </a:r>
          </a:p>
        </p:txBody>
      </p:sp>
      <p:pic>
        <p:nvPicPr>
          <p:cNvPr id="226" name="Shape 226"/>
          <p:cNvPicPr preferRelativeResize="0"/>
          <p:nvPr/>
        </p:nvPicPr>
        <p:blipFill rotWithShape="1">
          <a:blip r:embed="rId3">
            <a:alphaModFix/>
          </a:blip>
          <a:srcRect b="0" l="0" r="22750" t="0"/>
          <a:stretch/>
        </p:blipFill>
        <p:spPr>
          <a:xfrm>
            <a:off x="4203150" y="1351675"/>
            <a:ext cx="1979440" cy="3416396"/>
          </a:xfrm>
          <a:prstGeom prst="rect">
            <a:avLst/>
          </a:prstGeom>
          <a:noFill/>
          <a:ln>
            <a:noFill/>
          </a:ln>
        </p:spPr>
      </p:pic>
      <p:pic>
        <p:nvPicPr>
          <p:cNvPr id="227" name="Shape 227"/>
          <p:cNvPicPr preferRelativeResize="0"/>
          <p:nvPr/>
        </p:nvPicPr>
        <p:blipFill rotWithShape="1">
          <a:blip r:embed="rId4">
            <a:alphaModFix/>
          </a:blip>
          <a:srcRect b="0" l="14140" r="0" t="0"/>
          <a:stretch/>
        </p:blipFill>
        <p:spPr>
          <a:xfrm>
            <a:off x="6440099" y="1351675"/>
            <a:ext cx="2199950" cy="3416396"/>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1" name="Shape 231"/>
        <p:cNvGrpSpPr/>
        <p:nvPr/>
      </p:nvGrpSpPr>
      <p:grpSpPr>
        <a:xfrm>
          <a:off x="0" y="0"/>
          <a:ext cx="0" cy="0"/>
          <a:chOff x="0" y="0"/>
          <a:chExt cx="0" cy="0"/>
        </a:xfrm>
      </p:grpSpPr>
      <p:sp>
        <p:nvSpPr>
          <p:cNvPr id="232" name="Shape 232"/>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Apparatus</a:t>
            </a:r>
          </a:p>
        </p:txBody>
      </p:sp>
      <p:sp>
        <p:nvSpPr>
          <p:cNvPr id="233" name="Shape 233"/>
          <p:cNvSpPr txBox="1"/>
          <p:nvPr>
            <p:ph idx="1" type="body"/>
          </p:nvPr>
        </p:nvSpPr>
        <p:spPr>
          <a:xfrm>
            <a:off x="311700" y="1000075"/>
            <a:ext cx="4223999" cy="3416400"/>
          </a:xfrm>
          <a:prstGeom prst="rect">
            <a:avLst/>
          </a:prstGeom>
        </p:spPr>
        <p:txBody>
          <a:bodyPr anchorCtr="0" anchor="t" bIns="91425" lIns="91425" rIns="91425" tIns="91425">
            <a:noAutofit/>
          </a:bodyPr>
          <a:lstStyle/>
          <a:p>
            <a:pPr indent="-228600" lvl="0" marL="457200" rtl="0">
              <a:spcBef>
                <a:spcPts val="0"/>
              </a:spcBef>
            </a:pPr>
            <a:r>
              <a:rPr lang="en"/>
              <a:t>used Lookback </a:t>
            </a:r>
          </a:p>
          <a:p>
            <a:pPr indent="-228600" lvl="0" marL="457200" rtl="0">
              <a:spcBef>
                <a:spcPts val="0"/>
              </a:spcBef>
            </a:pPr>
            <a:r>
              <a:rPr lang="en"/>
              <a:t>on iPhone 6</a:t>
            </a:r>
          </a:p>
          <a:p>
            <a:pPr indent="-228600" lvl="0" marL="457200" rtl="0">
              <a:spcBef>
                <a:spcPts val="0"/>
              </a:spcBef>
            </a:pPr>
            <a:r>
              <a:rPr lang="en"/>
              <a:t>tested in an isolated area in Lathrop, a FloMo lounge, and a dorm room</a:t>
            </a:r>
          </a:p>
        </p:txBody>
      </p:sp>
      <p:pic>
        <p:nvPicPr>
          <p:cNvPr id="234" name="Shape 234"/>
          <p:cNvPicPr preferRelativeResize="0"/>
          <p:nvPr/>
        </p:nvPicPr>
        <p:blipFill rotWithShape="1">
          <a:blip r:embed="rId3">
            <a:alphaModFix/>
          </a:blip>
          <a:srcRect b="5949" l="24331" r="24617" t="8813"/>
          <a:stretch/>
        </p:blipFill>
        <p:spPr>
          <a:xfrm>
            <a:off x="4535700" y="1244525"/>
            <a:ext cx="4032797" cy="3295950"/>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805BA0"/>
        </a:solidFill>
      </p:bgPr>
    </p:bg>
    <p:spTree>
      <p:nvGrpSpPr>
        <p:cNvPr id="238" name="Shape 238"/>
        <p:cNvGrpSpPr/>
        <p:nvPr/>
      </p:nvGrpSpPr>
      <p:grpSpPr>
        <a:xfrm>
          <a:off x="0" y="0"/>
          <a:ext cx="0" cy="0"/>
          <a:chOff x="0" y="0"/>
          <a:chExt cx="0" cy="0"/>
        </a:xfrm>
      </p:grpSpPr>
      <p:sp>
        <p:nvSpPr>
          <p:cNvPr id="239" name="Shape 239"/>
          <p:cNvSpPr/>
          <p:nvPr/>
        </p:nvSpPr>
        <p:spPr>
          <a:xfrm>
            <a:off x="311712"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Method</a:t>
            </a:r>
          </a:p>
        </p:txBody>
      </p:sp>
      <p:sp>
        <p:nvSpPr>
          <p:cNvPr id="240" name="Shape 240"/>
          <p:cNvSpPr/>
          <p:nvPr/>
        </p:nvSpPr>
        <p:spPr>
          <a:xfrm>
            <a:off x="2550857" y="2180700"/>
            <a:ext cx="1917300" cy="1694100"/>
          </a:xfrm>
          <a:prstGeom prst="homePlate">
            <a:avLst>
              <a:gd fmla="val 50000" name="adj"/>
            </a:avLst>
          </a:prstGeom>
          <a:solidFill>
            <a:srgbClr val="FFFFFF"/>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sz="2000">
                <a:solidFill>
                  <a:srgbClr val="805BA0"/>
                </a:solidFill>
                <a:latin typeface="Helvetica Neue"/>
                <a:ea typeface="Helvetica Neue"/>
                <a:cs typeface="Helvetica Neue"/>
                <a:sym typeface="Helvetica Neue"/>
              </a:rPr>
              <a:t>Tasks</a:t>
            </a:r>
          </a:p>
        </p:txBody>
      </p:sp>
      <p:sp>
        <p:nvSpPr>
          <p:cNvPr id="241" name="Shape 241"/>
          <p:cNvSpPr/>
          <p:nvPr/>
        </p:nvSpPr>
        <p:spPr>
          <a:xfrm>
            <a:off x="4794328"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Results </a:t>
            </a:r>
          </a:p>
        </p:txBody>
      </p:sp>
      <p:sp>
        <p:nvSpPr>
          <p:cNvPr id="242" name="Shape 242"/>
          <p:cNvSpPr txBox="1"/>
          <p:nvPr>
            <p:ph type="title"/>
          </p:nvPr>
        </p:nvSpPr>
        <p:spPr>
          <a:xfrm>
            <a:off x="311700" y="445025"/>
            <a:ext cx="8520599" cy="572699"/>
          </a:xfrm>
          <a:prstGeom prst="rect">
            <a:avLst/>
          </a:prstGeom>
        </p:spPr>
        <p:txBody>
          <a:bodyPr anchorCtr="0" anchor="t" bIns="91425" lIns="91425" rIns="91425" tIns="91425">
            <a:noAutofit/>
          </a:bodyPr>
          <a:lstStyle/>
          <a:p>
            <a:pPr lvl="0" rtl="0" algn="ctr">
              <a:spcBef>
                <a:spcPts val="0"/>
              </a:spcBef>
              <a:buNone/>
            </a:pPr>
            <a:r>
              <a:rPr lang="en" sz="3600">
                <a:solidFill>
                  <a:srgbClr val="FFFFFF"/>
                </a:solidFill>
                <a:latin typeface="Helvetica Neue"/>
                <a:ea typeface="Helvetica Neue"/>
                <a:cs typeface="Helvetica Neue"/>
                <a:sym typeface="Helvetica Neue"/>
              </a:rPr>
              <a:t>Flight Path</a:t>
            </a:r>
          </a:p>
        </p:txBody>
      </p:sp>
      <p:sp>
        <p:nvSpPr>
          <p:cNvPr id="243" name="Shape 243"/>
          <p:cNvSpPr/>
          <p:nvPr/>
        </p:nvSpPr>
        <p:spPr>
          <a:xfrm>
            <a:off x="7037800" y="2180700"/>
            <a:ext cx="1917300" cy="1694100"/>
          </a:xfrm>
          <a:prstGeom prst="homePlate">
            <a:avLst>
              <a:gd fmla="val 50000" name="adj"/>
            </a:avLst>
          </a:prstGeom>
          <a:solidFill>
            <a:srgbClr val="805BA0"/>
          </a:solidFill>
          <a:ln cap="flat" cmpd="sng" w="762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lang="en" sz="2000">
                <a:solidFill>
                  <a:srgbClr val="FFFFFF"/>
                </a:solidFill>
                <a:latin typeface="Helvetica Neue"/>
                <a:ea typeface="Helvetica Neue"/>
                <a:cs typeface="Helvetica Neue"/>
                <a:sym typeface="Helvetica Neue"/>
              </a:rPr>
              <a:t>Discussion</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x="0" y="0"/>
          <a:ext cx="0" cy="0"/>
          <a:chOff x="0" y="0"/>
          <a:chExt cx="0" cy="0"/>
        </a:xfrm>
      </p:grpSpPr>
      <p:sp>
        <p:nvSpPr>
          <p:cNvPr id="248" name="Shape 248"/>
          <p:cNvSpPr txBox="1"/>
          <p:nvPr>
            <p:ph type="title"/>
          </p:nvPr>
        </p:nvSpPr>
        <p:spPr>
          <a:xfrm>
            <a:off x="311700" y="292625"/>
            <a:ext cx="8520599" cy="572699"/>
          </a:xfrm>
          <a:prstGeom prst="rect">
            <a:avLst/>
          </a:prstGeom>
        </p:spPr>
        <p:txBody>
          <a:bodyPr anchorCtr="0" anchor="t" bIns="91425" lIns="91425" rIns="91425" tIns="91425">
            <a:noAutofit/>
          </a:bodyPr>
          <a:lstStyle/>
          <a:p>
            <a:pPr lvl="0" rtl="0">
              <a:spcBef>
                <a:spcPts val="0"/>
              </a:spcBef>
              <a:buNone/>
            </a:pPr>
            <a:r>
              <a:rPr lang="en"/>
              <a:t>Task 1: Add your classes (Simple)</a:t>
            </a:r>
          </a:p>
        </p:txBody>
      </p:sp>
      <p:pic>
        <p:nvPicPr>
          <p:cNvPr id="249" name="Shape 249"/>
          <p:cNvPicPr preferRelativeResize="0"/>
          <p:nvPr/>
        </p:nvPicPr>
        <p:blipFill>
          <a:blip r:embed="rId3">
            <a:alphaModFix/>
          </a:blip>
          <a:stretch>
            <a:fillRect/>
          </a:stretch>
        </p:blipFill>
        <p:spPr>
          <a:xfrm>
            <a:off x="240687" y="1294117"/>
            <a:ext cx="1925801" cy="3344261"/>
          </a:xfrm>
          <a:prstGeom prst="rect">
            <a:avLst/>
          </a:prstGeom>
          <a:noFill/>
          <a:ln cap="flat" cmpd="sng" w="9525">
            <a:solidFill>
              <a:schemeClr val="dk2"/>
            </a:solidFill>
            <a:prstDash val="solid"/>
            <a:round/>
            <a:headEnd len="med" w="med" type="none"/>
            <a:tailEnd len="med" w="med" type="none"/>
          </a:ln>
        </p:spPr>
      </p:pic>
      <p:pic>
        <p:nvPicPr>
          <p:cNvPr id="250" name="Shape 250"/>
          <p:cNvPicPr preferRelativeResize="0"/>
          <p:nvPr/>
        </p:nvPicPr>
        <p:blipFill>
          <a:blip r:embed="rId4">
            <a:alphaModFix/>
          </a:blip>
          <a:stretch>
            <a:fillRect/>
          </a:stretch>
        </p:blipFill>
        <p:spPr>
          <a:xfrm>
            <a:off x="2491270" y="1294117"/>
            <a:ext cx="1880754" cy="3344258"/>
          </a:xfrm>
          <a:prstGeom prst="rect">
            <a:avLst/>
          </a:prstGeom>
          <a:noFill/>
          <a:ln cap="flat" cmpd="sng" w="9525">
            <a:solidFill>
              <a:schemeClr val="dk2"/>
            </a:solidFill>
            <a:prstDash val="solid"/>
            <a:round/>
            <a:headEnd len="med" w="med" type="none"/>
            <a:tailEnd len="med" w="med" type="none"/>
          </a:ln>
        </p:spPr>
      </p:pic>
      <p:pic>
        <p:nvPicPr>
          <p:cNvPr id="251" name="Shape 251"/>
          <p:cNvPicPr preferRelativeResize="0"/>
          <p:nvPr/>
        </p:nvPicPr>
        <p:blipFill>
          <a:blip r:embed="rId5">
            <a:alphaModFix/>
          </a:blip>
          <a:stretch>
            <a:fillRect/>
          </a:stretch>
        </p:blipFill>
        <p:spPr>
          <a:xfrm>
            <a:off x="4696801" y="1293612"/>
            <a:ext cx="1880763" cy="3345271"/>
          </a:xfrm>
          <a:prstGeom prst="rect">
            <a:avLst/>
          </a:prstGeom>
          <a:noFill/>
          <a:ln cap="flat" cmpd="sng" w="9525">
            <a:solidFill>
              <a:schemeClr val="dk2"/>
            </a:solidFill>
            <a:prstDash val="solid"/>
            <a:round/>
            <a:headEnd len="med" w="med" type="none"/>
            <a:tailEnd len="med" w="med" type="none"/>
          </a:ln>
        </p:spPr>
      </p:pic>
      <p:pic>
        <p:nvPicPr>
          <p:cNvPr id="252" name="Shape 252"/>
          <p:cNvPicPr preferRelativeResize="0"/>
          <p:nvPr/>
        </p:nvPicPr>
        <p:blipFill>
          <a:blip r:embed="rId6">
            <a:alphaModFix/>
          </a:blip>
          <a:stretch>
            <a:fillRect/>
          </a:stretch>
        </p:blipFill>
        <p:spPr>
          <a:xfrm>
            <a:off x="6902348" y="1293612"/>
            <a:ext cx="1880763" cy="3345275"/>
          </a:xfrm>
          <a:prstGeom prst="rect">
            <a:avLst/>
          </a:prstGeom>
          <a:noFill/>
          <a:ln cap="flat" cmpd="sng" w="9525">
            <a:solidFill>
              <a:schemeClr val="dk2"/>
            </a:solidFill>
            <a:prstDash val="solid"/>
            <a:round/>
            <a:headEnd len="med" w="med" type="none"/>
            <a:tailEnd len="med" w="med" type="none"/>
          </a:ln>
        </p:spPr>
      </p:pic>
      <p:cxnSp>
        <p:nvCxnSpPr>
          <p:cNvPr id="253" name="Shape 253"/>
          <p:cNvCxnSpPr>
            <a:endCxn id="252" idx="1"/>
          </p:cNvCxnSpPr>
          <p:nvPr/>
        </p:nvCxnSpPr>
        <p:spPr>
          <a:xfrm>
            <a:off x="5251748" y="1730550"/>
            <a:ext cx="1650600" cy="1235700"/>
          </a:xfrm>
          <a:prstGeom prst="straightConnector1">
            <a:avLst/>
          </a:prstGeom>
          <a:noFill/>
          <a:ln cap="flat" cmpd="sng" w="28575">
            <a:solidFill>
              <a:srgbClr val="BF9000"/>
            </a:solidFill>
            <a:prstDash val="solid"/>
            <a:round/>
            <a:headEnd len="lg" w="lg" type="oval"/>
            <a:tailEnd len="lg" w="lg" type="triangle"/>
          </a:ln>
        </p:spPr>
      </p:cxnSp>
      <p:cxnSp>
        <p:nvCxnSpPr>
          <p:cNvPr id="254" name="Shape 254"/>
          <p:cNvCxnSpPr/>
          <p:nvPr/>
        </p:nvCxnSpPr>
        <p:spPr>
          <a:xfrm>
            <a:off x="4116707" y="2793096"/>
            <a:ext cx="652199" cy="490499"/>
          </a:xfrm>
          <a:prstGeom prst="straightConnector1">
            <a:avLst/>
          </a:prstGeom>
          <a:noFill/>
          <a:ln cap="flat" cmpd="sng" w="28575">
            <a:solidFill>
              <a:srgbClr val="BF9000"/>
            </a:solidFill>
            <a:prstDash val="solid"/>
            <a:round/>
            <a:headEnd len="lg" w="lg" type="oval"/>
            <a:tailEnd len="lg" w="lg" type="triangle"/>
          </a:ln>
        </p:spPr>
      </p:cxnSp>
      <p:cxnSp>
        <p:nvCxnSpPr>
          <p:cNvPr id="255" name="Shape 255"/>
          <p:cNvCxnSpPr>
            <a:endCxn id="250" idx="1"/>
          </p:cNvCxnSpPr>
          <p:nvPr/>
        </p:nvCxnSpPr>
        <p:spPr>
          <a:xfrm flipH="1" rot="10800000">
            <a:off x="1748470" y="2966247"/>
            <a:ext cx="742800" cy="1486800"/>
          </a:xfrm>
          <a:prstGeom prst="straightConnector1">
            <a:avLst/>
          </a:prstGeom>
          <a:noFill/>
          <a:ln cap="flat" cmpd="sng" w="28575">
            <a:solidFill>
              <a:srgbClr val="BF9000"/>
            </a:solidFill>
            <a:prstDash val="solid"/>
            <a:round/>
            <a:headEnd len="lg" w="lg" type="oval"/>
            <a:tailEnd len="lg" w="lg" type="triangle"/>
          </a:ln>
        </p:spPr>
      </p:cxnSp>
      <p:cxnSp>
        <p:nvCxnSpPr>
          <p:cNvPr id="256" name="Shape 256"/>
          <p:cNvCxnSpPr/>
          <p:nvPr/>
        </p:nvCxnSpPr>
        <p:spPr>
          <a:xfrm>
            <a:off x="7486925" y="1922800"/>
            <a:ext cx="2235000" cy="1189499"/>
          </a:xfrm>
          <a:prstGeom prst="straightConnector1">
            <a:avLst/>
          </a:prstGeom>
          <a:noFill/>
          <a:ln cap="flat" cmpd="sng" w="28575">
            <a:solidFill>
              <a:srgbClr val="BF9000"/>
            </a:solidFill>
            <a:prstDash val="solid"/>
            <a:round/>
            <a:headEnd len="lg" w="lg" type="oval"/>
            <a:tailEnd len="lg" w="lg" type="triangle"/>
          </a:ln>
        </p:spPr>
      </p:cxn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