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0.pn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Relationship Id="rId4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Relationship Id="rId4" Type="http://schemas.openxmlformats.org/officeDocument/2006/relationships/image" Target="../media/image07.png"/><Relationship Id="rId5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Relationship Id="rId4" Type="http://schemas.openxmlformats.org/officeDocument/2006/relationships/image" Target="../media/image01.png"/><Relationship Id="rId5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youtube.com/v/cjjZSddfhkw" TargetMode="External"/><Relationship Id="rId4" Type="http://schemas.openxmlformats.org/officeDocument/2006/relationships/image" Target="../media/image06.jpg"/><Relationship Id="rId5" Type="http://schemas.openxmlformats.org/officeDocument/2006/relationships/image" Target="../media/image05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9A88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4400" y="1747844"/>
            <a:ext cx="2995199" cy="29951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36900" y="94925"/>
            <a:ext cx="9070200" cy="140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400">
                <a:solidFill>
                  <a:schemeClr val="lt1"/>
                </a:solidFill>
              </a:rPr>
              <a:t>clickED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the Questions Behind Their Masks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9A886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225" y="744100"/>
            <a:ext cx="885825" cy="392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250" y="2079850"/>
            <a:ext cx="4278524" cy="26340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36900" y="94925"/>
            <a:ext cx="9070200" cy="140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400">
                <a:solidFill>
                  <a:schemeClr val="lt1"/>
                </a:solidFill>
              </a:rPr>
              <a:t>Problem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9A886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225" y="744100"/>
            <a:ext cx="885825" cy="392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250" y="2079850"/>
            <a:ext cx="4278524" cy="263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5775" y="1153799"/>
            <a:ext cx="1098600" cy="1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36900" y="94925"/>
            <a:ext cx="9070200" cy="140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400">
                <a:solidFill>
                  <a:schemeClr val="lt1"/>
                </a:solidFill>
              </a:rPr>
              <a:t>Solution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9A886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387" y="63287"/>
            <a:ext cx="6689225" cy="50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9A886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73400"/>
            <a:ext cx="2441450" cy="14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950" y="899475"/>
            <a:ext cx="2903275" cy="29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6050" y="899475"/>
            <a:ext cx="3171100" cy="2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36900" y="94925"/>
            <a:ext cx="9070200" cy="140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400">
                <a:solidFill>
                  <a:schemeClr val="lt1"/>
                </a:solidFill>
              </a:rPr>
              <a:t>Major Changes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9A88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>
            <a:hlinkClick r:id="rId3"/>
          </p:cNvPr>
          <p:cNvSpPr/>
          <p:nvPr/>
        </p:nvSpPr>
        <p:spPr>
          <a:xfrm>
            <a:off x="2286000" y="10240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000" y="1577484"/>
            <a:ext cx="2285999" cy="199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03825"/>
            <a:ext cx="2138675" cy="21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568900" y="4453075"/>
            <a:ext cx="4289100" cy="26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/>
              <a:t>https://www.youtube.com/watch?v=cjjZSddfhkw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36900" y="94925"/>
            <a:ext cx="9070200" cy="140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400">
                <a:solidFill>
                  <a:schemeClr val="lt1"/>
                </a:solidFill>
              </a:rPr>
              <a:t>Tasks Overview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9A88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01196"/>
            <a:ext cx="1680400" cy="244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275" y="2655121"/>
            <a:ext cx="1680400" cy="244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8896"/>
            <a:ext cx="1680400" cy="244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850" y="723246"/>
            <a:ext cx="1680400" cy="244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25" y="1300171"/>
            <a:ext cx="1680400" cy="244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950" y="1863509"/>
            <a:ext cx="1680400" cy="244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75" y="2771146"/>
            <a:ext cx="1680400" cy="244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725" y="2771159"/>
            <a:ext cx="1680400" cy="244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187" y="-12"/>
            <a:ext cx="18192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1887" y="299112"/>
            <a:ext cx="18192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4712" y="653312"/>
            <a:ext cx="18192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6062" y="1497375"/>
            <a:ext cx="18192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2137" y="1694587"/>
            <a:ext cx="18192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4712" y="2384412"/>
            <a:ext cx="18192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1612" y="2441887"/>
            <a:ext cx="18192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487" y="2701187"/>
            <a:ext cx="18192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6062" y="3165537"/>
            <a:ext cx="18192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0887" y="3165537"/>
            <a:ext cx="1819275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36900" y="94925"/>
            <a:ext cx="9070200" cy="140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400">
                <a:solidFill>
                  <a:schemeClr val="lt1"/>
                </a:solidFill>
              </a:rPr>
              <a:t>Wizard of Oz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9A886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9645" y="2932771"/>
            <a:ext cx="2491353" cy="245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500" y="3066770"/>
            <a:ext cx="3512724" cy="19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4092" y="1156425"/>
            <a:ext cx="2947542" cy="213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0741" y="1605993"/>
            <a:ext cx="649162" cy="137772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36900" y="94925"/>
            <a:ext cx="9070200" cy="140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400">
                <a:solidFill>
                  <a:schemeClr val="lt1"/>
                </a:solidFill>
              </a:rPr>
              <a:t>Future Changes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9A886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4400" y="1671194"/>
            <a:ext cx="2995199" cy="299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36900" y="716575"/>
            <a:ext cx="9070200" cy="140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400">
                <a:solidFill>
                  <a:schemeClr val="lt1"/>
                </a:solidFill>
              </a:rPr>
              <a:t>Questions?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