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  <p:sldId id="265" r:id="rId9"/>
    <p:sldId id="270" r:id="rId10"/>
    <p:sldId id="271" r:id="rId11"/>
    <p:sldId id="277" r:id="rId12"/>
    <p:sldId id="279" r:id="rId13"/>
    <p:sldId id="278" r:id="rId14"/>
    <p:sldId id="274" r:id="rId15"/>
    <p:sldId id="275" r:id="rId16"/>
    <p:sldId id="276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D81442-015A-D047-9809-F022243D6FF3}">
          <p14:sldIdLst>
            <p14:sldId id="256"/>
            <p14:sldId id="257"/>
            <p14:sldId id="258"/>
            <p14:sldId id="259"/>
            <p14:sldId id="264"/>
            <p14:sldId id="262"/>
            <p14:sldId id="263"/>
            <p14:sldId id="265"/>
            <p14:sldId id="270"/>
            <p14:sldId id="271"/>
            <p14:sldId id="277"/>
            <p14:sldId id="279"/>
            <p14:sldId id="278"/>
            <p14:sldId id="274"/>
            <p14:sldId id="275"/>
            <p14:sldId id="276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969" y="1045386"/>
            <a:ext cx="6810619" cy="1924050"/>
          </a:xfrm>
        </p:spPr>
        <p:txBody>
          <a:bodyPr/>
          <a:lstStyle/>
          <a:p>
            <a:pPr algn="l"/>
            <a:r>
              <a:rPr lang="en-US" b="1" dirty="0" smtClean="0">
                <a:latin typeface="Hannotate TC Bold"/>
                <a:cs typeface="Hannotate TC Bold"/>
              </a:rPr>
              <a:t>Math Outside </a:t>
            </a:r>
            <a:r>
              <a:rPr lang="en-US" sz="2000" b="1" dirty="0" smtClean="0">
                <a:latin typeface="Hannotate TC Bold"/>
                <a:cs typeface="Hannotate TC Bold"/>
              </a:rPr>
              <a:t/>
            </a:r>
            <a:br>
              <a:rPr lang="en-US" sz="2000" b="1" dirty="0" smtClean="0">
                <a:latin typeface="Hannotate TC Bold"/>
                <a:cs typeface="Hannotate TC Bold"/>
              </a:rPr>
            </a:br>
            <a:r>
              <a:rPr lang="en-US" sz="2000" b="1" dirty="0" smtClean="0">
                <a:latin typeface="Hannotate TC Bold"/>
                <a:cs typeface="Hannotate TC Bold"/>
              </a:rPr>
              <a:t/>
            </a:r>
            <a:br>
              <a:rPr lang="en-US" sz="2000" b="1" dirty="0" smtClean="0">
                <a:latin typeface="Hannotate TC Bold"/>
                <a:cs typeface="Hannotate TC Bold"/>
              </a:rPr>
            </a:br>
            <a:r>
              <a:rPr lang="en-US" sz="2000" b="1" dirty="0" smtClean="0">
                <a:latin typeface="Hannotate TC Bold"/>
                <a:cs typeface="Hannotate TC Bold"/>
              </a:rPr>
              <a:t>						</a:t>
            </a:r>
            <a:r>
              <a:rPr lang="en-US" b="1" dirty="0" smtClean="0">
                <a:latin typeface="Hannotate TC Bold"/>
                <a:cs typeface="Hannotate TC Bold"/>
              </a:rPr>
              <a:t>the </a:t>
            </a:r>
            <a:endParaRPr lang="en-US" b="1" dirty="0">
              <a:latin typeface="Hannotate TC Bold"/>
              <a:cs typeface="Hannotate TC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9910"/>
            <a:ext cx="7342188" cy="52539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Baskerville"/>
                <a:cs typeface="Baskerville"/>
              </a:rPr>
              <a:t>Interactive Medium-fi Prototype</a:t>
            </a:r>
            <a:endParaRPr lang="en-US" sz="3600" b="1" dirty="0">
              <a:latin typeface="Baskerville"/>
              <a:cs typeface="Baskerville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5724094"/>
            <a:ext cx="7342188" cy="525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skerville"/>
                <a:cs typeface="Baskerville"/>
              </a:rPr>
              <a:t>Ashlee Reynolds, Charlie Yu, David Young, Brad Huang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5" name="Picture 4" descr="i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40" y="1490584"/>
            <a:ext cx="1712176" cy="221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8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annotate TC Bold"/>
                <a:cs typeface="Hannotate TC Bold"/>
              </a:rPr>
              <a:t>Scenario 1</a:t>
            </a:r>
            <a:br>
              <a:rPr lang="en-US" b="1" dirty="0" smtClean="0">
                <a:latin typeface="Hannotate TC Bold"/>
                <a:cs typeface="Hannotate TC Bold"/>
              </a:rPr>
            </a:br>
            <a:r>
              <a:rPr lang="en-US" b="1" dirty="0" smtClean="0">
                <a:latin typeface="Hannotate TC Bold"/>
                <a:cs typeface="Hannotate TC Bold"/>
              </a:rPr>
              <a:t>Running Challenge</a:t>
            </a:r>
            <a:endParaRPr lang="en-US" b="1" dirty="0">
              <a:latin typeface="Hannotate TC Bold"/>
              <a:cs typeface="Hannotate TC Bold"/>
            </a:endParaRPr>
          </a:p>
        </p:txBody>
      </p:sp>
      <p:pic>
        <p:nvPicPr>
          <p:cNvPr id="4" name="Picture 3" descr="Screen Shot 2014-10-30 at 9.52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0" y="1728342"/>
            <a:ext cx="3461697" cy="2340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780287" y="3925328"/>
            <a:ext cx="808540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040650" y="3870708"/>
            <a:ext cx="808540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4-10-30 at 9.52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0" y="4102836"/>
            <a:ext cx="3458897" cy="2340000"/>
          </a:xfrm>
          <a:prstGeom prst="rect">
            <a:avLst/>
          </a:prstGeom>
        </p:spPr>
      </p:pic>
      <p:pic>
        <p:nvPicPr>
          <p:cNvPr id="8" name="Picture 7" descr="Screen Shot 2014-10-30 at 9.52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11" y="1764151"/>
            <a:ext cx="3454388" cy="2338685"/>
          </a:xfrm>
          <a:prstGeom prst="rect">
            <a:avLst/>
          </a:prstGeom>
        </p:spPr>
      </p:pic>
      <p:pic>
        <p:nvPicPr>
          <p:cNvPr id="9" name="Picture 8" descr="Screen Shot 2014-10-30 at 9.53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27" y="4102836"/>
            <a:ext cx="346169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8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annotate TC Bold"/>
                <a:cs typeface="Hannotate TC Bold"/>
              </a:rPr>
              <a:t>Scenario 1</a:t>
            </a:r>
            <a:br>
              <a:rPr lang="en-US" b="1" dirty="0" smtClean="0">
                <a:latin typeface="Hannotate TC Bold"/>
                <a:cs typeface="Hannotate TC Bold"/>
              </a:rPr>
            </a:br>
            <a:r>
              <a:rPr lang="en-US" b="1" dirty="0" smtClean="0">
                <a:latin typeface="Hannotate TC Bold"/>
                <a:cs typeface="Hannotate TC Bold"/>
              </a:rPr>
              <a:t>Running Challenge</a:t>
            </a:r>
            <a:endParaRPr lang="en-US" b="1" dirty="0">
              <a:latin typeface="Hannotate TC Bold"/>
              <a:cs typeface="Hannotate TC Bold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80287" y="3870708"/>
            <a:ext cx="808540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532422">
            <a:off x="8040650" y="3502035"/>
            <a:ext cx="808540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4-10-30 at 9.53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1" y="2808212"/>
            <a:ext cx="3469616" cy="2343466"/>
          </a:xfrm>
          <a:prstGeom prst="rect">
            <a:avLst/>
          </a:prstGeom>
        </p:spPr>
      </p:pic>
      <p:pic>
        <p:nvPicPr>
          <p:cNvPr id="10" name="Picture 9" descr="Screen Shot 2014-10-30 at 9.53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27" y="1663789"/>
            <a:ext cx="3474794" cy="2343466"/>
          </a:xfrm>
          <a:prstGeom prst="rect">
            <a:avLst/>
          </a:prstGeom>
        </p:spPr>
      </p:pic>
      <p:pic>
        <p:nvPicPr>
          <p:cNvPr id="11" name="Picture 10" descr="Screen Shot 2014-10-30 at 9.53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27" y="4048216"/>
            <a:ext cx="3451824" cy="232797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2884441">
            <a:off x="8053042" y="4301725"/>
            <a:ext cx="808540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100838" y="3907044"/>
            <a:ext cx="808540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3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annotate TC Bold"/>
                <a:cs typeface="Hannotate TC Bold"/>
              </a:rPr>
              <a:t>Scenario 1</a:t>
            </a:r>
            <a:br>
              <a:rPr lang="en-US" b="1" dirty="0" smtClean="0">
                <a:latin typeface="Hannotate TC Bold"/>
                <a:cs typeface="Hannotate TC Bold"/>
              </a:rPr>
            </a:br>
            <a:r>
              <a:rPr lang="en-US" b="1" dirty="0" smtClean="0">
                <a:latin typeface="Hannotate TC Bold"/>
                <a:cs typeface="Hannotate TC Bold"/>
              </a:rPr>
              <a:t>Running Challenge</a:t>
            </a:r>
            <a:endParaRPr lang="en-US" b="1" dirty="0">
              <a:latin typeface="Hannotate TC Bold"/>
              <a:cs typeface="Hannotate TC Bold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619716" y="5133396"/>
            <a:ext cx="1030029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4-10-30 at 9.5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8" y="2887221"/>
            <a:ext cx="3475789" cy="2362239"/>
          </a:xfrm>
          <a:prstGeom prst="rect">
            <a:avLst/>
          </a:prstGeom>
        </p:spPr>
      </p:pic>
      <p:pic>
        <p:nvPicPr>
          <p:cNvPr id="9" name="Picture 8" descr="Screen Shot 2014-10-31 at 12.13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68" y="4102836"/>
            <a:ext cx="3466550" cy="2311033"/>
          </a:xfrm>
          <a:prstGeom prst="rect">
            <a:avLst/>
          </a:prstGeom>
        </p:spPr>
      </p:pic>
      <p:pic>
        <p:nvPicPr>
          <p:cNvPr id="10" name="Picture 9" descr="Screen Shot 2014-10-31 at 12.12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07" y="1718730"/>
            <a:ext cx="3475789" cy="23369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10296" y="4738130"/>
            <a:ext cx="1352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annotate TC Bold"/>
                <a:cs typeface="Hannotate TC Bold"/>
              </a:rPr>
              <a:t>Solution</a:t>
            </a:r>
            <a:endParaRPr lang="en-US" sz="2400" dirty="0">
              <a:latin typeface="Hannotate TC Bold"/>
              <a:cs typeface="Hannotate TC Bold"/>
            </a:endParaRPr>
          </a:p>
        </p:txBody>
      </p:sp>
    </p:spTree>
    <p:extLst>
      <p:ext uri="{BB962C8B-B14F-4D97-AF65-F5344CB8AC3E}">
        <p14:creationId xmlns:p14="http://schemas.microsoft.com/office/powerpoint/2010/main" val="23458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annotate TC Bold"/>
                <a:cs typeface="Hannotate TC Bold"/>
              </a:rPr>
              <a:t>Scenario 1</a:t>
            </a:r>
            <a:br>
              <a:rPr lang="en-US" b="1" dirty="0" smtClean="0">
                <a:latin typeface="Hannotate TC Bold"/>
                <a:cs typeface="Hannotate TC Bold"/>
              </a:rPr>
            </a:br>
            <a:r>
              <a:rPr lang="en-US" b="1" dirty="0" smtClean="0">
                <a:latin typeface="Hannotate TC Bold"/>
                <a:cs typeface="Hannotate TC Bold"/>
              </a:rPr>
              <a:t>Running Challenge</a:t>
            </a:r>
            <a:endParaRPr lang="en-US" b="1" dirty="0">
              <a:latin typeface="Hannotate TC Bold"/>
              <a:cs typeface="Hannotate TC Bold"/>
            </a:endParaRPr>
          </a:p>
        </p:txBody>
      </p:sp>
      <p:pic>
        <p:nvPicPr>
          <p:cNvPr id="7" name="Picture 6" descr="Screen Shot 2014-10-31 at 12.1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45" y="2377443"/>
            <a:ext cx="5120777" cy="345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7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annotate TC Bold"/>
                <a:cs typeface="Hannotate TC Bold"/>
              </a:rPr>
              <a:t>Scenario 2</a:t>
            </a:r>
            <a:br>
              <a:rPr lang="en-US" b="1" dirty="0" smtClean="0">
                <a:latin typeface="Hannotate TC Bold"/>
                <a:cs typeface="Hannotate TC Bold"/>
              </a:rPr>
            </a:br>
            <a:r>
              <a:rPr lang="en-US" b="1" dirty="0" err="1" smtClean="0">
                <a:latin typeface="Hannotate TC Bold"/>
                <a:cs typeface="Hannotate TC Bold"/>
              </a:rPr>
              <a:t>Elia</a:t>
            </a:r>
            <a:r>
              <a:rPr lang="en-US" b="1" dirty="0" smtClean="0">
                <a:latin typeface="Hannotate TC Bold"/>
                <a:cs typeface="Hannotate TC Bold"/>
              </a:rPr>
              <a:t> visits Matthew-Land</a:t>
            </a:r>
            <a:endParaRPr lang="en-US" b="1" dirty="0">
              <a:latin typeface="Hannotate TC Bold"/>
              <a:cs typeface="Hannotate TC Bold"/>
            </a:endParaRPr>
          </a:p>
        </p:txBody>
      </p:sp>
      <p:pic>
        <p:nvPicPr>
          <p:cNvPr id="6" name="Picture 5" descr="Leader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2" y="2113077"/>
            <a:ext cx="2740170" cy="3989738"/>
          </a:xfrm>
          <a:prstGeom prst="rect">
            <a:avLst/>
          </a:prstGeom>
        </p:spPr>
      </p:pic>
      <p:pic>
        <p:nvPicPr>
          <p:cNvPr id="7" name="Picture 6" descr="MatthewL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79" y="2099422"/>
            <a:ext cx="2776858" cy="3989738"/>
          </a:xfrm>
          <a:prstGeom prst="rect">
            <a:avLst/>
          </a:prstGeom>
        </p:spPr>
      </p:pic>
      <p:pic>
        <p:nvPicPr>
          <p:cNvPr id="8" name="Picture 7" descr="EliaProfi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22" y="2099422"/>
            <a:ext cx="2790251" cy="39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9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annotate TC Bold"/>
                <a:cs typeface="Hannotate TC Bold"/>
              </a:rPr>
              <a:t>Scenario 3</a:t>
            </a:r>
            <a:br>
              <a:rPr lang="en-US" b="1" dirty="0" smtClean="0">
                <a:latin typeface="Hannotate TC Bold"/>
                <a:cs typeface="Hannotate TC Bold"/>
              </a:rPr>
            </a:br>
            <a:r>
              <a:rPr lang="en-US" b="1" dirty="0" smtClean="0">
                <a:latin typeface="Hannotate TC Bold"/>
                <a:cs typeface="Hannotate TC Bold"/>
              </a:rPr>
              <a:t>Parent Control</a:t>
            </a:r>
            <a:endParaRPr lang="en-US" b="1" dirty="0">
              <a:latin typeface="Hannotate TC Bold"/>
              <a:cs typeface="Hannotate TC Bold"/>
            </a:endParaRPr>
          </a:p>
        </p:txBody>
      </p:sp>
      <p:pic>
        <p:nvPicPr>
          <p:cNvPr id="4" name="Picture 3" descr="Screen Shot 2014-10-30 at 10.1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1" y="2823600"/>
            <a:ext cx="3464276" cy="2340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780287" y="3870708"/>
            <a:ext cx="808540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040650" y="3870708"/>
            <a:ext cx="808540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4-10-30 at 9.22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28" y="2823599"/>
            <a:ext cx="3466867" cy="234000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062999" y="5284313"/>
            <a:ext cx="327730" cy="13791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18042" y="5584713"/>
            <a:ext cx="215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annotate TC Bold"/>
                <a:cs typeface="Hannotate TC Bold"/>
              </a:rPr>
              <a:t>To challenge</a:t>
            </a:r>
            <a:endParaRPr lang="en-US" sz="2400" dirty="0">
              <a:latin typeface="Hannotate TC Bold"/>
              <a:cs typeface="Hannotate TC Bold"/>
            </a:endParaRPr>
          </a:p>
        </p:txBody>
      </p:sp>
    </p:spTree>
    <p:extLst>
      <p:ext uri="{BB962C8B-B14F-4D97-AF65-F5344CB8AC3E}">
        <p14:creationId xmlns:p14="http://schemas.microsoft.com/office/powerpoint/2010/main" val="145416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340159" y="4034636"/>
            <a:ext cx="808540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Hannotate TC Bold"/>
                <a:cs typeface="Hannotate TC Bold"/>
              </a:rPr>
              <a:t>Scenario 3</a:t>
            </a:r>
            <a:br>
              <a:rPr lang="en-US" b="1" dirty="0" smtClean="0">
                <a:latin typeface="Hannotate TC Bold"/>
                <a:cs typeface="Hannotate TC Bold"/>
              </a:rPr>
            </a:br>
            <a:r>
              <a:rPr lang="en-US" b="1" dirty="0" smtClean="0">
                <a:latin typeface="Hannotate TC Bold"/>
                <a:cs typeface="Hannotate TC Bold"/>
              </a:rPr>
              <a:t>Parent Control</a:t>
            </a:r>
            <a:endParaRPr lang="en-US" b="1" dirty="0">
              <a:latin typeface="Hannotate TC Bold"/>
              <a:cs typeface="Hannotate TC Bold"/>
            </a:endParaRPr>
          </a:p>
        </p:txBody>
      </p:sp>
      <p:pic>
        <p:nvPicPr>
          <p:cNvPr id="8" name="Picture 7" descr="Screen Shot 2014-10-30 at 10.1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" y="2784594"/>
            <a:ext cx="4051209" cy="2732211"/>
          </a:xfrm>
          <a:prstGeom prst="rect">
            <a:avLst/>
          </a:prstGeom>
        </p:spPr>
      </p:pic>
      <p:pic>
        <p:nvPicPr>
          <p:cNvPr id="9" name="Picture 8" descr="Screen Shot 2014-10-30 at 10.1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99" y="1824355"/>
            <a:ext cx="3461697" cy="2340000"/>
          </a:xfrm>
          <a:prstGeom prst="rect">
            <a:avLst/>
          </a:prstGeom>
        </p:spPr>
      </p:pic>
      <p:pic>
        <p:nvPicPr>
          <p:cNvPr id="10" name="Picture 9" descr="Screen Shot 2014-10-30 at 10.18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99" y="4148572"/>
            <a:ext cx="3461697" cy="232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annotate TC Bold"/>
                <a:cs typeface="Hannotate TC Bold"/>
              </a:rPr>
              <a:t>JustInMind - pros</a:t>
            </a:r>
            <a:endParaRPr lang="en-US" b="1" dirty="0">
              <a:latin typeface="Hannotate TC Bold"/>
              <a:cs typeface="Hannotate T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icon library</a:t>
            </a:r>
          </a:p>
          <a:p>
            <a:r>
              <a:rPr lang="en-US" dirty="0" smtClean="0"/>
              <a:t>Similar metaphors as other prototyping tools</a:t>
            </a:r>
          </a:p>
          <a:p>
            <a:r>
              <a:rPr lang="en-US" dirty="0" smtClean="0"/>
              <a:t>Freedom </a:t>
            </a:r>
          </a:p>
          <a:p>
            <a:r>
              <a:rPr lang="en-US" dirty="0" smtClean="0"/>
              <a:t>Teamwork</a:t>
            </a:r>
          </a:p>
        </p:txBody>
      </p:sp>
      <p:pic>
        <p:nvPicPr>
          <p:cNvPr id="4" name="Picture 3" descr="Screen Shot 2014-10-30 at 10.2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19" y="3386699"/>
            <a:ext cx="3903056" cy="29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annotate TC Bold"/>
                <a:cs typeface="Hannotate TC Bold"/>
              </a:rPr>
              <a:t>JustInMind - </a:t>
            </a:r>
            <a:r>
              <a:rPr lang="en-US" b="1" dirty="0" smtClean="0">
                <a:latin typeface="Hannotate TC Bold"/>
                <a:cs typeface="Hannotate TC Bold"/>
              </a:rPr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87811"/>
            <a:ext cx="7345363" cy="3931920"/>
          </a:xfrm>
        </p:spPr>
        <p:txBody>
          <a:bodyPr/>
          <a:lstStyle/>
          <a:p>
            <a:r>
              <a:rPr lang="en-US" dirty="0" smtClean="0"/>
              <a:t>Not intuitive when creating interactive events</a:t>
            </a:r>
          </a:p>
          <a:p>
            <a:r>
              <a:rPr lang="en-US" dirty="0" smtClean="0"/>
              <a:t>Performance issues</a:t>
            </a:r>
          </a:p>
          <a:p>
            <a:r>
              <a:rPr lang="en-US" dirty="0" smtClean="0"/>
              <a:t>Limited overview capability</a:t>
            </a:r>
          </a:p>
          <a:p>
            <a:r>
              <a:rPr lang="en-US" dirty="0" smtClean="0"/>
              <a:t>Teamwork not always working</a:t>
            </a:r>
          </a:p>
          <a:p>
            <a:endParaRPr lang="en-US" dirty="0"/>
          </a:p>
        </p:txBody>
      </p:sp>
      <p:pic>
        <p:nvPicPr>
          <p:cNvPr id="4" name="Picture 3" descr="Screen Shot 2014-10-30 at 10.33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3" t="19845" r="18443"/>
          <a:stretch/>
        </p:blipFill>
        <p:spPr>
          <a:xfrm>
            <a:off x="1351876" y="4381735"/>
            <a:ext cx="2662804" cy="1764850"/>
          </a:xfrm>
          <a:prstGeom prst="rect">
            <a:avLst/>
          </a:prstGeom>
        </p:spPr>
      </p:pic>
      <p:pic>
        <p:nvPicPr>
          <p:cNvPr id="5" name="Picture 4" descr="Screen Shot 2014-10-30 at 10.34.0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r="11258"/>
          <a:stretch/>
        </p:blipFill>
        <p:spPr>
          <a:xfrm>
            <a:off x="5230008" y="4324226"/>
            <a:ext cx="2664501" cy="19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3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annotate TC Bold"/>
                <a:cs typeface="Hannotate TC Bold"/>
              </a:rPr>
              <a:t>Wizard of Oz</a:t>
            </a:r>
            <a:endParaRPr lang="en-US" b="1" dirty="0">
              <a:latin typeface="Hannotate TC Bold"/>
              <a:cs typeface="Hannotate TC Bold"/>
            </a:endParaRPr>
          </a:p>
        </p:txBody>
      </p:sp>
      <p:pic>
        <p:nvPicPr>
          <p:cNvPr id="6" name="Picture 5" descr="Screen Shot 2014-10-30 at 10.4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95" y="1886648"/>
            <a:ext cx="6363418" cy="4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8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annotate TC Bold"/>
                <a:cs typeface="Hannotate TC Bold"/>
              </a:rPr>
              <a:t>Overview</a:t>
            </a:r>
            <a:endParaRPr lang="en-US" b="1" dirty="0">
              <a:latin typeface="Hannotate TC Bold"/>
              <a:cs typeface="Hannotate T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Changes to the three Tasks</a:t>
            </a:r>
          </a:p>
          <a:p>
            <a:r>
              <a:rPr lang="en-US" dirty="0" smtClean="0">
                <a:latin typeface="Baskerville"/>
                <a:cs typeface="Baskerville"/>
              </a:rPr>
              <a:t>Revised UIs</a:t>
            </a:r>
          </a:p>
          <a:p>
            <a:r>
              <a:rPr lang="en-US" dirty="0" smtClean="0">
                <a:latin typeface="Baskerville"/>
                <a:cs typeface="Baskerville"/>
              </a:rPr>
              <a:t>Three Scenarios</a:t>
            </a:r>
          </a:p>
          <a:p>
            <a:r>
              <a:rPr lang="en-US" dirty="0" smtClean="0">
                <a:latin typeface="Baskerville"/>
                <a:cs typeface="Baskerville"/>
              </a:rPr>
              <a:t>Using JustInMind</a:t>
            </a:r>
          </a:p>
          <a:p>
            <a:r>
              <a:rPr lang="en-US" dirty="0" smtClean="0">
                <a:latin typeface="Baskerville"/>
                <a:cs typeface="Baskerville"/>
              </a:rPr>
              <a:t>Wizard of Oz</a:t>
            </a:r>
          </a:p>
          <a:p>
            <a:r>
              <a:rPr lang="en-US" dirty="0" smtClean="0">
                <a:latin typeface="Baskerville"/>
                <a:cs typeface="Baskerville"/>
              </a:rPr>
              <a:t>Summary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5" name="Picture 4" descr="Screen Shot 2014-10-30 at 9.2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37" y="2661767"/>
            <a:ext cx="3681838" cy="34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4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annotate TC Bold"/>
                <a:cs typeface="Hannotate TC Bold"/>
              </a:rPr>
              <a:t>Summary</a:t>
            </a:r>
            <a:endParaRPr lang="en-US" b="1" dirty="0">
              <a:latin typeface="Hannotate TC Bold"/>
              <a:cs typeface="Hannotate T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06291"/>
            <a:ext cx="7345363" cy="393192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mprovements in the interfaces</a:t>
            </a:r>
          </a:p>
          <a:p>
            <a:r>
              <a:rPr lang="en-US" dirty="0"/>
              <a:t>C</a:t>
            </a:r>
            <a:r>
              <a:rPr lang="en-US" dirty="0" smtClean="0"/>
              <a:t>lear flow between and within different tasks</a:t>
            </a:r>
          </a:p>
          <a:p>
            <a:r>
              <a:rPr lang="en-US" dirty="0" smtClean="0"/>
              <a:t>More improvements needed for dynamic events</a:t>
            </a:r>
          </a:p>
          <a:p>
            <a:pPr lvl="1"/>
            <a:r>
              <a:rPr lang="en-US" dirty="0" smtClean="0"/>
              <a:t>However needs database to back up</a:t>
            </a:r>
            <a:endParaRPr lang="en-US" dirty="0"/>
          </a:p>
        </p:txBody>
      </p:sp>
      <p:pic>
        <p:nvPicPr>
          <p:cNvPr id="4" name="Picture 3" descr="i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92" y="3806660"/>
            <a:ext cx="2130242" cy="2753838"/>
          </a:xfrm>
          <a:prstGeom prst="rect">
            <a:avLst/>
          </a:prstGeom>
        </p:spPr>
      </p:pic>
      <p:pic>
        <p:nvPicPr>
          <p:cNvPr id="5" name="Picture 4" descr="b-is-for-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8" y="4102796"/>
            <a:ext cx="1867235" cy="2413840"/>
          </a:xfrm>
          <a:prstGeom prst="rect">
            <a:avLst/>
          </a:prstGeom>
        </p:spPr>
      </p:pic>
      <p:pic>
        <p:nvPicPr>
          <p:cNvPr id="6" name="Picture 5" descr="stick-fig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1" y="4239003"/>
            <a:ext cx="2208970" cy="20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annotate TC Bold"/>
                <a:cs typeface="Hannotate TC Bold"/>
              </a:rPr>
              <a:t>Three Tasks</a:t>
            </a:r>
            <a:endParaRPr lang="en-US" b="1" dirty="0">
              <a:latin typeface="Hannotate TC Bold"/>
              <a:cs typeface="Hannotate TC Bold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The Challenge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9" name="Content Placeholder 8" descr="running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8" r="-17318"/>
          <a:stretch>
            <a:fillRect/>
          </a:stretch>
        </p:blipFill>
        <p:spPr>
          <a:xfrm>
            <a:off x="900113" y="2590801"/>
            <a:ext cx="2900943" cy="283456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Parent Mode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8" name="Content Placeholder 7" descr="Screen Shot 2014-10-30 at 9.28.28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r="367"/>
          <a:stretch>
            <a:fillRect/>
          </a:stretch>
        </p:blipFill>
        <p:spPr/>
      </p:pic>
      <p:pic>
        <p:nvPicPr>
          <p:cNvPr id="10" name="Picture 9" descr="Screen Shot 2014-10-30 at 9.34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50" y="5425367"/>
            <a:ext cx="2462006" cy="7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annotate TC Bold"/>
                <a:cs typeface="Hannotate TC Bold"/>
              </a:rPr>
              <a:t>The Social Task</a:t>
            </a:r>
            <a:endParaRPr lang="en-US" b="1" dirty="0">
              <a:latin typeface="Hannotate TC Bold"/>
              <a:cs typeface="Hannotate TC Bold"/>
            </a:endParaRPr>
          </a:p>
        </p:txBody>
      </p:sp>
      <p:pic>
        <p:nvPicPr>
          <p:cNvPr id="6" name="Picture 5" descr="Screen Shot 2014-10-30 at 9.28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r="2551"/>
          <a:stretch/>
        </p:blipFill>
        <p:spPr>
          <a:xfrm>
            <a:off x="900113" y="2146917"/>
            <a:ext cx="3482128" cy="3898900"/>
          </a:xfrm>
          <a:prstGeom prst="rect">
            <a:avLst/>
          </a:prstGeom>
        </p:spPr>
      </p:pic>
      <p:pic>
        <p:nvPicPr>
          <p:cNvPr id="7" name="Picture 6" descr="IMG_099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42" y="1997773"/>
            <a:ext cx="3036033" cy="404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4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annotate TC Bold"/>
                <a:cs typeface="Hannotate TC Bold"/>
              </a:rPr>
              <a:t>Revised UI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Menu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Screen Shot 2014-10-30 at 9.2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017657"/>
            <a:ext cx="4406185" cy="2983070"/>
          </a:xfrm>
          <a:prstGeom prst="rect">
            <a:avLst/>
          </a:prstGeom>
        </p:spPr>
      </p:pic>
      <p:pic>
        <p:nvPicPr>
          <p:cNvPr id="7" name="Picture 6" descr="IMG_09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09" y="2362238"/>
            <a:ext cx="2728867" cy="36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2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annotate TC Bold"/>
                <a:cs typeface="Hannotate TC Bold"/>
              </a:rPr>
              <a:t>Revised UI Designs</a:t>
            </a:r>
            <a:endParaRPr lang="en-US" b="1" dirty="0">
              <a:latin typeface="Hannotate TC Bold"/>
              <a:cs typeface="Hannotate T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Buttons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8" name="Picture 7" descr="IMG_09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93" y="2463679"/>
            <a:ext cx="2701381" cy="36018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06994" y="3727693"/>
            <a:ext cx="491595" cy="40963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4-10-31 at 12.06.0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6"/>
          <a:stretch/>
        </p:blipFill>
        <p:spPr>
          <a:xfrm>
            <a:off x="900114" y="3351916"/>
            <a:ext cx="4643980" cy="271360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00083" y="3620656"/>
            <a:ext cx="720497" cy="50301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2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annotate TC Bold"/>
                <a:cs typeface="Hannotate TC Bold"/>
              </a:rPr>
              <a:t>Revised UI Designs</a:t>
            </a:r>
            <a:endParaRPr lang="en-US" b="1" dirty="0">
              <a:latin typeface="Hannotate TC Bold"/>
              <a:cs typeface="Hannotate T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Parent Control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5" name="Picture 4" descr="Screen Shot 2014-10-30 at 9.2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3263439"/>
            <a:ext cx="4151472" cy="2802082"/>
          </a:xfrm>
          <a:prstGeom prst="rect">
            <a:avLst/>
          </a:prstGeom>
        </p:spPr>
      </p:pic>
      <p:pic>
        <p:nvPicPr>
          <p:cNvPr id="6" name="Picture 5" descr="IMG_09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79" y="2200310"/>
            <a:ext cx="2970596" cy="39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2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annotate TC Bold"/>
                <a:cs typeface="Hannotate TC Bold"/>
              </a:rPr>
              <a:t>Scenario 1</a:t>
            </a:r>
            <a:br>
              <a:rPr lang="en-US" b="1" dirty="0" smtClean="0">
                <a:latin typeface="Hannotate TC Bold"/>
                <a:cs typeface="Hannotate TC Bold"/>
              </a:rPr>
            </a:br>
            <a:r>
              <a:rPr lang="en-US" b="1" dirty="0" smtClean="0">
                <a:latin typeface="Hannotate TC Bold"/>
                <a:cs typeface="Hannotate TC Bold"/>
              </a:rPr>
              <a:t>Running Challenge</a:t>
            </a:r>
            <a:endParaRPr lang="en-US" b="1" dirty="0">
              <a:latin typeface="Hannotate TC Bold"/>
              <a:cs typeface="Hannotate TC Bold"/>
            </a:endParaRPr>
          </a:p>
        </p:txBody>
      </p:sp>
      <p:pic>
        <p:nvPicPr>
          <p:cNvPr id="4" name="Picture 3" descr="Screen Shot 2014-10-30 at 9.51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27" y="2827117"/>
            <a:ext cx="3451823" cy="2331589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780287" y="3870708"/>
            <a:ext cx="808540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040650" y="3870708"/>
            <a:ext cx="808540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10-30 at 9.26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1" y="2821757"/>
            <a:ext cx="3451823" cy="23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7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annotate TC Bold"/>
                <a:cs typeface="Hannotate TC Bold"/>
              </a:rPr>
              <a:t>Scenario 1</a:t>
            </a:r>
            <a:br>
              <a:rPr lang="en-US" b="1" dirty="0" smtClean="0">
                <a:latin typeface="Hannotate TC Bold"/>
                <a:cs typeface="Hannotate TC Bold"/>
              </a:rPr>
            </a:br>
            <a:r>
              <a:rPr lang="en-US" b="1" dirty="0" smtClean="0">
                <a:latin typeface="Hannotate TC Bold"/>
                <a:cs typeface="Hannotate TC Bold"/>
              </a:rPr>
              <a:t>Running Challenge</a:t>
            </a:r>
            <a:endParaRPr lang="en-US" b="1" dirty="0">
              <a:latin typeface="Hannotate TC Bold"/>
              <a:cs typeface="Hannotate TC Bold"/>
            </a:endParaRPr>
          </a:p>
        </p:txBody>
      </p:sp>
      <p:pic>
        <p:nvPicPr>
          <p:cNvPr id="4" name="Picture 3" descr="Screen Shot 2014-10-30 at 9.5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7" y="2852497"/>
            <a:ext cx="3462561" cy="2335215"/>
          </a:xfrm>
          <a:prstGeom prst="rect">
            <a:avLst/>
          </a:prstGeom>
        </p:spPr>
      </p:pic>
      <p:pic>
        <p:nvPicPr>
          <p:cNvPr id="5" name="Picture 4" descr="Screen Shot 2014-10-30 at 9.51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27" y="2852497"/>
            <a:ext cx="3451823" cy="233521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780287" y="3870708"/>
            <a:ext cx="808540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040650" y="3870708"/>
            <a:ext cx="808540" cy="23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8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1126</TotalTime>
  <Words>136</Words>
  <Application>Microsoft Macintosh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Capital</vt:lpstr>
      <vt:lpstr>Math Outside         the </vt:lpstr>
      <vt:lpstr>Overview</vt:lpstr>
      <vt:lpstr>Three Tasks</vt:lpstr>
      <vt:lpstr>The Social Task</vt:lpstr>
      <vt:lpstr>Revised UI Designs</vt:lpstr>
      <vt:lpstr>Revised UI Designs</vt:lpstr>
      <vt:lpstr>Revised UI Designs</vt:lpstr>
      <vt:lpstr>Scenario 1 Running Challenge</vt:lpstr>
      <vt:lpstr>Scenario 1 Running Challenge</vt:lpstr>
      <vt:lpstr>Scenario 1 Running Challenge</vt:lpstr>
      <vt:lpstr>Scenario 1 Running Challenge</vt:lpstr>
      <vt:lpstr>Scenario 1 Running Challenge</vt:lpstr>
      <vt:lpstr>Scenario 1 Running Challenge</vt:lpstr>
      <vt:lpstr>Scenario 2 Elia visits Matthew-Land</vt:lpstr>
      <vt:lpstr>Scenario 3 Parent Control</vt:lpstr>
      <vt:lpstr>Scenario 3 Parent Control</vt:lpstr>
      <vt:lpstr>JustInMind - pros</vt:lpstr>
      <vt:lpstr>JustInMind - cons</vt:lpstr>
      <vt:lpstr>Wizard of Oz</vt:lpstr>
      <vt:lpstr>Summary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Outside         the </dc:title>
  <dc:creator>Huang Brad</dc:creator>
  <cp:lastModifiedBy>Huang Brad</cp:lastModifiedBy>
  <cp:revision>41</cp:revision>
  <dcterms:created xsi:type="dcterms:W3CDTF">2014-10-30T23:12:04Z</dcterms:created>
  <dcterms:modified xsi:type="dcterms:W3CDTF">2014-10-31T17:58:22Z</dcterms:modified>
</cp:coreProperties>
</file>