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8"/>
  </p:sldMasterIdLst>
  <p:notesMasterIdLst>
    <p:notesMasterId r:id="rId27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2" r:id="rId20"/>
    <p:sldId id="274" r:id="rId21"/>
    <p:sldId id="268" r:id="rId22"/>
    <p:sldId id="275" r:id="rId23"/>
    <p:sldId id="276" r:id="rId24"/>
    <p:sldId id="269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60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EE9F6-43DD-4C3A-A6A8-3E447008ACE2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7F5A-D856-4113-8910-0A422183C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2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“his teacher sent him home from pre-school with a congratulatory note for pooping.”</a:t>
            </a:r>
          </a:p>
          <a:p>
            <a:endParaRPr lang="en-US" dirty="0" smtClean="0"/>
          </a:p>
          <a:p>
            <a:r>
              <a:rPr lang="en-US" dirty="0" smtClean="0"/>
              <a:t>First</a:t>
            </a:r>
            <a:r>
              <a:rPr lang="en-US" baseline="0" dirty="0" smtClean="0"/>
              <a:t> tests</a:t>
            </a:r>
          </a:p>
          <a:p>
            <a:r>
              <a:rPr lang="en-US" baseline="0" dirty="0" smtClean="0"/>
              <a:t>It was big</a:t>
            </a:r>
          </a:p>
          <a:p>
            <a:r>
              <a:rPr lang="en-US" baseline="0" dirty="0" smtClean="0"/>
              <a:t>It should be one of our major tasks</a:t>
            </a:r>
          </a:p>
          <a:p>
            <a:r>
              <a:rPr lang="en-US" baseline="0" dirty="0" smtClean="0"/>
              <a:t>Simple task because we heard from the parents that they don’t want to be over involved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7F5A-D856-4113-8910-0A422183CB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</a:t>
            </a:r>
          </a:p>
          <a:p>
            <a:r>
              <a:rPr lang="en-US" dirty="0" smtClean="0"/>
              <a:t>Screen of challenge step 1</a:t>
            </a:r>
          </a:p>
          <a:p>
            <a:r>
              <a:rPr lang="en-US" dirty="0" smtClean="0"/>
              <a:t>Matthew’s action 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7F5A-D856-4113-8910-0A422183CB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97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</a:t>
            </a:r>
          </a:p>
          <a:p>
            <a:r>
              <a:rPr lang="en-US" dirty="0" smtClean="0"/>
              <a:t>Screen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matthew</a:t>
            </a:r>
            <a:endParaRPr lang="en-US" baseline="0" dirty="0" smtClean="0"/>
          </a:p>
          <a:p>
            <a:r>
              <a:rPr lang="en-US" baseline="0" dirty="0" smtClean="0"/>
              <a:t>His writing on the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7F5A-D856-4113-8910-0A422183CB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9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</a:t>
            </a:r>
          </a:p>
          <a:p>
            <a:r>
              <a:rPr lang="en-US" dirty="0" smtClean="0"/>
              <a:t>Login page</a:t>
            </a:r>
          </a:p>
          <a:p>
            <a:r>
              <a:rPr lang="en-US" dirty="0" smtClean="0"/>
              <a:t>Screen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7F5A-D856-4113-8910-0A422183CB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2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Ashlee with the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7F5A-D856-4113-8910-0A422183CB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6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Cool characters, animations, more guidance moving onto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7F5A-D856-4113-8910-0A422183CB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6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5D6-9E2C-4562-9C3F-D6420CA6BFB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6F1-03C2-4B00-861D-752286B0D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5D6-9E2C-4562-9C3F-D6420CA6BFB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6F1-03C2-4B00-861D-752286B0D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5D6-9E2C-4562-9C3F-D6420CA6BFB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6F1-03C2-4B00-861D-752286B0DCF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5D6-9E2C-4562-9C3F-D6420CA6BFB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6F1-03C2-4B00-861D-752286B0DC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5D6-9E2C-4562-9C3F-D6420CA6BFB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6F1-03C2-4B00-861D-752286B0D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5D6-9E2C-4562-9C3F-D6420CA6BFB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6F1-03C2-4B00-861D-752286B0DC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5D6-9E2C-4562-9C3F-D6420CA6BFB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6F1-03C2-4B00-861D-752286B0D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5D6-9E2C-4562-9C3F-D6420CA6BFB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6F1-03C2-4B00-861D-752286B0D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5D6-9E2C-4562-9C3F-D6420CA6BFB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6F1-03C2-4B00-861D-752286B0D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5D6-9E2C-4562-9C3F-D6420CA6BFB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6F1-03C2-4B00-861D-752286B0DCF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5D6-9E2C-4562-9C3F-D6420CA6BFB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F6F1-03C2-4B00-861D-752286B0DCF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DB0A5D6-9E2C-4562-9C3F-D6420CA6BFB9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6F7F6F1-03C2-4B00-861D-752286B0DCF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usaghumphreys/3087535817" TargetMode="External"/><Relationship Id="rId3" Type="http://schemas.openxmlformats.org/officeDocument/2006/relationships/hyperlink" Target="https://www.flickr.com/photos/kretyen/2506613805" TargetMode="External"/><Relationship Id="rId7" Type="http://schemas.openxmlformats.org/officeDocument/2006/relationships/hyperlink" Target="https://www.flickr.com/photos/seandreilinger/138514049" TargetMode="External"/><Relationship Id="rId2" Type="http://schemas.openxmlformats.org/officeDocument/2006/relationships/hyperlink" Target="https://www.flickr.com/photos/tambako/6257204439/in/photostrea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jaredpolin/5148180457" TargetMode="External"/><Relationship Id="rId5" Type="http://schemas.openxmlformats.org/officeDocument/2006/relationships/hyperlink" Target="https://www.flickr.com/photos/jaredpolin/5148786632" TargetMode="External"/><Relationship Id="rId4" Type="http://schemas.openxmlformats.org/officeDocument/2006/relationships/hyperlink" Target="https://www.flickr.com/photos/ninja999/173390184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Outside the 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Group Members: Ashlee Reynolds, Brad Huang, Charlie Yu, David Young</a:t>
            </a:r>
          </a:p>
          <a:p>
            <a:r>
              <a:rPr lang="en-US" sz="1200" dirty="0" smtClean="0"/>
              <a:t>CS 147 - 10/24/2014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3: Parental Support</a:t>
            </a:r>
            <a:br>
              <a:rPr lang="en-US" dirty="0" smtClean="0"/>
            </a:br>
            <a:r>
              <a:rPr lang="en-US" dirty="0" smtClean="0"/>
              <a:t>Check up on your child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14598"/>
            <a:ext cx="2929991" cy="4056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4599"/>
            <a:ext cx="2938443" cy="405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division</a:t>
            </a:r>
          </a:p>
          <a:p>
            <a:r>
              <a:rPr lang="en-US" dirty="0" smtClean="0"/>
              <a:t>Guided task performance</a:t>
            </a:r>
          </a:p>
          <a:p>
            <a:r>
              <a:rPr lang="en-US" dirty="0" smtClean="0"/>
              <a:t>Think aloud protocol</a:t>
            </a:r>
          </a:p>
          <a:p>
            <a:r>
              <a:rPr lang="en-US" dirty="0" smtClean="0"/>
              <a:t>“What would you do”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Button reformatting</a:t>
            </a:r>
          </a:p>
          <a:p>
            <a:pPr lvl="1" fontAlgn="t"/>
            <a:r>
              <a:rPr lang="en-US" dirty="0" smtClean="0"/>
              <a:t>Larger and rounder</a:t>
            </a:r>
          </a:p>
          <a:p>
            <a:pPr lvl="1" fontAlgn="t"/>
            <a:r>
              <a:rPr lang="en-US" dirty="0" smtClean="0"/>
              <a:t>More and more instructive</a:t>
            </a:r>
          </a:p>
          <a:p>
            <a:pPr fontAlgn="t"/>
            <a:r>
              <a:rPr lang="en-US" dirty="0" smtClean="0"/>
              <a:t>Less text, simpler instructions -&gt; more graphics, visuals</a:t>
            </a:r>
          </a:p>
          <a:p>
            <a:pPr fontAlgn="t"/>
            <a:r>
              <a:rPr lang="en-US" dirty="0" err="1" smtClean="0"/>
              <a:t>Anthropomorphization</a:t>
            </a:r>
            <a:r>
              <a:rPr lang="en-US" dirty="0" smtClean="0"/>
              <a:t> (personification + cartooning)</a:t>
            </a:r>
          </a:p>
          <a:p>
            <a:pPr fontAlgn="t"/>
            <a:r>
              <a:rPr lang="en-US" dirty="0" smtClean="0"/>
              <a:t>Make </a:t>
            </a:r>
            <a:r>
              <a:rPr lang="en-US" dirty="0"/>
              <a:t>sure we have common mappings for mathematic </a:t>
            </a:r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Results - 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t"/>
            <a:r>
              <a:rPr lang="en-US" dirty="0" smtClean="0"/>
              <a:t>Condense and simplify</a:t>
            </a:r>
            <a:endParaRPr lang="en-US" dirty="0"/>
          </a:p>
          <a:p>
            <a:pPr fontAlgn="t"/>
            <a:r>
              <a:rPr lang="en-US" dirty="0" smtClean="0"/>
              <a:t>Add semi-transparent note canvas</a:t>
            </a:r>
          </a:p>
          <a:p>
            <a:pPr fontAlgn="t"/>
            <a:r>
              <a:rPr lang="en-US" dirty="0" smtClean="0"/>
              <a:t>Add hints along the way</a:t>
            </a:r>
            <a:endParaRPr lang="en-US" dirty="0"/>
          </a:p>
          <a:p>
            <a:pPr fontAlgn="t"/>
            <a:r>
              <a:rPr lang="en-US" dirty="0" smtClean="0"/>
              <a:t>Add rewards that unlock socialization with friends</a:t>
            </a:r>
          </a:p>
          <a:p>
            <a:pPr fontAlgn="t"/>
            <a:r>
              <a:rPr lang="en-US" dirty="0" smtClean="0"/>
              <a:t>Add access screens for friends and games</a:t>
            </a:r>
            <a:endParaRPr lang="en-US" dirty="0"/>
          </a:p>
          <a:p>
            <a:pPr fontAlgn="t"/>
            <a:r>
              <a:rPr lang="en-US" dirty="0"/>
              <a:t>Separate login screens for parents and </a:t>
            </a:r>
            <a:r>
              <a:rPr lang="en-US" dirty="0" smtClean="0"/>
              <a:t>students</a:t>
            </a:r>
          </a:p>
          <a:p>
            <a:pPr fontAlgn="t"/>
            <a:r>
              <a:rPr lang="en-US" dirty="0"/>
              <a:t>Move to Freemium model</a:t>
            </a:r>
          </a:p>
          <a:p>
            <a:pPr fontAlgn="t"/>
            <a:r>
              <a:rPr lang="en-US" dirty="0"/>
              <a:t>Fix </a:t>
            </a:r>
            <a:r>
              <a:rPr lang="en-US" dirty="0" smtClean="0"/>
              <a:t>bugs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- Structural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1976" y="1019175"/>
            <a:ext cx="6324600" cy="47434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0" y="338328"/>
            <a:ext cx="3657600" cy="1642872"/>
          </a:xfrm>
        </p:spPr>
        <p:txBody>
          <a:bodyPr>
            <a:normAutofit/>
          </a:bodyPr>
          <a:lstStyle/>
          <a:p>
            <a:r>
              <a:rPr lang="en-US" dirty="0" smtClean="0"/>
              <a:t>UI Change 1:</a:t>
            </a:r>
            <a:br>
              <a:rPr lang="en-US" dirty="0" smtClean="0"/>
            </a:br>
            <a:r>
              <a:rPr lang="en-US" dirty="0" smtClean="0"/>
              <a:t>Login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0" y="338328"/>
            <a:ext cx="3657600" cy="16428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UI Change 2:</a:t>
            </a:r>
            <a:br>
              <a:rPr lang="en-US" dirty="0" smtClean="0"/>
            </a:br>
            <a:r>
              <a:rPr lang="en-US" dirty="0" smtClean="0"/>
              <a:t>Personification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1975" y="1019175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42872"/>
          </a:xfrm>
        </p:spPr>
        <p:txBody>
          <a:bodyPr>
            <a:normAutofit/>
          </a:bodyPr>
          <a:lstStyle/>
          <a:p>
            <a:r>
              <a:rPr lang="en-US" dirty="0" smtClean="0"/>
              <a:t>UI Change 3:</a:t>
            </a:r>
            <a:br>
              <a:rPr lang="en-US" dirty="0" smtClean="0"/>
            </a:br>
            <a:r>
              <a:rPr lang="en-US" dirty="0" smtClean="0"/>
              <a:t>Access Screens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3336" y="2562196"/>
            <a:ext cx="4529328" cy="3396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034" y="2562196"/>
            <a:ext cx="4529328" cy="339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Talk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Pivot to Math Outside the Box</a:t>
            </a:r>
            <a:endParaRPr lang="en-US" dirty="0"/>
          </a:p>
          <a:p>
            <a:r>
              <a:rPr lang="en-US" dirty="0" smtClean="0"/>
              <a:t>Children want to have more interaction</a:t>
            </a:r>
          </a:p>
          <a:p>
            <a:r>
              <a:rPr lang="en-US" dirty="0" smtClean="0"/>
              <a:t>Next steps: Prepare medium fi prototype</a:t>
            </a:r>
          </a:p>
        </p:txBody>
      </p:sp>
    </p:spTree>
    <p:extLst>
      <p:ext uri="{BB962C8B-B14F-4D97-AF65-F5344CB8AC3E}">
        <p14:creationId xmlns:p14="http://schemas.microsoft.com/office/powerpoint/2010/main" val="31183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Sources: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Tambako</a:t>
            </a:r>
            <a:r>
              <a:rPr lang="en-US" dirty="0" smtClean="0"/>
              <a:t> </a:t>
            </a:r>
            <a:r>
              <a:rPr lang="en-US" dirty="0"/>
              <a:t>the Jaguar” - </a:t>
            </a:r>
            <a:r>
              <a:rPr lang="en-US" dirty="0">
                <a:hlinkClick r:id="rId2"/>
              </a:rPr>
              <a:t>https://www.flickr.com/photos/tambako/6257204439/in/photostream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- Accessed 10/22/2014</a:t>
            </a:r>
          </a:p>
          <a:p>
            <a:pPr lvl="1"/>
            <a:r>
              <a:rPr lang="en-US" dirty="0" smtClean="0"/>
              <a:t>Ken </a:t>
            </a:r>
            <a:r>
              <a:rPr lang="en-US" dirty="0" err="1" smtClean="0"/>
              <a:t>Bosma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www.flickr.com/photos/kretyen/2506613805</a:t>
            </a:r>
            <a:r>
              <a:rPr lang="en-US" dirty="0" smtClean="0"/>
              <a:t> - Accessed 10/22/2014</a:t>
            </a:r>
          </a:p>
          <a:p>
            <a:pPr lvl="1"/>
            <a:r>
              <a:rPr lang="en-US" dirty="0" smtClean="0"/>
              <a:t>Nick </a:t>
            </a:r>
            <a:r>
              <a:rPr lang="en-US" dirty="0" err="1" smtClean="0"/>
              <a:t>Aldwin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www.flickr.com/photos/ninja999/1733901849</a:t>
            </a:r>
            <a:r>
              <a:rPr lang="en-US" dirty="0" smtClean="0"/>
              <a:t> - </a:t>
            </a:r>
            <a:r>
              <a:rPr lang="en-US" dirty="0"/>
              <a:t>Accessed 10/22/2014</a:t>
            </a:r>
          </a:p>
          <a:p>
            <a:pPr lvl="1"/>
            <a:r>
              <a:rPr lang="en-US" dirty="0" smtClean="0"/>
              <a:t>Jared </a:t>
            </a:r>
            <a:r>
              <a:rPr lang="en-US" dirty="0" err="1" smtClean="0"/>
              <a:t>Polin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www.flickr.com/photos/jaredpolin/5148786632</a:t>
            </a:r>
            <a:r>
              <a:rPr lang="en-US" dirty="0" smtClean="0"/>
              <a:t> - Accessed 10/22/2014</a:t>
            </a:r>
          </a:p>
          <a:p>
            <a:pPr lvl="1"/>
            <a:r>
              <a:rPr lang="en-US" dirty="0"/>
              <a:t>Jared </a:t>
            </a:r>
            <a:r>
              <a:rPr lang="en-US" dirty="0" err="1"/>
              <a:t>Polin</a:t>
            </a:r>
            <a:r>
              <a:rPr lang="en-US" dirty="0"/>
              <a:t> -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www.flickr.com/photos/jaredpolin/5148180457</a:t>
            </a:r>
            <a:r>
              <a:rPr lang="en-US" dirty="0" smtClean="0"/>
              <a:t> - Accessed </a:t>
            </a:r>
            <a:r>
              <a:rPr lang="en-US" dirty="0"/>
              <a:t>10/22/2014</a:t>
            </a:r>
          </a:p>
          <a:p>
            <a:pPr lvl="1"/>
            <a:r>
              <a:rPr lang="en-US" dirty="0" smtClean="0"/>
              <a:t>Sean </a:t>
            </a:r>
            <a:r>
              <a:rPr lang="en-US" dirty="0" err="1" smtClean="0"/>
              <a:t>Dreillinger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>
                <a:hlinkClick r:id="rId7"/>
              </a:rPr>
              <a:t>https</a:t>
            </a:r>
            <a:r>
              <a:rPr lang="en-US" dirty="0" smtClean="0">
                <a:hlinkClick r:id="rId7"/>
              </a:rPr>
              <a:t>://www.flickr.com/photos/seandreilinger/138514049</a:t>
            </a:r>
            <a:r>
              <a:rPr lang="en-US" dirty="0" smtClean="0"/>
              <a:t> - </a:t>
            </a:r>
            <a:r>
              <a:rPr lang="en-US" dirty="0"/>
              <a:t>Accessed 10/22/2014</a:t>
            </a:r>
          </a:p>
          <a:p>
            <a:pPr lvl="1"/>
            <a:r>
              <a:rPr lang="en-US" dirty="0" smtClean="0"/>
              <a:t>USAG </a:t>
            </a:r>
            <a:r>
              <a:rPr lang="en-US" dirty="0"/>
              <a:t>Humphreys- </a:t>
            </a: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www.flickr.com/photos/usaghumphreys/3087535817</a:t>
            </a:r>
            <a:r>
              <a:rPr lang="en-US" dirty="0" smtClean="0"/>
              <a:t> - </a:t>
            </a:r>
            <a:r>
              <a:rPr lang="en-US" dirty="0"/>
              <a:t>Accessed 10/22/2014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Mission Statement</a:t>
            </a:r>
          </a:p>
          <a:p>
            <a:r>
              <a:rPr lang="en-US" dirty="0" smtClean="0"/>
              <a:t>Representative Tasks</a:t>
            </a:r>
          </a:p>
          <a:p>
            <a:r>
              <a:rPr lang="en-US" dirty="0" smtClean="0"/>
              <a:t>Lo-Fi prototype structure</a:t>
            </a:r>
          </a:p>
          <a:p>
            <a:r>
              <a:rPr lang="en-US" dirty="0" smtClean="0"/>
              <a:t>3 scenarios shown carrying out each task w/ lo-fi</a:t>
            </a:r>
          </a:p>
          <a:p>
            <a:r>
              <a:rPr lang="en-US" dirty="0" smtClean="0"/>
              <a:t>Experimental method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Suggested UI changes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590800"/>
            <a:ext cx="8686800" cy="990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To engage young children with mathematics through fun and instructive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Mission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4343400"/>
            <a:ext cx="7408333" cy="1676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Their world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Repeatable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“Fun”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1: Real World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05600" y="3581400"/>
            <a:ext cx="2362200" cy="23537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Interesting</a:t>
            </a:r>
          </a:p>
          <a:p>
            <a:r>
              <a:rPr lang="en-US" dirty="0" smtClean="0"/>
              <a:t>Open ended</a:t>
            </a:r>
            <a:endParaRPr lang="en-US" dirty="0" smtClean="0"/>
          </a:p>
          <a:p>
            <a:r>
              <a:rPr lang="en-US" dirty="0" smtClean="0"/>
              <a:t>Memorable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ex: Batting averages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2: Math Challenge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7"/>
          <a:stretch/>
        </p:blipFill>
        <p:spPr>
          <a:xfrm>
            <a:off x="330708" y="2895601"/>
            <a:ext cx="2869692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7"/>
          <a:stretch/>
        </p:blipFill>
        <p:spPr>
          <a:xfrm>
            <a:off x="3505200" y="2895600"/>
            <a:ext cx="286969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699933" cy="3450696"/>
          </a:xfrm>
        </p:spPr>
        <p:txBody>
          <a:bodyPr/>
          <a:lstStyle/>
          <a:p>
            <a:pPr algn="ctr"/>
            <a:r>
              <a:rPr lang="en-US" dirty="0" smtClean="0"/>
              <a:t>Know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3: Parental Support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724400" y="2743200"/>
            <a:ext cx="36999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Support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30191"/>
            <a:ext cx="3542898" cy="2361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30191"/>
            <a:ext cx="3565889" cy="236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65200" y="1422400"/>
            <a:ext cx="6578600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8200" y="338328"/>
            <a:ext cx="4038600" cy="1252728"/>
          </a:xfrm>
        </p:spPr>
        <p:txBody>
          <a:bodyPr/>
          <a:lstStyle/>
          <a:p>
            <a:r>
              <a:rPr lang="en-US" dirty="0" smtClean="0"/>
              <a:t>Lo-fi 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" r="11821"/>
          <a:stretch/>
        </p:blipFill>
        <p:spPr>
          <a:xfrm>
            <a:off x="3581400" y="2743199"/>
            <a:ext cx="4876800" cy="3451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1: Real World Challenge</a:t>
            </a:r>
            <a:br>
              <a:rPr lang="en-US" dirty="0" smtClean="0"/>
            </a:br>
            <a:r>
              <a:rPr lang="en-US" dirty="0" smtClean="0"/>
              <a:t>Set up a race!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3199"/>
            <a:ext cx="2514600" cy="34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2: Math Challenge</a:t>
            </a:r>
            <a:br>
              <a:rPr lang="en-US" dirty="0" smtClean="0"/>
            </a:br>
            <a:r>
              <a:rPr lang="en-US" dirty="0" smtClean="0"/>
              <a:t>Calculate your time!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88771"/>
            <a:ext cx="2362200" cy="3277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/>
          <a:stretch/>
        </p:blipFill>
        <p:spPr>
          <a:xfrm>
            <a:off x="3352800" y="2710541"/>
            <a:ext cx="5307391" cy="32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CDF1DC2-F5A5-47DF-875A-E17178E129C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942EAA4-ADAF-4286-9A05-8E62147F9C1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EC0D159-5398-4675-A3E8-7955449D6E4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431FB2F-CA17-4E90-8828-B549822BB259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35C02D7-6A76-432A-B775-FCE4AEF74FFF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E5A174C-BBC3-4A14-B6F9-56E0B60A067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1A818D5-1FAF-43B6-93E1-5E760393A3D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602</TotalTime>
  <Words>397</Words>
  <Application>Microsoft Office PowerPoint</Application>
  <PresentationFormat>On-screen Show (4:3)</PresentationFormat>
  <Paragraphs>93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Candara</vt:lpstr>
      <vt:lpstr>Symbol</vt:lpstr>
      <vt:lpstr>Waveform</vt:lpstr>
      <vt:lpstr>Math Outside the Box</vt:lpstr>
      <vt:lpstr>Overview</vt:lpstr>
      <vt:lpstr>Team Mission Statement</vt:lpstr>
      <vt:lpstr>Task 1: Real World Challenge</vt:lpstr>
      <vt:lpstr>Task 2: Math Challenge</vt:lpstr>
      <vt:lpstr>Task 3: Parental Support</vt:lpstr>
      <vt:lpstr>Lo-fi prototype</vt:lpstr>
      <vt:lpstr>Scenario 1: Real World Challenge Set up a race!</vt:lpstr>
      <vt:lpstr>Scenario 2: Math Challenge Calculate your time!</vt:lpstr>
      <vt:lpstr>Scenario 3: Parental Support Check up on your child</vt:lpstr>
      <vt:lpstr>Experimental Method</vt:lpstr>
      <vt:lpstr>Experimental Results - Visual</vt:lpstr>
      <vt:lpstr>Experimental Results - Structural</vt:lpstr>
      <vt:lpstr>UI Change 1: Login Screen</vt:lpstr>
      <vt:lpstr>UI Change 2: Personification</vt:lpstr>
      <vt:lpstr>UI Change 3: Access Screens</vt:lpstr>
      <vt:lpstr>Summary of Talk</vt:lpstr>
      <vt:lpstr>Sources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Outside</dc:title>
  <dc:creator>tech</dc:creator>
  <cp:lastModifiedBy>Haichuan Yu</cp:lastModifiedBy>
  <cp:revision>32</cp:revision>
  <dcterms:created xsi:type="dcterms:W3CDTF">2014-10-23T05:38:47Z</dcterms:created>
  <dcterms:modified xsi:type="dcterms:W3CDTF">2014-10-24T22:34:53Z</dcterms:modified>
</cp:coreProperties>
</file>