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>
        <p:scale>
          <a:sx n="111" d="100"/>
          <a:sy n="111" d="100"/>
        </p:scale>
        <p:origin x="21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9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8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20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7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1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8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5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4BCAA-C0D0-4DD6-9B43-87C8E8A00175}" type="datetimeFigureOut">
              <a:rPr lang="en-US" smtClean="0"/>
              <a:t>12/8/2014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F2BD3-8A8B-4032-9ED4-A27698F8A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73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638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Haichuan Yu</dc:creator>
  <cp:lastModifiedBy>Haichuan Yu</cp:lastModifiedBy>
  <cp:revision>1</cp:revision>
  <dcterms:created xsi:type="dcterms:W3CDTF">2014-12-09T03:02:28Z</dcterms:created>
  <dcterms:modified xsi:type="dcterms:W3CDTF">2014-12-09T03:02:52Z</dcterms:modified>
</cp:coreProperties>
</file>