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make instructions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didn’t know how to measure properly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enter wasn’t clear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numeric keyboard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for first task, 23h4m wasn’t clear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-enter button wasn’t obvious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switching between querty and numeric keyboard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system being evaluated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sz="3000" lang="en"/>
              <a:t>positive design aspects</a:t>
            </a:r>
          </a:p>
          <a:p>
            <a:pPr rtl="0" lvl="0" indent="-419100" marL="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en"/>
              <a:t>ease of use and navigation</a:t>
            </a:r>
          </a:p>
          <a:p>
            <a:pPr rtl="0" lvl="0" indent="-419100" marL="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en"/>
              <a:t>suggestions for improvement</a:t>
            </a:r>
            <a:r>
              <a:rPr sz="3000" lang="en">
                <a:solidFill>
                  <a:schemeClr val="lt1"/>
                </a:solidFill>
              </a:rPr>
              <a:t>ects</a:t>
            </a:r>
          </a:p>
          <a:p>
            <a:pPr rtl="0" lvl="0" indent="-419100" marL="45720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3000" lang="en">
                <a:solidFill>
                  <a:schemeClr val="lt1"/>
                </a:solidFill>
              </a:rPr>
              <a:t>ease of use and navigation</a:t>
            </a:r>
          </a:p>
          <a:p>
            <a:pPr lvl="0" indent="-419100" marL="45720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3000" lang="en">
                <a:solidFill>
                  <a:schemeClr val="lt1"/>
                </a:solidFill>
              </a:rPr>
              <a:t>suggestions for improvement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find information that was on profile page, for example, how many challenges were completed, or how many hours spent on site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-hard coded this data, but the graphics turned out cool and informative as a result of google charts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-Remember Scenario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this challenge not ones of the ones we implemented but we had the designs done for 3 challenges and only impemented 1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note constraints that led to 1 challenge, and a simple simple one at that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-Remember Scenario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idx="1" type="subTitle"/>
          </p:nvPr>
        </p:nvSpPr>
        <p:spPr>
          <a:xfrm>
            <a:off y="33883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Ashlee Reynolds, Carey Phelps, David Young, Karen Gomez</a:t>
            </a:r>
          </a:p>
        </p:txBody>
      </p:sp>
      <p:sp>
        <p:nvSpPr>
          <p:cNvPr id="31" name="Shape 31"/>
          <p:cNvSpPr txBox="1"/>
          <p:nvPr>
            <p:ph type="ctrTitle"/>
          </p:nvPr>
        </p:nvSpPr>
        <p:spPr>
          <a:xfrm>
            <a:off y="2234498" x="685800"/>
            <a:ext cy="9638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Math Outside the Box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592650"/>
            <a:ext cy="2433674" cx="36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Procedure 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91350" x="1905000"/>
            <a:ext cy="3543300" cx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Test Measures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time spent completing the challenges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discoverability</a:t>
            </a:r>
          </a:p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ease of use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1915886"/>
            <a:ext cy="3725700" cx="5490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47750" x="1854320"/>
            <a:ext cy="3725699" cx="594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Future Experiments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setup process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have kids create a profile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parent data will dynamically generated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different types of challenges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Design Changes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Kids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more visual instructions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mascot that offers hints/help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“Enter” button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Parents</a:t>
            </a:r>
          </a:p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clearer graphs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Moving Forward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step-by-step instructions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information about state standards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decreasing navigation for child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78274" x="6128125"/>
            <a:ext cy="2829475" cx="281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16661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0" lang="en">
                <a:solidFill>
                  <a:srgbClr val="000000"/>
                </a:solidFill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System</a:t>
            </a:r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23950" x="1374528"/>
            <a:ext cy="3788724" cx="615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Purpose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39575" x="2266225"/>
            <a:ext cy="3506575" cx="467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User Testing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participants,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apparatus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tasks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Test Measures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Results</a:t>
            </a:r>
          </a:p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Moving Forward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Participants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Ashlee’s tutees’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two 1st grade students</a:t>
            </a:r>
          </a:p>
          <a:p>
            <a:pPr rtl="0" lvl="1" indent="-381000" marL="914400">
              <a:spcBef>
                <a:spcPts val="0"/>
              </a:spcBef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one 2nd grade student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Student’s parent</a:t>
            </a:r>
          </a:p>
          <a:p>
            <a:pPr lvl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Device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1202001"/>
            <a:ext cy="3904000" cx="694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Simple Task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Social: Kid’s Profile Page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78125" x="2266950"/>
            <a:ext cy="3459250" cx="461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4492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Moderate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Progress: Analysis for Parents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02325" x="1623575"/>
            <a:ext cy="3793350" cx="573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-597478" x="457200"/>
            <a:ext cy="1638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Complex Task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Learning: Challenges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33250" x="2428900"/>
            <a:ext cy="3303300" cx="44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