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5.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omments/modernComment_101_FEFEDF22.xml" ContentType="application/vnd.ms-powerpoint.comment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52" r:id="rId1"/>
    <p:sldMasterId id="2147483775" r:id="rId2"/>
    <p:sldMasterId id="2147483821" r:id="rId3"/>
    <p:sldMasterId id="2147483867" r:id="rId4"/>
    <p:sldMasterId id="2147483890" r:id="rId5"/>
    <p:sldMasterId id="2147483913" r:id="rId6"/>
  </p:sldMasterIdLst>
  <p:notesMasterIdLst>
    <p:notesMasterId r:id="rId85"/>
  </p:notesMasterIdLst>
  <p:handoutMasterIdLst>
    <p:handoutMasterId r:id="rId86"/>
  </p:handoutMasterIdLst>
  <p:sldIdLst>
    <p:sldId id="464" r:id="rId7"/>
    <p:sldId id="584" r:id="rId8"/>
    <p:sldId id="585" r:id="rId9"/>
    <p:sldId id="589" r:id="rId10"/>
    <p:sldId id="588" r:id="rId11"/>
    <p:sldId id="1030" r:id="rId12"/>
    <p:sldId id="586" r:id="rId13"/>
    <p:sldId id="587" r:id="rId14"/>
    <p:sldId id="590" r:id="rId15"/>
    <p:sldId id="1029" r:id="rId16"/>
    <p:sldId id="597" r:id="rId17"/>
    <p:sldId id="573" r:id="rId18"/>
    <p:sldId id="1031" r:id="rId19"/>
    <p:sldId id="258" r:id="rId20"/>
    <p:sldId id="1050" r:id="rId21"/>
    <p:sldId id="1051" r:id="rId22"/>
    <p:sldId id="1052" r:id="rId23"/>
    <p:sldId id="263" r:id="rId24"/>
    <p:sldId id="1053" r:id="rId25"/>
    <p:sldId id="1054" r:id="rId26"/>
    <p:sldId id="1055" r:id="rId27"/>
    <p:sldId id="267" r:id="rId28"/>
    <p:sldId id="1001" r:id="rId29"/>
    <p:sldId id="987" r:id="rId30"/>
    <p:sldId id="785" r:id="rId31"/>
    <p:sldId id="963" r:id="rId32"/>
    <p:sldId id="964" r:id="rId33"/>
    <p:sldId id="965" r:id="rId34"/>
    <p:sldId id="826" r:id="rId35"/>
    <p:sldId id="793" r:id="rId36"/>
    <p:sldId id="803" r:id="rId37"/>
    <p:sldId id="1049" r:id="rId38"/>
    <p:sldId id="599" r:id="rId39"/>
    <p:sldId id="602" r:id="rId40"/>
    <p:sldId id="603" r:id="rId41"/>
    <p:sldId id="604" r:id="rId42"/>
    <p:sldId id="596" r:id="rId43"/>
    <p:sldId id="795" r:id="rId44"/>
    <p:sldId id="389" r:id="rId45"/>
    <p:sldId id="1012" r:id="rId46"/>
    <p:sldId id="1017" r:id="rId47"/>
    <p:sldId id="424" r:id="rId48"/>
    <p:sldId id="1018" r:id="rId49"/>
    <p:sldId id="348" r:id="rId50"/>
    <p:sldId id="1020" r:id="rId51"/>
    <p:sldId id="607" r:id="rId52"/>
    <p:sldId id="354" r:id="rId53"/>
    <p:sldId id="982" r:id="rId54"/>
    <p:sldId id="799" r:id="rId55"/>
    <p:sldId id="983" r:id="rId56"/>
    <p:sldId id="1021" r:id="rId57"/>
    <p:sldId id="1024" r:id="rId58"/>
    <p:sldId id="985" r:id="rId59"/>
    <p:sldId id="991" r:id="rId60"/>
    <p:sldId id="257" r:id="rId61"/>
    <p:sldId id="800" r:id="rId62"/>
    <p:sldId id="986" r:id="rId63"/>
    <p:sldId id="1057" r:id="rId64"/>
    <p:sldId id="333" r:id="rId65"/>
    <p:sldId id="810" r:id="rId66"/>
    <p:sldId id="811" r:id="rId67"/>
    <p:sldId id="615" r:id="rId68"/>
    <p:sldId id="365" r:id="rId69"/>
    <p:sldId id="386" r:id="rId70"/>
    <p:sldId id="989" r:id="rId71"/>
    <p:sldId id="990" r:id="rId72"/>
    <p:sldId id="643" r:id="rId73"/>
    <p:sldId id="684" r:id="rId74"/>
    <p:sldId id="685" r:id="rId75"/>
    <p:sldId id="1047" r:id="rId76"/>
    <p:sldId id="686" r:id="rId77"/>
    <p:sldId id="1027" r:id="rId78"/>
    <p:sldId id="1045" r:id="rId79"/>
    <p:sldId id="1002" r:id="rId80"/>
    <p:sldId id="687" r:id="rId81"/>
    <p:sldId id="688" r:id="rId82"/>
    <p:sldId id="1058" r:id="rId83"/>
    <p:sldId id="654" r:id="rId84"/>
  </p:sldIdLst>
  <p:sldSz cx="12192000" cy="6858000"/>
  <p:notesSz cx="7315200" cy="9601200"/>
  <p:defaultTextStyle>
    <a:defPPr>
      <a:defRPr lang="en-US"/>
    </a:defPPr>
    <a:lvl1pPr algn="ctr" rtl="0" fontAlgn="base">
      <a:spcBef>
        <a:spcPct val="0"/>
      </a:spcBef>
      <a:spcAft>
        <a:spcPct val="0"/>
      </a:spcAft>
      <a:defRPr sz="2400" kern="1200">
        <a:solidFill>
          <a:schemeClr val="tx1"/>
        </a:solidFill>
        <a:latin typeface="Times New Roman" charset="0"/>
        <a:ea typeface="ＭＳ Ｐゴシック" charset="0"/>
        <a:cs typeface="+mn-cs"/>
      </a:defRPr>
    </a:lvl1pPr>
    <a:lvl2pPr marL="457200" algn="ctr" rtl="0" fontAlgn="base">
      <a:spcBef>
        <a:spcPct val="0"/>
      </a:spcBef>
      <a:spcAft>
        <a:spcPct val="0"/>
      </a:spcAft>
      <a:defRPr sz="2400" kern="1200">
        <a:solidFill>
          <a:schemeClr val="tx1"/>
        </a:solidFill>
        <a:latin typeface="Times New Roman" charset="0"/>
        <a:ea typeface="ＭＳ Ｐゴシック" charset="0"/>
        <a:cs typeface="+mn-cs"/>
      </a:defRPr>
    </a:lvl2pPr>
    <a:lvl3pPr marL="914400" algn="ctr" rtl="0" fontAlgn="base">
      <a:spcBef>
        <a:spcPct val="0"/>
      </a:spcBef>
      <a:spcAft>
        <a:spcPct val="0"/>
      </a:spcAft>
      <a:defRPr sz="2400" kern="1200">
        <a:solidFill>
          <a:schemeClr val="tx1"/>
        </a:solidFill>
        <a:latin typeface="Times New Roman" charset="0"/>
        <a:ea typeface="ＭＳ Ｐゴシック" charset="0"/>
        <a:cs typeface="+mn-cs"/>
      </a:defRPr>
    </a:lvl3pPr>
    <a:lvl4pPr marL="1371600" algn="ctr" rtl="0" fontAlgn="base">
      <a:spcBef>
        <a:spcPct val="0"/>
      </a:spcBef>
      <a:spcAft>
        <a:spcPct val="0"/>
      </a:spcAft>
      <a:defRPr sz="2400" kern="1200">
        <a:solidFill>
          <a:schemeClr val="tx1"/>
        </a:solidFill>
        <a:latin typeface="Times New Roman" charset="0"/>
        <a:ea typeface="ＭＳ Ｐゴシック" charset="0"/>
        <a:cs typeface="+mn-cs"/>
      </a:defRPr>
    </a:lvl4pPr>
    <a:lvl5pPr marL="1828800" algn="ctr" rtl="0" fontAlgn="base">
      <a:spcBef>
        <a:spcPct val="0"/>
      </a:spcBef>
      <a:spcAft>
        <a:spcPct val="0"/>
      </a:spcAft>
      <a:defRPr sz="2400" kern="1200">
        <a:solidFill>
          <a:schemeClr val="tx1"/>
        </a:solidFill>
        <a:latin typeface="Times New Roman" charset="0"/>
        <a:ea typeface="ＭＳ Ｐゴシック" charset="0"/>
        <a:cs typeface="+mn-cs"/>
      </a:defRPr>
    </a:lvl5pPr>
    <a:lvl6pPr marL="2286000" algn="l" defTabSz="457200" rtl="0" eaLnBrk="1" latinLnBrk="0" hangingPunct="1">
      <a:defRPr sz="2400" kern="1200">
        <a:solidFill>
          <a:schemeClr val="tx1"/>
        </a:solidFill>
        <a:latin typeface="Times New Roman" charset="0"/>
        <a:ea typeface="ＭＳ Ｐゴシック" charset="0"/>
        <a:cs typeface="+mn-cs"/>
      </a:defRPr>
    </a:lvl6pPr>
    <a:lvl7pPr marL="2743200" algn="l" defTabSz="457200" rtl="0" eaLnBrk="1" latinLnBrk="0" hangingPunct="1">
      <a:defRPr sz="2400" kern="1200">
        <a:solidFill>
          <a:schemeClr val="tx1"/>
        </a:solidFill>
        <a:latin typeface="Times New Roman" charset="0"/>
        <a:ea typeface="ＭＳ Ｐゴシック" charset="0"/>
        <a:cs typeface="+mn-cs"/>
      </a:defRPr>
    </a:lvl7pPr>
    <a:lvl8pPr marL="3200400" algn="l" defTabSz="457200" rtl="0" eaLnBrk="1" latinLnBrk="0" hangingPunct="1">
      <a:defRPr sz="2400" kern="1200">
        <a:solidFill>
          <a:schemeClr val="tx1"/>
        </a:solidFill>
        <a:latin typeface="Times New Roman" charset="0"/>
        <a:ea typeface="ＭＳ Ｐゴシック" charset="0"/>
        <a:cs typeface="+mn-cs"/>
      </a:defRPr>
    </a:lvl8pPr>
    <a:lvl9pPr marL="3657600" algn="l" defTabSz="457200" rtl="0" eaLnBrk="1" latinLnBrk="0" hangingPunct="1">
      <a:defRPr sz="2400" kern="1200">
        <a:solidFill>
          <a:schemeClr val="tx1"/>
        </a:solidFill>
        <a:latin typeface="Times New Roman" charset="0"/>
        <a:ea typeface="ＭＳ Ｐゴシック" charset="0"/>
        <a:cs typeface="+mn-cs"/>
      </a:defRPr>
    </a:lvl9pPr>
  </p:defaultTextStyle>
  <p:extLst>
    <p:ext uri="{EFAFB233-063F-42B5-8137-9DF3F51BA10A}">
      <p15:sldGuideLst xmlns:p15="http://schemas.microsoft.com/office/powerpoint/2012/main">
        <p15:guide id="1" orient="horz" pos="217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45">
          <p15:clr>
            <a:srgbClr val="A4A3A4"/>
          </p15:clr>
        </p15:guide>
        <p15:guide id="2" pos="3019">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FF675D-E8E5-8557-34C2-012F9067C92E}" name="James Landay" initials="JL" userId="S::landay@cs.washington.edu::a3d8de76-eed4-4733-a8a7-bc3dacbdfabe" providerId="AD"/>
  <p188:author id="{A069AACC-E268-74C5-F0C2-71A587B08294}" name="James A Landay" initials="JL" userId="S::landay@stanford.edu::828bcf6d-50f9-49c5-b143-27e0e8f353c8"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D2D9E6"/>
    <a:srgbClr val="BDC5D3"/>
    <a:srgbClr val="7888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76042" autoAdjust="0"/>
  </p:normalViewPr>
  <p:slideViewPr>
    <p:cSldViewPr snapToGrid="0" showGuides="1">
      <p:cViewPr varScale="1">
        <p:scale>
          <a:sx n="89" d="100"/>
          <a:sy n="89" d="100"/>
        </p:scale>
        <p:origin x="1744" y="176"/>
      </p:cViewPr>
      <p:guideLst>
        <p:guide orient="horz" pos="2174"/>
        <p:guide pos="3840"/>
      </p:guideLst>
    </p:cSldViewPr>
  </p:slideViewPr>
  <p:outlineViewPr>
    <p:cViewPr>
      <p:scale>
        <a:sx n="33" d="100"/>
        <a:sy n="33" d="100"/>
      </p:scale>
      <p:origin x="0" y="0"/>
    </p:cViewPr>
  </p:outlineViewPr>
  <p:notesTextViewPr>
    <p:cViewPr>
      <p:scale>
        <a:sx n="140" d="100"/>
        <a:sy n="140" d="100"/>
      </p:scale>
      <p:origin x="0" y="0"/>
    </p:cViewPr>
  </p:notesTextViewPr>
  <p:sorterViewPr>
    <p:cViewPr varScale="1">
      <p:scale>
        <a:sx n="200" d="100"/>
        <a:sy n="200" d="100"/>
      </p:scale>
      <p:origin x="0" y="-1392"/>
    </p:cViewPr>
  </p:sorterViewPr>
  <p:notesViewPr>
    <p:cSldViewPr snapToGrid="0" showGuides="1">
      <p:cViewPr>
        <p:scale>
          <a:sx n="140" d="100"/>
          <a:sy n="140" d="100"/>
        </p:scale>
        <p:origin x="6976" y="584"/>
      </p:cViewPr>
      <p:guideLst>
        <p:guide orient="horz" pos="2245"/>
        <p:guide pos="301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theme" Target="theme/theme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presProps" Target="presProp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s>
</file>

<file path=ppt/comments/modernComment_101_FEFEDF22.xml><?xml version="1.0" encoding="utf-8"?>
<p188:cmLst xmlns:a="http://schemas.openxmlformats.org/drawingml/2006/main" xmlns:r="http://schemas.openxmlformats.org/officeDocument/2006/relationships" xmlns:p188="http://schemas.microsoft.com/office/powerpoint/2018/8/main">
  <p188:cm id="{ED301A52-D5CA-DF4E-828A-12E836D82F6B}" authorId="{48FF675D-E8E5-8557-34C2-012F9067C92E}" created="2024-09-23T06:08:57.973">
    <ac:txMkLst xmlns:ac="http://schemas.microsoft.com/office/drawing/2013/main/command">
      <pc:docMk xmlns:pc="http://schemas.microsoft.com/office/powerpoint/2013/main/command"/>
      <pc:sldMk xmlns:pc="http://schemas.microsoft.com/office/powerpoint/2013/main/command" cId="4278116130" sldId="257"/>
      <ac:spMk id="3" creationId="{37ADD90B-D7B1-0C4C-B588-1A97F926D380}"/>
      <ac:txMk cp="308">
        <ac:context len="358" hash="1409742402"/>
      </ac:txMk>
    </ac:txMkLst>
    <p188:pos x="5149384" y="4351149"/>
    <p188:txBody>
      <a:bodyPr/>
      <a:lstStyle/>
      <a:p>
        <a:r>
          <a:rPr lang="en-US"/>
          <a:t>UPDATE links @Alan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74638" y="280988"/>
            <a:ext cx="5287962" cy="481012"/>
          </a:xfrm>
          <a:prstGeom prst="rect">
            <a:avLst/>
          </a:prstGeom>
          <a:noFill/>
          <a:ln w="9525">
            <a:noFill/>
            <a:miter lim="800000"/>
            <a:headEnd/>
            <a:tailEnd/>
          </a:ln>
          <a:effectLst/>
        </p:spPr>
        <p:txBody>
          <a:bodyPr vert="horz" wrap="square" lIns="19727" tIns="0" rIns="19727" bIns="0" numCol="1" anchor="t" anchorCtr="0" compatLnSpc="1">
            <a:prstTxWarp prst="textNoShape">
              <a:avLst/>
            </a:prstTxWarp>
          </a:bodyPr>
          <a:lstStyle>
            <a:lvl1pPr algn="l" defTabSz="982663" eaLnBrk="0" hangingPunct="0">
              <a:defRPr sz="1000" i="1">
                <a:ea typeface="+mn-ea"/>
              </a:defRPr>
            </a:lvl1pPr>
          </a:lstStyle>
          <a:p>
            <a:pPr>
              <a:defRPr/>
            </a:pPr>
            <a:r>
              <a:rPr lang="en-US" i="0" dirty="0">
                <a:latin typeface="Helvetica Neue" charset="0"/>
                <a:ea typeface="Helvetica Neue" charset="0"/>
                <a:cs typeface="Helvetica Neue" charset="0"/>
              </a:rPr>
              <a:t>CS 147: </a:t>
            </a:r>
            <a:r>
              <a:rPr lang="en-US" i="0" dirty="0" err="1">
                <a:latin typeface="Helvetica Neue" charset="0"/>
                <a:ea typeface="Helvetica Neue" charset="0"/>
                <a:cs typeface="Helvetica Neue" charset="0"/>
              </a:rPr>
              <a:t>dt+UX</a:t>
            </a:r>
            <a:r>
              <a:rPr lang="en-US" i="0" dirty="0">
                <a:latin typeface="Helvetica Neue" charset="0"/>
                <a:ea typeface="Helvetica Neue" charset="0"/>
                <a:cs typeface="Helvetica Neue" charset="0"/>
              </a:rPr>
              <a:t> – Design Thinking for User Experience Design, Prototyping, &amp; Evaluation</a:t>
            </a:r>
            <a:br>
              <a:rPr lang="en-US" i="0" dirty="0">
                <a:latin typeface="Helvetica Neue" charset="0"/>
                <a:ea typeface="Helvetica Neue" charset="0"/>
                <a:cs typeface="Helvetica Neue" charset="0"/>
              </a:rPr>
            </a:br>
            <a:r>
              <a:rPr lang="en-US" i="0" dirty="0">
                <a:latin typeface="Helvetica Neue" charset="0"/>
                <a:ea typeface="Helvetica Neue" charset="0"/>
                <a:cs typeface="Helvetica Neue" charset="0"/>
              </a:rPr>
              <a:t>Autumn 2023</a:t>
            </a:r>
          </a:p>
          <a:p>
            <a:pPr>
              <a:defRPr/>
            </a:pPr>
            <a:r>
              <a:rPr lang="en-US" i="0" dirty="0">
                <a:latin typeface="Helvetica Neue" charset="0"/>
                <a:ea typeface="Helvetica Neue" charset="0"/>
                <a:cs typeface="Helvetica Neue" charset="0"/>
              </a:rPr>
              <a:t>Prof. James A. Landay</a:t>
            </a:r>
          </a:p>
          <a:p>
            <a:pPr>
              <a:defRPr/>
            </a:pPr>
            <a:r>
              <a:rPr lang="en-US" i="0" dirty="0">
                <a:latin typeface="Helvetica Neue" charset="0"/>
                <a:ea typeface="Helvetica Neue" charset="0"/>
                <a:cs typeface="Helvetica Neue" charset="0"/>
              </a:rPr>
              <a:t>Stanford University</a:t>
            </a:r>
          </a:p>
        </p:txBody>
      </p:sp>
      <p:sp>
        <p:nvSpPr>
          <p:cNvPr id="2" name="Slide Number Placeholder 1"/>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292FFB18-D12E-6445-813A-5DDF92750C9C}" type="slidenum">
              <a:rPr lang="en-US" smtClean="0">
                <a:latin typeface="Helvetica Neue" charset="0"/>
                <a:ea typeface="Helvetica Neue" charset="0"/>
                <a:cs typeface="Helvetica Neue" charset="0"/>
              </a:rPr>
              <a:t>‹#›</a:t>
            </a:fld>
            <a:endParaRPr lang="en-US" dirty="0">
              <a:latin typeface="Helvetica Neue" charset="0"/>
              <a:ea typeface="Helvetica Neue" charset="0"/>
              <a:cs typeface="Helvetica Neue" charset="0"/>
            </a:endParaRPr>
          </a:p>
        </p:txBody>
      </p:sp>
    </p:spTree>
    <p:extLst>
      <p:ext uri="{BB962C8B-B14F-4D97-AF65-F5344CB8AC3E}">
        <p14:creationId xmlns:p14="http://schemas.microsoft.com/office/powerpoint/2010/main" val="67663023"/>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3T08:22:00.209"/>
    </inkml:context>
    <inkml:brush xml:id="br0">
      <inkml:brushProperty name="width" value="0.05" units="cm"/>
      <inkml:brushProperty name="height" value="0.05" units="cm"/>
      <inkml:brushProperty name="color" value="#D9D9D9"/>
    </inkml:brush>
  </inkml:definitions>
  <inkml:trace contextRef="#ctx0" brushRef="#br0">313 0 24575,'-14'15'0,"-29"57"0,-4 22 0,19-36 0,1 16 0,12-16 0,-2 17 0,-1 13 0,0 9 0,0 5 0,1 3 0,2-2 0,1-4 0,4-8 0,2-13-2458,4 28 0,6-15 1,3 0-1,0 14 2451,-5-20 1,-2 11-1,-1 7 1,1 5 0,1 0-1,3-2 1,4-8 0,5-10-1,7-13 7,16 5 0,10-15 0,4-7 0,3 1-148,6 5 0,3-2 1,3-3-1,1-1 148,-1-3 0,0-3 0,2-1 0,2-2 56,7 0 1,2-1-1,1-3 1,-2-2-57,11 5 0,-1-4 0,3-1 0,-13-11 0,2 0 0,2-3 0,-1-3 0,-6-3 0,1-3 0,-1-2 0,2-1 0,3-2 0,0-3 0,1 0 0,-1-3-306,22 2 0,-2-3 0,-5-4 306,-18-5 0,-4-2 0,0-2 1062,-2 1 1,0-2 0,-5-3-1063,3-4 0,-5-5 1444,0-3 1,-5-5-1445,-13-4 0,-5-3 2613,14-31-2613,-15-19 1774,-19 9-1774,-7-2 708,-9 11-708,-1 18 0,-1-2 0,3 0 0,-3-16 0,4-13 0,-1 5 0,3-19 0,1 9 0,2-13 0,3 6 0,-2 12 0,-2-4 0,-4 3 0,-2-7 0,-1 11 0,-1 20 0,-1 18 0,0 17 0,0 5 0,0 6 0,0 3 0,0-1 0,-4-3 0,0-2 0,-2-1 0,-2 0 0,0-2 0,-1-5 0,-4-3 0,3-1 0,-3 2 0,5 6 0,1 7 0,1 4 0,1 2 0,-3 2 0,0-2 0,-7 1 0,-7 2 0,-17 5 0,-23 19 0,13 0 0,-4 5 0,-13 14 0,-6 7-881,10-6 0,-4 4 1,0 2 880,-7 8 0,0 3 0,-1 0 0,14-13 0,-2 1 0,1-1 0,2 0 0,-14 11 0,2 0 0,3-4-301,11-11 1,2-3-1,3-2 301,-7 5 0,6-6 0,-8 3 0,24-14 0,22-16 0,9-7 2509,6-3-2509,1-1 1035,11-13-1035,11-15 0,26-25 0,-11 15 0,4-2 0,14-11 0,5-4-665,-12 11 1,2-1-1,2-2 665,8-6 0,2-2 0,2-1-714,4-4 0,1 0 1,0 0 713,-2 2 0,-1 1 0,-1 1 0,-2 3 0,-1 0 0,-3 4-226,13-12 0,-4 5 226,-13 9 0,-4 5 0,16-13 0,-27 23 1714,-25 17-1714,-9 11 2307,-7 12-2307,1 20 566,2 25-566,13 12 0,20 9 0,18-12 0,19-10 0,13-14 0,10-12 0,-3-11 0,-4-9 0,-25-1 0,-19-5 0,-21 3 0,-14-5 0,-7 2 0,-2-2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3T08:22:02.886"/>
    </inkml:context>
    <inkml:brush xml:id="br0">
      <inkml:brushProperty name="width" value="0.05" units="cm"/>
      <inkml:brushProperty name="height" value="0.05" units="cm"/>
      <inkml:brushProperty name="color" value="#D9D9D9"/>
    </inkml:brush>
  </inkml:definitions>
  <inkml:trace contextRef="#ctx0" brushRef="#br0">0 2086 24575,'10'26'0,"7"4"0,10 6 0,10 2 0,6-2 0,-1-8 0,-3-3 0,-8-12 0,-8-2 0,-6-6 0,-5 0 0,1-1 0,7 6 0,13 7 0,16 11 0,23 2 0,-25-13 0,5 0 0,11-2 0,4-1-457,12 0 1,3-1 456,1-3 0,2-2 0,5 0 0,0-2 0,-2-1 0,1 0 0,-23-2 0,1 1 0,0-1 0,27 1 0,2-1-848,-16-1 1,3 1 0,0-2 847,-8-3 0,0-1 0,2 0 0,11-1 0,3 0 0,-2-1-567,-11 0 1,-3-1 0,3 0 566,6-2 0,2-1 0,-2 0 0,-9 0 0,-3 0 0,2-1 0,8-2 0,0 0 0,0-2 0,-7-1 0,0 0 0,-3-1-389,18-3 1,-2-4 388,4-9 0,-6-3 337,-37 13 0,-4-2-337,9-12 0,-6-4 2273,-3-23-2273,-7-24 0,-16-1 0,-15 28 0,-3-2 0,-1 4 0,-2-1 0,-2-11 0,-1-1 0,-3 3 0,0 2 0,-1 8 0,-2 1 0,-5-5 0,-3 2 0,0 9 0,-2 2 969,-3-4 1,-2 2-970,-19-29 1038,9 23-1038,2 19 7,7 14-7,-9 1 0,-8-2 0,-25-9 0,14 10 0,-7-2 0,-27-11 0,-8-2 0,18 10 0,-5-1 0,2 1 0,4 0 0,2 0 0,-1 1-485,-2 5 1,0 1 0,4 2 484,-5-1 0,6 4 0,8 6 0,5 3 0,-18 0 0,38 5 0,24 9 0,9 6 0,0 3 0,2 5 1453,1-4-1453,2-1 0,0-4 0,2-2 0,0-4 0,7 0 0,1 3 0,9 7 0,-3 3 0,-1 8 0,-5 8 0,-1 17 0,-1 27 0,-5-27 0,0 3 0,-1 8 0,0 0 0,0 3 0,0-1 0,1-10 0,1-4 0,1 19 0,0-37 0,-1-27 0,-3-14 0,0-7 0,3-11 0,-1-16 0,5-24 0,5-31 0,-4 37 0,1-2-294,2-9 0,0-1 294,2-1 0,0 1 0,0 6 0,0 4 0,-1 11 0,1 4 0,8-21 0,-5 27 0,-4 10 0,-2 12 0,-3 6 588,-1 5-588,-2 3 0,0 1 0,4 0 0,4 1 0,11-2 0,21 2 0,10-1 0,-2 0 0,5 1 0,-1 0 0,2-1-356,21 0 0,4 1 356,-6-2 0,-1 2 0,-2 2 0,-2 1 0,-12-2 0,-4 0 0,33 1 0,-34 0 0,-20 1 0,-17 1 0,-9-1 0,-7 0 0,-3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3T08:22:08.027"/>
    </inkml:context>
    <inkml:brush xml:id="br0">
      <inkml:brushProperty name="width" value="0.05" units="cm"/>
      <inkml:brushProperty name="height" value="0.05" units="cm"/>
      <inkml:brushProperty name="color" value="#D9D9D9"/>
    </inkml:brush>
  </inkml:definitions>
  <inkml:trace contextRef="#ctx0" brushRef="#br0">5520 230 24434,'-99'-6'0,"1"0"0,22 2 0,-3-1 0,-1 0 0,-4-1 0,-1-2 0,-4 0-1667,10 1 0,-3-1 0,-2-1 0,0 1 1667,-2-1 0,-1 1 0,0-1 0,-2 0 0,-1-1 0,0 0 0,-2 0 0,-5 1 0,18 3 0,-5 0 0,-1 1 0,-1 0 0,0 0 0,3 0-781,-8-1 1,1 1-1,1 0 1,0 0-1,-3 1 781,7 1 0,-2 1 0,-1-1 0,0 1 0,0 1 0,2-1 0,-10 0 0,0 0 0,1 1 0,1 0 0,4 1-26,-7 2 1,3 0 0,1 1 0,1 1 25,-3 3 0,-1 1 0,2 1 0,6 2-337,-5 3 1,6 2 0,0 3 336,-1 3 0,1 2 0,6 3 802,-10 8 0,9 3-802,19-4 0,6 3 0,9 2 0,7 1 4346,-16 29-4346,4 6 3154,18-7-3154,15-13 2104,9 3-2104,7-17 614,3 4-614,1-12 0,0-2 0,1 4 0,3 5 0,1 4 0,1-3 0,-2-8 0,2-7 0,2 1 0,5 5 0,2 1 0,4 2 0,0 8 0,9 9 0,11 12 0,5-2 0,1-14 0,-14-21 0,-14-16 0,-7-8 0,1 4 0,7 5 0,16 10 0,14 11-6784,15 11 6784,3 2 0,5 6 0,-10-13 0,-4-4 0,-14-11 0,-15-9 0,-15-8 6784,-7-2-6784,-6-5 0,-7-2 0,-3 1 0,-11-4 0,-1 2 0,-10-2 0,3 3 0,-6-1 0,2 0 0,-5 2 0,4 0 0,-2 1 0,6-1 0,4 1 0,-2-1 0,9 0 0,-5-1 0,9-2 0,-4 1 0,2-4 0,-5 2 0,-2-2 0,-2 2 0,3 0 0,7 3 0,9 0 0,4 2 0,20 0 0,13 1 0,42 1 0,25 0 0,-37-1 0,3 0 0,4 0 0,-1-1 0,-7 0 0,-4 0 0,39 2 0,-38-1 0,-27 0 0,-16-2 0,-10-4 0,-1-8 0,1-5 0,1-10 0,4-9 0,5-25 0,4-10 0,3-25 0,-8 47 0,-1-2 0,0 1 0,-1-1 0,11-46 0,-4 13 0,-6 20 0,-3 8 0,-3 23 0,-1 9 0,-1 13 0,-1 7 0,-1 1 0,0 3 0,-1-1 0,1 1 0,-1-1 0,0 1 0,0-1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3T08:22:13.204"/>
    </inkml:context>
    <inkml:brush xml:id="br0">
      <inkml:brushProperty name="width" value="0.05" units="cm"/>
      <inkml:brushProperty name="height" value="0.05" units="cm"/>
      <inkml:brushProperty name="color" value="#D9D9D9"/>
    </inkml:brush>
  </inkml:definitions>
  <inkml:trace contextRef="#ctx0" brushRef="#br0">6107 3916 24575,'-15'15'0,"-4"8"0,-16 18 0,-11 11 0,-12 14 0,23-29 0,-3 0 0,-7 3 0,-2 0 0,-2 1 0,-2-2 0,-4-1 0,-2-3 0,-1-2 0,-2-5 0,-2-4 0,-3-5-451,-12-3 1,-3-4 450,-2-5 0,-1-3 0,-10-2 0,-2-1-792,-4-3 0,-2-2 792,31 2 0,-1 0 0,0-1 0,-3-1 0,1-2 0,-1 0 0,-3 2 0,0-1 0,1-2 0,1-2 0,0-2 0,1 0 0,-2 1 0,0 0 0,1 0 0,1-2 0,0-1 0,1-1 0,1 0 0,-1 0 0,1-1 0,2 2 0,1-1 0,0 1 0,-28-8 0,1 0-465,4-1 1,2 0 464,10 1 0,2-3 0,6-3 0,4-4-151,7-1 0,3-2 151,5-4 0,2-3 0,0-6 0,2-5 0,3-4 0,0-3-121,-2-8 1,1-4 120,0-11 0,1-5-126,15 26 0,0-3 1,0-1 125,-2-8 0,-1-3 0,0-1 0,-2-5 0,0-2 0,0 0 0,-1-1 0,1-1 0,-1 3 0,2 5 0,-1 3 0,2 0 0,3 5 0,1 0 0,1 4 70,-9-17 1,3 3-71,3 2 0,2 1 0,3 7 0,0 2 93,5 5 1,2 2-94,2 5 0,2 1 1011,-5-43-1011,14 47 0,2 0 0,2-3 0,2-1 0,1-11 0,2-3 720,0-1 0,2-1-720,-1-4 0,1-1 0,-2 4 0,0 0 0,0 5 0,-1 3 429,-1 7 0,-1 4-429,0-33 126,1 26-126,1 15 0,4 7 0,-3 1 571,4 11-571,-4 9 0,1 10 0,-2 8 0,0 1 0,-1 3 0,0 3 0,-3 5 0,-5 7 0,-7 14 0,-5 8 0,-9 13 0,-5 7 0,-3-2 0,-4-1 0,5-11 0,2-10 0,5-3 0,3-7 0,0 3 0,0-2 0,-1 7 0,-1 5 0,-7 12 0,0 10 0,-3 2 0,2 1 0,7-8 0,0-6 0,2-8 0,8-13 0,3-9 0,8-11 0,4-4 0,2-3 0,1-1 0,3-2 0,7-7 0,12-11 0,18-22 0,15-19 0,5-12 0,2-8 0,-31 37 0,-2 0 0,0-3 0,-1-2 0,2-5 0,-1 0 0,-3 2 0,0 0 0,2-1 0,0 1 0,18-33 0,-1 14 0,-12 16 0,-3 16 0,-6 11 0,0 9 0,3 6 0,0 5 0,1 6 0,1 9 0,2 10 0,14 15 0,17 15 0,-21-19 0,3 0 0,6 5 0,3 0 0,5 1 0,1 1-221,-1 2 0,-1 0 221,1 0 0,0 2 0,-1 2 0,-1 1 0,4 2 0,1 1-492,6 4 1,3 0 491,1-3 0,2-3 0,-2-4 0,-1-6-177,-5-8 1,-1-6 176,-9-6 0,-3-4 0,30-1 0,-26-5 413,-27-4-413,-16 1 986,-12-2-986,-2 0 379,-1 0-379,0-1 0,1 1 0,0-1 0,0 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3T08:22:16.701"/>
    </inkml:context>
    <inkml:brush xml:id="br0">
      <inkml:brushProperty name="width" value="0.05" units="cm"/>
      <inkml:brushProperty name="height" value="0.05" units="cm"/>
      <inkml:brushProperty name="color" value="#D9D9D9"/>
    </inkml:brush>
  </inkml:definitions>
  <inkml:trace contextRef="#ctx0" brushRef="#br0">4485 4056 24575,'8'-7'0,"1"-2"0,4-4 0,2 0 0,3-2 0,2-4 0,-1 2 0,5-9 0,2-1 0,6-13 0,4-8 0,9-16 0,8-20 0,-20 30 0,-1-4-457,3-5 0,-2-3 457,2-16 0,-3-4-800,-1-6 1,-4-3 799,-10 26 0,-2-2 0,-1-1 0,-4-3 0,-1 0 0,-2-1 0,-2 0 0,-2 0 0,-3 1 0,-3 1 0,-4 0 0,-1 2 0,-3 1 0,-1 1 0,-4 2 0,-13-25 0,-5 4-437,-2 6 1,-5 4 436,-4 9 0,-3 5 0,3 6 0,-4 2-206,-3 6 0,-2 2 206,2 5 0,-1 2 0,-4 0 0,-1 1 0,1 0 0,1-1 0,1 3 0,0 0 0,2-2 0,-1-1 0,-3 1 0,0-1 0,-3-3 0,-3-1-124,-7 0 0,-3-1 124,-6-4 0,-3 0 0,-3 2 0,-4 0 16,20 14 0,-2 0 0,2 2-16,-17-8 0,-2 2 0,14 10 0,-3 1 0,4 2 0,-6 0 0,-1 3 0,12 5 0,-3 1 0,2 3 0,-18-1 0,1 5 0,-11 1 0,0 4 0,4 1 0,3 3 47,10 0 0,1 2-47,-7 0 0,1 1 0,12 0 0,1 0 0,-4 2 0,1 1 190,7 1 0,3 2-190,12-1 0,3 2 530,0 3 0,1 3-530,-27 16 1546,-7 9-1546,8 7 882,13-7-882,-4 10 36,10-14-36,-8 3 0,6-8 0,11-8 0,4-3 0,10-7 0,0 3 0,4-1 0,5 1 0,6-4 0,7-5 0,4-3 0,2-2 0,-1 0 0,-1 1 0,-4 0 0,2 1 0,1-1 0,4-6 0,6-16 0,5-9 0,6-13 0,1 1 0,2 1 0,3 2 0,3-1 0,3 3 0,2-1 0,2 2 0,-1 5 0,0 7 0,-4 6 0,3 5 0,-4 2 0,2 2 0,-5 1 0,-4 0 0,-7 4 0,-12 9 0,-14 14 0,-13 13 0,-18 21 0,-8 11 0,23-27 0,-1 3 0,2 0 0,0 2 0,3 0 0,2 0 0,-18 35 0,15-17 0,14-23 0,9-19 0,10-14 0,18-2 0,29 1 0,44 2 0,-27-2 0,6 2-923,18 1 0,6 2 923,-24-3 0,3 1 0,0 1 0,7 3 0,1 1 0,0 0 0,0-1 0,1 1 0,-2 1 0,0 2 0,-1 2 0,-3 0 0,-7-3 0,-2-1 0,-2 2-143,19 6 1,-5 0 142,-18-7 0,-8-2 0,11 4 0,-35-11 0,-24-4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3T08:22:20.033"/>
    </inkml:context>
    <inkml:brush xml:id="br0">
      <inkml:brushProperty name="width" value="0.05" units="cm"/>
      <inkml:brushProperty name="height" value="0.05" units="cm"/>
      <inkml:brushProperty name="color" value="#D9D9D9"/>
    </inkml:brush>
  </inkml:definitions>
  <inkml:trace contextRef="#ctx0" brushRef="#br0">9950 6195 24575,'5'-6'0,"4"-6"0,6-13 0,11-23 0,13-27 0,-16 23 0,1-5 0,2-9 0,1-5-710,0-11 1,-1-5 709,-7 23 0,-1-1 0,0-3-761,-1-8 0,-1-3 0,-1-2 761,1-10 0,-1-3 0,-3-3-759,-4 18 1,-2-1 0,0-2-1,-2-1 759,1-6 0,-1-2 0,-1-1 0,-1 0 0,-1-1 0,-1-1 0,-1 0 0,-1 0 0,0 2 0,0-1 0,0 1 0,-2 1 0,-1 4 0,-1 0 0,0 1 0,-2 1-505,1 1 1,-2 1-1,-1 0 1,-1 2 504,-1 5 0,-1 0 0,-1 2 0,-2 0 0,-6-22 0,-3 0 0,-2 3-204,-3 6 0,-2 1 0,-3 2 204,-4 5 0,-2 2 0,-4 2 0,-3 3 0,-3 1 0,-3 3 0,-2 4 0,-4 3 0,-3 2 0,-3 3 0,-3 3 0,-3 3 0,-3 2 0,-4 4 0,-3 3 0,15 11 0,-3 3 0,-1 2 0,-1 0-192,-5 0 1,-1 1 0,-2 1-1,-1 1 192,-9 0 0,-3 2 0,0 1 0,3 1 0,8 1 0,2 2 0,0-1 0,-4 0 0,5 1 0,-4 0 0,-1 0 0,0 0 0,3 1-116,-13-2 1,2 1 0,0-1-1,-3 0 116,8 0 0,-1-1 0,-2-1 0,0 0 0,1 0 0,0-1 0,0 1 0,0-1 0,2 0 0,1 0 0,-9-2 0,3 0 0,0 0 0,-2-1 0,11 4 0,-1-2 0,-2 1 0,2 1 0,1 0 0,-12 0 0,3 1 0,0 1 0,-2 1 0,12 1 0,-1 1 0,-1 0 0,0 0 0,2 2 23,-14 0 0,0 1 0,3 1 1,3 1-24,-9-1 0,5 2 0,1 2 164,3 3 0,2 1 0,6 3-164,-8 4 0,4 4 845,-5 7 1,1 7-846,6 10 0,4 6 0,10 2 0,0 6 713,12-4 0,-2 5 0,1 0-713,3-1 0,1 1 0,-1 2 0,-7 7 0,-1 2 0,0 0 0,0-1 0,1 0 0,3-2 0,11-10 0,1-1 0,1 0 0,-22 23 0,3-1 850,13-13 1,2-1-851,1 3 0,0 0 0,0-3 0,2-2 642,11-11 1,0-1-643,-3-4 0,2-2 871,-16 14-871,3-5 1574,22-16-1574,12-11 748,10-11-748,-5-1 0,-8 4 0,-25 11 0,-14 11 0,-22 9 0,34-13 0,-3 1 0,-5 3 0,-2 2-316,-8 5 0,0 2 316,0-2 0,0 1 0,2-1 0,1 0 0,8-5 0,3-2 0,-31 20 0,13-12 0,0-1 0,17-14 0,-8 7 0,21-14 632,1 3-632,6-4 0,1 1 0,9-5 0,3 0 0,8-6 0,4-1 0,5-3 0,13-15 0,6-8 0,15-26 0,5-7 0,2-10 0,2-4 0,0-4 0,12-10 0,-23 40 0,1 0 0,5-1 0,3 0 0,2 3 0,1 1 0,-3 5 0,-2 3 0,27-16 0,-27 22 0,-21 17 0,-13 10 0,-5 10 0,-6 10 0,-9 12 0,-13 15 0,-8 8 0,-6 3 0,2 1 0,1-4 0,1 2 0,2-3 0,5-2 0,9-6 0,8-11 0,8-12 0,5-11 0,3-9 0,4 3 0,6-1 0,24 2 0,31-1 0,2-4 0,10-2-1074,-7 0 1,5 0 0,5 0 1073,3 1 0,6 0 0,2 0 0,0 0-1003,0 0 1,0-1-1,2 1 1,4-1 1002,-1 1 0,5 0 0,1 0 0,0 0 0,-4-1 0,-14 1 0,-3-1 0,-1 0 0,1-1 0,2 1 0,15-1 0,3 0 0,2 0 0,-3 0 0,-4 0 0,1 0 0,-4 0 0,-3 0 0,-1 0-178,-9 0 0,-1-1 0,-4 1 0,-6 0 178,17-1 0,-14 1 0,-11-1 0,-60 1 585,-4 0 0,-1 0 0,2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3168650" cy="481013"/>
          </a:xfrm>
          <a:prstGeom prst="rect">
            <a:avLst/>
          </a:prstGeom>
          <a:noFill/>
          <a:ln w="9525">
            <a:noFill/>
            <a:miter lim="800000"/>
            <a:headEnd/>
            <a:tailEnd/>
          </a:ln>
          <a:effectLst/>
        </p:spPr>
        <p:txBody>
          <a:bodyPr vert="horz" wrap="square" lIns="19727" tIns="0" rIns="19727" bIns="0" numCol="1" anchor="t" anchorCtr="0" compatLnSpc="1">
            <a:prstTxWarp prst="textNoShape">
              <a:avLst/>
            </a:prstTxWarp>
          </a:bodyPr>
          <a:lstStyle>
            <a:lvl1pPr algn="l" defTabSz="982663" eaLnBrk="0" hangingPunct="0">
              <a:defRPr sz="1000" i="1">
                <a:ea typeface="+mn-ea"/>
              </a:defRPr>
            </a:lvl1pPr>
          </a:lstStyle>
          <a:p>
            <a:pPr>
              <a:defRPr/>
            </a:pPr>
            <a:endParaRPr lang="en-US"/>
          </a:p>
        </p:txBody>
      </p:sp>
      <p:sp>
        <p:nvSpPr>
          <p:cNvPr id="2051" name="Rectangle 3"/>
          <p:cNvSpPr>
            <a:spLocks noGrp="1" noChangeArrowheads="1"/>
          </p:cNvSpPr>
          <p:nvPr>
            <p:ph type="dt" idx="1"/>
          </p:nvPr>
        </p:nvSpPr>
        <p:spPr bwMode="auto">
          <a:xfrm>
            <a:off x="4146550" y="-1588"/>
            <a:ext cx="3168650" cy="481013"/>
          </a:xfrm>
          <a:prstGeom prst="rect">
            <a:avLst/>
          </a:prstGeom>
          <a:noFill/>
          <a:ln w="9525">
            <a:noFill/>
            <a:miter lim="800000"/>
            <a:headEnd/>
            <a:tailEnd/>
          </a:ln>
          <a:effectLst/>
        </p:spPr>
        <p:txBody>
          <a:bodyPr vert="horz" wrap="square" lIns="19727" tIns="0" rIns="19727" bIns="0" numCol="1" anchor="t" anchorCtr="0" compatLnSpc="1">
            <a:prstTxWarp prst="textNoShape">
              <a:avLst/>
            </a:prstTxWarp>
          </a:bodyPr>
          <a:lstStyle>
            <a:lvl1pPr algn="r" defTabSz="982663" eaLnBrk="0" hangingPunct="0">
              <a:defRPr sz="1000" i="1">
                <a:ea typeface="+mn-ea"/>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469900" y="725488"/>
            <a:ext cx="6376988" cy="3587750"/>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2053" name="Rectangle 5"/>
          <p:cNvSpPr>
            <a:spLocks noGrp="1" noChangeArrowheads="1"/>
          </p:cNvSpPr>
          <p:nvPr>
            <p:ph type="body" sz="quarter" idx="3"/>
          </p:nvPr>
        </p:nvSpPr>
        <p:spPr bwMode="auto">
          <a:xfrm>
            <a:off x="976313" y="4557713"/>
            <a:ext cx="5362575" cy="4322762"/>
          </a:xfrm>
          <a:prstGeom prst="rect">
            <a:avLst/>
          </a:prstGeom>
          <a:noFill/>
          <a:ln w="9525">
            <a:noFill/>
            <a:miter lim="800000"/>
            <a:headEnd/>
            <a:tailEnd/>
          </a:ln>
          <a:effectLst/>
        </p:spPr>
        <p:txBody>
          <a:bodyPr vert="horz" wrap="square" lIns="96989" tIns="49318" rIns="96989" bIns="4931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9120188"/>
            <a:ext cx="3168650" cy="481012"/>
          </a:xfrm>
          <a:prstGeom prst="rect">
            <a:avLst/>
          </a:prstGeom>
          <a:noFill/>
          <a:ln w="9525">
            <a:noFill/>
            <a:miter lim="800000"/>
            <a:headEnd/>
            <a:tailEnd/>
          </a:ln>
          <a:effectLst/>
        </p:spPr>
        <p:txBody>
          <a:bodyPr vert="horz" wrap="square" lIns="19727" tIns="0" rIns="19727" bIns="0" numCol="1" anchor="b" anchorCtr="0" compatLnSpc="1">
            <a:prstTxWarp prst="textNoShape">
              <a:avLst/>
            </a:prstTxWarp>
          </a:bodyPr>
          <a:lstStyle>
            <a:lvl1pPr algn="l" defTabSz="982663" eaLnBrk="0" hangingPunct="0">
              <a:defRPr sz="1000" i="1">
                <a:ea typeface="+mn-ea"/>
              </a:defRPr>
            </a:lvl1pPr>
          </a:lstStyle>
          <a:p>
            <a:pPr>
              <a:defRPr/>
            </a:pPr>
            <a:endParaRPr lang="en-US"/>
          </a:p>
        </p:txBody>
      </p:sp>
      <p:sp>
        <p:nvSpPr>
          <p:cNvPr id="2055" name="Rectangle 7"/>
          <p:cNvSpPr>
            <a:spLocks noGrp="1" noChangeArrowheads="1"/>
          </p:cNvSpPr>
          <p:nvPr>
            <p:ph type="sldNum" sz="quarter" idx="5"/>
          </p:nvPr>
        </p:nvSpPr>
        <p:spPr bwMode="auto">
          <a:xfrm>
            <a:off x="4146550" y="9120188"/>
            <a:ext cx="3168650" cy="481012"/>
          </a:xfrm>
          <a:prstGeom prst="rect">
            <a:avLst/>
          </a:prstGeom>
          <a:noFill/>
          <a:ln w="9525">
            <a:noFill/>
            <a:miter lim="800000"/>
            <a:headEnd/>
            <a:tailEnd/>
          </a:ln>
          <a:effectLst/>
        </p:spPr>
        <p:txBody>
          <a:bodyPr vert="horz" wrap="square" lIns="19727" tIns="0" rIns="19727" bIns="0" numCol="1" anchor="b" anchorCtr="0" compatLnSpc="1">
            <a:prstTxWarp prst="textNoShape">
              <a:avLst/>
            </a:prstTxWarp>
          </a:bodyPr>
          <a:lstStyle>
            <a:lvl1pPr algn="r" defTabSz="982663" eaLnBrk="0" hangingPunct="0">
              <a:defRPr sz="1000" i="1"/>
            </a:lvl1pPr>
          </a:lstStyle>
          <a:p>
            <a:fld id="{2ED165DB-0391-2242-BAEE-4CF6E68389F1}" type="slidenum">
              <a:rPr lang="en-US"/>
              <a:pPr/>
              <a:t>‹#›</a:t>
            </a:fld>
            <a:endParaRPr lang="en-US"/>
          </a:p>
        </p:txBody>
      </p:sp>
    </p:spTree>
    <p:extLst>
      <p:ext uri="{BB962C8B-B14F-4D97-AF65-F5344CB8AC3E}">
        <p14:creationId xmlns:p14="http://schemas.microsoft.com/office/powerpoint/2010/main" val="4159094460"/>
      </p:ext>
    </p:extLst>
  </p:cSld>
  <p:clrMap bg1="lt1" tx1="dk1" bg2="lt2" tx2="dk2" accent1="accent1" accent2="accent2" accent3="accent3" accent4="accent4" accent5="accent5" accent6="accent6" hlink="hlink" folHlink="folHlink"/>
  <p:hf hdr="0" ftr="0" dt="0"/>
  <p:notesStyle>
    <a:lvl1pPr algn="l" defTabSz="949325"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66725" algn="l" defTabSz="949325"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31863" algn="l" defTabSz="949325"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98588" algn="l" defTabSz="949325"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63725" algn="l" defTabSz="949325"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46C37ED3-68A4-9845-B1EA-2B0181740A2A}" type="slidenum">
              <a:rPr lang="en-US" sz="1000"/>
              <a:pPr/>
              <a:t>1</a:t>
            </a:fld>
            <a:endParaRPr lang="en-US" sz="1000"/>
          </a:p>
        </p:txBody>
      </p:sp>
      <p:sp>
        <p:nvSpPr>
          <p:cNvPr id="77827" name="Rectangle 2"/>
          <p:cNvSpPr>
            <a:spLocks noGrp="1" noRot="1" noChangeAspect="1" noChangeArrowheads="1" noTextEdit="1"/>
          </p:cNvSpPr>
          <p:nvPr>
            <p:ph type="sldImg"/>
          </p:nvPr>
        </p:nvSpPr>
        <p:spPr>
          <a:ln cap="flat"/>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600" dirty="0"/>
              <a:t>Last year: 8 minutes over 1:50 w 5 min break </a:t>
            </a:r>
            <a:r>
              <a:rPr lang="en-US" sz="1600" b="1" dirty="0"/>
              <a:t>LIMIT HALL OF FAME TO 15 min</a:t>
            </a:r>
          </a:p>
          <a:p>
            <a:r>
              <a:rPr lang="en-US" sz="1600" b="1" dirty="0"/>
              <a:t>This year: 4 minutes over with full 17 min exercise break. So key is cut a couple </a:t>
            </a:r>
            <a:r>
              <a:rPr lang="en-US" sz="1600" b="1"/>
              <a:t>more slides</a:t>
            </a:r>
            <a:endParaRPr lang="en-US" sz="1600" b="1" dirty="0"/>
          </a:p>
          <a:p>
            <a:endParaRPr lang="en-US" sz="1600" b="1" dirty="0"/>
          </a:p>
          <a:p>
            <a:r>
              <a:rPr lang="en-US" sz="1600" b="1" dirty="0"/>
              <a:t>KEY IS TO GO FAST!!!!! Especially hall of fame/shame since we have new 15 min exercise</a:t>
            </a:r>
          </a:p>
        </p:txBody>
      </p:sp>
    </p:spTree>
    <p:extLst>
      <p:ext uri="{BB962C8B-B14F-4D97-AF65-F5344CB8AC3E}">
        <p14:creationId xmlns:p14="http://schemas.microsoft.com/office/powerpoint/2010/main" val="1109040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2</a:t>
            </a:fld>
            <a:endParaRPr lang="en-US" sz="1000"/>
          </a:p>
        </p:txBody>
      </p:sp>
      <p:sp>
        <p:nvSpPr>
          <p:cNvPr id="80899" name="Rectangle 2"/>
          <p:cNvSpPr>
            <a:spLocks noGrp="1" noRot="1" noChangeAspect="1" noChangeArrowheads="1" noTextEdit="1"/>
          </p:cNvSpPr>
          <p:nvPr>
            <p:ph type="sldImg"/>
          </p:nvPr>
        </p:nvSpPr>
        <p:spPr>
          <a:xfrm>
            <a:off x="469900" y="727075"/>
            <a:ext cx="6375400" cy="3586163"/>
          </a:xfrm>
          <a:ln/>
        </p:spPr>
      </p:sp>
      <p:sp>
        <p:nvSpPr>
          <p:cNvPr id="80900" name="Rectangle 3"/>
          <p:cNvSpPr>
            <a:spLocks noGrp="1" noChangeArrowheads="1"/>
          </p:cNvSpPr>
          <p:nvPr>
            <p:ph type="body" idx="1"/>
          </p:nvPr>
        </p:nvSpPr>
        <p:spPr>
          <a:xfrm>
            <a:off x="976313" y="4557713"/>
            <a:ext cx="5362575"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349" tIns="48173" rIns="96349" bIns="48173"/>
          <a:lstStyle/>
          <a:p>
            <a:pPr defTabSz="928688">
              <a:spcBef>
                <a:spcPct val="0"/>
              </a:spcBef>
            </a:pPr>
            <a:r>
              <a:rPr lang="en-US" sz="2400" dirty="0"/>
              <a:t>Weather.com</a:t>
            </a:r>
          </a:p>
          <a:p>
            <a:pPr defTabSz="928688">
              <a:spcBef>
                <a:spcPct val="0"/>
              </a:spcBef>
            </a:pPr>
            <a:r>
              <a:rPr lang="en-US" sz="2400" dirty="0"/>
              <a:t>What do we like?</a:t>
            </a:r>
          </a:p>
          <a:p>
            <a:pPr defTabSz="928688">
              <a:spcBef>
                <a:spcPct val="0"/>
              </a:spcBef>
            </a:pPr>
            <a:r>
              <a:rPr lang="en-US" sz="2400" dirty="0"/>
              <a:t>What do we wish could be better?</a:t>
            </a:r>
          </a:p>
          <a:p>
            <a:pPr defTabSz="928688">
              <a:spcBef>
                <a:spcPct val="0"/>
              </a:spcBef>
            </a:pPr>
            <a:r>
              <a:rPr lang="en-US" sz="2400" dirty="0"/>
              <a:t>[TAKE ONE OR TWO COMMENTS]</a:t>
            </a:r>
            <a:br>
              <a:rPr lang="en-US" sz="2400" dirty="0"/>
            </a:br>
            <a:r>
              <a:rPr lang="en-US" sz="2400" dirty="0"/>
              <a:t>What is the user trying to do (most commonly) when coming to this site?</a:t>
            </a:r>
          </a:p>
          <a:p>
            <a:pPr defTabSz="928688">
              <a:spcBef>
                <a:spcPct val="0"/>
              </a:spcBef>
            </a:pPr>
            <a:r>
              <a:rPr lang="en-US" sz="2400" dirty="0"/>
              <a:t>What is the FIRST THINGS your</a:t>
            </a:r>
            <a:r>
              <a:rPr lang="en-US" sz="2400" baseline="0" dirty="0"/>
              <a:t> eye is drawn to? (called the “first read”)</a:t>
            </a:r>
          </a:p>
          <a:p>
            <a:pPr defTabSz="928688">
              <a:spcBef>
                <a:spcPct val="0"/>
              </a:spcBef>
            </a:pPr>
            <a:r>
              <a:rPr lang="en-US" sz="2400" baseline="0" dirty="0"/>
              <a:t>Is this Hall of Fame or Hall of Shame? Raise your hand if you think Hall of Fame. Hall of Shame?</a:t>
            </a:r>
            <a:endParaRPr lang="en-US" sz="2400" dirty="0"/>
          </a:p>
        </p:txBody>
      </p:sp>
    </p:spTree>
    <p:extLst>
      <p:ext uri="{BB962C8B-B14F-4D97-AF65-F5344CB8AC3E}">
        <p14:creationId xmlns:p14="http://schemas.microsoft.com/office/powerpoint/2010/main" val="1597931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3</a:t>
            </a:fld>
            <a:endParaRPr lang="en-US" sz="1000"/>
          </a:p>
        </p:txBody>
      </p:sp>
      <p:sp>
        <p:nvSpPr>
          <p:cNvPr id="80899" name="Rectangle 2"/>
          <p:cNvSpPr>
            <a:spLocks noGrp="1" noRot="1" noChangeAspect="1" noChangeArrowheads="1" noTextEdit="1"/>
          </p:cNvSpPr>
          <p:nvPr>
            <p:ph type="sldImg"/>
          </p:nvPr>
        </p:nvSpPr>
        <p:spPr>
          <a:xfrm>
            <a:off x="469900" y="727075"/>
            <a:ext cx="6375400" cy="3586163"/>
          </a:xfrm>
          <a:ln/>
        </p:spPr>
      </p:sp>
      <p:sp>
        <p:nvSpPr>
          <p:cNvPr id="80900" name="Rectangle 3"/>
          <p:cNvSpPr>
            <a:spLocks noGrp="1" noChangeArrowheads="1"/>
          </p:cNvSpPr>
          <p:nvPr>
            <p:ph type="body" idx="1"/>
          </p:nvPr>
        </p:nvSpPr>
        <p:spPr>
          <a:xfrm>
            <a:off x="976313" y="4557713"/>
            <a:ext cx="5362575"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349" tIns="48173" rIns="96349" bIns="48173"/>
          <a:lstStyle/>
          <a:p>
            <a:pPr defTabSz="928688">
              <a:spcBef>
                <a:spcPct val="0"/>
              </a:spcBef>
            </a:pPr>
            <a:r>
              <a:rPr lang="en-US" sz="2400" b="1" dirty="0"/>
              <a:t>First read </a:t>
            </a:r>
            <a:r>
              <a:rPr lang="en-US" sz="2400" dirty="0"/>
              <a:t>– from visual and graphic design. THE FIRST object(s) the user’s eyes are drawn to. </a:t>
            </a:r>
          </a:p>
          <a:p>
            <a:pPr defTabSz="928688">
              <a:spcBef>
                <a:spcPct val="0"/>
              </a:spcBef>
            </a:pPr>
            <a:r>
              <a:rPr lang="en-US" sz="2400" dirty="0"/>
              <a:t>[ADVANCE]</a:t>
            </a:r>
          </a:p>
          <a:p>
            <a:pPr defTabSz="928688">
              <a:spcBef>
                <a:spcPct val="0"/>
              </a:spcBef>
            </a:pPr>
            <a:r>
              <a:rPr lang="en-US" sz="2400" dirty="0"/>
              <a:t>Videos/Popups/Ads</a:t>
            </a:r>
          </a:p>
          <a:p>
            <a:pPr defTabSz="928688">
              <a:spcBef>
                <a:spcPct val="0"/>
              </a:spcBef>
            </a:pPr>
            <a:r>
              <a:rPr lang="en-US" sz="2400" dirty="0"/>
              <a:t>[ADVANCE]</a:t>
            </a:r>
            <a:br>
              <a:rPr lang="en-US" sz="2400" dirty="0"/>
            </a:br>
            <a:r>
              <a:rPr lang="en-US" sz="2400" dirty="0"/>
              <a:t>You’d rather have it drawn to something that helps them accomplish their task! Like the weather.</a:t>
            </a:r>
          </a:p>
          <a:p>
            <a:pPr defTabSz="928688">
              <a:spcBef>
                <a:spcPct val="0"/>
              </a:spcBef>
            </a:pPr>
            <a:r>
              <a:rPr lang="en-US" sz="2400" dirty="0"/>
              <a:t>[ADVANCE]</a:t>
            </a:r>
          </a:p>
          <a:p>
            <a:pPr defTabSz="928688">
              <a:spcBef>
                <a:spcPct val="0"/>
              </a:spcBef>
            </a:pPr>
            <a:r>
              <a:rPr lang="en-US" sz="2400" dirty="0"/>
              <a:t>It used to be worse</a:t>
            </a:r>
          </a:p>
          <a:p>
            <a:pPr defTabSz="928688">
              <a:spcBef>
                <a:spcPct val="0"/>
              </a:spcBef>
            </a:pPr>
            <a:r>
              <a:rPr lang="en-US" sz="2400" dirty="0"/>
              <a:t>[ADVANCE]</a:t>
            </a:r>
          </a:p>
          <a:p>
            <a:pPr defTabSz="928688">
              <a:spcBef>
                <a:spcPct val="0"/>
              </a:spcBef>
            </a:pPr>
            <a:r>
              <a:rPr lang="en-US" sz="2400" dirty="0"/>
              <a:t>And even worse.</a:t>
            </a:r>
          </a:p>
        </p:txBody>
      </p:sp>
    </p:spTree>
    <p:extLst>
      <p:ext uri="{BB962C8B-B14F-4D97-AF65-F5344CB8AC3E}">
        <p14:creationId xmlns:p14="http://schemas.microsoft.com/office/powerpoint/2010/main" val="299244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4</a:t>
            </a:fld>
            <a:endParaRPr lang="en-US" sz="1000"/>
          </a:p>
        </p:txBody>
      </p:sp>
      <p:sp>
        <p:nvSpPr>
          <p:cNvPr id="80899" name="Rectangle 2"/>
          <p:cNvSpPr>
            <a:spLocks noGrp="1" noRot="1" noChangeAspect="1" noChangeArrowheads="1" noTextEdit="1"/>
          </p:cNvSpPr>
          <p:nvPr>
            <p:ph type="sldImg"/>
          </p:nvPr>
        </p:nvSpPr>
        <p:spPr>
          <a:xfrm>
            <a:off x="469900" y="727075"/>
            <a:ext cx="6375400" cy="3586163"/>
          </a:xfrm>
          <a:ln/>
        </p:spPr>
      </p:sp>
      <p:sp>
        <p:nvSpPr>
          <p:cNvPr id="80900" name="Rectangle 3"/>
          <p:cNvSpPr>
            <a:spLocks noGrp="1" noChangeArrowheads="1"/>
          </p:cNvSpPr>
          <p:nvPr>
            <p:ph type="body" idx="1"/>
          </p:nvPr>
        </p:nvSpPr>
        <p:spPr>
          <a:xfrm>
            <a:off x="976313" y="4557713"/>
            <a:ext cx="5362575"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349" tIns="48173" rIns="96349" bIns="48173"/>
          <a:lstStyle/>
          <a:p>
            <a:pPr defTabSz="928688">
              <a:spcBef>
                <a:spcPct val="0"/>
              </a:spcBef>
            </a:pPr>
            <a:r>
              <a:rPr lang="en-US" sz="2400" dirty="0"/>
              <a:t>Here is Yahoo weather.</a:t>
            </a:r>
          </a:p>
          <a:p>
            <a:pPr defTabSz="928688">
              <a:spcBef>
                <a:spcPct val="0"/>
              </a:spcBef>
            </a:pPr>
            <a:r>
              <a:rPr lang="en-US" sz="2400" dirty="0"/>
              <a:t>Better</a:t>
            </a:r>
          </a:p>
          <a:p>
            <a:pPr defTabSz="928688">
              <a:spcBef>
                <a:spcPct val="0"/>
              </a:spcBef>
            </a:pPr>
            <a:r>
              <a:rPr lang="en-US" sz="2400" dirty="0"/>
              <a:t>How?</a:t>
            </a:r>
          </a:p>
          <a:p>
            <a:pPr defTabSz="928688">
              <a:spcBef>
                <a:spcPct val="0"/>
              </a:spcBef>
            </a:pPr>
            <a:r>
              <a:rPr lang="en-US" sz="2400" dirty="0"/>
              <a:t>[What's do we like?]</a:t>
            </a:r>
          </a:p>
          <a:p>
            <a:pPr defTabSz="928688">
              <a:spcBef>
                <a:spcPct val="0"/>
              </a:spcBef>
            </a:pPr>
            <a:r>
              <a:rPr lang="en-US" sz="2400" dirty="0"/>
              <a:t>But still?</a:t>
            </a:r>
          </a:p>
          <a:p>
            <a:pPr defTabSz="928688">
              <a:spcBef>
                <a:spcPct val="0"/>
              </a:spcBef>
            </a:pPr>
            <a:r>
              <a:rPr lang="en-US" sz="2400" dirty="0"/>
              <a:t>[What can be improved?]</a:t>
            </a:r>
          </a:p>
        </p:txBody>
      </p:sp>
    </p:spTree>
    <p:extLst>
      <p:ext uri="{BB962C8B-B14F-4D97-AF65-F5344CB8AC3E}">
        <p14:creationId xmlns:p14="http://schemas.microsoft.com/office/powerpoint/2010/main" val="1064685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5</a:t>
            </a:fld>
            <a:endParaRPr lang="en-US" sz="1000"/>
          </a:p>
        </p:txBody>
      </p:sp>
      <p:sp>
        <p:nvSpPr>
          <p:cNvPr id="80899" name="Rectangle 2"/>
          <p:cNvSpPr>
            <a:spLocks noGrp="1" noRot="1" noChangeAspect="1" noChangeArrowheads="1" noTextEdit="1"/>
          </p:cNvSpPr>
          <p:nvPr>
            <p:ph type="sldImg"/>
          </p:nvPr>
        </p:nvSpPr>
        <p:spPr>
          <a:xfrm>
            <a:off x="469900" y="727075"/>
            <a:ext cx="6375400" cy="3586163"/>
          </a:xfrm>
          <a:ln/>
        </p:spPr>
      </p:sp>
      <p:sp>
        <p:nvSpPr>
          <p:cNvPr id="80900" name="Rectangle 3"/>
          <p:cNvSpPr>
            <a:spLocks noGrp="1" noChangeArrowheads="1"/>
          </p:cNvSpPr>
          <p:nvPr>
            <p:ph type="body" idx="1"/>
          </p:nvPr>
        </p:nvSpPr>
        <p:spPr>
          <a:xfrm>
            <a:off x="976313" y="4557713"/>
            <a:ext cx="5362575"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349" tIns="48173" rIns="96349" bIns="48173"/>
          <a:lstStyle/>
          <a:p>
            <a:pPr defTabSz="928688">
              <a:spcBef>
                <a:spcPct val="0"/>
              </a:spcBef>
            </a:pPr>
            <a:r>
              <a:rPr lang="en-US" sz="2400" dirty="0"/>
              <a:t>Better… </a:t>
            </a:r>
          </a:p>
          <a:p>
            <a:pPr defTabSz="928688">
              <a:spcBef>
                <a:spcPct val="0"/>
              </a:spcBef>
            </a:pPr>
            <a:r>
              <a:rPr lang="en-US" sz="2400" dirty="0"/>
              <a:t>Good aesthetics, typography, &amp; icons,</a:t>
            </a:r>
          </a:p>
          <a:p>
            <a:pPr defTabSz="928688">
              <a:spcBef>
                <a:spcPct val="0"/>
              </a:spcBef>
            </a:pPr>
            <a:endParaRPr lang="en-US" sz="2400" dirty="0"/>
          </a:p>
          <a:p>
            <a:pPr defTabSz="928688">
              <a:spcBef>
                <a:spcPct val="0"/>
              </a:spcBef>
            </a:pPr>
            <a:r>
              <a:rPr lang="en-US" sz="2400" dirty="0"/>
              <a:t>but?</a:t>
            </a:r>
          </a:p>
          <a:p>
            <a:pPr defTabSz="928688">
              <a:spcBef>
                <a:spcPct val="0"/>
              </a:spcBef>
            </a:pPr>
            <a:r>
              <a:rPr lang="en-US" sz="2400" dirty="0"/>
              <a:t>image still the 1st read. Maybe too much empty space.</a:t>
            </a:r>
          </a:p>
          <a:p>
            <a:pPr defTabSz="928688">
              <a:spcBef>
                <a:spcPct val="0"/>
              </a:spcBef>
            </a:pPr>
            <a:endParaRPr lang="en-US" sz="2400" dirty="0"/>
          </a:p>
          <a:p>
            <a:pPr defTabSz="928688">
              <a:spcBef>
                <a:spcPct val="0"/>
              </a:spcBef>
            </a:pPr>
            <a:r>
              <a:rPr lang="en-US" sz="2400" dirty="0"/>
              <a:t>As we will talk about in visual design, empty space IS a positive when used to show what is important and to help group things. But here it isn’t being used for that.</a:t>
            </a:r>
          </a:p>
        </p:txBody>
      </p:sp>
    </p:spTree>
    <p:extLst>
      <p:ext uri="{BB962C8B-B14F-4D97-AF65-F5344CB8AC3E}">
        <p14:creationId xmlns:p14="http://schemas.microsoft.com/office/powerpoint/2010/main" val="2226477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7971-E450-1508-C1B6-39B0506793E9}"/>
            </a:ext>
          </a:extLst>
        </p:cNvPr>
        <p:cNvGrpSpPr/>
        <p:nvPr/>
      </p:nvGrpSpPr>
      <p:grpSpPr>
        <a:xfrm>
          <a:off x="0" y="0"/>
          <a:ext cx="0" cy="0"/>
          <a:chOff x="0" y="0"/>
          <a:chExt cx="0" cy="0"/>
        </a:xfrm>
      </p:grpSpPr>
      <p:sp>
        <p:nvSpPr>
          <p:cNvPr id="80898" name="Rectangle 7">
            <a:extLst>
              <a:ext uri="{FF2B5EF4-FFF2-40B4-BE49-F238E27FC236}">
                <a16:creationId xmlns:a16="http://schemas.microsoft.com/office/drawing/2014/main" id="{13D9FDC1-6B36-0BA7-A930-A2AA1AC4146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6</a:t>
            </a:fld>
            <a:endParaRPr lang="en-US" sz="1000"/>
          </a:p>
        </p:txBody>
      </p:sp>
      <p:sp>
        <p:nvSpPr>
          <p:cNvPr id="80899" name="Rectangle 2">
            <a:extLst>
              <a:ext uri="{FF2B5EF4-FFF2-40B4-BE49-F238E27FC236}">
                <a16:creationId xmlns:a16="http://schemas.microsoft.com/office/drawing/2014/main" id="{EDEFBF3C-70B8-F337-DC16-6E8A1ECAB4D4}"/>
              </a:ext>
            </a:extLst>
          </p:cNvPr>
          <p:cNvSpPr>
            <a:spLocks noGrp="1" noRot="1" noChangeAspect="1" noChangeArrowheads="1" noTextEdit="1"/>
          </p:cNvSpPr>
          <p:nvPr>
            <p:ph type="sldImg"/>
          </p:nvPr>
        </p:nvSpPr>
        <p:spPr>
          <a:xfrm>
            <a:off x="469900" y="727075"/>
            <a:ext cx="6375400" cy="3586163"/>
          </a:xfrm>
          <a:ln/>
        </p:spPr>
      </p:sp>
      <p:sp>
        <p:nvSpPr>
          <p:cNvPr id="80900" name="Rectangle 3">
            <a:extLst>
              <a:ext uri="{FF2B5EF4-FFF2-40B4-BE49-F238E27FC236}">
                <a16:creationId xmlns:a16="http://schemas.microsoft.com/office/drawing/2014/main" id="{BD59B6C0-2060-D900-098D-457AFAAF5A6E}"/>
              </a:ext>
            </a:extLst>
          </p:cNvPr>
          <p:cNvSpPr>
            <a:spLocks noGrp="1" noChangeArrowheads="1"/>
          </p:cNvSpPr>
          <p:nvPr>
            <p:ph type="body" idx="1"/>
          </p:nvPr>
        </p:nvSpPr>
        <p:spPr>
          <a:xfrm>
            <a:off x="976313" y="4557713"/>
            <a:ext cx="5362575" cy="4321175"/>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6349" tIns="48173" rIns="96349" bIns="48173"/>
          <a:lstStyle/>
          <a:p>
            <a:pPr defTabSz="928688">
              <a:spcBef>
                <a:spcPct val="0"/>
              </a:spcBef>
            </a:pPr>
            <a:r>
              <a:rPr lang="en-US" sz="2400" dirty="0"/>
              <a:t>Here it is last year. </a:t>
            </a:r>
          </a:p>
          <a:p>
            <a:pPr defTabSz="928688">
              <a:spcBef>
                <a:spcPct val="0"/>
              </a:spcBef>
            </a:pPr>
            <a:r>
              <a:rPr lang="en-US" sz="2400" dirty="0"/>
              <a:t>Good: Weather clearly up front. </a:t>
            </a:r>
          </a:p>
          <a:p>
            <a:pPr defTabSz="928688">
              <a:spcBef>
                <a:spcPct val="0"/>
              </a:spcBef>
            </a:pPr>
            <a:r>
              <a:rPr lang="en-US" sz="2400" dirty="0"/>
              <a:t>Simple iconography. </a:t>
            </a:r>
          </a:p>
          <a:p>
            <a:pPr defTabSz="928688">
              <a:spcBef>
                <a:spcPct val="0"/>
              </a:spcBef>
            </a:pPr>
            <a:r>
              <a:rPr lang="en-US" sz="2400" dirty="0"/>
              <a:t>Kept the image but really hidden.</a:t>
            </a:r>
          </a:p>
          <a:p>
            <a:pPr defTabSz="928688">
              <a:spcBef>
                <a:spcPct val="0"/>
              </a:spcBef>
            </a:pPr>
            <a:endParaRPr lang="en-US" sz="2400" dirty="0"/>
          </a:p>
          <a:p>
            <a:pPr defTabSz="928688">
              <a:spcBef>
                <a:spcPct val="0"/>
              </a:spcBef>
            </a:pPr>
            <a:r>
              <a:rPr lang="en-US" sz="2400" dirty="0"/>
              <a:t>Next 8 days obvious. But feels boring.</a:t>
            </a:r>
          </a:p>
        </p:txBody>
      </p:sp>
    </p:spTree>
    <p:extLst>
      <p:ext uri="{BB962C8B-B14F-4D97-AF65-F5344CB8AC3E}">
        <p14:creationId xmlns:p14="http://schemas.microsoft.com/office/powerpoint/2010/main" val="3077972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7</a:t>
            </a:fld>
            <a:endParaRPr lang="en-US" sz="1000"/>
          </a:p>
        </p:txBody>
      </p:sp>
      <p:sp>
        <p:nvSpPr>
          <p:cNvPr id="80899" name="Rectangle 2"/>
          <p:cNvSpPr>
            <a:spLocks noGrp="1" noRot="1" noChangeAspect="1" noChangeArrowheads="1" noTextEdit="1"/>
          </p:cNvSpPr>
          <p:nvPr>
            <p:ph type="sldImg"/>
          </p:nvPr>
        </p:nvSpPr>
        <p:spPr>
          <a:xfrm>
            <a:off x="469900" y="727075"/>
            <a:ext cx="6375400" cy="3586163"/>
          </a:xfrm>
          <a:ln/>
        </p:spPr>
      </p:sp>
      <p:sp>
        <p:nvSpPr>
          <p:cNvPr id="80900" name="Rectangle 3"/>
          <p:cNvSpPr>
            <a:spLocks noGrp="1" noChangeArrowheads="1"/>
          </p:cNvSpPr>
          <p:nvPr>
            <p:ph type="body" idx="1"/>
          </p:nvPr>
        </p:nvSpPr>
        <p:spPr>
          <a:xfrm>
            <a:off x="976313" y="4557713"/>
            <a:ext cx="5362575"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349" tIns="48173" rIns="96349" bIns="48173"/>
          <a:lstStyle/>
          <a:p>
            <a:pPr defTabSz="928688">
              <a:spcBef>
                <a:spcPct val="0"/>
              </a:spcBef>
            </a:pPr>
            <a:r>
              <a:rPr lang="en-US" sz="2400" dirty="0"/>
              <a:t>A friend from MS said, try the new Bing Weather!</a:t>
            </a:r>
          </a:p>
          <a:p>
            <a:pPr defTabSz="928688">
              <a:spcBef>
                <a:spcPct val="0"/>
              </a:spcBef>
            </a:pPr>
            <a:r>
              <a:rPr lang="en-US" sz="2400" dirty="0"/>
              <a:t>Better… but?</a:t>
            </a:r>
          </a:p>
        </p:txBody>
      </p:sp>
    </p:spTree>
    <p:extLst>
      <p:ext uri="{BB962C8B-B14F-4D97-AF65-F5344CB8AC3E}">
        <p14:creationId xmlns:p14="http://schemas.microsoft.com/office/powerpoint/2010/main" val="2646422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8</a:t>
            </a:fld>
            <a:endParaRPr lang="en-US" sz="1000"/>
          </a:p>
        </p:txBody>
      </p:sp>
      <p:sp>
        <p:nvSpPr>
          <p:cNvPr id="80899" name="Rectangle 2"/>
          <p:cNvSpPr>
            <a:spLocks noGrp="1" noRot="1" noChangeAspect="1" noChangeArrowheads="1" noTextEdit="1"/>
          </p:cNvSpPr>
          <p:nvPr>
            <p:ph type="sldImg"/>
          </p:nvPr>
        </p:nvSpPr>
        <p:spPr>
          <a:xfrm>
            <a:off x="469900" y="727075"/>
            <a:ext cx="6375400" cy="3586163"/>
          </a:xfrm>
          <a:ln/>
        </p:spPr>
      </p:sp>
      <p:sp>
        <p:nvSpPr>
          <p:cNvPr id="80900" name="Rectangle 3"/>
          <p:cNvSpPr>
            <a:spLocks noGrp="1" noChangeArrowheads="1"/>
          </p:cNvSpPr>
          <p:nvPr>
            <p:ph type="body" idx="1"/>
          </p:nvPr>
        </p:nvSpPr>
        <p:spPr>
          <a:xfrm>
            <a:off x="976313" y="4557713"/>
            <a:ext cx="5362575"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349" tIns="48173" rIns="96349" bIns="48173"/>
          <a:lstStyle/>
          <a:p>
            <a:pPr defTabSz="928688">
              <a:spcBef>
                <a:spcPct val="0"/>
              </a:spcBef>
            </a:pPr>
            <a:r>
              <a:rPr lang="en-US" sz="2400" dirty="0"/>
              <a:t>A friend from MS said, try the new Bing Weather!</a:t>
            </a:r>
          </a:p>
          <a:p>
            <a:pPr defTabSz="928688">
              <a:spcBef>
                <a:spcPct val="0"/>
              </a:spcBef>
            </a:pPr>
            <a:r>
              <a:rPr lang="en-US" sz="2400" dirty="0"/>
              <a:t>Better… but?</a:t>
            </a:r>
          </a:p>
        </p:txBody>
      </p:sp>
    </p:spTree>
    <p:extLst>
      <p:ext uri="{BB962C8B-B14F-4D97-AF65-F5344CB8AC3E}">
        <p14:creationId xmlns:p14="http://schemas.microsoft.com/office/powerpoint/2010/main" val="3040746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9C85A91-308E-4943-AAE2-0DA141A1BE05}" type="slidenum">
              <a:rPr lang="en-US" sz="1000"/>
              <a:pPr/>
              <a:t>9</a:t>
            </a:fld>
            <a:endParaRPr lang="en-US" sz="1000"/>
          </a:p>
        </p:txBody>
      </p:sp>
      <p:sp>
        <p:nvSpPr>
          <p:cNvPr id="80899" name="Rectangle 2"/>
          <p:cNvSpPr>
            <a:spLocks noGrp="1" noRot="1" noChangeAspect="1" noChangeArrowheads="1" noTextEdit="1"/>
          </p:cNvSpPr>
          <p:nvPr>
            <p:ph type="sldImg"/>
          </p:nvPr>
        </p:nvSpPr>
        <p:spPr>
          <a:xfrm>
            <a:off x="469900" y="727075"/>
            <a:ext cx="6375400" cy="3586163"/>
          </a:xfrm>
          <a:ln/>
        </p:spPr>
      </p:sp>
      <p:sp>
        <p:nvSpPr>
          <p:cNvPr id="80900" name="Rectangle 3"/>
          <p:cNvSpPr>
            <a:spLocks noGrp="1" noChangeArrowheads="1"/>
          </p:cNvSpPr>
          <p:nvPr>
            <p:ph type="body" idx="1"/>
          </p:nvPr>
        </p:nvSpPr>
        <p:spPr>
          <a:xfrm>
            <a:off x="976313" y="4557713"/>
            <a:ext cx="5362575"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349" tIns="48173" rIns="96349" bIns="48173"/>
          <a:lstStyle/>
          <a:p>
            <a:pPr defTabSz="928688">
              <a:spcBef>
                <a:spcPct val="0"/>
              </a:spcBef>
            </a:pPr>
            <a:r>
              <a:rPr lang="en-US" sz="2400" dirty="0"/>
              <a:t>I</a:t>
            </a:r>
            <a:r>
              <a:rPr lang="en-US" sz="2400" baseline="0" dirty="0"/>
              <a:t> think this one is the best</a:t>
            </a:r>
          </a:p>
          <a:p>
            <a:pPr defTabSz="928688">
              <a:spcBef>
                <a:spcPct val="0"/>
              </a:spcBef>
            </a:pPr>
            <a:endParaRPr lang="en-US" sz="2400" baseline="0" dirty="0"/>
          </a:p>
          <a:p>
            <a:pPr defTabSz="928688">
              <a:spcBef>
                <a:spcPct val="0"/>
              </a:spcBef>
            </a:pPr>
            <a:r>
              <a:rPr lang="en-US" sz="2400" baseline="0" dirty="0"/>
              <a:t>In this class you are going to learn to see these positives and negatives about user interfaces. Develop the judgement and taste. Note that we could disagree on these things. There is not ONE right answer. It takes taste and skill that you develop over time.</a:t>
            </a:r>
          </a:p>
          <a:p>
            <a:pPr defTabSz="928688">
              <a:spcBef>
                <a:spcPct val="0"/>
              </a:spcBef>
            </a:pPr>
            <a:endParaRPr lang="en-US" sz="2400" baseline="0" dirty="0"/>
          </a:p>
          <a:p>
            <a:pPr defTabSz="928688">
              <a:spcBef>
                <a:spcPct val="0"/>
              </a:spcBef>
            </a:pPr>
            <a:r>
              <a:rPr lang="en-US" sz="2400" baseline="0" dirty="0"/>
              <a:t>You are going to learn how to design, prototype and test your ideas.</a:t>
            </a:r>
          </a:p>
          <a:p>
            <a:pPr defTabSz="928688">
              <a:spcBef>
                <a:spcPct val="0"/>
              </a:spcBef>
            </a:pPr>
            <a:r>
              <a:rPr lang="en-US" sz="2400" baseline="0" dirty="0"/>
              <a:t> </a:t>
            </a:r>
          </a:p>
          <a:p>
            <a:pPr defTabSz="928688">
              <a:spcBef>
                <a:spcPct val="0"/>
              </a:spcBef>
            </a:pPr>
            <a:r>
              <a:rPr lang="en-US" sz="2400" baseline="0" dirty="0"/>
              <a:t>I want this to be interactive. We will do this hall of fame/shame exercise at the start of every lecture.  Please participate.</a:t>
            </a:r>
            <a:endParaRPr lang="en-US" sz="2400" dirty="0"/>
          </a:p>
        </p:txBody>
      </p:sp>
    </p:spTree>
    <p:extLst>
      <p:ext uri="{BB962C8B-B14F-4D97-AF65-F5344CB8AC3E}">
        <p14:creationId xmlns:p14="http://schemas.microsoft.com/office/powerpoint/2010/main" val="1163168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10EF3-C3BE-315A-2DA0-BC018CBF4A30}"/>
            </a:ext>
          </a:extLst>
        </p:cNvPr>
        <p:cNvGrpSpPr/>
        <p:nvPr/>
      </p:nvGrpSpPr>
      <p:grpSpPr>
        <a:xfrm>
          <a:off x="0" y="0"/>
          <a:ext cx="0" cy="0"/>
          <a:chOff x="0" y="0"/>
          <a:chExt cx="0" cy="0"/>
        </a:xfrm>
      </p:grpSpPr>
      <p:sp>
        <p:nvSpPr>
          <p:cNvPr id="77826" name="Rectangle 7">
            <a:extLst>
              <a:ext uri="{FF2B5EF4-FFF2-40B4-BE49-F238E27FC236}">
                <a16:creationId xmlns:a16="http://schemas.microsoft.com/office/drawing/2014/main" id="{BB4CE5B6-713B-1456-4225-B7F7D6D7CD6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46C37ED3-68A4-9845-B1EA-2B0181740A2A}" type="slidenum">
              <a:rPr lang="en-US" sz="1000"/>
              <a:pPr/>
              <a:t>10</a:t>
            </a:fld>
            <a:endParaRPr lang="en-US" sz="1000"/>
          </a:p>
        </p:txBody>
      </p:sp>
      <p:sp>
        <p:nvSpPr>
          <p:cNvPr id="77827" name="Rectangle 2">
            <a:extLst>
              <a:ext uri="{FF2B5EF4-FFF2-40B4-BE49-F238E27FC236}">
                <a16:creationId xmlns:a16="http://schemas.microsoft.com/office/drawing/2014/main" id="{EABC26CE-C0AA-5CA0-69CD-0CB5699EF544}"/>
              </a:ext>
            </a:extLst>
          </p:cNvPr>
          <p:cNvSpPr>
            <a:spLocks noGrp="1" noRot="1" noChangeAspect="1" noChangeArrowheads="1" noTextEdit="1"/>
          </p:cNvSpPr>
          <p:nvPr>
            <p:ph type="sldImg"/>
          </p:nvPr>
        </p:nvSpPr>
        <p:spPr>
          <a:ln cap="flat"/>
        </p:spPr>
      </p:sp>
      <p:sp>
        <p:nvSpPr>
          <p:cNvPr id="77828" name="Rectangle 3">
            <a:extLst>
              <a:ext uri="{FF2B5EF4-FFF2-40B4-BE49-F238E27FC236}">
                <a16:creationId xmlns:a16="http://schemas.microsoft.com/office/drawing/2014/main" id="{312519CD-6C31-44AF-2575-D053613F8C92}"/>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600" dirty="0"/>
              <a:t>Welcome to CS147.</a:t>
            </a:r>
          </a:p>
          <a:p>
            <a:r>
              <a:rPr lang="en-US" sz="1600" dirty="0"/>
              <a:t>We will start every lecture like that. Critique – but find both the </a:t>
            </a:r>
            <a:r>
              <a:rPr lang="en-US" sz="1600" b="1" i="1" dirty="0"/>
              <a:t>negatives</a:t>
            </a:r>
            <a:r>
              <a:rPr lang="en-US" sz="1600" dirty="0"/>
              <a:t> and, harder, the </a:t>
            </a:r>
            <a:r>
              <a:rPr lang="en-US" sz="1600" b="1" i="1" dirty="0"/>
              <a:t>POSTIVIES</a:t>
            </a:r>
            <a:r>
              <a:rPr lang="en-US" sz="1600" dirty="0"/>
              <a:t> about interfaces that we interact with, whether on the web, on the phone, or in a physical object.</a:t>
            </a:r>
          </a:p>
          <a:p>
            <a:endParaRPr lang="en-US" sz="1600" baseline="0" dirty="0"/>
          </a:p>
          <a:p>
            <a:r>
              <a:rPr lang="en-US" sz="1600" dirty="0"/>
              <a:t>My goal for this course is to support you in becoming better human-computer interaction experts, designers, and empathetic computer professionals who are trying to make computing technology better for people.</a:t>
            </a:r>
          </a:p>
          <a:p>
            <a:endParaRPr lang="en-US" sz="1600" dirty="0"/>
          </a:p>
          <a:p>
            <a:r>
              <a:rPr lang="en-US" sz="1600" dirty="0"/>
              <a:t>As a teaching team, we are here to help you learn what you need to know to accomplish this goal.</a:t>
            </a:r>
          </a:p>
        </p:txBody>
      </p:sp>
    </p:spTree>
    <p:extLst>
      <p:ext uri="{BB962C8B-B14F-4D97-AF65-F5344CB8AC3E}">
        <p14:creationId xmlns:p14="http://schemas.microsoft.com/office/powerpoint/2010/main" val="2916634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F22AFF58-C3F6-F54C-9561-1FBEB3FF4C17}" type="slidenum">
              <a:rPr lang="en-US" sz="1000"/>
              <a:pPr/>
              <a:t>11</a:t>
            </a:fld>
            <a:endParaRPr lang="en-US" sz="1000"/>
          </a:p>
        </p:txBody>
      </p:sp>
      <p:sp>
        <p:nvSpPr>
          <p:cNvPr id="92163" name="Rectangle 2"/>
          <p:cNvSpPr>
            <a:spLocks noGrp="1" noRot="1" noChangeAspect="1" noChangeArrowheads="1" noTextEdit="1"/>
          </p:cNvSpPr>
          <p:nvPr>
            <p:ph type="sldImg"/>
          </p:nvPr>
        </p:nvSpPr>
        <p:spPr>
          <a:ln cap="flat"/>
        </p:spPr>
      </p:sp>
      <p:sp>
        <p:nvSpPr>
          <p:cNvPr id="9216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I want to emphasize at the start of the class about what kind of course CS147 is. The course has a </a:t>
            </a:r>
            <a:r>
              <a:rPr lang="en-US" b="1" dirty="0"/>
              <a:t>central learning</a:t>
            </a:r>
            <a:r>
              <a:rPr lang="en-US" dirty="0"/>
              <a:t> </a:t>
            </a:r>
            <a:r>
              <a:rPr lang="en-US" b="1" dirty="0"/>
              <a:t>goal</a:t>
            </a:r>
            <a:r>
              <a:rPr lang="en-US" dirty="0"/>
              <a:t> that runs throughout: </a:t>
            </a:r>
            <a:r>
              <a:rPr lang="en-US" sz="1200" b="1" kern="1200" dirty="0">
                <a:solidFill>
                  <a:schemeClr val="tx1"/>
                </a:solidFill>
                <a:effectLst/>
                <a:latin typeface="Arial" charset="0"/>
                <a:ea typeface="ＭＳ Ｐゴシック" charset="0"/>
                <a:cs typeface="+mn-cs"/>
              </a:rPr>
              <a:t>Developing</a:t>
            </a:r>
            <a:r>
              <a:rPr lang="en-US" sz="1200" kern="1200" dirty="0">
                <a:solidFill>
                  <a:schemeClr val="tx1"/>
                </a:solidFill>
                <a:effectLst/>
                <a:latin typeface="Arial" charset="0"/>
                <a:ea typeface="ＭＳ Ｐゴシック" charset="0"/>
                <a:cs typeface="+mn-cs"/>
              </a:rPr>
              <a:t> </a:t>
            </a:r>
            <a:r>
              <a:rPr lang="en-US" sz="1200" b="1" kern="1200" dirty="0">
                <a:solidFill>
                  <a:schemeClr val="tx1"/>
                </a:solidFill>
                <a:effectLst/>
                <a:latin typeface="Arial" charset="0"/>
                <a:ea typeface="ＭＳ Ｐゴシック" charset="0"/>
                <a:cs typeface="+mn-cs"/>
              </a:rPr>
              <a:t>design</a:t>
            </a:r>
            <a:r>
              <a:rPr lang="en-US" sz="1200" kern="1200" dirty="0">
                <a:solidFill>
                  <a:schemeClr val="tx1"/>
                </a:solidFill>
                <a:effectLst/>
                <a:latin typeface="Arial" charset="0"/>
                <a:ea typeface="ＭＳ Ｐゴシック" charset="0"/>
                <a:cs typeface="+mn-cs"/>
              </a:rPr>
              <a:t> </a:t>
            </a:r>
            <a:r>
              <a:rPr lang="en-US" sz="1200" b="1" kern="1200" dirty="0">
                <a:solidFill>
                  <a:schemeClr val="tx1"/>
                </a:solidFill>
                <a:effectLst/>
                <a:latin typeface="Arial" charset="0"/>
                <a:ea typeface="ＭＳ Ｐゴシック" charset="0"/>
                <a:cs typeface="+mn-cs"/>
              </a:rPr>
              <a:t>judgment</a:t>
            </a:r>
            <a:r>
              <a:rPr lang="en-US" sz="1200" kern="1200" dirty="0">
                <a:solidFill>
                  <a:schemeClr val="tx1"/>
                </a:solidFill>
                <a:effectLst/>
                <a:latin typeface="Arial" charset="0"/>
                <a:ea typeface="ＭＳ Ｐゴシック" charset="0"/>
                <a:cs typeface="+mn-cs"/>
              </a:rPr>
              <a:t> </a:t>
            </a:r>
            <a:r>
              <a:rPr lang="en-US" sz="1200" b="1" kern="1200" dirty="0">
                <a:solidFill>
                  <a:schemeClr val="tx1"/>
                </a:solidFill>
                <a:effectLst/>
                <a:latin typeface="Arial" charset="0"/>
                <a:ea typeface="ＭＳ Ｐゴシック" charset="0"/>
                <a:cs typeface="+mn-cs"/>
              </a:rPr>
              <a:t>under</a:t>
            </a:r>
            <a:r>
              <a:rPr lang="en-US" sz="1200" kern="1200" dirty="0">
                <a:solidFill>
                  <a:schemeClr val="tx1"/>
                </a:solidFill>
                <a:effectLst/>
                <a:latin typeface="Arial" charset="0"/>
                <a:ea typeface="ＭＳ Ｐゴシック" charset="0"/>
                <a:cs typeface="+mn-cs"/>
              </a:rPr>
              <a:t> </a:t>
            </a:r>
            <a:r>
              <a:rPr lang="en-US" sz="1200" b="1" kern="1200" dirty="0">
                <a:solidFill>
                  <a:schemeClr val="tx1"/>
                </a:solidFill>
                <a:effectLst/>
                <a:latin typeface="Arial" charset="0"/>
                <a:ea typeface="ＭＳ Ｐゴシック" charset="0"/>
                <a:cs typeface="+mn-cs"/>
              </a:rPr>
              <a:t>ambiguity</a:t>
            </a:r>
            <a:r>
              <a:rPr lang="en-US" sz="1200" kern="1200" dirty="0">
                <a:solidFill>
                  <a:schemeClr val="tx1"/>
                </a:solidFill>
                <a:effectLst/>
                <a:latin typeface="Arial" charset="0"/>
                <a:ea typeface="ＭＳ Ｐゴシック" charset="0"/>
                <a:cs typeface="+mn-cs"/>
              </a:rPr>
              <a:t>.</a:t>
            </a:r>
            <a:r>
              <a:rPr lang="en-US" dirty="0">
                <a:effectLst/>
              </a:rPr>
              <a:t> </a:t>
            </a:r>
          </a:p>
          <a:p>
            <a:r>
              <a:rPr lang="en-US" b="1" dirty="0">
                <a:effectLst/>
              </a:rPr>
              <a:t>What</a:t>
            </a:r>
            <a:r>
              <a:rPr lang="en-US" dirty="0">
                <a:effectLst/>
              </a:rPr>
              <a:t> does that mean?</a:t>
            </a:r>
          </a:p>
          <a:p>
            <a:r>
              <a:rPr lang="en-US" dirty="0">
                <a:effectLst/>
              </a:rPr>
              <a:t>You will </a:t>
            </a:r>
            <a:r>
              <a:rPr lang="en-US" b="1" dirty="0">
                <a:effectLst/>
              </a:rPr>
              <a:t>start</a:t>
            </a:r>
            <a:r>
              <a:rPr lang="en-US" dirty="0">
                <a:effectLst/>
              </a:rPr>
              <a:t> by </a:t>
            </a:r>
            <a:r>
              <a:rPr lang="en-US" b="1" dirty="0">
                <a:effectLst/>
              </a:rPr>
              <a:t>discovering</a:t>
            </a:r>
            <a:r>
              <a:rPr lang="en-US" dirty="0">
                <a:effectLst/>
              </a:rPr>
              <a:t> an </a:t>
            </a:r>
            <a:r>
              <a:rPr lang="en-US" b="1" dirty="0">
                <a:effectLst/>
              </a:rPr>
              <a:t>ambiguous</a:t>
            </a:r>
            <a:r>
              <a:rPr lang="en-US" dirty="0">
                <a:effectLst/>
              </a:rPr>
              <a:t> problem. You will </a:t>
            </a:r>
            <a:r>
              <a:rPr lang="en-US" b="1" dirty="0">
                <a:effectLst/>
              </a:rPr>
              <a:t>explore</a:t>
            </a:r>
            <a:r>
              <a:rPr lang="en-US" dirty="0">
                <a:effectLst/>
              </a:rPr>
              <a:t> it. The </a:t>
            </a:r>
            <a:r>
              <a:rPr lang="en-US" b="1" dirty="0">
                <a:effectLst/>
              </a:rPr>
              <a:t>needs</a:t>
            </a:r>
            <a:r>
              <a:rPr lang="en-US" dirty="0">
                <a:effectLst/>
              </a:rPr>
              <a:t> will be </a:t>
            </a:r>
            <a:r>
              <a:rPr lang="en-US" b="1" dirty="0">
                <a:effectLst/>
              </a:rPr>
              <a:t>unclear</a:t>
            </a:r>
            <a:r>
              <a:rPr lang="en-US" dirty="0">
                <a:effectLst/>
              </a:rPr>
              <a:t> and there will be </a:t>
            </a:r>
            <a:r>
              <a:rPr lang="en-US" b="1" dirty="0">
                <a:effectLst/>
              </a:rPr>
              <a:t>many</a:t>
            </a:r>
            <a:r>
              <a:rPr lang="en-US" dirty="0">
                <a:effectLst/>
              </a:rPr>
              <a:t> </a:t>
            </a:r>
            <a:r>
              <a:rPr lang="en-US" b="1" dirty="0">
                <a:effectLst/>
              </a:rPr>
              <a:t>possible</a:t>
            </a:r>
            <a:r>
              <a:rPr lang="en-US" dirty="0">
                <a:effectLst/>
              </a:rPr>
              <a:t> </a:t>
            </a:r>
            <a:r>
              <a:rPr lang="en-US" b="1" dirty="0">
                <a:effectLst/>
              </a:rPr>
              <a:t>answers</a:t>
            </a:r>
            <a:r>
              <a:rPr lang="en-US" dirty="0">
                <a:effectLst/>
              </a:rPr>
              <a:t>.</a:t>
            </a:r>
          </a:p>
          <a:p>
            <a:r>
              <a:rPr lang="en-US" dirty="0">
                <a:effectLst/>
              </a:rPr>
              <a:t>You will </a:t>
            </a:r>
            <a:r>
              <a:rPr lang="en-US" b="1" dirty="0">
                <a:effectLst/>
              </a:rPr>
              <a:t>try</a:t>
            </a:r>
            <a:r>
              <a:rPr lang="en-US" dirty="0">
                <a:effectLst/>
              </a:rPr>
              <a:t> </a:t>
            </a:r>
            <a:r>
              <a:rPr lang="en-US" b="1" dirty="0">
                <a:effectLst/>
              </a:rPr>
              <a:t>different</a:t>
            </a:r>
            <a:r>
              <a:rPr lang="en-US" dirty="0">
                <a:effectLst/>
              </a:rPr>
              <a:t> </a:t>
            </a:r>
            <a:r>
              <a:rPr lang="en-US" b="1" dirty="0">
                <a:effectLst/>
              </a:rPr>
              <a:t>ideas</a:t>
            </a:r>
            <a:r>
              <a:rPr lang="en-US" dirty="0">
                <a:effectLst/>
              </a:rPr>
              <a:t> and </a:t>
            </a:r>
            <a:r>
              <a:rPr lang="en-US" b="1" dirty="0">
                <a:effectLst/>
              </a:rPr>
              <a:t>designs</a:t>
            </a:r>
            <a:r>
              <a:rPr lang="en-US" dirty="0">
                <a:effectLst/>
              </a:rPr>
              <a:t>. </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effectLst/>
              </a:rPr>
              <a:t>At </a:t>
            </a:r>
            <a:r>
              <a:rPr lang="en-US" b="1" dirty="0">
                <a:effectLst/>
              </a:rPr>
              <a:t>many</a:t>
            </a:r>
            <a:r>
              <a:rPr lang="en-US" dirty="0">
                <a:effectLst/>
              </a:rPr>
              <a:t> stages during the course, you will make </a:t>
            </a:r>
            <a:r>
              <a:rPr lang="en-US" b="1" dirty="0">
                <a:effectLst/>
              </a:rPr>
              <a:t>judgement</a:t>
            </a:r>
            <a:r>
              <a:rPr lang="en-US" dirty="0">
                <a:effectLst/>
              </a:rPr>
              <a:t> calls on </a:t>
            </a:r>
            <a:r>
              <a:rPr lang="en-US" b="1" dirty="0">
                <a:effectLst/>
              </a:rPr>
              <a:t>what</a:t>
            </a:r>
            <a:r>
              <a:rPr lang="en-US" dirty="0">
                <a:effectLst/>
              </a:rPr>
              <a:t> to explore </a:t>
            </a:r>
            <a:r>
              <a:rPr lang="en-US" b="1" dirty="0">
                <a:effectLst/>
              </a:rPr>
              <a:t>further</a:t>
            </a:r>
            <a:r>
              <a:rPr lang="en-US" dirty="0">
                <a:effectLst/>
              </a:rPr>
              <a:t>, what to </a:t>
            </a:r>
            <a:r>
              <a:rPr lang="en-US" b="1" dirty="0">
                <a:effectLst/>
              </a:rPr>
              <a:t>drop</a:t>
            </a:r>
            <a:r>
              <a:rPr lang="en-US" dirty="0">
                <a:effectLst/>
              </a:rPr>
              <a:t>, what to </a:t>
            </a:r>
            <a:r>
              <a:rPr lang="en-US" b="1" dirty="0">
                <a:effectLst/>
              </a:rPr>
              <a:t>keep</a:t>
            </a:r>
            <a:r>
              <a:rPr lang="en-US" dirty="0">
                <a:effectLst/>
              </a:rPr>
              <a:t>, and what to </a:t>
            </a:r>
            <a:r>
              <a:rPr lang="en-US" b="1" dirty="0">
                <a:effectLst/>
              </a:rPr>
              <a:t>change</a:t>
            </a:r>
            <a:r>
              <a:rPr lang="en-US" dirty="0">
                <a:effectLst/>
              </a:rPr>
              <a:t>.</a:t>
            </a:r>
          </a:p>
          <a:p>
            <a:r>
              <a:rPr lang="en-US" dirty="0">
                <a:effectLst/>
              </a:rPr>
              <a:t>Judgement is </a:t>
            </a:r>
            <a:r>
              <a:rPr lang="en-US" b="1" dirty="0">
                <a:effectLst/>
              </a:rPr>
              <a:t>fundamental</a:t>
            </a:r>
            <a:r>
              <a:rPr lang="en-US" dirty="0">
                <a:effectLst/>
              </a:rPr>
              <a:t> to </a:t>
            </a:r>
            <a:r>
              <a:rPr lang="en-US" b="1" dirty="0">
                <a:effectLst/>
              </a:rPr>
              <a:t>good</a:t>
            </a:r>
            <a:r>
              <a:rPr lang="en-US" dirty="0">
                <a:effectLst/>
              </a:rPr>
              <a:t> </a:t>
            </a:r>
            <a:r>
              <a:rPr lang="en-US" b="1" dirty="0">
                <a:effectLst/>
              </a:rPr>
              <a:t>design</a:t>
            </a:r>
            <a:r>
              <a:rPr lang="en-US" dirty="0">
                <a:effectLst/>
              </a:rPr>
              <a:t> &amp; this is something that AI will </a:t>
            </a:r>
            <a:r>
              <a:rPr lang="en-US" b="1" dirty="0">
                <a:effectLst/>
              </a:rPr>
              <a:t>not</a:t>
            </a:r>
            <a:r>
              <a:rPr lang="en-US" dirty="0">
                <a:effectLst/>
              </a:rPr>
              <a:t> do for you.</a:t>
            </a:r>
          </a:p>
          <a:p>
            <a:r>
              <a:rPr lang="en-US" dirty="0">
                <a:effectLst/>
              </a:rPr>
              <a:t>[ADVANCE]</a:t>
            </a:r>
          </a:p>
          <a:p>
            <a:r>
              <a:rPr lang="en-US" dirty="0"/>
              <a:t>CS 147 is a</a:t>
            </a:r>
            <a:r>
              <a:rPr lang="en-US" b="1" dirty="0"/>
              <a:t> studio-based </a:t>
            </a:r>
            <a:r>
              <a:rPr lang="en-US" dirty="0"/>
              <a:t>course. </a:t>
            </a:r>
          </a:p>
          <a:p>
            <a:r>
              <a:rPr lang="en-US" dirty="0"/>
              <a:t>That means that almost </a:t>
            </a:r>
            <a:r>
              <a:rPr lang="en-US" b="1" dirty="0"/>
              <a:t>everything</a:t>
            </a:r>
            <a:r>
              <a:rPr lang="en-US" dirty="0"/>
              <a:t> we cover in lecture, you will </a:t>
            </a:r>
            <a:r>
              <a:rPr lang="en-US" b="1" dirty="0"/>
              <a:t>apply</a:t>
            </a:r>
            <a:r>
              <a:rPr lang="en-US" dirty="0"/>
              <a:t> in </a:t>
            </a:r>
            <a:r>
              <a:rPr lang="en-US" b="1" dirty="0"/>
              <a:t>studio</a:t>
            </a:r>
            <a:r>
              <a:rPr lang="en-US" dirty="0"/>
              <a:t> or on your </a:t>
            </a:r>
            <a:r>
              <a:rPr lang="en-US" b="1" dirty="0"/>
              <a:t>project</a:t>
            </a:r>
            <a:r>
              <a:rPr lang="en-US" dirty="0"/>
              <a:t> and </a:t>
            </a:r>
            <a:r>
              <a:rPr lang="en-US" b="1" dirty="0"/>
              <a:t>learn</a:t>
            </a:r>
            <a:r>
              <a:rPr lang="en-US" dirty="0"/>
              <a:t> by </a:t>
            </a:r>
            <a:r>
              <a:rPr lang="en-US" b="1" dirty="0"/>
              <a:t>doing</a:t>
            </a:r>
            <a:r>
              <a:rPr lang="en-US" dirty="0"/>
              <a:t>. </a:t>
            </a:r>
            <a:endParaRPr lang="en-US" dirty="0">
              <a:effectLst/>
            </a:endParaRPr>
          </a:p>
          <a:p>
            <a:r>
              <a:rPr lang="en-US" dirty="0">
                <a:effectLst/>
              </a:rPr>
              <a:t>You will </a:t>
            </a:r>
            <a:r>
              <a:rPr lang="en-US" b="1" dirty="0">
                <a:effectLst/>
              </a:rPr>
              <a:t>develop</a:t>
            </a:r>
            <a:r>
              <a:rPr lang="en-US" dirty="0">
                <a:effectLst/>
              </a:rPr>
              <a:t> design </a:t>
            </a:r>
            <a:r>
              <a:rPr lang="en-US" b="1" dirty="0">
                <a:effectLst/>
              </a:rPr>
              <a:t>judgement</a:t>
            </a:r>
            <a:r>
              <a:rPr lang="en-US" dirty="0">
                <a:effectLst/>
              </a:rPr>
              <a:t> through </a:t>
            </a:r>
            <a:r>
              <a:rPr lang="en-US" b="1" dirty="0">
                <a:effectLst/>
              </a:rPr>
              <a:t>principles</a:t>
            </a:r>
            <a:r>
              <a:rPr lang="en-US" dirty="0">
                <a:effectLst/>
              </a:rPr>
              <a:t> and </a:t>
            </a:r>
            <a:r>
              <a:rPr lang="en-US" b="1" dirty="0">
                <a:effectLst/>
              </a:rPr>
              <a:t>methods</a:t>
            </a:r>
            <a:r>
              <a:rPr lang="en-US" dirty="0">
                <a:effectLst/>
              </a:rPr>
              <a:t> we teach you </a:t>
            </a:r>
            <a:r>
              <a:rPr lang="en-US" b="1" dirty="0">
                <a:effectLst/>
              </a:rPr>
              <a:t>but</a:t>
            </a:r>
            <a:r>
              <a:rPr lang="en-US" dirty="0">
                <a:effectLst/>
              </a:rPr>
              <a:t> also by the </a:t>
            </a:r>
            <a:r>
              <a:rPr lang="en-US" b="1" dirty="0">
                <a:effectLst/>
              </a:rPr>
              <a:t>studio</a:t>
            </a:r>
            <a:r>
              <a:rPr lang="en-US" dirty="0">
                <a:effectLst/>
              </a:rPr>
              <a:t> </a:t>
            </a:r>
            <a:r>
              <a:rPr lang="en-US" b="1" dirty="0">
                <a:effectLst/>
              </a:rPr>
              <a:t>method</a:t>
            </a:r>
            <a:r>
              <a:rPr lang="en-US" dirty="0">
                <a:effectLst/>
              </a:rPr>
              <a:t>. Where you will </a:t>
            </a:r>
            <a:r>
              <a:rPr lang="en-US" b="1" dirty="0">
                <a:effectLst/>
              </a:rPr>
              <a:t>learn</a:t>
            </a:r>
            <a:r>
              <a:rPr lang="en-US" dirty="0">
                <a:effectLst/>
              </a:rPr>
              <a:t> by </a:t>
            </a:r>
            <a:r>
              <a:rPr lang="en-US" b="1" dirty="0">
                <a:effectLst/>
              </a:rPr>
              <a:t>making</a:t>
            </a:r>
            <a:r>
              <a:rPr lang="en-US" dirty="0">
                <a:effectLst/>
              </a:rPr>
              <a:t>, </a:t>
            </a:r>
            <a:r>
              <a:rPr lang="en-US" b="1" dirty="0">
                <a:effectLst/>
              </a:rPr>
              <a:t>showing</a:t>
            </a:r>
            <a:r>
              <a:rPr lang="en-US" dirty="0">
                <a:effectLst/>
              </a:rPr>
              <a:t> your artifacts to your CA and peers, and by </a:t>
            </a:r>
            <a:r>
              <a:rPr lang="en-US" b="1" dirty="0">
                <a:effectLst/>
              </a:rPr>
              <a:t>critiquing</a:t>
            </a:r>
            <a:r>
              <a:rPr lang="en-US" dirty="0">
                <a:effectLst/>
              </a:rPr>
              <a:t> the work – your own and others. This will </a:t>
            </a:r>
            <a:r>
              <a:rPr lang="en-US" b="1" dirty="0">
                <a:effectLst/>
              </a:rPr>
              <a:t>help</a:t>
            </a:r>
            <a:r>
              <a:rPr lang="en-US" dirty="0">
                <a:effectLst/>
              </a:rPr>
              <a:t> you develop your design judgement.</a:t>
            </a:r>
          </a:p>
          <a:p>
            <a:r>
              <a:rPr lang="en-US" dirty="0">
                <a:effectLst/>
              </a:rPr>
              <a:t>[ADVANCE]</a:t>
            </a:r>
          </a:p>
          <a:p>
            <a:r>
              <a:rPr lang="en-US" dirty="0">
                <a:effectLst/>
              </a:rPr>
              <a:t>This continued iteration will help you </a:t>
            </a:r>
            <a:r>
              <a:rPr lang="en-US" b="1" dirty="0">
                <a:effectLst/>
              </a:rPr>
              <a:t>create</a:t>
            </a:r>
            <a:r>
              <a:rPr lang="en-US" dirty="0">
                <a:effectLst/>
              </a:rPr>
              <a:t> a design you can </a:t>
            </a:r>
            <a:r>
              <a:rPr lang="en-US" b="1" dirty="0">
                <a:effectLst/>
              </a:rPr>
              <a:t>defend, backed</a:t>
            </a:r>
            <a:r>
              <a:rPr lang="en-US" dirty="0">
                <a:effectLst/>
              </a:rPr>
              <a:t> by </a:t>
            </a:r>
            <a:r>
              <a:rPr lang="en-US" b="1" dirty="0">
                <a:effectLst/>
              </a:rPr>
              <a:t>evidence</a:t>
            </a:r>
            <a:r>
              <a:rPr lang="en-US" dirty="0">
                <a:effectLst/>
              </a:rPr>
              <a:t> &amp; </a:t>
            </a:r>
            <a:r>
              <a:rPr lang="en-US" b="1" dirty="0">
                <a:effectLst/>
              </a:rPr>
              <a:t>reasons</a:t>
            </a:r>
            <a:r>
              <a:rPr lang="en-US" dirty="0">
                <a:effectLst/>
              </a:rPr>
              <a:t> for your decisions. Unlike in a math class or most CS courses, there is </a:t>
            </a:r>
            <a:r>
              <a:rPr lang="en-US" b="1" dirty="0">
                <a:effectLst/>
              </a:rPr>
              <a:t>no</a:t>
            </a:r>
            <a:r>
              <a:rPr lang="en-US" dirty="0">
                <a:effectLst/>
              </a:rPr>
              <a:t> </a:t>
            </a:r>
            <a:r>
              <a:rPr lang="en-US" b="1" dirty="0">
                <a:effectLst/>
              </a:rPr>
              <a:t>one</a:t>
            </a:r>
            <a:r>
              <a:rPr lang="en-US" dirty="0">
                <a:effectLst/>
              </a:rPr>
              <a:t> </a:t>
            </a:r>
            <a:r>
              <a:rPr lang="en-US" b="1" dirty="0">
                <a:effectLst/>
              </a:rPr>
              <a:t>right</a:t>
            </a:r>
            <a:r>
              <a:rPr lang="en-US" dirty="0">
                <a:effectLst/>
              </a:rPr>
              <a:t> </a:t>
            </a:r>
            <a:r>
              <a:rPr lang="en-US" b="1" dirty="0">
                <a:effectLst/>
              </a:rPr>
              <a:t>answer</a:t>
            </a:r>
            <a:r>
              <a:rPr lang="en-US" dirty="0">
                <a:effectLst/>
              </a:rPr>
              <a:t>.</a:t>
            </a:r>
          </a:p>
          <a:p>
            <a:endParaRPr lang="en-US" dirty="0">
              <a:effectLst/>
            </a:endParaRPr>
          </a:p>
          <a:p>
            <a:endParaRPr lang="en-US" dirty="0"/>
          </a:p>
        </p:txBody>
      </p:sp>
    </p:spTree>
    <p:extLst>
      <p:ext uri="{BB962C8B-B14F-4D97-AF65-F5344CB8AC3E}">
        <p14:creationId xmlns:p14="http://schemas.microsoft.com/office/powerpoint/2010/main" val="2602829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who are we to help support you on this journey. Let me introduce myself and the rest of the team.</a:t>
            </a:r>
          </a:p>
        </p:txBody>
      </p:sp>
      <p:sp>
        <p:nvSpPr>
          <p:cNvPr id="4" name="Slide Number Placeholder 3"/>
          <p:cNvSpPr>
            <a:spLocks noGrp="1"/>
          </p:cNvSpPr>
          <p:nvPr>
            <p:ph type="sldNum" sz="quarter" idx="5"/>
          </p:nvPr>
        </p:nvSpPr>
        <p:spPr/>
        <p:txBody>
          <a:bodyPr/>
          <a:lstStyle/>
          <a:p>
            <a:fld id="{2ED165DB-0391-2242-BAEE-4CF6E68389F1}" type="slidenum">
              <a:rPr lang="en-US" smtClean="0"/>
              <a:pPr/>
              <a:t>12</a:t>
            </a:fld>
            <a:endParaRPr lang="en-US"/>
          </a:p>
        </p:txBody>
      </p:sp>
    </p:spTree>
    <p:extLst>
      <p:ext uri="{BB962C8B-B14F-4D97-AF65-F5344CB8AC3E}">
        <p14:creationId xmlns:p14="http://schemas.microsoft.com/office/powerpoint/2010/main" val="3627403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notes"/>
          <p:cNvSpPr txBox="1">
            <a:spLocks noGrp="1"/>
          </p:cNvSpPr>
          <p:nvPr>
            <p:ph type="sldNum" idx="12"/>
          </p:nvPr>
        </p:nvSpPr>
        <p:spPr>
          <a:xfrm>
            <a:off x="3887391" y="8685894"/>
            <a:ext cx="2970600" cy="458100"/>
          </a:xfrm>
          <a:prstGeom prst="rect">
            <a:avLst/>
          </a:prstGeom>
          <a:noFill/>
          <a:ln>
            <a:noFill/>
          </a:ln>
        </p:spPr>
        <p:txBody>
          <a:bodyPr spcFirstLastPara="1" wrap="square" lIns="18600" tIns="0" rIns="1860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fld id="{00000000-1234-1234-1234-123412341234}" type="slidenum">
              <a:rPr kumimoji="0" lang="en"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t>13</a:t>
            </a:fld>
            <a:endParaRPr kumimoji="0"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41" name="Google Shape;341;p2:notes"/>
          <p:cNvSpPr>
            <a:spLocks noGrp="1" noRot="1" noChangeAspect="1"/>
          </p:cNvSpPr>
          <p:nvPr>
            <p:ph type="sldImg" idx="2"/>
          </p:nvPr>
        </p:nvSpPr>
        <p:spPr>
          <a:xfrm>
            <a:off x="392113" y="690563"/>
            <a:ext cx="6073775" cy="34178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2" name="Google Shape;342;p2:notes"/>
          <p:cNvSpPr txBox="1">
            <a:spLocks noGrp="1"/>
          </p:cNvSpPr>
          <p:nvPr>
            <p:ph type="body" idx="1"/>
          </p:nvPr>
        </p:nvSpPr>
        <p:spPr>
          <a:xfrm>
            <a:off x="915293" y="4340679"/>
            <a:ext cx="5027400" cy="4116900"/>
          </a:xfrm>
          <a:prstGeom prst="rect">
            <a:avLst/>
          </a:prstGeom>
          <a:noFill/>
          <a:ln>
            <a:noFill/>
          </a:ln>
        </p:spPr>
        <p:txBody>
          <a:bodyPr spcFirstLastPara="1" wrap="square" lIns="91400" tIns="46475" rIns="91400" bIns="46475" anchor="t" anchorCtr="0">
            <a:noAutofit/>
          </a:bodyPr>
          <a:lstStyle/>
          <a:p>
            <a:pPr marL="0" lvl="0" indent="0" algn="l" rtl="0">
              <a:lnSpc>
                <a:spcPct val="100000"/>
              </a:lnSpc>
              <a:spcBef>
                <a:spcPts val="0"/>
              </a:spcBef>
              <a:spcAft>
                <a:spcPts val="0"/>
              </a:spcAft>
              <a:buClr>
                <a:schemeClr val="dk1"/>
              </a:buClr>
              <a:buSzPts val="1300"/>
              <a:buFont typeface="Arial"/>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4906e0ed22_0_7:notes"/>
          <p:cNvSpPr txBox="1">
            <a:spLocks noGrp="1"/>
          </p:cNvSpPr>
          <p:nvPr>
            <p:ph type="sldNum" idx="12"/>
          </p:nvPr>
        </p:nvSpPr>
        <p:spPr>
          <a:xfrm>
            <a:off x="3887391" y="8685894"/>
            <a:ext cx="2970600" cy="458100"/>
          </a:xfrm>
          <a:prstGeom prst="rect">
            <a:avLst/>
          </a:prstGeom>
          <a:noFill/>
          <a:ln>
            <a:noFill/>
          </a:ln>
        </p:spPr>
        <p:txBody>
          <a:bodyPr spcFirstLastPara="1" wrap="square" lIns="18600" tIns="0" rIns="1860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fld id="{00000000-1234-1234-1234-123412341234}" type="slidenum">
              <a:rPr kumimoji="0" lang="en"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t>14</a:t>
            </a:fld>
            <a:endParaRPr kumimoji="0"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53" name="Google Shape;353;g34906e0ed22_0_7:notes"/>
          <p:cNvSpPr>
            <a:spLocks noGrp="1" noRot="1" noChangeAspect="1"/>
          </p:cNvSpPr>
          <p:nvPr>
            <p:ph type="sldImg" idx="2"/>
          </p:nvPr>
        </p:nvSpPr>
        <p:spPr>
          <a:xfrm>
            <a:off x="392113" y="690563"/>
            <a:ext cx="6073775" cy="34178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4" name="Google Shape;354;g34906e0ed22_0_7:notes"/>
          <p:cNvSpPr txBox="1">
            <a:spLocks noGrp="1"/>
          </p:cNvSpPr>
          <p:nvPr>
            <p:ph type="body" idx="1"/>
          </p:nvPr>
        </p:nvSpPr>
        <p:spPr>
          <a:xfrm>
            <a:off x="915293" y="4340679"/>
            <a:ext cx="5027400" cy="4116900"/>
          </a:xfrm>
          <a:prstGeom prst="rect">
            <a:avLst/>
          </a:prstGeom>
          <a:noFill/>
          <a:ln>
            <a:noFill/>
          </a:ln>
        </p:spPr>
        <p:txBody>
          <a:bodyPr spcFirstLastPara="1" wrap="square" lIns="91400" tIns="46475" rIns="91400" bIns="46475" anchor="t" anchorCtr="0">
            <a:noAutofit/>
          </a:bodyPr>
          <a:lstStyle/>
          <a:p>
            <a:pPr marL="0" lvl="0" indent="0" algn="l" rtl="0">
              <a:lnSpc>
                <a:spcPct val="100000"/>
              </a:lnSpc>
              <a:spcBef>
                <a:spcPts val="0"/>
              </a:spcBef>
              <a:spcAft>
                <a:spcPts val="0"/>
              </a:spcAft>
              <a:buClr>
                <a:schemeClr val="dk1"/>
              </a:buClr>
              <a:buSzPts val="1300"/>
              <a:buFont typeface="Arial"/>
              <a:buNone/>
            </a:pPr>
            <a:r>
              <a:rPr lang="en-US" dirty="0"/>
              <a:t>20 min to here</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817afe1e3e_0_0:notes"/>
          <p:cNvSpPr txBox="1">
            <a:spLocks noGrp="1"/>
          </p:cNvSpPr>
          <p:nvPr>
            <p:ph type="sldNum" idx="12"/>
          </p:nvPr>
        </p:nvSpPr>
        <p:spPr>
          <a:xfrm>
            <a:off x="3887391" y="8685894"/>
            <a:ext cx="2970600" cy="458100"/>
          </a:xfrm>
          <a:prstGeom prst="rect">
            <a:avLst/>
          </a:prstGeom>
          <a:noFill/>
          <a:ln>
            <a:noFill/>
          </a:ln>
        </p:spPr>
        <p:txBody>
          <a:bodyPr spcFirstLastPara="1" wrap="square" lIns="18600" tIns="0" rIns="1860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fld id="{00000000-1234-1234-1234-123412341234}" type="slidenum">
              <a:rPr kumimoji="0" lang="en"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t>15</a:t>
            </a:fld>
            <a:endParaRPr kumimoji="0"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79" name="Google Shape;379;g3817afe1e3e_0_0:notes"/>
          <p:cNvSpPr>
            <a:spLocks noGrp="1" noRot="1" noChangeAspect="1"/>
          </p:cNvSpPr>
          <p:nvPr>
            <p:ph type="sldImg" idx="2"/>
          </p:nvPr>
        </p:nvSpPr>
        <p:spPr>
          <a:xfrm>
            <a:off x="392113" y="690563"/>
            <a:ext cx="6073775" cy="34178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0" name="Google Shape;380;g3817afe1e3e_0_0:notes"/>
          <p:cNvSpPr txBox="1">
            <a:spLocks noGrp="1"/>
          </p:cNvSpPr>
          <p:nvPr>
            <p:ph type="body" idx="1"/>
          </p:nvPr>
        </p:nvSpPr>
        <p:spPr>
          <a:xfrm>
            <a:off x="915293" y="4340679"/>
            <a:ext cx="5027400" cy="4116900"/>
          </a:xfrm>
          <a:prstGeom prst="rect">
            <a:avLst/>
          </a:prstGeom>
          <a:noFill/>
          <a:ln>
            <a:noFill/>
          </a:ln>
        </p:spPr>
        <p:txBody>
          <a:bodyPr spcFirstLastPara="1" wrap="square" lIns="91400" tIns="46475" rIns="91400" bIns="46475" anchor="t" anchorCtr="0">
            <a:noAutofit/>
          </a:bodyPr>
          <a:lstStyle/>
          <a:p>
            <a:pPr marL="0" lvl="0" indent="0" algn="l" rtl="0">
              <a:lnSpc>
                <a:spcPct val="100000"/>
              </a:lnSpc>
              <a:spcBef>
                <a:spcPts val="0"/>
              </a:spcBef>
              <a:spcAft>
                <a:spcPts val="0"/>
              </a:spcAft>
              <a:buClr>
                <a:schemeClr val="dk1"/>
              </a:buClr>
              <a:buSzPts val="1300"/>
              <a:buFont typeface="Arial"/>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81a4cfe2e2_1_0:notes"/>
          <p:cNvSpPr>
            <a:spLocks noGrp="1" noRot="1" noChangeAspect="1"/>
          </p:cNvSpPr>
          <p:nvPr>
            <p:ph type="sldImg" idx="2"/>
          </p:nvPr>
        </p:nvSpPr>
        <p:spPr>
          <a:xfrm>
            <a:off x="311150" y="652463"/>
            <a:ext cx="5807075" cy="3267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
            <a:headEnd type="none" w="sm" len="sm"/>
            <a:tailEnd type="none" w="sm" len="sm"/>
          </a:ln>
        </p:spPr>
      </p:sp>
      <p:sp>
        <p:nvSpPr>
          <p:cNvPr id="391" name="Google Shape;391;g381a4cfe2e2_1_0:notes"/>
          <p:cNvSpPr txBox="1">
            <a:spLocks noGrp="1"/>
          </p:cNvSpPr>
          <p:nvPr>
            <p:ph type="body" idx="1"/>
          </p:nvPr>
        </p:nvSpPr>
        <p:spPr>
          <a:xfrm>
            <a:off x="642938" y="4136571"/>
            <a:ext cx="5143500" cy="3918900"/>
          </a:xfrm>
          <a:prstGeom prst="rect">
            <a:avLst/>
          </a:prstGeom>
          <a:noFill/>
          <a:ln>
            <a:noFill/>
          </a:ln>
        </p:spPr>
        <p:txBody>
          <a:bodyPr spcFirstLastPara="1" wrap="square" lIns="86175" tIns="86175" rIns="86175" bIns="8617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fbe22b0cda_2_6:notes"/>
          <p:cNvSpPr>
            <a:spLocks noGrp="1" noRot="1" noChangeAspect="1"/>
          </p:cNvSpPr>
          <p:nvPr>
            <p:ph type="sldImg" idx="2"/>
          </p:nvPr>
        </p:nvSpPr>
        <p:spPr>
          <a:xfrm>
            <a:off x="311150" y="652463"/>
            <a:ext cx="5807075" cy="3267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
            <a:headEnd type="none" w="sm" len="sm"/>
            <a:tailEnd type="none" w="sm" len="sm"/>
          </a:ln>
        </p:spPr>
      </p:sp>
      <p:sp>
        <p:nvSpPr>
          <p:cNvPr id="405" name="Google Shape;405;g3fbe22b0cda_2_6:notes"/>
          <p:cNvSpPr txBox="1">
            <a:spLocks noGrp="1"/>
          </p:cNvSpPr>
          <p:nvPr>
            <p:ph type="body" idx="1"/>
          </p:nvPr>
        </p:nvSpPr>
        <p:spPr>
          <a:xfrm>
            <a:off x="642938" y="4136571"/>
            <a:ext cx="5143500" cy="3918900"/>
          </a:xfrm>
          <a:prstGeom prst="rect">
            <a:avLst/>
          </a:prstGeom>
          <a:noFill/>
          <a:ln>
            <a:noFill/>
          </a:ln>
        </p:spPr>
        <p:txBody>
          <a:bodyPr spcFirstLastPara="1" wrap="square" lIns="86175" tIns="86175" rIns="86175" bIns="8617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h1b51e80f88f8c8ae_1_11:notes"/>
          <p:cNvSpPr txBox="1">
            <a:spLocks noGrp="1"/>
          </p:cNvSpPr>
          <p:nvPr>
            <p:ph type="sldNum" idx="12"/>
          </p:nvPr>
        </p:nvSpPr>
        <p:spPr>
          <a:xfrm>
            <a:off x="3887391" y="8685894"/>
            <a:ext cx="2970600" cy="458100"/>
          </a:xfrm>
          <a:prstGeom prst="rect">
            <a:avLst/>
          </a:prstGeom>
          <a:noFill/>
          <a:ln>
            <a:noFill/>
          </a:ln>
        </p:spPr>
        <p:txBody>
          <a:bodyPr spcFirstLastPara="1" wrap="square" lIns="18600" tIns="0" rIns="1860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fld id="{00000000-1234-1234-1234-123412341234}" type="slidenum">
              <a:rPr kumimoji="0" lang="en"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t>18</a:t>
            </a:fld>
            <a:endParaRPr kumimoji="0"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419" name="Google Shape;419;h1b51e80f88f8c8ae_1_11:notes"/>
          <p:cNvSpPr>
            <a:spLocks noGrp="1" noRot="1" noChangeAspect="1"/>
          </p:cNvSpPr>
          <p:nvPr>
            <p:ph type="sldImg" idx="2"/>
          </p:nvPr>
        </p:nvSpPr>
        <p:spPr>
          <a:xfrm>
            <a:off x="392113" y="690563"/>
            <a:ext cx="6073775" cy="34178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0" name="Google Shape;420;h1b51e80f88f8c8ae_1_11:notes"/>
          <p:cNvSpPr txBox="1">
            <a:spLocks noGrp="1"/>
          </p:cNvSpPr>
          <p:nvPr>
            <p:ph type="body" idx="1"/>
          </p:nvPr>
        </p:nvSpPr>
        <p:spPr>
          <a:xfrm>
            <a:off x="915293" y="4340679"/>
            <a:ext cx="5027400" cy="4116900"/>
          </a:xfrm>
          <a:prstGeom prst="rect">
            <a:avLst/>
          </a:prstGeom>
          <a:noFill/>
          <a:ln>
            <a:noFill/>
          </a:ln>
        </p:spPr>
        <p:txBody>
          <a:bodyPr spcFirstLastPara="1" wrap="square" lIns="91400" tIns="46475" rIns="91400" bIns="46475" anchor="t" anchorCtr="0">
            <a:noAutofit/>
          </a:bodyPr>
          <a:lstStyle/>
          <a:p>
            <a:pPr marL="0" lvl="0" indent="0" algn="l" rtl="0">
              <a:lnSpc>
                <a:spcPct val="100000"/>
              </a:lnSpc>
              <a:spcBef>
                <a:spcPts val="0"/>
              </a:spcBef>
              <a:spcAft>
                <a:spcPts val="0"/>
              </a:spcAft>
              <a:buClr>
                <a:schemeClr val="dk1"/>
              </a:buClr>
              <a:buSzPts val="1300"/>
              <a:buFont typeface="Arial"/>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h1b51e80f88f8c8ae_1_22:notes"/>
          <p:cNvSpPr>
            <a:spLocks noGrp="1" noRot="1" noChangeAspect="1"/>
          </p:cNvSpPr>
          <p:nvPr>
            <p:ph type="sldImg" idx="2"/>
          </p:nvPr>
        </p:nvSpPr>
        <p:spPr>
          <a:xfrm>
            <a:off x="311150" y="652463"/>
            <a:ext cx="5807075" cy="3267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
            <a:headEnd type="none" w="sm" len="sm"/>
            <a:tailEnd type="none" w="sm" len="sm"/>
          </a:ln>
        </p:spPr>
      </p:sp>
      <p:sp>
        <p:nvSpPr>
          <p:cNvPr id="431" name="Google Shape;431;h1b51e80f88f8c8ae_1_22:notes"/>
          <p:cNvSpPr txBox="1">
            <a:spLocks noGrp="1"/>
          </p:cNvSpPr>
          <p:nvPr>
            <p:ph type="body" idx="1"/>
          </p:nvPr>
        </p:nvSpPr>
        <p:spPr>
          <a:xfrm>
            <a:off x="642938" y="4136571"/>
            <a:ext cx="5143500" cy="3918900"/>
          </a:xfrm>
          <a:prstGeom prst="rect">
            <a:avLst/>
          </a:prstGeom>
          <a:noFill/>
          <a:ln>
            <a:noFill/>
          </a:ln>
        </p:spPr>
        <p:txBody>
          <a:bodyPr spcFirstLastPara="1" wrap="square" lIns="86175" tIns="86175" rIns="86175" bIns="8617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h78b31e867e33bea1_0_0:notes"/>
          <p:cNvSpPr>
            <a:spLocks noGrp="1" noRot="1" noChangeAspect="1"/>
          </p:cNvSpPr>
          <p:nvPr>
            <p:ph type="sldImg" idx="2"/>
          </p:nvPr>
        </p:nvSpPr>
        <p:spPr>
          <a:xfrm>
            <a:off x="311150" y="652463"/>
            <a:ext cx="5807075" cy="3267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
            <a:headEnd type="none" w="sm" len="sm"/>
            <a:tailEnd type="none" w="sm" len="sm"/>
          </a:ln>
        </p:spPr>
      </p:sp>
      <p:sp>
        <p:nvSpPr>
          <p:cNvPr id="448" name="Google Shape;448;h78b31e867e33bea1_0_0:notes"/>
          <p:cNvSpPr txBox="1">
            <a:spLocks noGrp="1"/>
          </p:cNvSpPr>
          <p:nvPr>
            <p:ph type="body" idx="1"/>
          </p:nvPr>
        </p:nvSpPr>
        <p:spPr>
          <a:xfrm>
            <a:off x="642938" y="4136571"/>
            <a:ext cx="5143500" cy="3918900"/>
          </a:xfrm>
          <a:prstGeom prst="rect">
            <a:avLst/>
          </a:prstGeom>
          <a:noFill/>
          <a:ln>
            <a:noFill/>
          </a:ln>
        </p:spPr>
        <p:txBody>
          <a:bodyPr spcFirstLastPara="1" wrap="square" lIns="86175" tIns="86175" rIns="86175" bIns="8617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h32391bf9fbab42da_3_0:notes"/>
          <p:cNvSpPr txBox="1">
            <a:spLocks noGrp="1"/>
          </p:cNvSpPr>
          <p:nvPr>
            <p:ph type="sldNum" idx="12"/>
          </p:nvPr>
        </p:nvSpPr>
        <p:spPr>
          <a:xfrm>
            <a:off x="3887391" y="8685894"/>
            <a:ext cx="2970600" cy="458100"/>
          </a:xfrm>
          <a:prstGeom prst="rect">
            <a:avLst/>
          </a:prstGeom>
          <a:noFill/>
          <a:ln>
            <a:noFill/>
          </a:ln>
        </p:spPr>
        <p:txBody>
          <a:bodyPr spcFirstLastPara="1" wrap="square" lIns="18600" tIns="0" rIns="18600" bIns="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fld id="{00000000-1234-1234-1234-123412341234}" type="slidenum">
              <a:rPr kumimoji="0" lang="en"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900"/>
                <a:buFont typeface="Times New Roman"/>
                <a:buNone/>
                <a:tabLst/>
                <a:defRPr/>
              </a:pPr>
              <a:t>21</a:t>
            </a:fld>
            <a:endParaRPr kumimoji="0" sz="900" b="0" i="1"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461" name="Google Shape;461;h32391bf9fbab42da_3_0:notes"/>
          <p:cNvSpPr>
            <a:spLocks noGrp="1" noRot="1" noChangeAspect="1"/>
          </p:cNvSpPr>
          <p:nvPr>
            <p:ph type="sldImg" idx="2"/>
          </p:nvPr>
        </p:nvSpPr>
        <p:spPr>
          <a:xfrm>
            <a:off x="392113" y="690563"/>
            <a:ext cx="6073775" cy="34178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2" name="Google Shape;462;h32391bf9fbab42da_3_0:notes"/>
          <p:cNvSpPr txBox="1">
            <a:spLocks noGrp="1"/>
          </p:cNvSpPr>
          <p:nvPr>
            <p:ph type="body" idx="1"/>
          </p:nvPr>
        </p:nvSpPr>
        <p:spPr>
          <a:xfrm>
            <a:off x="915293" y="4340679"/>
            <a:ext cx="5027400" cy="4116900"/>
          </a:xfrm>
          <a:prstGeom prst="rect">
            <a:avLst/>
          </a:prstGeom>
          <a:noFill/>
          <a:ln>
            <a:noFill/>
          </a:ln>
        </p:spPr>
        <p:txBody>
          <a:bodyPr spcFirstLastPara="1" wrap="square" lIns="91400" tIns="46475" rIns="91400" bIns="46475" anchor="t" anchorCtr="0">
            <a:noAutofit/>
          </a:bodyPr>
          <a:lstStyle/>
          <a:p>
            <a:pPr marL="0" lvl="0" indent="0" algn="l" rtl="0">
              <a:lnSpc>
                <a:spcPct val="100000"/>
              </a:lnSpc>
              <a:spcBef>
                <a:spcPts val="0"/>
              </a:spcBef>
              <a:spcAft>
                <a:spcPts val="0"/>
              </a:spcAft>
              <a:buClr>
                <a:schemeClr val="dk1"/>
              </a:buClr>
              <a:buSzPts val="1300"/>
              <a:buFont typeface="Arial"/>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fbe22b0cda_1_0:notes"/>
          <p:cNvSpPr>
            <a:spLocks noGrp="1" noRot="1" noChangeAspect="1"/>
          </p:cNvSpPr>
          <p:nvPr>
            <p:ph type="sldImg" idx="2"/>
          </p:nvPr>
        </p:nvSpPr>
        <p:spPr>
          <a:xfrm>
            <a:off x="311150" y="652463"/>
            <a:ext cx="5807075" cy="32670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
            <a:headEnd type="none" w="sm" len="sm"/>
            <a:tailEnd type="none" w="sm" len="sm"/>
          </a:ln>
        </p:spPr>
      </p:sp>
      <p:sp>
        <p:nvSpPr>
          <p:cNvPr id="474" name="Google Shape;474;g3fbe22b0cda_1_0:notes"/>
          <p:cNvSpPr txBox="1">
            <a:spLocks noGrp="1"/>
          </p:cNvSpPr>
          <p:nvPr>
            <p:ph type="body" idx="1"/>
          </p:nvPr>
        </p:nvSpPr>
        <p:spPr>
          <a:xfrm>
            <a:off x="642938" y="4136571"/>
            <a:ext cx="5143500" cy="3918900"/>
          </a:xfrm>
          <a:prstGeom prst="rect">
            <a:avLst/>
          </a:prstGeom>
          <a:noFill/>
          <a:ln>
            <a:noFill/>
          </a:ln>
        </p:spPr>
        <p:txBody>
          <a:bodyPr spcFirstLastPara="1" wrap="square" lIns="86175" tIns="86175" rIns="86175" bIns="86175"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 min</a:t>
            </a:r>
          </a:p>
        </p:txBody>
      </p:sp>
      <p:sp>
        <p:nvSpPr>
          <p:cNvPr id="4" name="Slide Number Placeholder 3"/>
          <p:cNvSpPr>
            <a:spLocks noGrp="1"/>
          </p:cNvSpPr>
          <p:nvPr>
            <p:ph type="sldNum" sz="quarter" idx="5"/>
          </p:nvPr>
        </p:nvSpPr>
        <p:spPr/>
        <p:txBody>
          <a:bodyPr/>
          <a:lstStyle/>
          <a:p>
            <a:fld id="{2ED165DB-0391-2242-BAEE-4CF6E68389F1}" type="slidenum">
              <a:rPr lang="en-US" smtClean="0"/>
              <a:pPr/>
              <a:t>23</a:t>
            </a:fld>
            <a:endParaRPr lang="en-US"/>
          </a:p>
        </p:txBody>
      </p:sp>
    </p:spTree>
    <p:extLst>
      <p:ext uri="{BB962C8B-B14F-4D97-AF65-F5344CB8AC3E}">
        <p14:creationId xmlns:p14="http://schemas.microsoft.com/office/powerpoint/2010/main" val="707173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a thread by CA first]</a:t>
            </a:r>
          </a:p>
          <a:p>
            <a:r>
              <a:rPr lang="en-US" dirty="0"/>
              <a:t>Put a few key things you want to learn in the #lecture slack channel.</a:t>
            </a:r>
          </a:p>
          <a:p>
            <a:endParaRPr lang="en-US" dirty="0"/>
          </a:p>
          <a:p>
            <a:r>
              <a:rPr lang="en-US" dirty="0"/>
              <a:t>For all </a:t>
            </a:r>
            <a:r>
              <a:rPr lang="en-US" b="1" dirty="0"/>
              <a:t>DURING</a:t>
            </a:r>
            <a:r>
              <a:rPr lang="en-US" dirty="0"/>
              <a:t> lecture activities and questions use the #lecture slack channel so we can see them. For questions </a:t>
            </a:r>
            <a:r>
              <a:rPr lang="en-US" b="1" dirty="0"/>
              <a:t>outside</a:t>
            </a:r>
            <a:r>
              <a:rPr lang="en-US" dirty="0"/>
              <a:t> of lecture time, use the #q-and-a channel.</a:t>
            </a:r>
          </a:p>
          <a:p>
            <a:endParaRPr lang="en-US" dirty="0"/>
          </a:p>
          <a:p>
            <a:r>
              <a:rPr lang="en-US" dirty="0"/>
              <a:t>We will go through them really quickly now but we will come back to you with a brief content analysis next time</a:t>
            </a:r>
          </a:p>
          <a:p>
            <a:r>
              <a:rPr lang="en-US" dirty="0"/>
              <a:t>take 2 minutes</a:t>
            </a:r>
          </a:p>
          <a:p>
            <a:endParaRPr lang="en-US" dirty="0"/>
          </a:p>
          <a:p>
            <a:r>
              <a:rPr lang="en-US" b="1" dirty="0"/>
              <a:t>[should be at around 30 min this year – otherwise speed up a lot]</a:t>
            </a:r>
          </a:p>
          <a:p>
            <a:r>
              <a:rPr lang="en-US" b="1" dirty="0"/>
              <a:t>Got here at 32 min</a:t>
            </a:r>
          </a:p>
        </p:txBody>
      </p:sp>
      <p:sp>
        <p:nvSpPr>
          <p:cNvPr id="4" name="Slide Number Placeholder 3"/>
          <p:cNvSpPr>
            <a:spLocks noGrp="1"/>
          </p:cNvSpPr>
          <p:nvPr>
            <p:ph type="sldNum" sz="quarter" idx="5"/>
          </p:nvPr>
        </p:nvSpPr>
        <p:spPr/>
        <p:txBody>
          <a:bodyPr/>
          <a:lstStyle/>
          <a:p>
            <a:fld id="{2ED165DB-0391-2242-BAEE-4CF6E68389F1}" type="slidenum">
              <a:rPr lang="en-US" smtClean="0"/>
              <a:pPr/>
              <a:t>24</a:t>
            </a:fld>
            <a:endParaRPr lang="en-US"/>
          </a:p>
        </p:txBody>
      </p:sp>
    </p:spTree>
    <p:extLst>
      <p:ext uri="{BB962C8B-B14F-4D97-AF65-F5344CB8AC3E}">
        <p14:creationId xmlns:p14="http://schemas.microsoft.com/office/powerpoint/2010/main" val="4049205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already gotten through who we are. Now I want to motivate why User Experience Design is very important, what our approach to design is and then give an overview of what you will learn in the course </a:t>
            </a:r>
          </a:p>
          <a:p>
            <a:r>
              <a:rPr lang="en-US" dirty="0"/>
              <a:t>AI exercise</a:t>
            </a:r>
          </a:p>
          <a:p>
            <a:r>
              <a:rPr lang="en-US" dirty="0"/>
              <a:t>Then talk about how the project will be structured.</a:t>
            </a:r>
          </a:p>
          <a:p>
            <a:r>
              <a:rPr lang="en-US" dirty="0"/>
              <a:t>We will end with some course policies.</a:t>
            </a:r>
          </a:p>
          <a:p>
            <a:endParaRPr lang="en-US" dirty="0"/>
          </a:p>
        </p:txBody>
      </p:sp>
      <p:sp>
        <p:nvSpPr>
          <p:cNvPr id="4" name="Slide Number Placeholder 3"/>
          <p:cNvSpPr>
            <a:spLocks noGrp="1"/>
          </p:cNvSpPr>
          <p:nvPr>
            <p:ph type="sldNum" sz="quarter" idx="10"/>
          </p:nvPr>
        </p:nvSpPr>
        <p:spPr/>
        <p:txBody>
          <a:bodyPr/>
          <a:lstStyle/>
          <a:p>
            <a:fld id="{7EB6644B-06C0-A243-97D6-58C5EF5D6DB2}" type="slidenum">
              <a:rPr lang="en-US" smtClean="0"/>
              <a:pPr/>
              <a:t>25</a:t>
            </a:fld>
            <a:endParaRPr lang="en-US"/>
          </a:p>
        </p:txBody>
      </p:sp>
    </p:spTree>
    <p:extLst>
      <p:ext uri="{BB962C8B-B14F-4D97-AF65-F5344CB8AC3E}">
        <p14:creationId xmlns:p14="http://schemas.microsoft.com/office/powerpoint/2010/main" val="4134533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685800"/>
            <a:ext cx="7315200" cy="4114800"/>
          </a:xfrm>
        </p:spPr>
      </p:sp>
      <p:sp>
        <p:nvSpPr>
          <p:cNvPr id="3" name="Notes Placeholder 2"/>
          <p:cNvSpPr>
            <a:spLocks noGrp="1"/>
          </p:cNvSpPr>
          <p:nvPr>
            <p:ph type="body" idx="1"/>
          </p:nvPr>
        </p:nvSpPr>
        <p:spPr/>
        <p:txBody>
          <a:bodyPr/>
          <a:lstStyle/>
          <a:p>
            <a:r>
              <a:rPr lang="en-US" b="1" dirty="0"/>
              <a:t>You might think with the rise of AI, we need less User Interface or User Experience Design. I’ll argue it is the opposite.</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[ADVANCE]</a:t>
            </a:r>
            <a:endParaRPr lang="en-US" b="1" dirty="0"/>
          </a:p>
          <a:p>
            <a:r>
              <a:rPr lang="en-US" b="1" dirty="0"/>
              <a:t>Lots in algorithms of AI</a:t>
            </a:r>
            <a:r>
              <a:rPr lang="en-US" dirty="0"/>
              <a:t>, especially computer vision.</a:t>
            </a:r>
          </a:p>
          <a:p>
            <a:r>
              <a:rPr lang="en-US" dirty="0"/>
              <a:t>[ADVANCE]</a:t>
            </a:r>
          </a:p>
          <a:p>
            <a:r>
              <a:rPr lang="en-US" dirty="0"/>
              <a:t>But what should the user see on the dashboard?</a:t>
            </a:r>
          </a:p>
          <a:p>
            <a:r>
              <a:rPr lang="en-US" dirty="0"/>
              <a:t>How should they control it from the large display screen?</a:t>
            </a:r>
          </a:p>
          <a:p>
            <a:r>
              <a:rPr lang="en-US" dirty="0"/>
              <a:t>[ADVANCE]</a:t>
            </a:r>
          </a:p>
          <a:p>
            <a:r>
              <a:rPr lang="en-US" dirty="0"/>
              <a:t>What happens when things go wrong? Which they will (and already have)?</a:t>
            </a:r>
          </a:p>
          <a:p>
            <a:endParaRPr lang="en-US" dirty="0"/>
          </a:p>
        </p:txBody>
      </p:sp>
      <p:sp>
        <p:nvSpPr>
          <p:cNvPr id="4" name="Slide Number Placeholder 3"/>
          <p:cNvSpPr>
            <a:spLocks noGrp="1"/>
          </p:cNvSpPr>
          <p:nvPr>
            <p:ph type="sldNum" sz="quarter" idx="10"/>
          </p:nvPr>
        </p:nvSpPr>
        <p:spPr/>
        <p:txBody>
          <a:bodyPr/>
          <a:lstStyle/>
          <a:p>
            <a:fld id="{7EB6644B-06C0-A243-97D6-58C5EF5D6DB2}" type="slidenum">
              <a:rPr lang="en-US" smtClean="0"/>
              <a:pPr/>
              <a:t>26</a:t>
            </a:fld>
            <a:endParaRPr lang="en-US"/>
          </a:p>
        </p:txBody>
      </p:sp>
    </p:spTree>
    <p:extLst>
      <p:ext uri="{BB962C8B-B14F-4D97-AF65-F5344CB8AC3E}">
        <p14:creationId xmlns:p14="http://schemas.microsoft.com/office/powerpoint/2010/main" val="1250325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685800"/>
            <a:ext cx="7315200" cy="4114800"/>
          </a:xfrm>
        </p:spPr>
      </p:sp>
      <p:sp>
        <p:nvSpPr>
          <p:cNvPr id="3" name="Notes Placeholder 2"/>
          <p:cNvSpPr>
            <a:spLocks noGrp="1"/>
          </p:cNvSpPr>
          <p:nvPr>
            <p:ph type="body" idx="1"/>
          </p:nvPr>
        </p:nvSpPr>
        <p:spPr/>
        <p:txBody>
          <a:bodyPr/>
          <a:lstStyle/>
          <a:p>
            <a:r>
              <a:rPr lang="en-US" dirty="0"/>
              <a:t>These let us easily speak to our devices.</a:t>
            </a:r>
          </a:p>
          <a:p>
            <a:r>
              <a:rPr lang="en-US" dirty="0"/>
              <a:t>[ADVANCE]</a:t>
            </a:r>
          </a:p>
          <a:p>
            <a:r>
              <a:rPr lang="en-US" dirty="0"/>
              <a:t>How many of you have one of these at home with your parents or in your dorm or apartment?</a:t>
            </a:r>
          </a:p>
          <a:p>
            <a:r>
              <a:rPr lang="en-US" dirty="0"/>
              <a:t>[ADVANCE]</a:t>
            </a:r>
          </a:p>
          <a:p>
            <a:r>
              <a:rPr lang="en-US" dirty="0"/>
              <a:t>But as of now the c</a:t>
            </a:r>
            <a:r>
              <a:rPr lang="en-US" b="1" dirty="0"/>
              <a:t>onversations are unnatural. </a:t>
            </a:r>
            <a:r>
              <a:rPr lang="en-US" dirty="0"/>
              <a:t>How do we make them more natural?</a:t>
            </a:r>
          </a:p>
          <a:p>
            <a:r>
              <a:rPr lang="en-US" dirty="0"/>
              <a:t>As they fit in with more of our computing ecosystem (</a:t>
            </a:r>
            <a:r>
              <a:rPr lang="en-US" dirty="0" err="1"/>
              <a:t>e.g</a:t>
            </a:r>
            <a:r>
              <a:rPr lang="en-US" dirty="0"/>
              <a:t>, the echo show with a screen and touch input or even computer vision), </a:t>
            </a:r>
          </a:p>
          <a:p>
            <a:r>
              <a:rPr lang="en-US" dirty="0"/>
              <a:t>[ADVANCE]</a:t>
            </a:r>
          </a:p>
          <a:p>
            <a:r>
              <a:rPr lang="en-US" dirty="0"/>
              <a:t>how do we design this multimodal input and output?</a:t>
            </a:r>
          </a:p>
        </p:txBody>
      </p:sp>
      <p:sp>
        <p:nvSpPr>
          <p:cNvPr id="4" name="Slide Number Placeholder 3"/>
          <p:cNvSpPr>
            <a:spLocks noGrp="1"/>
          </p:cNvSpPr>
          <p:nvPr>
            <p:ph type="sldNum" sz="quarter" idx="10"/>
          </p:nvPr>
        </p:nvSpPr>
        <p:spPr/>
        <p:txBody>
          <a:bodyPr/>
          <a:lstStyle/>
          <a:p>
            <a:fld id="{7EB6644B-06C0-A243-97D6-58C5EF5D6DB2}" type="slidenum">
              <a:rPr lang="en-US" smtClean="0"/>
              <a:pPr/>
              <a:t>27</a:t>
            </a:fld>
            <a:endParaRPr lang="en-US"/>
          </a:p>
        </p:txBody>
      </p:sp>
    </p:spTree>
    <p:extLst>
      <p:ext uri="{BB962C8B-B14F-4D97-AF65-F5344CB8AC3E}">
        <p14:creationId xmlns:p14="http://schemas.microsoft.com/office/powerpoint/2010/main" val="2303496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685800"/>
            <a:ext cx="7315200" cy="4114800"/>
          </a:xfrm>
        </p:spPr>
      </p:sp>
      <p:sp>
        <p:nvSpPr>
          <p:cNvPr id="3" name="Notes Placeholder 2"/>
          <p:cNvSpPr>
            <a:spLocks noGrp="1"/>
          </p:cNvSpPr>
          <p:nvPr>
            <p:ph type="body" idx="1"/>
          </p:nvPr>
        </p:nvSpPr>
        <p:spPr/>
        <p:txBody>
          <a:bodyPr/>
          <a:lstStyle/>
          <a:p>
            <a:r>
              <a:rPr lang="en-US" dirty="0"/>
              <a:t>Studies are starting to show AI-based skin cancer detection is close to that of an expert. </a:t>
            </a:r>
            <a:br>
              <a:rPr lang="en-US" dirty="0"/>
            </a:br>
            <a:r>
              <a:rPr lang="en-US" dirty="0"/>
              <a:t>[ADVANCE]</a:t>
            </a:r>
          </a:p>
          <a:p>
            <a:r>
              <a:rPr lang="en-US" dirty="0"/>
              <a:t>What if it is only 45% confident in its answer? What if it is 90% confident?</a:t>
            </a:r>
          </a:p>
          <a:p>
            <a:r>
              <a:rPr lang="en-US" dirty="0"/>
              <a:t>What is appropriate to show the patient?</a:t>
            </a:r>
          </a:p>
          <a:p>
            <a:r>
              <a:rPr lang="en-US" dirty="0"/>
              <a:t>[ADVANCE]</a:t>
            </a:r>
          </a:p>
          <a:p>
            <a:r>
              <a:rPr lang="en-US" dirty="0"/>
              <a:t>What is appropriate to show to the doctor?</a:t>
            </a:r>
          </a:p>
          <a:p>
            <a:r>
              <a:rPr lang="en-US" dirty="0"/>
              <a:t>[ADVANCE]</a:t>
            </a:r>
          </a:p>
          <a:p>
            <a:r>
              <a:rPr lang="en-US" b="0" dirty="0"/>
              <a:t>These are some of the </a:t>
            </a:r>
            <a:r>
              <a:rPr lang="en-US" b="1" dirty="0"/>
              <a:t>issues</a:t>
            </a:r>
            <a:r>
              <a:rPr lang="en-US" b="0" dirty="0"/>
              <a:t> that you will start to be thinking about as you create applications and interfaces that use AI and Machine Learning. Are there </a:t>
            </a:r>
            <a:r>
              <a:rPr lang="en-US" b="1" dirty="0"/>
              <a:t>design patterns </a:t>
            </a:r>
            <a:r>
              <a:rPr lang="en-US" b="0" dirty="0"/>
              <a:t>we can apply across different applications?</a:t>
            </a:r>
          </a:p>
          <a:p>
            <a:endParaRPr lang="en-US" dirty="0"/>
          </a:p>
          <a:p>
            <a:r>
              <a:rPr lang="en-US" dirty="0"/>
              <a:t>Image from https://</a:t>
            </a:r>
            <a:r>
              <a:rPr lang="en-US" dirty="0" err="1"/>
              <a:t>www.zwivel.com</a:t>
            </a:r>
            <a:r>
              <a:rPr lang="en-US" dirty="0"/>
              <a:t>/blog/wp-content/uploads/2017/03/skinvision2.jpg</a:t>
            </a:r>
          </a:p>
          <a:p>
            <a:endParaRPr lang="en-US" dirty="0"/>
          </a:p>
        </p:txBody>
      </p:sp>
      <p:sp>
        <p:nvSpPr>
          <p:cNvPr id="4" name="Slide Number Placeholder 3"/>
          <p:cNvSpPr>
            <a:spLocks noGrp="1"/>
          </p:cNvSpPr>
          <p:nvPr>
            <p:ph type="sldNum" sz="quarter" idx="10"/>
          </p:nvPr>
        </p:nvSpPr>
        <p:spPr/>
        <p:txBody>
          <a:bodyPr/>
          <a:lstStyle/>
          <a:p>
            <a:fld id="{7EB6644B-06C0-A243-97D6-58C5EF5D6DB2}" type="slidenum">
              <a:rPr lang="en-US" smtClean="0"/>
              <a:pPr/>
              <a:t>28</a:t>
            </a:fld>
            <a:endParaRPr lang="en-US"/>
          </a:p>
        </p:txBody>
      </p:sp>
    </p:spTree>
    <p:extLst>
      <p:ext uri="{BB962C8B-B14F-4D97-AF65-F5344CB8AC3E}">
        <p14:creationId xmlns:p14="http://schemas.microsoft.com/office/powerpoint/2010/main" val="2174124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20725"/>
            <a:ext cx="2513012" cy="1414463"/>
          </a:xfrm>
        </p:spPr>
      </p:sp>
      <p:sp>
        <p:nvSpPr>
          <p:cNvPr id="3" name="Notes Placeholder 2"/>
          <p:cNvSpPr>
            <a:spLocks noGrp="1"/>
          </p:cNvSpPr>
          <p:nvPr>
            <p:ph type="body" idx="1"/>
          </p:nvPr>
        </p:nvSpPr>
        <p:spPr/>
        <p:txBody>
          <a:bodyPr/>
          <a:lstStyle/>
          <a:p>
            <a:r>
              <a:rPr lang="en-US" b="0" dirty="0"/>
              <a:t>These are the type of challenges I hope for you to raise in this class through the lectures &amp; your projects.</a:t>
            </a:r>
          </a:p>
          <a:p>
            <a:r>
              <a:rPr lang="en-US" b="0" dirty="0"/>
              <a:t>What is our approach?</a:t>
            </a:r>
          </a:p>
          <a:p>
            <a:r>
              <a:rPr lang="en-US" b="0" dirty="0"/>
              <a:t>You need to find a </a:t>
            </a:r>
            <a:r>
              <a:rPr lang="en-US" b="0" baseline="0" dirty="0"/>
              <a:t>balance between:</a:t>
            </a:r>
          </a:p>
          <a:p>
            <a:r>
              <a:rPr lang="en-US" b="0" baseline="0" dirty="0"/>
              <a:t>   design &amp; technology, human-centered approaches &amp; CS approaches </a:t>
            </a:r>
          </a:p>
          <a:p>
            <a:endParaRPr lang="en-US" b="0" baseline="0" dirty="0"/>
          </a:p>
          <a:p>
            <a:r>
              <a:rPr lang="en-US" b="0" baseline="0" dirty="0"/>
              <a:t>Especially now HCI needs to find a balance between careful controlled experiments of existing technologies or minor tweaks on technology and building major new systems that can solve important world problems.</a:t>
            </a:r>
          </a:p>
          <a:p>
            <a:endParaRPr lang="en-US" baseline="0" dirty="0"/>
          </a:p>
        </p:txBody>
      </p:sp>
      <p:sp>
        <p:nvSpPr>
          <p:cNvPr id="4" name="Slide Number Placeholder 3"/>
          <p:cNvSpPr>
            <a:spLocks noGrp="1"/>
          </p:cNvSpPr>
          <p:nvPr>
            <p:ph type="sldNum" sz="quarter" idx="10"/>
          </p:nvPr>
        </p:nvSpPr>
        <p:spPr/>
        <p:txBody>
          <a:bodyPr/>
          <a:lstStyle/>
          <a:p>
            <a:fld id="{BB774227-0107-4F44-AE45-A2676C9FD366}" type="slidenum">
              <a:rPr lang="en-US" smtClean="0"/>
              <a:t>29</a:t>
            </a:fld>
            <a:endParaRPr lang="en-US"/>
          </a:p>
        </p:txBody>
      </p:sp>
      <p:sp>
        <p:nvSpPr>
          <p:cNvPr id="5" name="Date Placeholder 4"/>
          <p:cNvSpPr>
            <a:spLocks noGrp="1"/>
          </p:cNvSpPr>
          <p:nvPr>
            <p:ph type="dt" idx="11"/>
          </p:nvPr>
        </p:nvSpPr>
        <p:spPr/>
        <p:txBody>
          <a:bodyPr/>
          <a:lstStyle/>
          <a:p>
            <a:pPr>
              <a:defRPr/>
            </a:pPr>
            <a:r>
              <a:rPr lang="en-US"/>
              <a:t>November 10, 2015</a:t>
            </a:r>
          </a:p>
        </p:txBody>
      </p:sp>
    </p:spTree>
    <p:extLst>
      <p:ext uri="{BB962C8B-B14F-4D97-AF65-F5344CB8AC3E}">
        <p14:creationId xmlns:p14="http://schemas.microsoft.com/office/powerpoint/2010/main" val="2489656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04BD7E51-60C4-FF48-A3B1-F21911C2BFD6}" type="slidenum">
              <a:rPr lang="en-US" sz="1000"/>
              <a:pPr/>
              <a:t>30</a:t>
            </a:fld>
            <a:endParaRPr lang="en-US" sz="1000"/>
          </a:p>
        </p:txBody>
      </p:sp>
      <p:sp>
        <p:nvSpPr>
          <p:cNvPr id="87043" name="Rectangle 2"/>
          <p:cNvSpPr>
            <a:spLocks noGrp="1" noRot="1" noChangeAspect="1" noChangeArrowheads="1" noTextEdit="1"/>
          </p:cNvSpPr>
          <p:nvPr>
            <p:ph type="sldImg"/>
          </p:nvPr>
        </p:nvSpPr>
        <p:spPr>
          <a:xfrm>
            <a:off x="469900" y="725488"/>
            <a:ext cx="6376988" cy="3587750"/>
          </a:xfrm>
          <a:ln cap="flat"/>
        </p:spPr>
      </p:sp>
      <p:sp>
        <p:nvSpPr>
          <p:cNvPr id="870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8633" tIns="50960" rIns="98633" bIns="50960"/>
          <a:lstStyle/>
          <a:p>
            <a:r>
              <a:rPr lang="en-US" dirty="0"/>
              <a:t>Our approach to design</a:t>
            </a:r>
          </a:p>
          <a:p>
            <a:r>
              <a:rPr lang="en-US" dirty="0"/>
              <a:t>[ADVANCE]</a:t>
            </a:r>
          </a:p>
          <a:p>
            <a:r>
              <a:rPr lang="en-US" dirty="0"/>
              <a:t>First we need to understand humans, both humans in general (their cognitive and motor abilities) and the particular people or users that we are designing for. </a:t>
            </a:r>
          </a:p>
          <a:p>
            <a:r>
              <a:rPr lang="en-US" dirty="0"/>
              <a:t>[ADVANCE]</a:t>
            </a:r>
          </a:p>
          <a:p>
            <a:r>
              <a:rPr lang="en-US" dirty="0"/>
              <a:t>Next we need to understand their tasks &amp; activities. Tasks are low-level and activities are high-level. Examples:</a:t>
            </a:r>
          </a:p>
          <a:p>
            <a:pPr lvl="1"/>
            <a:r>
              <a:rPr lang="en-US" dirty="0"/>
              <a:t>activity: learning history</a:t>
            </a:r>
          </a:p>
          <a:p>
            <a:pPr lvl="1"/>
            <a:r>
              <a:rPr lang="en-US" dirty="0"/>
              <a:t>high level task: writing a paper or drawing a picture</a:t>
            </a:r>
          </a:p>
          <a:p>
            <a:pPr lvl="1"/>
            <a:r>
              <a:rPr lang="en-US" dirty="0"/>
              <a:t>low level task or operation): copying a word from one paragraph to another or coloring a line</a:t>
            </a:r>
          </a:p>
          <a:p>
            <a:r>
              <a:rPr lang="en-US" dirty="0"/>
              <a:t>[ADVANCE]</a:t>
            </a:r>
          </a:p>
          <a:p>
            <a:r>
              <a:rPr lang="en-US" dirty="0"/>
              <a:t>We also need to understand the technology that our particular set of users already have and what we might bring to them.</a:t>
            </a:r>
          </a:p>
          <a:p>
            <a:r>
              <a:rPr lang="en-US" dirty="0"/>
              <a:t>[ADVANCE]</a:t>
            </a:r>
          </a:p>
          <a:p>
            <a:r>
              <a:rPr lang="en-US" dirty="0"/>
              <a:t>Finally, this is all situated in a family, organization, or society and those issues and relationships have to be considered.</a:t>
            </a:r>
          </a:p>
        </p:txBody>
      </p:sp>
    </p:spTree>
    <p:extLst>
      <p:ext uri="{BB962C8B-B14F-4D97-AF65-F5344CB8AC3E}">
        <p14:creationId xmlns:p14="http://schemas.microsoft.com/office/powerpoint/2010/main" val="12184007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725488"/>
            <a:ext cx="6376988" cy="3587750"/>
          </a:xfrm>
        </p:spPr>
      </p:sp>
      <p:sp>
        <p:nvSpPr>
          <p:cNvPr id="3" name="Notes Placeholder 2"/>
          <p:cNvSpPr>
            <a:spLocks noGrp="1"/>
          </p:cNvSpPr>
          <p:nvPr>
            <p:ph type="body" idx="1"/>
          </p:nvPr>
        </p:nvSpPr>
        <p:spPr/>
        <p:txBody>
          <a:bodyPr/>
          <a:lstStyle/>
          <a:p>
            <a:r>
              <a:rPr lang="en-US" dirty="0"/>
              <a:t>We will organize our</a:t>
            </a:r>
            <a:r>
              <a:rPr lang="en-US" baseline="0" dirty="0"/>
              <a:t> work in CS147 with  the Design Thinking Process popularized by the design firm </a:t>
            </a:r>
            <a:r>
              <a:rPr lang="en-US" baseline="0" dirty="0" err="1"/>
              <a:t>ideo</a:t>
            </a:r>
            <a:r>
              <a:rPr lang="en-US" baseline="0" dirty="0"/>
              <a:t> and the Stanford </a:t>
            </a:r>
            <a:r>
              <a:rPr lang="en-US" baseline="0" dirty="0" err="1"/>
              <a:t>d.school</a:t>
            </a:r>
            <a:endParaRPr lang="en-US" baseline="0" dirty="0"/>
          </a:p>
          <a:p>
            <a:endParaRPr lang="en-US" baseline="0" dirty="0"/>
          </a:p>
          <a:p>
            <a:r>
              <a:rPr lang="en-US" baseline="0" dirty="0"/>
              <a:t>This isn’t a perfect design process, and it is one of many. But it is good and there are good tools to go along with it. And if you follow this process, you aren't necessarily going to end up with good things. The idea is for you to see problems and potential solutions with a different lens then you would otherwise. This process, especially the empathy, define, and ideate stages helps you to do that.</a:t>
            </a:r>
          </a:p>
          <a:p>
            <a:r>
              <a:rPr lang="en-US" dirty="0"/>
              <a:t>[ADVANCE]</a:t>
            </a:r>
          </a:p>
          <a:p>
            <a:r>
              <a:rPr lang="en-US" dirty="0"/>
              <a:t>What is MISSING from this diagram?</a:t>
            </a:r>
          </a:p>
          <a:p>
            <a:r>
              <a:rPr lang="en-US" dirty="0"/>
              <a:t>[ADVANCE]</a:t>
            </a:r>
          </a:p>
          <a:p>
            <a:r>
              <a:rPr lang="en-US" dirty="0"/>
              <a:t>In a real design process you will make these repetitive or backward steps. We won’t in this class simply because we don’t have time. Some top teams will choose to do some on their own. NOT REQUIRED.</a:t>
            </a:r>
          </a:p>
        </p:txBody>
      </p:sp>
      <p:sp>
        <p:nvSpPr>
          <p:cNvPr id="4" name="Slide Number Placeholder 3"/>
          <p:cNvSpPr>
            <a:spLocks noGrp="1"/>
          </p:cNvSpPr>
          <p:nvPr>
            <p:ph type="sldNum" sz="quarter" idx="10"/>
          </p:nvPr>
        </p:nvSpPr>
        <p:spPr/>
        <p:txBody>
          <a:bodyPr/>
          <a:lstStyle/>
          <a:p>
            <a:fld id="{7EB6644B-06C0-A243-97D6-58C5EF5D6DB2}" type="slidenum">
              <a:rPr lang="en-US" smtClean="0"/>
              <a:pPr/>
              <a:t>31</a:t>
            </a:fld>
            <a:endParaRPr lang="en-US"/>
          </a:p>
        </p:txBody>
      </p:sp>
    </p:spTree>
    <p:extLst>
      <p:ext uri="{BB962C8B-B14F-4D97-AF65-F5344CB8AC3E}">
        <p14:creationId xmlns:p14="http://schemas.microsoft.com/office/powerpoint/2010/main" val="40616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7F04E-8490-5FC7-8086-6DB2DA6AB5BE}"/>
            </a:ext>
          </a:extLst>
        </p:cNvPr>
        <p:cNvGrpSpPr/>
        <p:nvPr/>
      </p:nvGrpSpPr>
      <p:grpSpPr>
        <a:xfrm>
          <a:off x="0" y="0"/>
          <a:ext cx="0" cy="0"/>
          <a:chOff x="0" y="0"/>
          <a:chExt cx="0" cy="0"/>
        </a:xfrm>
      </p:grpSpPr>
      <p:sp>
        <p:nvSpPr>
          <p:cNvPr id="92162" name="Rectangle 7">
            <a:extLst>
              <a:ext uri="{FF2B5EF4-FFF2-40B4-BE49-F238E27FC236}">
                <a16:creationId xmlns:a16="http://schemas.microsoft.com/office/drawing/2014/main" id="{F12C6F2D-C6BE-7206-77A5-498406FE42DC}"/>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F22AFF58-C3F6-F54C-9561-1FBEB3FF4C17}" type="slidenum">
              <a:rPr lang="en-US" sz="1000"/>
              <a:pPr/>
              <a:t>32</a:t>
            </a:fld>
            <a:endParaRPr lang="en-US" sz="1000"/>
          </a:p>
        </p:txBody>
      </p:sp>
      <p:sp>
        <p:nvSpPr>
          <p:cNvPr id="92163" name="Rectangle 2">
            <a:extLst>
              <a:ext uri="{FF2B5EF4-FFF2-40B4-BE49-F238E27FC236}">
                <a16:creationId xmlns:a16="http://schemas.microsoft.com/office/drawing/2014/main" id="{450B3522-2F79-98A5-5A46-F7B3E39CCCD5}"/>
              </a:ext>
            </a:extLst>
          </p:cNvPr>
          <p:cNvSpPr>
            <a:spLocks noGrp="1" noRot="1" noChangeAspect="1" noChangeArrowheads="1" noTextEdit="1"/>
          </p:cNvSpPr>
          <p:nvPr>
            <p:ph type="sldImg"/>
          </p:nvPr>
        </p:nvSpPr>
        <p:spPr>
          <a:ln cap="flat"/>
        </p:spPr>
      </p:sp>
      <p:sp>
        <p:nvSpPr>
          <p:cNvPr id="92164" name="Rectangle 3">
            <a:extLst>
              <a:ext uri="{FF2B5EF4-FFF2-40B4-BE49-F238E27FC236}">
                <a16:creationId xmlns:a16="http://schemas.microsoft.com/office/drawing/2014/main" id="{C510AFAF-824A-6069-12F0-60A87C8203BE}"/>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These are the key steps to designing and building good UIs.</a:t>
            </a:r>
          </a:p>
          <a:p>
            <a:r>
              <a:rPr lang="en-US" dirty="0"/>
              <a:t>These are also the steps we will go through in this course</a:t>
            </a:r>
          </a:p>
        </p:txBody>
      </p:sp>
    </p:spTree>
    <p:extLst>
      <p:ext uri="{BB962C8B-B14F-4D97-AF65-F5344CB8AC3E}">
        <p14:creationId xmlns:p14="http://schemas.microsoft.com/office/powerpoint/2010/main" val="32194532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0CE8601C-65CD-9E4C-8488-96D8CFBDCF8F}" type="slidenum">
              <a:rPr lang="en-US" sz="1000"/>
              <a:pPr/>
              <a:t>33</a:t>
            </a:fld>
            <a:endParaRPr lang="en-US" sz="1000"/>
          </a:p>
        </p:txBody>
      </p:sp>
      <p:sp>
        <p:nvSpPr>
          <p:cNvPr id="94211" name="Rectangle 2"/>
          <p:cNvSpPr>
            <a:spLocks noGrp="1" noRot="1" noChangeAspect="1" noChangeArrowheads="1" noTextEdit="1"/>
          </p:cNvSpPr>
          <p:nvPr>
            <p:ph type="sldImg"/>
          </p:nvPr>
        </p:nvSpPr>
        <p:spPr>
          <a:ln cap="flat"/>
        </p:spPr>
      </p:sp>
      <p:sp>
        <p:nvSpPr>
          <p:cNvPr id="942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A key idea is Iteration.</a:t>
            </a:r>
          </a:p>
          <a:p>
            <a:r>
              <a:rPr lang="en-US" dirty="0"/>
              <a:t>We Design... [ADVANCE] Prototype ... [ADVANCE] Evaluate [ADVANCE]</a:t>
            </a:r>
          </a:p>
          <a:p>
            <a:r>
              <a:rPr lang="en-US" dirty="0"/>
              <a:t>Iteration is a key at the high</a:t>
            </a:r>
            <a:r>
              <a:rPr lang="en-US" baseline="0" dirty="0"/>
              <a:t> levels but also within each of these steps</a:t>
            </a:r>
          </a:p>
          <a:p>
            <a:r>
              <a:rPr lang="en-US" baseline="0" dirty="0"/>
              <a:t>[ADVANCE]</a:t>
            </a:r>
          </a:p>
          <a:p>
            <a:r>
              <a:rPr lang="en-US" sz="1200" kern="1200" dirty="0">
                <a:solidFill>
                  <a:schemeClr val="tx1"/>
                </a:solidFill>
                <a:effectLst/>
                <a:latin typeface="Arial" charset="0"/>
                <a:ea typeface="ＭＳ Ｐゴシック" charset="0"/>
                <a:cs typeface="+mn-cs"/>
              </a:rPr>
              <a:t>Repetition is intentional and is how design judgment is built—this is </a:t>
            </a:r>
            <a:r>
              <a:rPr lang="en-US" sz="1200" b="1" i="1" kern="1200" dirty="0">
                <a:solidFill>
                  <a:schemeClr val="tx1"/>
                </a:solidFill>
                <a:effectLst/>
                <a:latin typeface="Arial" charset="0"/>
                <a:ea typeface="ＭＳ Ｐゴシック" charset="0"/>
                <a:cs typeface="+mn-cs"/>
              </a:rPr>
              <a:t>not</a:t>
            </a:r>
            <a:r>
              <a:rPr lang="en-US" sz="1200" kern="1200" dirty="0">
                <a:solidFill>
                  <a:schemeClr val="tx1"/>
                </a:solidFill>
                <a:effectLst/>
                <a:latin typeface="Arial" charset="0"/>
                <a:ea typeface="ＭＳ Ｐゴシック" charset="0"/>
                <a:cs typeface="+mn-cs"/>
              </a:rPr>
              <a:t> busy work.</a:t>
            </a:r>
            <a:r>
              <a:rPr lang="en-US" dirty="0">
                <a:effectLst/>
              </a:rPr>
              <a:t> </a:t>
            </a:r>
            <a:endParaRPr lang="en-US" dirty="0"/>
          </a:p>
        </p:txBody>
      </p:sp>
    </p:spTree>
    <p:extLst>
      <p:ext uri="{BB962C8B-B14F-4D97-AF65-F5344CB8AC3E}">
        <p14:creationId xmlns:p14="http://schemas.microsoft.com/office/powerpoint/2010/main" val="18975677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295AC89F-5D06-4D42-83AB-9D6D301B2DF3}" type="slidenum">
              <a:rPr lang="en-US" sz="1000"/>
              <a:pPr/>
              <a:t>34</a:t>
            </a:fld>
            <a:endParaRPr lang="en-US" sz="1000"/>
          </a:p>
        </p:txBody>
      </p:sp>
      <p:sp>
        <p:nvSpPr>
          <p:cNvPr id="97283" name="Rectangle 2"/>
          <p:cNvSpPr>
            <a:spLocks noGrp="1" noRot="1" noChangeAspect="1" noChangeArrowheads="1" noTextEdit="1"/>
          </p:cNvSpPr>
          <p:nvPr>
            <p:ph type="sldImg"/>
          </p:nvPr>
        </p:nvSpPr>
        <p:spPr>
          <a:ln cap="flat"/>
        </p:spPr>
      </p:sp>
      <p:sp>
        <p:nvSpPr>
          <p:cNvPr id="9728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200" dirty="0">
                <a:latin typeface="Arial" charset="0"/>
              </a:rPr>
              <a:t>What does usability mean to you?</a:t>
            </a:r>
          </a:p>
          <a:p>
            <a:r>
              <a:rPr lang="en-US" sz="1200" dirty="0">
                <a:latin typeface="Arial" charset="0"/>
              </a:rPr>
              <a:t>[after hearing some ADVANCE for ISO def]</a:t>
            </a:r>
          </a:p>
          <a:p>
            <a:r>
              <a:rPr lang="en-US" sz="1200" dirty="0">
                <a:latin typeface="Arial" charset="0"/>
              </a:rPr>
              <a:t>That is a lot of variables you can specify. </a:t>
            </a:r>
          </a:p>
          <a:p>
            <a:r>
              <a:rPr lang="en-US" sz="1200" dirty="0">
                <a:latin typeface="Arial" charset="0"/>
              </a:rPr>
              <a:t>[ADVANCE]</a:t>
            </a:r>
          </a:p>
          <a:p>
            <a:r>
              <a:rPr lang="en-US" sz="1200" dirty="0">
                <a:latin typeface="Arial" charset="0"/>
              </a:rPr>
              <a:t>Doesn’t mean dry design</a:t>
            </a:r>
          </a:p>
          <a:p>
            <a:r>
              <a:rPr lang="en-US" sz="1200" dirty="0">
                <a:latin typeface="Arial" charset="0"/>
              </a:rPr>
              <a:t>or something that is only good for novices – it all depends on your goals</a:t>
            </a:r>
            <a:endParaRPr lang="en-US" dirty="0"/>
          </a:p>
        </p:txBody>
      </p:sp>
    </p:spTree>
    <p:extLst>
      <p:ext uri="{BB962C8B-B14F-4D97-AF65-F5344CB8AC3E}">
        <p14:creationId xmlns:p14="http://schemas.microsoft.com/office/powerpoint/2010/main" val="38998385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711D99A0-596A-AA47-B4B3-5669840A029B}" type="slidenum">
              <a:rPr lang="en-US" sz="1000"/>
              <a:pPr/>
              <a:t>35</a:t>
            </a:fld>
            <a:endParaRPr lang="en-US" sz="1000"/>
          </a:p>
        </p:txBody>
      </p:sp>
      <p:sp>
        <p:nvSpPr>
          <p:cNvPr id="98307" name="Rectangle 2"/>
          <p:cNvSpPr>
            <a:spLocks noGrp="1" noRot="1" noChangeAspect="1" noChangeArrowheads="1" noTextEdit="1"/>
          </p:cNvSpPr>
          <p:nvPr>
            <p:ph type="sldImg"/>
          </p:nvPr>
        </p:nvSpPr>
        <p:spPr>
          <a:ln cap="flat"/>
        </p:spPr>
      </p:sp>
      <p:sp>
        <p:nvSpPr>
          <p:cNvPr id="9830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b="0" dirty="0"/>
              <a:t>Let’s hear. What are some goals you might have? </a:t>
            </a:r>
          </a:p>
          <a:p>
            <a:r>
              <a:rPr lang="en-US" b="0" dirty="0"/>
              <a:t>[GET SOME FROM CLASS]</a:t>
            </a:r>
          </a:p>
          <a:p>
            <a:r>
              <a:rPr lang="en-US" b="0" dirty="0"/>
              <a:t>[ADVANCE THROUGH MINE]</a:t>
            </a:r>
          </a:p>
          <a:p>
            <a:r>
              <a:rPr lang="en-US" b="0" dirty="0"/>
              <a:t>We are going to ask you to set 2 goals for your project when you get to the low-fi prototype stage and measure how well it meets them and reassess it at a later stage.</a:t>
            </a:r>
          </a:p>
          <a:p>
            <a:endParaRPr lang="en-US" b="0" dirty="0"/>
          </a:p>
        </p:txBody>
      </p:sp>
    </p:spTree>
    <p:extLst>
      <p:ext uri="{BB962C8B-B14F-4D97-AF65-F5344CB8AC3E}">
        <p14:creationId xmlns:p14="http://schemas.microsoft.com/office/powerpoint/2010/main" val="3857887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60EBA895-77C5-D44E-913A-CFF599A78814}" type="slidenum">
              <a:rPr lang="en-US" sz="1000"/>
              <a:pPr/>
              <a:t>36</a:t>
            </a:fld>
            <a:endParaRPr lang="en-US" sz="1000"/>
          </a:p>
        </p:txBody>
      </p:sp>
      <p:sp>
        <p:nvSpPr>
          <p:cNvPr id="99331" name="Rectangle 2"/>
          <p:cNvSpPr>
            <a:spLocks noGrp="1" noRot="1" noChangeAspect="1" noChangeArrowheads="1" noTextEdit="1"/>
          </p:cNvSpPr>
          <p:nvPr>
            <p:ph type="sldImg"/>
          </p:nvPr>
        </p:nvSpPr>
        <p:spPr>
          <a:ln cap="flat"/>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[ADVANCE]</a:t>
            </a:r>
          </a:p>
          <a:p>
            <a:r>
              <a:rPr lang="en-US" dirty="0"/>
              <a:t>We also want to understand how these abilities change over time.</a:t>
            </a:r>
          </a:p>
          <a:p>
            <a:r>
              <a:rPr lang="en-US" dirty="0"/>
              <a:t>Think kids and also older adults.</a:t>
            </a:r>
          </a:p>
          <a:p>
            <a:endParaRPr lang="en-US" dirty="0"/>
          </a:p>
          <a:p>
            <a:r>
              <a:rPr lang="en-US" dirty="0"/>
              <a:t>And… </a:t>
            </a:r>
            <a:r>
              <a:rPr lang="en-US" b="0" i="0" dirty="0">
                <a:solidFill>
                  <a:srgbClr val="1D1C1D"/>
                </a:solidFill>
                <a:effectLst/>
                <a:latin typeface="Slack-Lato"/>
              </a:rPr>
              <a:t>we also want to keep mental health in mind: when building apps that we want people want to use often in the </a:t>
            </a:r>
            <a:r>
              <a:rPr lang="en-US" b="0" i="0" dirty="0" err="1">
                <a:solidFill>
                  <a:srgbClr val="1D1C1D"/>
                </a:solidFill>
                <a:effectLst/>
                <a:latin typeface="Slack-Lato"/>
              </a:rPr>
              <a:t>longterm</a:t>
            </a:r>
            <a:r>
              <a:rPr lang="en-US" b="0" i="0" dirty="0">
                <a:solidFill>
                  <a:srgbClr val="1D1C1D"/>
                </a:solidFill>
                <a:effectLst/>
                <a:latin typeface="Slack-Lato"/>
              </a:rPr>
              <a:t>, that are often social and gamified, we must keep in mind that these designs can also lead to anxiety, negative thoughts, and other mental health issues,</a:t>
            </a:r>
            <a:endParaRPr lang="en-US" dirty="0"/>
          </a:p>
          <a:p>
            <a:r>
              <a:rPr lang="en-US" dirty="0"/>
              <a:t>[ADVANCE]</a:t>
            </a:r>
          </a:p>
          <a:p>
            <a:r>
              <a:rPr lang="en-US" dirty="0"/>
              <a:t>We need to understand the abilities you might have on the job or in your organization – think about skills you may go to school for or get training for in a job.</a:t>
            </a:r>
          </a:p>
          <a:p>
            <a:r>
              <a:rPr lang="en-US" dirty="0"/>
              <a:t>[ADVANCE]</a:t>
            </a:r>
          </a:p>
          <a:p>
            <a:r>
              <a:rPr lang="en-US" dirty="0"/>
              <a:t>We need to keep users involved throughout</a:t>
            </a:r>
          </a:p>
          <a:p>
            <a:endParaRPr lang="en-US" dirty="0"/>
          </a:p>
          <a:p>
            <a:r>
              <a:rPr lang="en-US" dirty="0"/>
              <a:t>But beyond understanding “typical” users, we want to be more inclusive in how we think about this.</a:t>
            </a:r>
          </a:p>
          <a:p>
            <a:r>
              <a:rPr lang="en-US" dirty="0"/>
              <a:t>[ADVANCE]</a:t>
            </a:r>
          </a:p>
        </p:txBody>
      </p:sp>
    </p:spTree>
    <p:extLst>
      <p:ext uri="{BB962C8B-B14F-4D97-AF65-F5344CB8AC3E}">
        <p14:creationId xmlns:p14="http://schemas.microsoft.com/office/powerpoint/2010/main" val="795219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5838" eaLnBrk="0" hangingPunct="0">
              <a:defRPr sz="2400">
                <a:solidFill>
                  <a:schemeClr val="tx1"/>
                </a:solidFill>
                <a:latin typeface="Times New Roman" charset="0"/>
                <a:ea typeface="ＭＳ Ｐゴシック" charset="0"/>
              </a:defRPr>
            </a:lvl1pPr>
            <a:lvl2pPr marL="742950" indent="-285750" defTabSz="985838" eaLnBrk="0" hangingPunct="0">
              <a:defRPr sz="2400">
                <a:solidFill>
                  <a:schemeClr val="tx1"/>
                </a:solidFill>
                <a:latin typeface="Times New Roman" charset="0"/>
                <a:ea typeface="ＭＳ Ｐゴシック" charset="0"/>
              </a:defRPr>
            </a:lvl2pPr>
            <a:lvl3pPr marL="1143000" indent="-228600" defTabSz="985838" eaLnBrk="0" hangingPunct="0">
              <a:defRPr sz="2400">
                <a:solidFill>
                  <a:schemeClr val="tx1"/>
                </a:solidFill>
                <a:latin typeface="Times New Roman" charset="0"/>
                <a:ea typeface="ＭＳ Ｐゴシック" charset="0"/>
              </a:defRPr>
            </a:lvl3pPr>
            <a:lvl4pPr marL="1600200" indent="-228600" defTabSz="985838" eaLnBrk="0" hangingPunct="0">
              <a:defRPr sz="2400">
                <a:solidFill>
                  <a:schemeClr val="tx1"/>
                </a:solidFill>
                <a:latin typeface="Times New Roman" charset="0"/>
                <a:ea typeface="ＭＳ Ｐゴシック" charset="0"/>
              </a:defRPr>
            </a:lvl4pPr>
            <a:lvl5pPr marL="2057400" indent="-228600" defTabSz="985838" eaLnBrk="0" hangingPunct="0">
              <a:defRPr sz="2400">
                <a:solidFill>
                  <a:schemeClr val="tx1"/>
                </a:solidFill>
                <a:latin typeface="Times New Roman" charset="0"/>
                <a:ea typeface="ＭＳ Ｐゴシック" charset="0"/>
              </a:defRPr>
            </a:lvl5pPr>
            <a:lvl6pPr marL="2514600" indent="-228600" defTabSz="98583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583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583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5838" eaLnBrk="0" fontAlgn="base" hangingPunct="0">
              <a:spcBef>
                <a:spcPct val="0"/>
              </a:spcBef>
              <a:spcAft>
                <a:spcPct val="0"/>
              </a:spcAft>
              <a:defRPr sz="2400">
                <a:solidFill>
                  <a:schemeClr val="tx1"/>
                </a:solidFill>
                <a:latin typeface="Times New Roman" charset="0"/>
                <a:ea typeface="ＭＳ Ｐゴシック" charset="0"/>
              </a:defRPr>
            </a:lvl9pPr>
          </a:lstStyle>
          <a:p>
            <a:fld id="{2EA277E4-2AA2-154C-B82D-7906B8350545}" type="slidenum">
              <a:rPr lang="en-US" sz="900"/>
              <a:pPr/>
              <a:t>37</a:t>
            </a:fld>
            <a:endParaRPr lang="en-US" sz="900"/>
          </a:p>
        </p:txBody>
      </p:sp>
      <p:sp>
        <p:nvSpPr>
          <p:cNvPr id="2" name="Notes Placeholder 1">
            <a:extLst>
              <a:ext uri="{FF2B5EF4-FFF2-40B4-BE49-F238E27FC236}">
                <a16:creationId xmlns:a16="http://schemas.microsoft.com/office/drawing/2014/main" id="{AB0BD42D-B92E-4F48-8586-C4063A1D255A}"/>
              </a:ext>
            </a:extLst>
          </p:cNvPr>
          <p:cNvSpPr>
            <a:spLocks noGrp="1"/>
          </p:cNvSpPr>
          <p:nvPr>
            <p:ph type="body" idx="1"/>
          </p:nvPr>
        </p:nvSpPr>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sz="1600" dirty="0"/>
              <a:t>Related to knowing our user’s abilities, we want to ensure Accessible Design is part of every step of the design process</a:t>
            </a:r>
          </a:p>
          <a:p>
            <a:pPr marL="0" marR="0" lvl="0" indent="0" algn="l" defTabSz="949325" rtl="0" eaLnBrk="0" fontAlgn="base" latinLnBrk="0" hangingPunct="0">
              <a:lnSpc>
                <a:spcPct val="100000"/>
              </a:lnSpc>
              <a:spcBef>
                <a:spcPct val="30000"/>
              </a:spcBef>
              <a:spcAft>
                <a:spcPct val="0"/>
              </a:spcAft>
              <a:buClrTx/>
              <a:buSzTx/>
              <a:buFontTx/>
              <a:buNone/>
              <a:tabLst/>
              <a:defRPr/>
            </a:pPr>
            <a:endParaRPr lang="en-US" sz="1600" dirty="0"/>
          </a:p>
          <a:p>
            <a:pPr marL="0" marR="0" lvl="0" indent="0" algn="l" defTabSz="949325" rtl="0" eaLnBrk="0" fontAlgn="base" latinLnBrk="0" hangingPunct="0">
              <a:lnSpc>
                <a:spcPct val="100000"/>
              </a:lnSpc>
              <a:spcBef>
                <a:spcPct val="30000"/>
              </a:spcBef>
              <a:spcAft>
                <a:spcPct val="0"/>
              </a:spcAft>
              <a:buClrTx/>
              <a:buSzTx/>
              <a:buFontTx/>
              <a:buNone/>
              <a:tabLst/>
              <a:defRPr/>
            </a:pPr>
            <a:r>
              <a:rPr lang="en-US" sz="1600" b="1" dirty="0"/>
              <a:t>Different abilities</a:t>
            </a:r>
            <a:r>
              <a:rPr lang="en-US" sz="1600" dirty="0"/>
              <a:t>: In considering accessibility, we think of different abilities, such as vision, hearing, cognitive, and mobility impairments. These abilities affect the way a person navigates technology, such as blind users who use screen readers</a:t>
            </a:r>
          </a:p>
          <a:p>
            <a:pPr marL="0" marR="0" lvl="0" indent="0" algn="l" defTabSz="949325" rtl="0" eaLnBrk="0" fontAlgn="base" latinLnBrk="0" hangingPunct="0">
              <a:lnSpc>
                <a:spcPct val="100000"/>
              </a:lnSpc>
              <a:spcBef>
                <a:spcPct val="30000"/>
              </a:spcBef>
              <a:spcAft>
                <a:spcPct val="0"/>
              </a:spcAft>
              <a:buClrTx/>
              <a:buSzTx/>
              <a:buFontTx/>
              <a:buNone/>
              <a:tabLst/>
              <a:defRPr/>
            </a:pPr>
            <a:endParaRPr lang="en-US" sz="1600" dirty="0"/>
          </a:p>
          <a:p>
            <a:pPr marL="0" marR="0" lvl="0" indent="0" algn="l" defTabSz="949325" rtl="0" eaLnBrk="0" fontAlgn="base" latinLnBrk="0" hangingPunct="0">
              <a:lnSpc>
                <a:spcPct val="100000"/>
              </a:lnSpc>
              <a:spcBef>
                <a:spcPct val="30000"/>
              </a:spcBef>
              <a:spcAft>
                <a:spcPct val="0"/>
              </a:spcAft>
              <a:buClrTx/>
              <a:buSzTx/>
              <a:buFontTx/>
              <a:buNone/>
              <a:tabLst/>
              <a:defRPr/>
            </a:pPr>
            <a:r>
              <a:rPr lang="en-US" sz="1600" b="1" dirty="0"/>
              <a:t>Moral purpose: </a:t>
            </a:r>
            <a:r>
              <a:rPr lang="en-US" sz="1600" b="0" dirty="0"/>
              <a:t>We want to design with these abilities in mind because they should be included in the experiences we build, and i</a:t>
            </a:r>
            <a:r>
              <a:rPr lang="en-US" sz="1600" dirty="0"/>
              <a:t>nclusive design benefits everyone: think of sidewalk curb cuts, which were originally introduced because of disability rights activists who were wheelchair users</a:t>
            </a:r>
          </a:p>
          <a:p>
            <a:pPr marL="0" marR="0" lvl="0" indent="0" algn="l" defTabSz="949325" rtl="0" eaLnBrk="0" fontAlgn="base" latinLnBrk="0" hangingPunct="0">
              <a:lnSpc>
                <a:spcPct val="100000"/>
              </a:lnSpc>
              <a:spcBef>
                <a:spcPct val="30000"/>
              </a:spcBef>
              <a:spcAft>
                <a:spcPct val="0"/>
              </a:spcAft>
              <a:buClrTx/>
              <a:buSzTx/>
              <a:buFontTx/>
              <a:buNone/>
              <a:tabLst/>
              <a:defRPr/>
            </a:pPr>
            <a:endParaRPr lang="en-US" sz="1600" dirty="0"/>
          </a:p>
          <a:p>
            <a:pPr marL="0" marR="0" lvl="0" indent="0" algn="l" defTabSz="949325" rtl="0" eaLnBrk="0" fontAlgn="base" latinLnBrk="0" hangingPunct="0">
              <a:lnSpc>
                <a:spcPct val="100000"/>
              </a:lnSpc>
              <a:spcBef>
                <a:spcPct val="30000"/>
              </a:spcBef>
              <a:spcAft>
                <a:spcPct val="0"/>
              </a:spcAft>
              <a:buClrTx/>
              <a:buSzTx/>
              <a:buFontTx/>
              <a:buNone/>
              <a:tabLst/>
              <a:defRPr/>
            </a:pPr>
            <a:r>
              <a:rPr lang="en-US" sz="1600" b="1" dirty="0"/>
              <a:t>Legal guidance: </a:t>
            </a:r>
            <a:r>
              <a:rPr lang="en-US" sz="1600" dirty="0"/>
              <a:t>(ADA) Americans with Disabilities Act prohibits discrimination on the basis of disability in places of public accommodation, which websites and apps fall under according to the Department of Justice. </a:t>
            </a:r>
          </a:p>
        </p:txBody>
      </p:sp>
    </p:spTree>
    <p:extLst>
      <p:ext uri="{BB962C8B-B14F-4D97-AF65-F5344CB8AC3E}">
        <p14:creationId xmlns:p14="http://schemas.microsoft.com/office/powerpoint/2010/main" val="886253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F2DA6BED-9E73-4857-8F79-450A39CC553A}" type="slidenum">
              <a:rPr lang="en-US" sz="1000"/>
              <a:pPr/>
              <a:t>38</a:t>
            </a:fld>
            <a:endParaRPr lang="en-US" sz="1000"/>
          </a:p>
        </p:txBody>
      </p:sp>
      <p:sp>
        <p:nvSpPr>
          <p:cNvPr id="35843" name="Rectangle 2"/>
          <p:cNvSpPr>
            <a:spLocks noGrp="1" noRot="1" noChangeAspect="1" noChangeArrowheads="1" noTextEdit="1"/>
          </p:cNvSpPr>
          <p:nvPr>
            <p:ph type="sldImg"/>
          </p:nvPr>
        </p:nvSpPr>
        <p:spPr>
          <a:xfrm>
            <a:off x="469900" y="725488"/>
            <a:ext cx="6376988" cy="3587750"/>
          </a:xfrm>
          <a:ln cap="flat"/>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Now I want to talk about the process you will go through and show you examples from previous years.</a:t>
            </a:r>
          </a:p>
          <a:p>
            <a:r>
              <a:rPr lang="en-US" dirty="0"/>
              <a:t>The examples you will see in the next several slides of the talk are Canonical Examples. They are normative and represent the standard we grade against.</a:t>
            </a:r>
          </a:p>
          <a:p>
            <a:r>
              <a:rPr lang="en-US" dirty="0"/>
              <a:t>Needfinding is about observing and discovering an unmet need of potential customers. </a:t>
            </a:r>
          </a:p>
          <a:p>
            <a:r>
              <a:rPr lang="en-US" dirty="0"/>
              <a:t>You observe existing practices for inspiration.</a:t>
            </a:r>
          </a:p>
          <a:p>
            <a:r>
              <a:rPr lang="en-US" dirty="0"/>
              <a:t>You ensure key questions you might have are answered.</a:t>
            </a:r>
          </a:p>
          <a:p>
            <a:r>
              <a:rPr lang="en-US" dirty="0"/>
              <a:t>And you make sure you do this in an ethical manner, which we will talk about in our design discovery lecture.</a:t>
            </a:r>
          </a:p>
          <a:p>
            <a:endParaRPr lang="en-US" dirty="0"/>
          </a:p>
          <a:p>
            <a:r>
              <a:rPr lang="en-US" dirty="0"/>
              <a:t>The </a:t>
            </a:r>
            <a:r>
              <a:rPr lang="en-US" dirty="0" err="1"/>
              <a:t>Simmr</a:t>
            </a:r>
            <a:r>
              <a:rPr lang="en-US" dirty="0"/>
              <a:t> team last year went out and interviewed people who cook from someone in his apartment to a professional. chef Both off and on campus. They were looking at making cooking playful, social, and emotionally rich through story-driven voice AI guidance.</a:t>
            </a:r>
          </a:p>
          <a:p>
            <a:endParaRPr lang="en-US" dirty="0"/>
          </a:p>
        </p:txBody>
      </p:sp>
    </p:spTree>
    <p:extLst>
      <p:ext uri="{BB962C8B-B14F-4D97-AF65-F5344CB8AC3E}">
        <p14:creationId xmlns:p14="http://schemas.microsoft.com/office/powerpoint/2010/main" val="19707259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F2DA6BED-9E73-4857-8F79-450A39CC553A}" type="slidenum">
              <a:rPr lang="en-US" sz="1000"/>
              <a:pPr/>
              <a:t>39</a:t>
            </a:fld>
            <a:endParaRPr lang="en-US" sz="1000"/>
          </a:p>
        </p:txBody>
      </p:sp>
      <p:sp>
        <p:nvSpPr>
          <p:cNvPr id="35843" name="Rectangle 2"/>
          <p:cNvSpPr>
            <a:spLocks noGrp="1" noRot="1" noChangeAspect="1" noChangeArrowheads="1" noTextEdit="1"/>
          </p:cNvSpPr>
          <p:nvPr>
            <p:ph type="sldImg"/>
          </p:nvPr>
        </p:nvSpPr>
        <p:spPr>
          <a:ln cap="flat"/>
        </p:spPr>
      </p:sp>
      <p:sp>
        <p:nvSpPr>
          <p:cNvPr id="35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You will organize all the information from interviews to find some important points that people say, think, do or feel. </a:t>
            </a:r>
          </a:p>
          <a:p>
            <a:endParaRPr lang="en-US" dirty="0"/>
          </a:p>
          <a:p>
            <a:r>
              <a:rPr lang="en-US" dirty="0"/>
              <a:t>This is from </a:t>
            </a:r>
            <a:r>
              <a:rPr lang="en-US" dirty="0" err="1"/>
              <a:t>Rechords</a:t>
            </a:r>
            <a:r>
              <a:rPr lang="en-US" dirty="0"/>
              <a:t> three years ago.</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Normally, you use </a:t>
            </a:r>
            <a:r>
              <a:rPr lang="en-US" dirty="0" err="1"/>
              <a:t>post-it</a:t>
            </a:r>
            <a:r>
              <a:rPr lang="en-US" dirty="0"/>
              <a:t> notes on a wall to unpack the needfinding interviews and then finding commonality in these observations. </a:t>
            </a:r>
          </a:p>
          <a:p>
            <a:r>
              <a:rPr lang="en-US" dirty="0"/>
              <a:t>[ADVANCE]</a:t>
            </a:r>
          </a:p>
        </p:txBody>
      </p:sp>
    </p:spTree>
    <p:extLst>
      <p:ext uri="{BB962C8B-B14F-4D97-AF65-F5344CB8AC3E}">
        <p14:creationId xmlns:p14="http://schemas.microsoft.com/office/powerpoint/2010/main" val="24361599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F2DA6BED-9E73-4857-8F79-450A39CC553A}" type="slidenum">
              <a:rPr lang="en-US" sz="1000"/>
              <a:pPr/>
              <a:t>40</a:t>
            </a:fld>
            <a:endParaRPr lang="en-US" sz="1000"/>
          </a:p>
        </p:txBody>
      </p:sp>
      <p:sp>
        <p:nvSpPr>
          <p:cNvPr id="35843" name="Rectangle 2"/>
          <p:cNvSpPr>
            <a:spLocks noGrp="1" noRot="1" noChangeAspect="1" noChangeArrowheads="1" noTextEdit="1"/>
          </p:cNvSpPr>
          <p:nvPr>
            <p:ph type="sldImg"/>
          </p:nvPr>
        </p:nvSpPr>
        <p:spPr>
          <a:ln cap="flat"/>
        </p:spPr>
      </p:sp>
      <p:sp>
        <p:nvSpPr>
          <p:cNvPr id="35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Some teams went online with Miro and other tools the last few years (especially in COVID) and used it extensively for lots of tasks beyond this.</a:t>
            </a:r>
          </a:p>
          <a:p>
            <a:r>
              <a:rPr lang="en-US" dirty="0"/>
              <a:t>Here is Stich from last year with empathy maps that explored small businesses connecting with each other and their local communities through co-hosted events</a:t>
            </a:r>
          </a:p>
          <a:p>
            <a:r>
              <a:rPr lang="en-US" dirty="0"/>
              <a:t>[ADVANCE]</a:t>
            </a:r>
          </a:p>
        </p:txBody>
      </p:sp>
    </p:spTree>
    <p:extLst>
      <p:ext uri="{BB962C8B-B14F-4D97-AF65-F5344CB8AC3E}">
        <p14:creationId xmlns:p14="http://schemas.microsoft.com/office/powerpoint/2010/main" val="5374570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F2DA6BED-9E73-4857-8F79-450A39CC553A}" type="slidenum">
              <a:rPr lang="en-US" sz="1000"/>
              <a:pPr/>
              <a:t>41</a:t>
            </a:fld>
            <a:endParaRPr lang="en-US" sz="1000"/>
          </a:p>
        </p:txBody>
      </p:sp>
      <p:sp>
        <p:nvSpPr>
          <p:cNvPr id="35843" name="Rectangle 2"/>
          <p:cNvSpPr>
            <a:spLocks noGrp="1" noRot="1" noChangeAspect="1" noChangeArrowheads="1" noTextEdit="1"/>
          </p:cNvSpPr>
          <p:nvPr>
            <p:ph type="sldImg"/>
          </p:nvPr>
        </p:nvSpPr>
        <p:spPr>
          <a:ln cap="flat"/>
        </p:spPr>
      </p:sp>
      <p:sp>
        <p:nvSpPr>
          <p:cNvPr id="358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Here the budder team is trying to find interesting themes in the data.</a:t>
            </a:r>
          </a:p>
          <a:p>
            <a:r>
              <a:rPr lang="en-US" dirty="0"/>
              <a:t>[ADVANCE to play video]</a:t>
            </a:r>
          </a:p>
          <a:p>
            <a:r>
              <a:rPr lang="en-US" dirty="0"/>
              <a:t>the key to this class is to work together IN PERSON</a:t>
            </a:r>
          </a:p>
          <a:p>
            <a:endParaRPr lang="en-US" dirty="0"/>
          </a:p>
        </p:txBody>
      </p:sp>
    </p:spTree>
    <p:extLst>
      <p:ext uri="{BB962C8B-B14F-4D97-AF65-F5344CB8AC3E}">
        <p14:creationId xmlns:p14="http://schemas.microsoft.com/office/powerpoint/2010/main" val="24361599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these to create a point of view.</a:t>
            </a:r>
          </a:p>
          <a:p>
            <a:r>
              <a:rPr lang="en-US" dirty="0"/>
              <a:t>A person plus an insight, plus a challenge for our team.</a:t>
            </a:r>
          </a:p>
          <a:p>
            <a:r>
              <a:rPr lang="en-US" dirty="0"/>
              <a:t>This is the basis for brainstorming of ideas.</a:t>
            </a:r>
          </a:p>
          <a:p>
            <a:r>
              <a:rPr lang="en-US" dirty="0"/>
              <a:t>[ADVANCE]</a:t>
            </a:r>
          </a:p>
          <a:p>
            <a:r>
              <a:rPr lang="en-US" dirty="0"/>
              <a:t>We met a homeless guy on a fishing boat, who just a year ago was given a second chance at life</a:t>
            </a:r>
          </a:p>
          <a:p>
            <a:endParaRPr lang="en-US" dirty="0"/>
          </a:p>
          <a:p>
            <a:r>
              <a:rPr lang="en-US" dirty="0"/>
              <a:t>We were amazed to realize that thanks to the boat owner’s mentorship, trust, and display of the fishing lifestyle and connection to nature, he has</a:t>
            </a:r>
            <a:r>
              <a:rPr lang="en-US" baseline="0" dirty="0"/>
              <a:t> turned around his life from drug addict without a job to someone with  success and compassion</a:t>
            </a:r>
          </a:p>
          <a:p>
            <a:endParaRPr lang="en-US" baseline="0" dirty="0"/>
          </a:p>
          <a:p>
            <a:r>
              <a:rPr lang="en-US" baseline="0" dirty="0"/>
              <a:t>It would be game-changing if all of us could take a risk to see a spark in others and nurture it into a purposeful transformation.</a:t>
            </a:r>
            <a:endParaRPr lang="en-US" dirty="0"/>
          </a:p>
        </p:txBody>
      </p:sp>
    </p:spTree>
    <p:extLst>
      <p:ext uri="{BB962C8B-B14F-4D97-AF65-F5344CB8AC3E}">
        <p14:creationId xmlns:p14="http://schemas.microsoft.com/office/powerpoint/2010/main" val="15964606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9027B5F-63C5-407A-BFE0-63FA625FEC64}" type="slidenum">
              <a:rPr lang="en-US" sz="1000"/>
              <a:pPr/>
              <a:t>43</a:t>
            </a:fld>
            <a:endParaRPr lang="en-US" sz="1000"/>
          </a:p>
        </p:txBody>
      </p:sp>
      <p:sp>
        <p:nvSpPr>
          <p:cNvPr id="36867" name="Rectangle 2"/>
          <p:cNvSpPr>
            <a:spLocks noGrp="1" noRot="1" noChangeAspect="1" noChangeArrowheads="1" noTextEdit="1"/>
          </p:cNvSpPr>
          <p:nvPr>
            <p:ph type="sldImg"/>
          </p:nvPr>
        </p:nvSpPr>
        <p:spPr>
          <a:xfrm>
            <a:off x="458788" y="719138"/>
            <a:ext cx="6399212" cy="3600450"/>
          </a:xfrm>
          <a:ln/>
        </p:spPr>
      </p:sp>
      <p:sp>
        <p:nvSpPr>
          <p:cNvPr id="36868" name="Rectangle 3"/>
          <p:cNvSpPr>
            <a:spLocks noGrp="1" noChangeArrowheads="1"/>
          </p:cNvSpPr>
          <p:nvPr>
            <p:ph type="body" idx="1"/>
          </p:nvPr>
        </p:nvSpPr>
        <p:spPr>
          <a:xfrm>
            <a:off x="975814" y="4560245"/>
            <a:ext cx="5363574" cy="432151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buNone/>
            </a:pPr>
            <a:r>
              <a:rPr lang="en-US" dirty="0"/>
              <a:t>You will then make experience prototypes to test key assumptions in your ideas. </a:t>
            </a:r>
          </a:p>
          <a:p>
            <a:pPr marL="0" indent="0">
              <a:buNone/>
            </a:pPr>
            <a:endParaRPr lang="en-US" dirty="0"/>
          </a:p>
          <a:p>
            <a:pPr marL="0" indent="0">
              <a:buNone/>
            </a:pPr>
            <a:r>
              <a:rPr lang="en-US" dirty="0"/>
              <a:t>Here, the Wayn team from last year was trying to test the assumptions behind their s</a:t>
            </a:r>
            <a:r>
              <a:rPr lang="en-US" sz="1200" b="0" i="0" kern="1200" dirty="0">
                <a:solidFill>
                  <a:schemeClr val="tx1"/>
                </a:solidFill>
                <a:effectLst/>
                <a:latin typeface="Arial" charset="0"/>
                <a:ea typeface="ＭＳ Ｐゴシック" charset="0"/>
                <a:cs typeface="+mn-cs"/>
              </a:rPr>
              <a:t>olution idea of digital pranks</a:t>
            </a:r>
            <a:endParaRPr lang="en-US" dirty="0"/>
          </a:p>
        </p:txBody>
      </p:sp>
    </p:spTree>
    <p:extLst>
      <p:ext uri="{BB962C8B-B14F-4D97-AF65-F5344CB8AC3E}">
        <p14:creationId xmlns:p14="http://schemas.microsoft.com/office/powerpoint/2010/main" val="114299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9027B5F-63C5-407A-BFE0-63FA625FEC64}" type="slidenum">
              <a:rPr lang="en-US" sz="1000"/>
              <a:pPr/>
              <a:t>44</a:t>
            </a:fld>
            <a:endParaRPr lang="en-US" sz="1000"/>
          </a:p>
        </p:txBody>
      </p:sp>
      <p:sp>
        <p:nvSpPr>
          <p:cNvPr id="36867" name="Rectangle 2"/>
          <p:cNvSpPr>
            <a:spLocks noGrp="1" noRot="1" noChangeAspect="1" noChangeArrowheads="1" noTextEdit="1"/>
          </p:cNvSpPr>
          <p:nvPr>
            <p:ph type="sldImg"/>
          </p:nvPr>
        </p:nvSpPr>
        <p:spPr>
          <a:xfrm>
            <a:off x="458788" y="719138"/>
            <a:ext cx="6399212" cy="3600450"/>
          </a:xfrm>
          <a:ln/>
        </p:spPr>
      </p:sp>
      <p:sp>
        <p:nvSpPr>
          <p:cNvPr id="36868" name="Rectangle 3"/>
          <p:cNvSpPr>
            <a:spLocks noGrp="1" noChangeArrowheads="1"/>
          </p:cNvSpPr>
          <p:nvPr>
            <p:ph type="body" idx="1"/>
          </p:nvPr>
        </p:nvSpPr>
        <p:spPr>
          <a:xfrm>
            <a:off x="975814" y="4560245"/>
            <a:ext cx="5363574" cy="432151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a:buNone/>
            </a:pPr>
            <a:r>
              <a:rPr lang="en-US" dirty="0"/>
              <a:t>Next, you will turn ideas into concrete design ideas… </a:t>
            </a:r>
          </a:p>
          <a:p>
            <a:pPr marL="0" indent="0">
              <a:buNone/>
            </a:pPr>
            <a:r>
              <a:rPr lang="en-US" dirty="0"/>
              <a:t>sketch 30… Pick 3 or 4… and show in depth</a:t>
            </a:r>
          </a:p>
          <a:p>
            <a:pPr marL="0" indent="0">
              <a:buNone/>
            </a:pPr>
            <a:r>
              <a:rPr lang="en-US" dirty="0" err="1"/>
              <a:t>Artbot</a:t>
            </a:r>
            <a:r>
              <a:rPr lang="en-US" dirty="0"/>
              <a:t> from a few  years ago</a:t>
            </a:r>
          </a:p>
        </p:txBody>
      </p:sp>
    </p:spTree>
    <p:extLst>
      <p:ext uri="{BB962C8B-B14F-4D97-AF65-F5344CB8AC3E}">
        <p14:creationId xmlns:p14="http://schemas.microsoft.com/office/powerpoint/2010/main" val="11145323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9027B5F-63C5-407A-BFE0-63FA625FEC64}" type="slidenum">
              <a:rPr lang="en-US" sz="1000"/>
              <a:pPr/>
              <a:t>45</a:t>
            </a:fld>
            <a:endParaRPr lang="en-US" sz="1000"/>
          </a:p>
        </p:txBody>
      </p:sp>
      <p:sp>
        <p:nvSpPr>
          <p:cNvPr id="36867" name="Rectangle 2"/>
          <p:cNvSpPr>
            <a:spLocks noGrp="1" noRot="1" noChangeAspect="1" noChangeArrowheads="1" noTextEdit="1"/>
          </p:cNvSpPr>
          <p:nvPr>
            <p:ph type="sldImg"/>
          </p:nvPr>
        </p:nvSpPr>
        <p:spPr>
          <a:xfrm>
            <a:off x="458788" y="719138"/>
            <a:ext cx="6399212" cy="3600450"/>
          </a:xfrm>
          <a:ln/>
        </p:spPr>
      </p:sp>
      <p:sp>
        <p:nvSpPr>
          <p:cNvPr id="36868" name="Rectangle 3"/>
          <p:cNvSpPr>
            <a:spLocks noGrp="1" noChangeArrowheads="1"/>
          </p:cNvSpPr>
          <p:nvPr>
            <p:ph type="body" idx="1"/>
          </p:nvPr>
        </p:nvSpPr>
        <p:spPr>
          <a:xfrm>
            <a:off x="975814" y="4560245"/>
            <a:ext cx="5363574" cy="432151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a:buNone/>
            </a:pPr>
            <a:r>
              <a:rPr lang="en-US" dirty="0"/>
              <a:t>You will be asked to quickly sketch out different ideas in different interaction modalities. They don’t have to be high-quality art.</a:t>
            </a:r>
          </a:p>
          <a:p>
            <a:pPr marL="0" indent="0">
              <a:buNone/>
            </a:pPr>
            <a:endParaRPr lang="en-US" dirty="0"/>
          </a:p>
          <a:p>
            <a:pPr marL="0" indent="0">
              <a:buNone/>
            </a:pPr>
            <a:r>
              <a:rPr lang="en-US" dirty="0"/>
              <a:t>Medi-Pal from last year was trying to </a:t>
            </a:r>
            <a:r>
              <a:rPr lang="en-US" sz="1200" b="0" i="0" kern="1200" dirty="0">
                <a:solidFill>
                  <a:schemeClr val="tx1"/>
                </a:solidFill>
                <a:effectLst/>
                <a:latin typeface="Arial" charset="0"/>
                <a:ea typeface="ＭＳ Ｐゴシック" charset="0"/>
                <a:cs typeface="+mn-cs"/>
              </a:rPr>
              <a:t>help low-to-no-income individuals under Medi-Cal understand, navigate, and access the healthcare resources through natural voice, visuals, and personalized guidance</a:t>
            </a:r>
            <a:endParaRPr lang="en-US" dirty="0"/>
          </a:p>
          <a:p>
            <a:pPr marL="0" indent="0">
              <a:buNone/>
            </a:pPr>
            <a:endParaRPr lang="en-US" dirty="0"/>
          </a:p>
          <a:p>
            <a:pPr marL="0" indent="0">
              <a:buNone/>
            </a:pPr>
            <a:r>
              <a:rPr lang="en-US" dirty="0"/>
              <a:t>Here you can see their idea for AR+VR interfaces.</a:t>
            </a:r>
          </a:p>
          <a:p>
            <a:pPr marL="0" indent="0">
              <a:buNone/>
            </a:pPr>
            <a:endParaRPr lang="en-US" dirty="0"/>
          </a:p>
          <a:p>
            <a:pPr marL="0" indent="0">
              <a:buNone/>
            </a:pPr>
            <a:r>
              <a:rPr lang="en-US" dirty="0"/>
              <a:t>WE WANT YOU TO EXPLORE THE DESIGN SPACE. Not focus on a Mobile APP so fast.</a:t>
            </a:r>
          </a:p>
          <a:p>
            <a:pPr marL="0" indent="0">
              <a:buNone/>
            </a:pPr>
            <a:endParaRPr lang="en-US" dirty="0"/>
          </a:p>
        </p:txBody>
      </p:sp>
    </p:spTree>
    <p:extLst>
      <p:ext uri="{BB962C8B-B14F-4D97-AF65-F5344CB8AC3E}">
        <p14:creationId xmlns:p14="http://schemas.microsoft.com/office/powerpoint/2010/main" val="11145323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5838" eaLnBrk="0" hangingPunct="0">
              <a:defRPr sz="2400">
                <a:solidFill>
                  <a:schemeClr val="tx1"/>
                </a:solidFill>
                <a:latin typeface="Times New Roman" charset="0"/>
                <a:ea typeface="ＭＳ Ｐゴシック" charset="0"/>
              </a:defRPr>
            </a:lvl1pPr>
            <a:lvl2pPr marL="742950" indent="-285750" defTabSz="985838" eaLnBrk="0" hangingPunct="0">
              <a:defRPr sz="2400">
                <a:solidFill>
                  <a:schemeClr val="tx1"/>
                </a:solidFill>
                <a:latin typeface="Times New Roman" charset="0"/>
                <a:ea typeface="ＭＳ Ｐゴシック" charset="0"/>
              </a:defRPr>
            </a:lvl2pPr>
            <a:lvl3pPr marL="1143000" indent="-228600" defTabSz="985838" eaLnBrk="0" hangingPunct="0">
              <a:defRPr sz="2400">
                <a:solidFill>
                  <a:schemeClr val="tx1"/>
                </a:solidFill>
                <a:latin typeface="Times New Roman" charset="0"/>
                <a:ea typeface="ＭＳ Ｐゴシック" charset="0"/>
              </a:defRPr>
            </a:lvl3pPr>
            <a:lvl4pPr marL="1600200" indent="-228600" defTabSz="985838" eaLnBrk="0" hangingPunct="0">
              <a:defRPr sz="2400">
                <a:solidFill>
                  <a:schemeClr val="tx1"/>
                </a:solidFill>
                <a:latin typeface="Times New Roman" charset="0"/>
                <a:ea typeface="ＭＳ Ｐゴシック" charset="0"/>
              </a:defRPr>
            </a:lvl4pPr>
            <a:lvl5pPr marL="2057400" indent="-228600" defTabSz="985838" eaLnBrk="0" hangingPunct="0">
              <a:defRPr sz="2400">
                <a:solidFill>
                  <a:schemeClr val="tx1"/>
                </a:solidFill>
                <a:latin typeface="Times New Roman" charset="0"/>
                <a:ea typeface="ＭＳ Ｐゴシック" charset="0"/>
              </a:defRPr>
            </a:lvl5pPr>
            <a:lvl6pPr marL="2514600" indent="-228600" defTabSz="98583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583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583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5838" eaLnBrk="0" fontAlgn="base" hangingPunct="0">
              <a:spcBef>
                <a:spcPct val="0"/>
              </a:spcBef>
              <a:spcAft>
                <a:spcPct val="0"/>
              </a:spcAft>
              <a:defRPr sz="2400">
                <a:solidFill>
                  <a:schemeClr val="tx1"/>
                </a:solidFill>
                <a:latin typeface="Times New Roman" charset="0"/>
                <a:ea typeface="ＭＳ Ｐゴシック" charset="0"/>
              </a:defRPr>
            </a:lvl9pPr>
          </a:lstStyle>
          <a:p>
            <a:fld id="{A2BC006E-288F-654F-91CC-50AC61ACC211}" type="slidenum">
              <a:rPr lang="en-US" sz="1100"/>
              <a:pPr/>
              <a:t>46</a:t>
            </a:fld>
            <a:endParaRPr lang="en-US" sz="11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Next ,you will create a video that illustrates the context of your concept with little emphasis on what exactly the UI would look like</a:t>
            </a:r>
          </a:p>
          <a:p>
            <a:endParaRPr lang="en-US" dirty="0"/>
          </a:p>
          <a:p>
            <a:r>
              <a:rPr lang="en-US" dirty="0">
                <a:latin typeface="Times New Roman" charset="0"/>
              </a:rPr>
              <a:t>Use video as a way to explore the context of an idea</a:t>
            </a:r>
          </a:p>
          <a:p>
            <a:r>
              <a:rPr lang="en-US" dirty="0">
                <a:latin typeface="Times New Roman" charset="0"/>
              </a:rPr>
              <a:t>[ADVANCE]</a:t>
            </a:r>
          </a:p>
          <a:p>
            <a:r>
              <a:rPr lang="en-US" dirty="0">
                <a:latin typeface="Times New Roman" charset="0"/>
              </a:rPr>
              <a:t>It is quick &amp; inexpensive and forces you to think about the customer's reactions.</a:t>
            </a:r>
          </a:p>
        </p:txBody>
      </p:sp>
    </p:spTree>
    <p:extLst>
      <p:ext uri="{BB962C8B-B14F-4D97-AF65-F5344CB8AC3E}">
        <p14:creationId xmlns:p14="http://schemas.microsoft.com/office/powerpoint/2010/main" val="41475257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F73F6323-1D5E-4769-8A91-CB52E74FF372}" type="slidenum">
              <a:rPr lang="en-US" sz="1000"/>
              <a:pPr/>
              <a:t>47</a:t>
            </a:fld>
            <a:endParaRPr lang="en-US" sz="1000"/>
          </a:p>
        </p:txBody>
      </p:sp>
      <p:sp>
        <p:nvSpPr>
          <p:cNvPr id="38915" name="Rectangle 2"/>
          <p:cNvSpPr>
            <a:spLocks noGrp="1" noRot="1" noChangeAspect="1" noChangeArrowheads="1" noTextEdit="1"/>
          </p:cNvSpPr>
          <p:nvPr>
            <p:ph type="sldImg"/>
          </p:nvPr>
        </p:nvSpPr>
        <p:spPr>
          <a:xfrm>
            <a:off x="458788" y="719138"/>
            <a:ext cx="6399212" cy="3600450"/>
          </a:xfrm>
          <a:ln/>
        </p:spPr>
      </p:sp>
      <p:sp>
        <p:nvSpPr>
          <p:cNvPr id="38916" name="Rectangle 3"/>
          <p:cNvSpPr>
            <a:spLocks noGrp="1" noChangeArrowheads="1"/>
          </p:cNvSpPr>
          <p:nvPr>
            <p:ph type="body" idx="1"/>
          </p:nvPr>
        </p:nvSpPr>
        <p:spPr>
          <a:xfrm>
            <a:off x="975814" y="4560245"/>
            <a:ext cx="5363574" cy="432151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You start out again by sketching, in this case a planning storyboard for the concept video. Again, it is rough. It is not high art.</a:t>
            </a:r>
          </a:p>
          <a:p>
            <a:r>
              <a:rPr lang="en-US" dirty="0"/>
              <a:t>Here is the Theo team’s video planning storyboards from last year for their project, which </a:t>
            </a:r>
            <a:r>
              <a:rPr lang="en-US" sz="1200" b="0" i="0" kern="1200" dirty="0">
                <a:solidFill>
                  <a:schemeClr val="tx1"/>
                </a:solidFill>
                <a:effectLst/>
                <a:latin typeface="Arial" charset="0"/>
                <a:ea typeface="ＭＳ Ｐゴシック" charset="0"/>
                <a:cs typeface="+mn-cs"/>
              </a:rPr>
              <a:t>is a study companion app designed for ADHD learners that uses AI to provide structured work sessions and opportunities for reflection.</a:t>
            </a:r>
            <a:endParaRPr lang="en-US" dirty="0"/>
          </a:p>
        </p:txBody>
      </p:sp>
    </p:spTree>
    <p:extLst>
      <p:ext uri="{BB962C8B-B14F-4D97-AF65-F5344CB8AC3E}">
        <p14:creationId xmlns:p14="http://schemas.microsoft.com/office/powerpoint/2010/main" val="7735743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ＭＳ Ｐゴシック" charset="0"/>
                <a:cs typeface="ＭＳ Ｐゴシック" charset="0"/>
              </a:rPr>
              <a:t>Here is this year’s best video from last year from the </a:t>
            </a:r>
            <a:r>
              <a:rPr lang="en-US" dirty="0" err="1">
                <a:ea typeface="ＭＳ Ｐゴシック" charset="0"/>
                <a:cs typeface="ＭＳ Ｐゴシック" charset="0"/>
              </a:rPr>
              <a:t>Chatatouille</a:t>
            </a:r>
            <a:r>
              <a:rPr lang="en-US" dirty="0">
                <a:ea typeface="ＭＳ Ｐゴシック" charset="0"/>
                <a:cs typeface="ＭＳ Ｐゴシック" charset="0"/>
              </a:rPr>
              <a:t> team/</a:t>
            </a:r>
          </a:p>
        </p:txBody>
      </p:sp>
      <p:sp>
        <p:nvSpPr>
          <p:cNvPr id="4" name="Slide Number Placeholder 3"/>
          <p:cNvSpPr>
            <a:spLocks noGrp="1"/>
          </p:cNvSpPr>
          <p:nvPr>
            <p:ph type="sldNum" sz="quarter" idx="10"/>
          </p:nvPr>
        </p:nvSpPr>
        <p:spPr/>
        <p:txBody>
          <a:bodyPr/>
          <a:lstStyle/>
          <a:p>
            <a:fld id="{F15B023B-A5DD-4615-B2B5-95B18B13BE21}" type="slidenum">
              <a:rPr lang="en-US" smtClean="0"/>
              <a:pPr/>
              <a:t>48</a:t>
            </a:fld>
            <a:endParaRPr lang="en-US"/>
          </a:p>
        </p:txBody>
      </p:sp>
      <p:sp>
        <p:nvSpPr>
          <p:cNvPr id="5" name="Date Placeholder 4"/>
          <p:cNvSpPr>
            <a:spLocks noGrp="1"/>
          </p:cNvSpPr>
          <p:nvPr>
            <p:ph type="dt" idx="11"/>
          </p:nvPr>
        </p:nvSpPr>
        <p:spPr/>
        <p:txBody>
          <a:bodyPr/>
          <a:lstStyle/>
          <a:p>
            <a:pPr>
              <a:defRPr/>
            </a:pPr>
            <a:r>
              <a:rPr lang="en-US"/>
              <a:t>October 22, 2015</a:t>
            </a:r>
          </a:p>
        </p:txBody>
      </p:sp>
    </p:spTree>
    <p:extLst>
      <p:ext uri="{BB962C8B-B14F-4D97-AF65-F5344CB8AC3E}">
        <p14:creationId xmlns:p14="http://schemas.microsoft.com/office/powerpoint/2010/main" val="16578484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05083D9-AC56-F44B-A541-F6FB563AE893}" type="slidenum">
              <a:rPr lang="en-US" sz="1000"/>
              <a:pPr/>
              <a:t>49</a:t>
            </a:fld>
            <a:endParaRPr lang="en-US" sz="1000"/>
          </a:p>
        </p:txBody>
      </p:sp>
      <p:sp>
        <p:nvSpPr>
          <p:cNvPr id="101379" name="Rectangle 2"/>
          <p:cNvSpPr>
            <a:spLocks noGrp="1" noRot="1" noChangeAspect="1" noChangeArrowheads="1" noTextEdit="1"/>
          </p:cNvSpPr>
          <p:nvPr>
            <p:ph type="sldImg"/>
          </p:nvPr>
        </p:nvSpPr>
        <p:spPr>
          <a:xfrm>
            <a:off x="469900" y="725488"/>
            <a:ext cx="6376988" cy="3587750"/>
          </a:xfrm>
          <a:ln cap="flat"/>
        </p:spPr>
      </p:sp>
      <p:sp>
        <p:nvSpPr>
          <p:cNvPr id="101380"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Next, you start to focus on the design.</a:t>
            </a:r>
          </a:p>
          <a:p>
            <a:r>
              <a:rPr lang="en-US" dirty="0"/>
              <a:t>Again, fast &amp; rapid.</a:t>
            </a:r>
          </a:p>
        </p:txBody>
      </p:sp>
    </p:spTree>
    <p:extLst>
      <p:ext uri="{BB962C8B-B14F-4D97-AF65-F5344CB8AC3E}">
        <p14:creationId xmlns:p14="http://schemas.microsoft.com/office/powerpoint/2010/main" val="14461420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50</a:t>
            </a:fld>
            <a:endParaRPr lang="en-US" sz="10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We start out with paper sketches that we can test with a user. Here are some tasks in the Clarus paper prototype from last year. </a:t>
            </a:r>
            <a:r>
              <a:rPr lang="en-US" sz="1200" b="1" i="0" kern="1200" dirty="0">
                <a:solidFill>
                  <a:schemeClr val="tx1"/>
                </a:solidFill>
                <a:effectLst/>
                <a:latin typeface="Arial" charset="0"/>
                <a:ea typeface="ＭＳ Ｐゴシック" charset="0"/>
                <a:cs typeface="+mn-cs"/>
              </a:rPr>
              <a:t>Clarus</a:t>
            </a:r>
            <a:r>
              <a:rPr lang="en-US" sz="1200" b="0" i="0" kern="1200" dirty="0">
                <a:solidFill>
                  <a:schemeClr val="tx1"/>
                </a:solidFill>
                <a:effectLst/>
                <a:latin typeface="Arial" charset="0"/>
                <a:ea typeface="ＭＳ Ｐゴシック" charset="0"/>
                <a:cs typeface="+mn-cs"/>
              </a:rPr>
              <a:t> is a multimodal collaborative design tool that facilitates easier stakeholder communication in design projects</a:t>
            </a:r>
            <a:endParaRPr lang="en-US" dirty="0"/>
          </a:p>
        </p:txBody>
      </p:sp>
    </p:spTree>
    <p:extLst>
      <p:ext uri="{BB962C8B-B14F-4D97-AF65-F5344CB8AC3E}">
        <p14:creationId xmlns:p14="http://schemas.microsoft.com/office/powerpoint/2010/main" val="31273457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51</a:t>
            </a:fld>
            <a:endParaRPr lang="en-US" sz="10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Here is </a:t>
            </a:r>
            <a:r>
              <a:rPr lang="en-US" dirty="0" err="1"/>
              <a:t>StoreaTime’s</a:t>
            </a:r>
            <a:r>
              <a:rPr lang="en-US" dirty="0"/>
              <a:t> low-fi paper prototype from a 3 years ago. Their app tells you stories about food while cooking. They even implemented swipes and other interaction techniques in their low-fi prototype. </a:t>
            </a:r>
            <a:r>
              <a:rPr lang="en-US" dirty="0" err="1"/>
              <a:t>UnCover</a:t>
            </a:r>
            <a:r>
              <a:rPr lang="en-US" dirty="0"/>
              <a:t> here on the right is being shown during their testing with people. Their app helps people find hidden gems at a travel destination.</a:t>
            </a:r>
          </a:p>
        </p:txBody>
      </p:sp>
    </p:spTree>
    <p:extLst>
      <p:ext uri="{BB962C8B-B14F-4D97-AF65-F5344CB8AC3E}">
        <p14:creationId xmlns:p14="http://schemas.microsoft.com/office/powerpoint/2010/main" val="10520635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A57077D5-2372-4126-866F-7586999FB839}" type="slidenum">
              <a:rPr lang="en-US" sz="1000"/>
              <a:pPr/>
              <a:t>52</a:t>
            </a:fld>
            <a:endParaRPr lang="en-US" sz="10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Next, we prototype at a medium-fidelity. Things get more real, but it is still just a design (often in Figma) with an ability to step through some functionality using hotspots, but it is not implemented.</a:t>
            </a:r>
          </a:p>
          <a:p>
            <a:pPr marL="0" marR="0" lvl="0" indent="0" algn="l" defTabSz="949325"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Nomi from last year </a:t>
            </a:r>
            <a:r>
              <a:rPr lang="en-US" sz="1200" b="0" i="0" kern="1200" dirty="0">
                <a:solidFill>
                  <a:schemeClr val="tx1"/>
                </a:solidFill>
                <a:effectLst/>
                <a:latin typeface="Arial" charset="0"/>
                <a:ea typeface="ＭＳ Ｐゴシック" charset="0"/>
                <a:cs typeface="+mn-cs"/>
              </a:rPr>
              <a:t>helps young adults break out of repetitive social circles by forming friendships rooted in shared curiosity rather than convenience.</a:t>
            </a:r>
            <a:endParaRPr lang="en-US" dirty="0"/>
          </a:p>
          <a:p>
            <a:endParaRPr lang="en-US" dirty="0"/>
          </a:p>
        </p:txBody>
      </p:sp>
    </p:spTree>
    <p:extLst>
      <p:ext uri="{BB962C8B-B14F-4D97-AF65-F5344CB8AC3E}">
        <p14:creationId xmlns:p14="http://schemas.microsoft.com/office/powerpoint/2010/main" val="12902916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A57077D5-2372-4126-866F-7586999FB839}" type="slidenum">
              <a:rPr lang="en-US" sz="1000"/>
              <a:pPr/>
              <a:t>53</a:t>
            </a:fld>
            <a:endParaRPr lang="en-US" sz="10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High fidelity is where we get to at the end of the course!</a:t>
            </a:r>
          </a:p>
          <a:p>
            <a:r>
              <a:rPr lang="en-US" dirty="0"/>
              <a:t>Your app will run on a target platform. In these cases, on mobile phones.</a:t>
            </a:r>
          </a:p>
          <a:p>
            <a:endParaRPr lang="en-US" dirty="0"/>
          </a:p>
          <a:p>
            <a:pPr marL="0" marR="0" lvl="0" indent="0" algn="l" defTabSz="949325"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Arial" charset="0"/>
                <a:ea typeface="ＭＳ Ｐゴシック" charset="0"/>
                <a:cs typeface="+mn-cs"/>
              </a:rPr>
              <a:t>AI-Capella, from last year, is an AI vocal coach that builds confident a-cappella singers through live voice AI technology. </a:t>
            </a:r>
            <a:endParaRPr lang="en-US" dirty="0"/>
          </a:p>
        </p:txBody>
      </p:sp>
    </p:spTree>
    <p:extLst>
      <p:ext uri="{BB962C8B-B14F-4D97-AF65-F5344CB8AC3E}">
        <p14:creationId xmlns:p14="http://schemas.microsoft.com/office/powerpoint/2010/main" val="39547912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A57077D5-2372-4126-866F-7586999FB839}" type="slidenum">
              <a:rPr lang="en-US" sz="1000"/>
              <a:pPr/>
              <a:t>54</a:t>
            </a:fld>
            <a:endParaRPr lang="en-US" sz="10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800" b="0" i="0" u="none" strike="noStrike" dirty="0">
                <a:solidFill>
                  <a:srgbClr val="000000"/>
                </a:solidFill>
                <a:effectLst/>
                <a:latin typeface="Lato" panose="020F0502020204030204" pitchFamily="34" charset="0"/>
              </a:rPr>
              <a:t>What does hi-fidelity in OUR context mean?</a:t>
            </a:r>
          </a:p>
          <a:p>
            <a:r>
              <a:rPr lang="en-US" sz="1800" b="0" i="0" u="none" strike="noStrike" dirty="0">
                <a:solidFill>
                  <a:srgbClr val="000000"/>
                </a:solidFill>
                <a:effectLst/>
                <a:latin typeface="Lato" panose="020F0502020204030204" pitchFamily="34" charset="0"/>
              </a:rPr>
              <a:t>[ADVANCE]</a:t>
            </a:r>
            <a:br>
              <a:rPr lang="en-US" sz="1800" b="0" i="0" u="none" strike="noStrike" dirty="0">
                <a:solidFill>
                  <a:srgbClr val="000000"/>
                </a:solidFill>
                <a:effectLst/>
                <a:latin typeface="Lato" panose="020F0502020204030203" pitchFamily="34" charset="0"/>
              </a:rPr>
            </a:br>
            <a:r>
              <a:rPr lang="en-US" sz="1800" b="0" i="0" u="none" strike="noStrike" dirty="0">
                <a:solidFill>
                  <a:srgbClr val="000000"/>
                </a:solidFill>
                <a:effectLst/>
                <a:latin typeface="Lato" panose="020F0502020204030203" pitchFamily="34" charset="0"/>
              </a:rPr>
              <a:t>“</a:t>
            </a:r>
            <a:r>
              <a:rPr lang="en-US" sz="1800" b="0" i="0" u="none" strike="noStrike" dirty="0">
                <a:solidFill>
                  <a:srgbClr val="3C4043"/>
                </a:solidFill>
                <a:effectLst/>
                <a:latin typeface="Roboto" panose="020F0502020204030204" pitchFamily="34" charset="0"/>
              </a:rPr>
              <a:t>in other words, it is code that works and there may be some missing pieces, but it is a real program that still needs some polish and more implementation (e.g., backend might not really exist), but it should not be so hardcoded as to be no more than what one could do in Figma”</a:t>
            </a:r>
          </a:p>
          <a:p>
            <a:r>
              <a:rPr lang="en-US" sz="1800" b="0" i="0" u="none" strike="noStrike" dirty="0">
                <a:solidFill>
                  <a:srgbClr val="3C4043"/>
                </a:solidFill>
                <a:effectLst/>
                <a:latin typeface="Roboto" panose="020F0502020204030204" pitchFamily="34" charset="0"/>
              </a:rPr>
              <a:t>[ADVANCE]</a:t>
            </a:r>
          </a:p>
          <a:p>
            <a:r>
              <a:rPr lang="en-US" sz="1800" b="0" i="0" u="none" strike="noStrike" dirty="0">
                <a:solidFill>
                  <a:srgbClr val="3C4043"/>
                </a:solidFill>
                <a:effectLst/>
                <a:latin typeface="Roboto" panose="020F0502020204030204" pitchFamily="34" charset="0"/>
              </a:rPr>
              <a:t>It might be missing some things.</a:t>
            </a:r>
          </a:p>
          <a:p>
            <a:r>
              <a:rPr lang="en-US" sz="1800" b="0" i="0" u="none" strike="noStrike" dirty="0">
                <a:solidFill>
                  <a:srgbClr val="3C4043"/>
                </a:solidFill>
                <a:effectLst/>
                <a:latin typeface="Roboto" panose="020F0502020204030204" pitchFamily="34" charset="0"/>
              </a:rPr>
              <a:t>[ADVANCE]</a:t>
            </a:r>
          </a:p>
          <a:p>
            <a:r>
              <a:rPr lang="en-US" sz="1800" b="0" i="0" u="none" strike="noStrike" dirty="0">
                <a:solidFill>
                  <a:srgbClr val="3C4043"/>
                </a:solidFill>
                <a:effectLst/>
                <a:latin typeface="Roboto" panose="020F0502020204030204" pitchFamily="34" charset="0"/>
              </a:rPr>
              <a:t>Pre-</a:t>
            </a:r>
            <a:r>
              <a:rPr lang="en-US" sz="1800" b="0" i="0" u="none" strike="noStrike" dirty="0" err="1">
                <a:solidFill>
                  <a:srgbClr val="3C4043"/>
                </a:solidFill>
                <a:effectLst/>
                <a:latin typeface="Roboto" panose="020F0502020204030204" pitchFamily="34" charset="0"/>
              </a:rPr>
              <a:t>reqs</a:t>
            </a:r>
            <a:endParaRPr lang="en-US" dirty="0"/>
          </a:p>
        </p:txBody>
      </p:sp>
    </p:spTree>
    <p:extLst>
      <p:ext uri="{BB962C8B-B14F-4D97-AF65-F5344CB8AC3E}">
        <p14:creationId xmlns:p14="http://schemas.microsoft.com/office/powerpoint/2010/main" val="10849400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CS147L – Cross-Platform Mobile Development.</a:t>
            </a:r>
          </a:p>
          <a:p>
            <a:r>
              <a:rPr lang="en-US" dirty="0"/>
              <a:t>You can take this concurrently with CS147. It is a very supportive, Started as a STUDENT-Initiated course, but now it is a real course for 3 credits and if you are an HCI track BS/MS it counts for the CS142 requirement. Co-taught and led by the great Alan Cheng! With me supporting!</a:t>
            </a:r>
          </a:p>
        </p:txBody>
      </p:sp>
      <p:sp>
        <p:nvSpPr>
          <p:cNvPr id="4" name="Slide Number Placeholder 3"/>
          <p:cNvSpPr>
            <a:spLocks noGrp="1"/>
          </p:cNvSpPr>
          <p:nvPr>
            <p:ph type="sldNum" sz="quarter" idx="5"/>
          </p:nvPr>
        </p:nvSpPr>
        <p:spPr/>
        <p:txBody>
          <a:bodyPr/>
          <a:lstStyle/>
          <a:p>
            <a:fld id="{2ED165DB-0391-2242-BAEE-4CF6E68389F1}" type="slidenum">
              <a:rPr lang="en-US" smtClean="0"/>
              <a:pPr/>
              <a:t>55</a:t>
            </a:fld>
            <a:endParaRPr lang="en-US"/>
          </a:p>
        </p:txBody>
      </p:sp>
    </p:spTree>
    <p:extLst>
      <p:ext uri="{BB962C8B-B14F-4D97-AF65-F5344CB8AC3E}">
        <p14:creationId xmlns:p14="http://schemas.microsoft.com/office/powerpoint/2010/main" val="20329833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4BB13FFA-E2B0-2947-953E-AD0A8DC31365}" type="slidenum">
              <a:rPr lang="en-US" sz="1000"/>
              <a:pPr/>
              <a:t>56</a:t>
            </a:fld>
            <a:endParaRPr lang="en-US" sz="1000"/>
          </a:p>
        </p:txBody>
      </p:sp>
      <p:sp>
        <p:nvSpPr>
          <p:cNvPr id="102403" name="Rectangle 2"/>
          <p:cNvSpPr>
            <a:spLocks noGrp="1" noRot="1" noChangeAspect="1" noChangeArrowheads="1" noTextEdit="1"/>
          </p:cNvSpPr>
          <p:nvPr>
            <p:ph type="sldImg"/>
          </p:nvPr>
        </p:nvSpPr>
        <p:spPr>
          <a:xfrm>
            <a:off x="469900" y="725488"/>
            <a:ext cx="6376988" cy="3587750"/>
          </a:xfrm>
          <a:ln cap="flat"/>
        </p:spPr>
      </p:sp>
      <p:sp>
        <p:nvSpPr>
          <p:cNvPr id="10240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Finally, we will be interspersing different evaluation techniques throughout. </a:t>
            </a:r>
          </a:p>
          <a:p>
            <a:r>
              <a:rPr lang="en-US" dirty="0"/>
              <a:t>It is all about trying to measure</a:t>
            </a:r>
            <a:r>
              <a:rPr lang="en-US" baseline="0" dirty="0"/>
              <a:t> what works and what does not.</a:t>
            </a:r>
          </a:p>
          <a:p>
            <a:r>
              <a:rPr lang="en-US" baseline="0" dirty="0"/>
              <a:t>You will learn about testing with real customers or participants.</a:t>
            </a:r>
          </a:p>
          <a:p>
            <a:r>
              <a:rPr lang="en-US" baseline="0" dirty="0"/>
              <a:t>[ADVANCE]</a:t>
            </a:r>
          </a:p>
          <a:p>
            <a:endParaRPr lang="en-US" baseline="0" dirty="0"/>
          </a:p>
          <a:p>
            <a:r>
              <a:rPr lang="en-US" baseline="0" dirty="0"/>
              <a:t>You will practice by building a paper-prototype (as I showed before) and testing it with people.</a:t>
            </a:r>
          </a:p>
          <a:p>
            <a:r>
              <a:rPr lang="en-US" baseline="0" dirty="0"/>
              <a:t>[ADVANCE]</a:t>
            </a:r>
          </a:p>
          <a:p>
            <a:endParaRPr lang="en-US" baseline="0" dirty="0"/>
          </a:p>
          <a:p>
            <a:r>
              <a:rPr lang="en-US" baseline="0" dirty="0"/>
              <a:t>And you will learn about and apply a low-cost technique, Heuristic Evaluation, to your peers projects.</a:t>
            </a:r>
          </a:p>
          <a:p>
            <a:r>
              <a:rPr lang="en-US" baseline="0" dirty="0"/>
              <a:t>Now, I want to switch gears.</a:t>
            </a:r>
            <a:endParaRPr lang="en-US" dirty="0"/>
          </a:p>
        </p:txBody>
      </p:sp>
    </p:spTree>
    <p:extLst>
      <p:ext uri="{BB962C8B-B14F-4D97-AF65-F5344CB8AC3E}">
        <p14:creationId xmlns:p14="http://schemas.microsoft.com/office/powerpoint/2010/main" val="30141218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[Need 30 min to finish lecture so be here by 1:05 in][Time arrived here: XXX]</a:t>
            </a:r>
          </a:p>
          <a:p>
            <a:r>
              <a:rPr lang="en-US" dirty="0"/>
              <a:t>15 min activity total</a:t>
            </a:r>
          </a:p>
          <a:p>
            <a:r>
              <a:rPr lang="en-US" dirty="0"/>
              <a:t>10 min brainstorm</a:t>
            </a:r>
          </a:p>
          <a:p>
            <a:r>
              <a:rPr lang="en-US" dirty="0"/>
              <a:t>5 min report back</a:t>
            </a:r>
          </a:p>
          <a:p>
            <a:endParaRPr lang="en-US" dirty="0"/>
          </a:p>
          <a:p>
            <a:r>
              <a:rPr lang="en-US" dirty="0"/>
              <a:t>AI is a big thing going on in our lives. It is impacting your education. It is impacting the workplace. And it is impacting how we practice design.</a:t>
            </a:r>
          </a:p>
          <a:p>
            <a:r>
              <a:rPr lang="en-US" dirty="0"/>
              <a:t>Let’s talk a bit about it.</a:t>
            </a:r>
          </a:p>
        </p:txBody>
      </p:sp>
      <p:sp>
        <p:nvSpPr>
          <p:cNvPr id="4" name="Slide Number Placeholder 3"/>
          <p:cNvSpPr>
            <a:spLocks noGrp="1"/>
          </p:cNvSpPr>
          <p:nvPr>
            <p:ph type="sldNum" sz="quarter" idx="5"/>
          </p:nvPr>
        </p:nvSpPr>
        <p:spPr/>
        <p:txBody>
          <a:bodyPr/>
          <a:lstStyle/>
          <a:p>
            <a:fld id="{2ED165DB-0391-2242-BAEE-4CF6E68389F1}" type="slidenum">
              <a:rPr lang="en-US" smtClean="0"/>
              <a:pPr/>
              <a:t>57</a:t>
            </a:fld>
            <a:endParaRPr lang="en-US"/>
          </a:p>
        </p:txBody>
      </p:sp>
    </p:spTree>
    <p:extLst>
      <p:ext uri="{BB962C8B-B14F-4D97-AF65-F5344CB8AC3E}">
        <p14:creationId xmlns:p14="http://schemas.microsoft.com/office/powerpoint/2010/main" val="27948812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57D19-81B7-D424-D7F4-EB7D216321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9FE9E-3D7F-41FD-5DB9-55C02AE8B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C7EB68-609A-43F2-1D89-B0EC7DA1E5BE}"/>
              </a:ext>
            </a:extLst>
          </p:cNvPr>
          <p:cNvSpPr>
            <a:spLocks noGrp="1"/>
          </p:cNvSpPr>
          <p:nvPr>
            <p:ph type="body" idx="1"/>
          </p:nvPr>
        </p:nvSpPr>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Need 30 min to finish lecture so be here by 65 in</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[bad: got here at 72 minutes into the class so did part 1 for 10 min]</a:t>
            </a:r>
          </a:p>
          <a:p>
            <a:endParaRPr lang="en-US" dirty="0"/>
          </a:p>
          <a:p>
            <a:r>
              <a:rPr lang="en-US" dirty="0"/>
              <a:t>15 min activity total</a:t>
            </a:r>
          </a:p>
          <a:p>
            <a:r>
              <a:rPr lang="en-US" dirty="0"/>
              <a:t>10 min brainstorm</a:t>
            </a:r>
          </a:p>
          <a:p>
            <a:r>
              <a:rPr lang="en-US" dirty="0"/>
              <a:t>5 min report back</a:t>
            </a:r>
          </a:p>
        </p:txBody>
      </p:sp>
      <p:sp>
        <p:nvSpPr>
          <p:cNvPr id="4" name="Slide Number Placeholder 3">
            <a:extLst>
              <a:ext uri="{FF2B5EF4-FFF2-40B4-BE49-F238E27FC236}">
                <a16:creationId xmlns:a16="http://schemas.microsoft.com/office/drawing/2014/main" id="{4A0DB5BB-AB7C-F26E-7C1B-9A106734A016}"/>
              </a:ext>
            </a:extLst>
          </p:cNvPr>
          <p:cNvSpPr>
            <a:spLocks noGrp="1"/>
          </p:cNvSpPr>
          <p:nvPr>
            <p:ph type="sldNum" sz="quarter" idx="5"/>
          </p:nvPr>
        </p:nvSpPr>
        <p:spPr/>
        <p:txBody>
          <a:bodyPr/>
          <a:lstStyle/>
          <a:p>
            <a:fld id="{2ED165DB-0391-2242-BAEE-4CF6E68389F1}" type="slidenum">
              <a:rPr lang="en-US" smtClean="0"/>
              <a:pPr/>
              <a:t>58</a:t>
            </a:fld>
            <a:endParaRPr lang="en-US"/>
          </a:p>
        </p:txBody>
      </p:sp>
    </p:spTree>
    <p:extLst>
      <p:ext uri="{BB962C8B-B14F-4D97-AF65-F5344CB8AC3E}">
        <p14:creationId xmlns:p14="http://schemas.microsoft.com/office/powerpoint/2010/main" val="19927735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pitchFamily="18" charset="0"/>
                <a:ea typeface="MS PGothic" pitchFamily="34" charset="-128"/>
              </a:defRPr>
            </a:lvl1pPr>
            <a:lvl2pPr marL="777943" indent="-299209" defTabSz="994038" eaLnBrk="0" hangingPunct="0">
              <a:defRPr sz="2500">
                <a:solidFill>
                  <a:schemeClr val="tx1"/>
                </a:solidFill>
                <a:latin typeface="Times New Roman" pitchFamily="18" charset="0"/>
                <a:ea typeface="MS PGothic" pitchFamily="34" charset="-128"/>
              </a:defRPr>
            </a:lvl2pPr>
            <a:lvl3pPr marL="1196835" indent="-239367" defTabSz="994038" eaLnBrk="0" hangingPunct="0">
              <a:defRPr sz="2500">
                <a:solidFill>
                  <a:schemeClr val="tx1"/>
                </a:solidFill>
                <a:latin typeface="Times New Roman" pitchFamily="18" charset="0"/>
                <a:ea typeface="MS PGothic" pitchFamily="34" charset="-128"/>
              </a:defRPr>
            </a:lvl3pPr>
            <a:lvl4pPr marL="1675569" indent="-239367" defTabSz="994038" eaLnBrk="0" hangingPunct="0">
              <a:defRPr sz="2500">
                <a:solidFill>
                  <a:schemeClr val="tx1"/>
                </a:solidFill>
                <a:latin typeface="Times New Roman" pitchFamily="18" charset="0"/>
                <a:ea typeface="MS PGothic" pitchFamily="34" charset="-128"/>
              </a:defRPr>
            </a:lvl4pPr>
            <a:lvl5pPr marL="2154304" indent="-239367" defTabSz="994038" eaLnBrk="0" hangingPunct="0">
              <a:defRPr sz="2500">
                <a:solidFill>
                  <a:schemeClr val="tx1"/>
                </a:solidFill>
                <a:latin typeface="Times New Roman" pitchFamily="18" charset="0"/>
                <a:ea typeface="MS PGothic" pitchFamily="34" charset="-128"/>
              </a:defRPr>
            </a:lvl5pPr>
            <a:lvl6pPr marL="2633038"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772"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90506"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9240" indent="-239367" defTabSz="994038"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C14B538A-6041-40C9-A55C-6D8D95A2B950}" type="slidenum">
              <a:rPr lang="en-US" sz="1000"/>
              <a:pPr/>
              <a:t>59</a:t>
            </a:fld>
            <a:endParaRPr lang="en-US" sz="10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buFont typeface="+mj-lt"/>
              <a:buAutoNum type="arabicPeriod"/>
            </a:pPr>
            <a:r>
              <a:rPr lang="en-US" dirty="0"/>
              <a:t>Tasks, activities &amp; practices of prospective users</a:t>
            </a:r>
          </a:p>
          <a:p>
            <a:pPr marL="228600" indent="-228600">
              <a:buFont typeface="+mj-lt"/>
              <a:buAutoNum type="arabicPeriod"/>
            </a:pPr>
            <a:r>
              <a:rPr lang="en-US" dirty="0"/>
              <a:t>Cognitive/perceptual constraints affecting design</a:t>
            </a:r>
          </a:p>
          <a:p>
            <a:pPr marL="228600" indent="-228600">
              <a:buFont typeface="+mj-lt"/>
              <a:buAutoNum type="arabicPeriod"/>
            </a:pPr>
            <a:r>
              <a:rPr lang="en-US" dirty="0"/>
              <a:t>Techniques for brainstorming, ideation &amp; prototyping</a:t>
            </a:r>
          </a:p>
          <a:p>
            <a:pPr marL="228600" indent="-228600">
              <a:buFont typeface="+mj-lt"/>
              <a:buAutoNum type="arabicPeriod"/>
            </a:pPr>
            <a:r>
              <a:rPr lang="en-US" dirty="0"/>
              <a:t>Methods for evaluating UI designs</a:t>
            </a:r>
          </a:p>
          <a:p>
            <a:pPr marL="228600" indent="-228600">
              <a:buFont typeface="+mj-lt"/>
              <a:buAutoNum type="arabicPeriod"/>
            </a:pPr>
            <a:r>
              <a:rPr lang="en-US" dirty="0"/>
              <a:t>Importance of iterative design for usability</a:t>
            </a:r>
          </a:p>
          <a:p>
            <a:pPr marL="228600" indent="-228600">
              <a:buFont typeface="+mj-lt"/>
              <a:buAutoNum type="arabicPeriod"/>
            </a:pPr>
            <a:r>
              <a:rPr lang="en-US" dirty="0"/>
              <a:t>Technology used to prototype UIs</a:t>
            </a:r>
          </a:p>
          <a:p>
            <a:pPr marL="228600" indent="-228600">
              <a:buFont typeface="+mj-lt"/>
              <a:buAutoNum type="arabicPeriod"/>
            </a:pPr>
            <a:r>
              <a:rPr lang="en-US" dirty="0"/>
              <a:t>Developing design judgement under ambiguity </a:t>
            </a:r>
          </a:p>
          <a:p>
            <a:pPr marL="0" indent="0">
              <a:buFont typeface="+mj-lt"/>
              <a:buNone/>
            </a:pPr>
            <a:r>
              <a:rPr lang="en-US" dirty="0"/>
              <a:t>Underlying all of these goals is the ability to make and defend design decisions under uncertainty.</a:t>
            </a:r>
          </a:p>
          <a:p>
            <a:pPr marL="0" indent="0">
              <a:buFont typeface="+mj-lt"/>
              <a:buNone/>
            </a:pPr>
            <a:r>
              <a:rPr lang="en-US" dirty="0"/>
              <a:t>You will also learn teamwork and how to communicate your results. These skills are essential to your career.</a:t>
            </a:r>
          </a:p>
          <a:p>
            <a:pPr marL="0" marR="0" lvl="0" indent="0" algn="l" defTabSz="949325" rtl="0" eaLnBrk="0" fontAlgn="base" latinLnBrk="0" hangingPunct="0">
              <a:lnSpc>
                <a:spcPct val="100000"/>
              </a:lnSpc>
              <a:spcBef>
                <a:spcPct val="30000"/>
              </a:spcBef>
              <a:spcAft>
                <a:spcPct val="0"/>
              </a:spcAft>
              <a:buClrTx/>
              <a:buSzTx/>
              <a:buFont typeface="+mj-lt"/>
              <a:buNone/>
              <a:tabLst/>
              <a:defRPr/>
            </a:pPr>
            <a:endParaRPr lang="en-US" sz="1200" dirty="0">
              <a:latin typeface="Arial" charset="0"/>
            </a:endParaRPr>
          </a:p>
          <a:p>
            <a:pPr marL="0" marR="0" lvl="0" indent="0" algn="l" defTabSz="949325" rtl="0" eaLnBrk="0" fontAlgn="base" latinLnBrk="0" hangingPunct="0">
              <a:lnSpc>
                <a:spcPct val="100000"/>
              </a:lnSpc>
              <a:spcBef>
                <a:spcPct val="30000"/>
              </a:spcBef>
              <a:spcAft>
                <a:spcPct val="0"/>
              </a:spcAft>
              <a:buClrTx/>
              <a:buSzTx/>
              <a:buFont typeface="+mj-lt"/>
              <a:buNone/>
              <a:tabLst/>
              <a:defRPr/>
            </a:pPr>
            <a:r>
              <a:rPr lang="en-US" sz="1200" dirty="0">
                <a:latin typeface="Arial" charset="0"/>
              </a:rPr>
              <a:t>I want you to also understand where technology is </a:t>
            </a:r>
            <a:r>
              <a:rPr lang="en-US" sz="1200" b="1" i="1" dirty="0">
                <a:latin typeface="Arial" charset="0"/>
              </a:rPr>
              <a:t>going</a:t>
            </a:r>
            <a:r>
              <a:rPr lang="en-US" sz="1200" dirty="0">
                <a:latin typeface="Arial" charset="0"/>
              </a:rPr>
              <a:t> &amp; what UIs of </a:t>
            </a:r>
            <a:r>
              <a:rPr lang="en-US" sz="1200" b="1" i="1" dirty="0">
                <a:latin typeface="Arial" charset="0"/>
              </a:rPr>
              <a:t>the future </a:t>
            </a:r>
            <a:r>
              <a:rPr lang="en-US" sz="1200" dirty="0">
                <a:latin typeface="Arial" charset="0"/>
              </a:rPr>
              <a:t>might be like</a:t>
            </a:r>
          </a:p>
          <a:p>
            <a:r>
              <a:rPr lang="en-US" b="1" dirty="0"/>
              <a:t>I WANT YOU TO PUSH THE LIMITS!  Don’t just design what you KNOW can be</a:t>
            </a:r>
            <a:r>
              <a:rPr lang="en-US" b="1" baseline="0" dirty="0"/>
              <a:t> easily created today.</a:t>
            </a:r>
          </a:p>
          <a:p>
            <a:r>
              <a:rPr lang="en-US" baseline="0" dirty="0"/>
              <a:t>Students in the past have </a:t>
            </a:r>
            <a:r>
              <a:rPr lang="en-US" b="1" baseline="0" dirty="0"/>
              <a:t>LED</a:t>
            </a:r>
            <a:r>
              <a:rPr lang="en-US" baseline="0" dirty="0"/>
              <a:t> many years ahead of industry</a:t>
            </a:r>
          </a:p>
          <a:p>
            <a:endParaRPr lang="en-US" baseline="0" dirty="0"/>
          </a:p>
          <a:p>
            <a:r>
              <a:rPr lang="en-US" sz="1200" b="1" kern="1200" dirty="0">
                <a:solidFill>
                  <a:schemeClr val="tx1"/>
                </a:solidFill>
                <a:effectLst/>
                <a:latin typeface="Arial" charset="0"/>
                <a:ea typeface="ＭＳ Ｐゴシック" charset="0"/>
                <a:cs typeface="+mn-cs"/>
              </a:rPr>
              <a:t>Everything</a:t>
            </a:r>
            <a:r>
              <a:rPr lang="en-US" sz="1200" kern="1200" dirty="0">
                <a:solidFill>
                  <a:schemeClr val="tx1"/>
                </a:solidFill>
                <a:effectLst/>
                <a:latin typeface="Arial" charset="0"/>
                <a:ea typeface="ＭＳ Ｐゴシック" charset="0"/>
                <a:cs typeface="+mn-cs"/>
              </a:rPr>
              <a:t> on the next several slides is part of the course syllabus, even though it is presented in slide form.</a:t>
            </a:r>
            <a:r>
              <a:rPr lang="en-US" dirty="0">
                <a:effectLst/>
              </a:rPr>
              <a:t> </a:t>
            </a:r>
            <a:endParaRPr lang="en-US" dirty="0"/>
          </a:p>
          <a:p>
            <a:endParaRPr lang="en-US" dirty="0"/>
          </a:p>
        </p:txBody>
      </p:sp>
    </p:spTree>
    <p:extLst>
      <p:ext uri="{BB962C8B-B14F-4D97-AF65-F5344CB8AC3E}">
        <p14:creationId xmlns:p14="http://schemas.microsoft.com/office/powerpoint/2010/main" val="4078758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2E9F2EAA-088D-984E-955E-8B10EDFBC37F}" type="slidenum">
              <a:rPr lang="en-US" sz="1000"/>
              <a:pPr/>
              <a:t>60</a:t>
            </a:fld>
            <a:endParaRPr lang="en-US" sz="1000"/>
          </a:p>
        </p:txBody>
      </p:sp>
      <p:sp>
        <p:nvSpPr>
          <p:cNvPr id="104451" name="Rectangle 2"/>
          <p:cNvSpPr>
            <a:spLocks noGrp="1" noRot="1" noChangeAspect="1" noChangeArrowheads="1" noTextEdit="1"/>
          </p:cNvSpPr>
          <p:nvPr>
            <p:ph type="sldImg"/>
          </p:nvPr>
        </p:nvSpPr>
        <p:spPr>
          <a:ln cap="flat"/>
        </p:spPr>
      </p:sp>
      <p:sp>
        <p:nvSpPr>
          <p:cNvPr id="10445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31579847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9C0B2E04-D34E-A646-ACE3-9CDA0F9563D4}" type="slidenum">
              <a:rPr lang="en-US" sz="1000"/>
              <a:pPr/>
              <a:t>61</a:t>
            </a:fld>
            <a:endParaRPr lang="en-US" sz="100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sz="1200" dirty="0">
                <a:latin typeface="Arial" charset="0"/>
              </a:rPr>
              <a:t>don’t look for large immediate impact in other CS courses</a:t>
            </a:r>
          </a:p>
          <a:p>
            <a:endParaRPr lang="en-US" dirty="0"/>
          </a:p>
        </p:txBody>
      </p:sp>
    </p:spTree>
    <p:extLst>
      <p:ext uri="{BB962C8B-B14F-4D97-AF65-F5344CB8AC3E}">
        <p14:creationId xmlns:p14="http://schemas.microsoft.com/office/powerpoint/2010/main" val="4679841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30670A65-1639-4C4E-BFD8-E48728DCEA57}" type="slidenum">
              <a:rPr lang="en-US" sz="1000"/>
              <a:pPr/>
              <a:t>62</a:t>
            </a:fld>
            <a:endParaRPr lang="en-US" sz="1000"/>
          </a:p>
        </p:txBody>
      </p:sp>
      <p:sp>
        <p:nvSpPr>
          <p:cNvPr id="107523" name="Rectangle 2"/>
          <p:cNvSpPr>
            <a:spLocks noGrp="1" noRot="1" noChangeAspect="1" noChangeArrowheads="1" noTextEdit="1"/>
          </p:cNvSpPr>
          <p:nvPr>
            <p:ph type="sldImg"/>
          </p:nvPr>
        </p:nvSpPr>
        <p:spPr>
          <a:ln cap="flat"/>
        </p:spPr>
      </p:sp>
      <p:sp>
        <p:nvSpPr>
          <p:cNvPr id="107524"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001" tIns="49323" rIns="97001" bIns="49323"/>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ＭＳ Ｐゴシック" charset="0"/>
                <a:cs typeface="+mn-cs"/>
              </a:rPr>
              <a:t>Cumulative...</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ＭＳ Ｐゴシック" charset="0"/>
                <a:cs typeface="+mn-cs"/>
              </a:rPr>
              <a:t>Teams create explicit agreements on shared work, and TAs are empowered to intervene when those agreements are not followed.</a:t>
            </a:r>
            <a:endParaRPr lang="en-US" baseline="0" dirty="0"/>
          </a:p>
          <a:p>
            <a:r>
              <a:rPr lang="en-US" dirty="0"/>
              <a:t>Teams will be graded as a team, but individuals who let their</a:t>
            </a:r>
            <a:r>
              <a:rPr lang="en-US" baseline="0" dirty="0"/>
              <a:t> team down will be graded appropriately at the end of the term.</a:t>
            </a:r>
          </a:p>
          <a:p>
            <a:r>
              <a:rPr lang="en-US" b="1" baseline="0" dirty="0"/>
              <a:t>If you do NOT have the time to take this course and do the intense project, please drop it now.</a:t>
            </a:r>
          </a:p>
          <a:p>
            <a:r>
              <a:rPr lang="en-US" baseline="0" dirty="0"/>
              <a:t>Especially students who may be from other programs beyond </a:t>
            </a:r>
            <a:r>
              <a:rPr lang="en-US" b="1" baseline="0" dirty="0"/>
              <a:t>engineering who aren’t used to the time commitment, please make sure you can do your share.</a:t>
            </a:r>
          </a:p>
          <a:p>
            <a:r>
              <a:rPr lang="en-US" b="1" baseline="0" dirty="0"/>
              <a:t>Note: you must take the course for a grade &amp; for 5 credits</a:t>
            </a:r>
            <a:r>
              <a:rPr lang="en-US" baseline="0" dirty="0"/>
              <a:t>. Only masters students who need to reduce cost/limit credit load can take for 3 credits.</a:t>
            </a:r>
            <a:endParaRPr lang="en-US" dirty="0"/>
          </a:p>
        </p:txBody>
      </p:sp>
    </p:spTree>
    <p:extLst>
      <p:ext uri="{BB962C8B-B14F-4D97-AF65-F5344CB8AC3E}">
        <p14:creationId xmlns:p14="http://schemas.microsoft.com/office/powerpoint/2010/main" val="2169448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4038" eaLnBrk="0" hangingPunct="0">
              <a:defRPr sz="2500">
                <a:solidFill>
                  <a:schemeClr val="tx1"/>
                </a:solidFill>
                <a:latin typeface="Times New Roman" charset="0"/>
                <a:ea typeface="ＭＳ Ｐゴシック" charset="0"/>
              </a:defRPr>
            </a:lvl1pPr>
            <a:lvl2pPr marL="777943" indent="-299209" defTabSz="994038" eaLnBrk="0" hangingPunct="0">
              <a:defRPr sz="2500">
                <a:solidFill>
                  <a:schemeClr val="tx1"/>
                </a:solidFill>
                <a:latin typeface="Times New Roman" charset="0"/>
                <a:ea typeface="ＭＳ Ｐゴシック" charset="0"/>
              </a:defRPr>
            </a:lvl2pPr>
            <a:lvl3pPr marL="1196835" indent="-239367" defTabSz="994038" eaLnBrk="0" hangingPunct="0">
              <a:defRPr sz="2500">
                <a:solidFill>
                  <a:schemeClr val="tx1"/>
                </a:solidFill>
                <a:latin typeface="Times New Roman" charset="0"/>
                <a:ea typeface="ＭＳ Ｐゴシック" charset="0"/>
              </a:defRPr>
            </a:lvl3pPr>
            <a:lvl4pPr marL="1675569" indent="-239367" defTabSz="994038" eaLnBrk="0" hangingPunct="0">
              <a:defRPr sz="2500">
                <a:solidFill>
                  <a:schemeClr val="tx1"/>
                </a:solidFill>
                <a:latin typeface="Times New Roman" charset="0"/>
                <a:ea typeface="ＭＳ Ｐゴシック" charset="0"/>
              </a:defRPr>
            </a:lvl4pPr>
            <a:lvl5pPr marL="2154304" indent="-239367" defTabSz="994038" eaLnBrk="0" hangingPunct="0">
              <a:defRPr sz="2500">
                <a:solidFill>
                  <a:schemeClr val="tx1"/>
                </a:solidFill>
                <a:latin typeface="Times New Roman" charset="0"/>
                <a:ea typeface="ＭＳ Ｐゴシック" charset="0"/>
              </a:defRPr>
            </a:lvl5pPr>
            <a:lvl6pPr marL="2633038" indent="-239367" defTabSz="994038" eaLnBrk="0" fontAlgn="base" hangingPunct="0">
              <a:spcBef>
                <a:spcPct val="0"/>
              </a:spcBef>
              <a:spcAft>
                <a:spcPct val="0"/>
              </a:spcAft>
              <a:defRPr sz="2500">
                <a:solidFill>
                  <a:schemeClr val="tx1"/>
                </a:solidFill>
                <a:latin typeface="Times New Roman" charset="0"/>
                <a:ea typeface="ＭＳ Ｐゴシック" charset="0"/>
              </a:defRPr>
            </a:lvl6pPr>
            <a:lvl7pPr marL="3111772" indent="-239367" defTabSz="994038" eaLnBrk="0" fontAlgn="base" hangingPunct="0">
              <a:spcBef>
                <a:spcPct val="0"/>
              </a:spcBef>
              <a:spcAft>
                <a:spcPct val="0"/>
              </a:spcAft>
              <a:defRPr sz="2500">
                <a:solidFill>
                  <a:schemeClr val="tx1"/>
                </a:solidFill>
                <a:latin typeface="Times New Roman" charset="0"/>
                <a:ea typeface="ＭＳ Ｐゴシック" charset="0"/>
              </a:defRPr>
            </a:lvl7pPr>
            <a:lvl8pPr marL="3590506" indent="-239367" defTabSz="994038" eaLnBrk="0" fontAlgn="base" hangingPunct="0">
              <a:spcBef>
                <a:spcPct val="0"/>
              </a:spcBef>
              <a:spcAft>
                <a:spcPct val="0"/>
              </a:spcAft>
              <a:defRPr sz="2500">
                <a:solidFill>
                  <a:schemeClr val="tx1"/>
                </a:solidFill>
                <a:latin typeface="Times New Roman" charset="0"/>
                <a:ea typeface="ＭＳ Ｐゴシック" charset="0"/>
              </a:defRPr>
            </a:lvl8pPr>
            <a:lvl9pPr marL="4069240" indent="-239367" defTabSz="994038" eaLnBrk="0" fontAlgn="base" hangingPunct="0">
              <a:spcBef>
                <a:spcPct val="0"/>
              </a:spcBef>
              <a:spcAft>
                <a:spcPct val="0"/>
              </a:spcAft>
              <a:defRPr sz="2500">
                <a:solidFill>
                  <a:schemeClr val="tx1"/>
                </a:solidFill>
                <a:latin typeface="Times New Roman" charset="0"/>
                <a:ea typeface="ＭＳ Ｐゴシック" charset="0"/>
              </a:defRPr>
            </a:lvl9pPr>
          </a:lstStyle>
          <a:p>
            <a:fld id="{780CBD24-4610-8B4A-8724-FC1EA4003C64}" type="slidenum">
              <a:rPr lang="en-US" sz="1000"/>
              <a:pPr/>
              <a:t>63</a:t>
            </a:fld>
            <a:endParaRPr lang="en-US" sz="10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Every Thursday/Friday</a:t>
            </a:r>
          </a:p>
          <a:p>
            <a:r>
              <a:rPr lang="en-US" dirty="0">
                <a:latin typeface="Times New Roman" charset="0"/>
              </a:rPr>
              <a:t>Participate!</a:t>
            </a:r>
          </a:p>
          <a:p>
            <a:r>
              <a:rPr lang="en-US" dirty="0">
                <a:latin typeface="Times New Roman" charset="0"/>
              </a:rPr>
              <a:t>Your attendance and participation is graded</a:t>
            </a:r>
          </a:p>
        </p:txBody>
      </p:sp>
    </p:spTree>
    <p:extLst>
      <p:ext uri="{BB962C8B-B14F-4D97-AF65-F5344CB8AC3E}">
        <p14:creationId xmlns:p14="http://schemas.microsoft.com/office/powerpoint/2010/main" val="16948466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3874" eaLnBrk="0" hangingPunct="0">
              <a:defRPr sz="2500">
                <a:solidFill>
                  <a:schemeClr val="tx1"/>
                </a:solidFill>
                <a:latin typeface="Times New Roman" pitchFamily="18" charset="0"/>
                <a:ea typeface="MS PGothic" pitchFamily="34" charset="-128"/>
              </a:defRPr>
            </a:lvl1pPr>
            <a:lvl2pPr marL="777814" indent="-299159" defTabSz="993874" eaLnBrk="0" hangingPunct="0">
              <a:defRPr sz="2500">
                <a:solidFill>
                  <a:schemeClr val="tx1"/>
                </a:solidFill>
                <a:latin typeface="Times New Roman" pitchFamily="18" charset="0"/>
                <a:ea typeface="MS PGothic" pitchFamily="34" charset="-128"/>
              </a:defRPr>
            </a:lvl2pPr>
            <a:lvl3pPr marL="1196638" indent="-239327" defTabSz="993874" eaLnBrk="0" hangingPunct="0">
              <a:defRPr sz="2500">
                <a:solidFill>
                  <a:schemeClr val="tx1"/>
                </a:solidFill>
                <a:latin typeface="Times New Roman" pitchFamily="18" charset="0"/>
                <a:ea typeface="MS PGothic" pitchFamily="34" charset="-128"/>
              </a:defRPr>
            </a:lvl3pPr>
            <a:lvl4pPr marL="1675293" indent="-239327" defTabSz="993874" eaLnBrk="0" hangingPunct="0">
              <a:defRPr sz="2500">
                <a:solidFill>
                  <a:schemeClr val="tx1"/>
                </a:solidFill>
                <a:latin typeface="Times New Roman" pitchFamily="18" charset="0"/>
                <a:ea typeface="MS PGothic" pitchFamily="34" charset="-128"/>
              </a:defRPr>
            </a:lvl4pPr>
            <a:lvl5pPr marL="2153950" indent="-239327" defTabSz="993874" eaLnBrk="0" hangingPunct="0">
              <a:defRPr sz="2500">
                <a:solidFill>
                  <a:schemeClr val="tx1"/>
                </a:solidFill>
                <a:latin typeface="Times New Roman" pitchFamily="18" charset="0"/>
                <a:ea typeface="MS PGothic" pitchFamily="34" charset="-128"/>
              </a:defRPr>
            </a:lvl5pPr>
            <a:lvl6pPr marL="2632604"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260"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89915"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8570"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53088C5A-3060-4CD7-844A-35BA8E2BD4DF}" type="slidenum">
              <a:rPr lang="en-US" sz="1200"/>
              <a:pPr/>
              <a:t>64</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Fast cadence of one major assignment every week and then 3 weeks to do the final High-fi Prototype</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Midterm near the end</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Project Fair: </a:t>
            </a:r>
            <a:r>
              <a:rPr lang="en-US" strike="noStrike" dirty="0"/>
              <a:t>Poster (~cost $60) </a:t>
            </a:r>
            <a:r>
              <a:rPr lang="en-US" dirty="0"/>
              <a:t>&amp; Presentation is YOUR FINAL Exam. YOU MUST ATTEND.</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[ADVANCE]</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I’d note that feeling uncertain in weeks 2-5 is expected &amp; is part of the learning process. You are developing a new skill. Like learning to ride a bike, at first you will wobble. You will fall. But with practice you will build a powerful skill. Again, design judgement.</a:t>
            </a:r>
          </a:p>
          <a:p>
            <a:endParaRPr lang="en-US" dirty="0"/>
          </a:p>
        </p:txBody>
      </p:sp>
    </p:spTree>
    <p:extLst>
      <p:ext uri="{BB962C8B-B14F-4D97-AF65-F5344CB8AC3E}">
        <p14:creationId xmlns:p14="http://schemas.microsoft.com/office/powerpoint/2010/main" val="42395881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3874" eaLnBrk="0" hangingPunct="0">
              <a:defRPr sz="2500">
                <a:solidFill>
                  <a:schemeClr val="tx1"/>
                </a:solidFill>
                <a:latin typeface="Times New Roman" pitchFamily="18" charset="0"/>
                <a:ea typeface="MS PGothic" pitchFamily="34" charset="-128"/>
              </a:defRPr>
            </a:lvl1pPr>
            <a:lvl2pPr marL="777814" indent="-299159" defTabSz="993874" eaLnBrk="0" hangingPunct="0">
              <a:defRPr sz="2500">
                <a:solidFill>
                  <a:schemeClr val="tx1"/>
                </a:solidFill>
                <a:latin typeface="Times New Roman" pitchFamily="18" charset="0"/>
                <a:ea typeface="MS PGothic" pitchFamily="34" charset="-128"/>
              </a:defRPr>
            </a:lvl2pPr>
            <a:lvl3pPr marL="1196638" indent="-239327" defTabSz="993874" eaLnBrk="0" hangingPunct="0">
              <a:defRPr sz="2500">
                <a:solidFill>
                  <a:schemeClr val="tx1"/>
                </a:solidFill>
                <a:latin typeface="Times New Roman" pitchFamily="18" charset="0"/>
                <a:ea typeface="MS PGothic" pitchFamily="34" charset="-128"/>
              </a:defRPr>
            </a:lvl3pPr>
            <a:lvl4pPr marL="1675293" indent="-239327" defTabSz="993874" eaLnBrk="0" hangingPunct="0">
              <a:defRPr sz="2500">
                <a:solidFill>
                  <a:schemeClr val="tx1"/>
                </a:solidFill>
                <a:latin typeface="Times New Roman" pitchFamily="18" charset="0"/>
                <a:ea typeface="MS PGothic" pitchFamily="34" charset="-128"/>
              </a:defRPr>
            </a:lvl4pPr>
            <a:lvl5pPr marL="2153950" indent="-239327" defTabSz="993874" eaLnBrk="0" hangingPunct="0">
              <a:defRPr sz="2500">
                <a:solidFill>
                  <a:schemeClr val="tx1"/>
                </a:solidFill>
                <a:latin typeface="Times New Roman" pitchFamily="18" charset="0"/>
                <a:ea typeface="MS PGothic" pitchFamily="34" charset="-128"/>
              </a:defRPr>
            </a:lvl5pPr>
            <a:lvl6pPr marL="2632604"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260"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89915"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8570"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53088C5A-3060-4CD7-844A-35BA8E2BD4DF}" type="slidenum">
              <a:rPr lang="en-US" sz="1200"/>
              <a:pPr/>
              <a:t>65</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Fast cadence of one major assignment every week</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[ADVANCE]</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We are giving you printouts of this schedule. Put it over your desk or in a notebook you carry and look at all the time.</a:t>
            </a:r>
          </a:p>
          <a:p>
            <a:pPr marL="0" marR="0" lvl="0" indent="0" algn="l" defTabSz="949325"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You really should not claim that you didn't know what was coming in this class in terms of the schedule. It is all here and on the web site calendar page.</a:t>
            </a:r>
          </a:p>
          <a:p>
            <a:endParaRPr lang="en-US" dirty="0"/>
          </a:p>
        </p:txBody>
      </p:sp>
    </p:spTree>
    <p:extLst>
      <p:ext uri="{BB962C8B-B14F-4D97-AF65-F5344CB8AC3E}">
        <p14:creationId xmlns:p14="http://schemas.microsoft.com/office/powerpoint/2010/main" val="27010858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93874" eaLnBrk="0" hangingPunct="0">
              <a:defRPr sz="2500">
                <a:solidFill>
                  <a:schemeClr val="tx1"/>
                </a:solidFill>
                <a:latin typeface="Times New Roman" pitchFamily="18" charset="0"/>
                <a:ea typeface="MS PGothic" pitchFamily="34" charset="-128"/>
              </a:defRPr>
            </a:lvl1pPr>
            <a:lvl2pPr marL="777814" indent="-299159" defTabSz="993874" eaLnBrk="0" hangingPunct="0">
              <a:defRPr sz="2500">
                <a:solidFill>
                  <a:schemeClr val="tx1"/>
                </a:solidFill>
                <a:latin typeface="Times New Roman" pitchFamily="18" charset="0"/>
                <a:ea typeface="MS PGothic" pitchFamily="34" charset="-128"/>
              </a:defRPr>
            </a:lvl2pPr>
            <a:lvl3pPr marL="1196638" indent="-239327" defTabSz="993874" eaLnBrk="0" hangingPunct="0">
              <a:defRPr sz="2500">
                <a:solidFill>
                  <a:schemeClr val="tx1"/>
                </a:solidFill>
                <a:latin typeface="Times New Roman" pitchFamily="18" charset="0"/>
                <a:ea typeface="MS PGothic" pitchFamily="34" charset="-128"/>
              </a:defRPr>
            </a:lvl3pPr>
            <a:lvl4pPr marL="1675293" indent="-239327" defTabSz="993874" eaLnBrk="0" hangingPunct="0">
              <a:defRPr sz="2500">
                <a:solidFill>
                  <a:schemeClr val="tx1"/>
                </a:solidFill>
                <a:latin typeface="Times New Roman" pitchFamily="18" charset="0"/>
                <a:ea typeface="MS PGothic" pitchFamily="34" charset="-128"/>
              </a:defRPr>
            </a:lvl4pPr>
            <a:lvl5pPr marL="2153950" indent="-239327" defTabSz="993874" eaLnBrk="0" hangingPunct="0">
              <a:defRPr sz="2500">
                <a:solidFill>
                  <a:schemeClr val="tx1"/>
                </a:solidFill>
                <a:latin typeface="Times New Roman" pitchFamily="18" charset="0"/>
                <a:ea typeface="MS PGothic" pitchFamily="34" charset="-128"/>
              </a:defRPr>
            </a:lvl5pPr>
            <a:lvl6pPr marL="2632604"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111260"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89915"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68570" indent="-239327" defTabSz="993874"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53088C5A-3060-4CD7-844A-35BA8E2BD4DF}" type="slidenum">
              <a:rPr lang="en-US" sz="1200"/>
              <a:pPr/>
              <a:t>66</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You’ll want to print that document (it is linked at the top of the course website Calendar page – and this document that shows everything).</a:t>
            </a:r>
          </a:p>
          <a:p>
            <a:pPr marL="0" marR="0" lvl="0" indent="0" algn="l" defTabSz="949325" rtl="0" eaLnBrk="0" fontAlgn="base" latinLnBrk="0" hangingPunct="0">
              <a:lnSpc>
                <a:spcPct val="100000"/>
              </a:lnSpc>
              <a:spcBef>
                <a:spcPct val="30000"/>
              </a:spcBef>
              <a:spcAft>
                <a:spcPct val="0"/>
              </a:spcAft>
              <a:buClrTx/>
              <a:buSzTx/>
              <a:buFontTx/>
              <a:buNone/>
              <a:tabLst/>
              <a:defRPr/>
            </a:pPr>
            <a:r>
              <a:rPr lang="en-US" dirty="0"/>
              <a:t>Tape them up near your desk!</a:t>
            </a:r>
          </a:p>
          <a:p>
            <a:pPr marL="0" marR="0" lvl="0" indent="0" algn="l" defTabSz="949325"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Tree>
    <p:extLst>
      <p:ext uri="{BB962C8B-B14F-4D97-AF65-F5344CB8AC3E}">
        <p14:creationId xmlns:p14="http://schemas.microsoft.com/office/powerpoint/2010/main" val="32905543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2DC7BACA-CC43-244A-8774-BA32541C47D9}" type="slidenum">
              <a:rPr lang="en-US" sz="1000"/>
              <a:pPr/>
              <a:t>67</a:t>
            </a:fld>
            <a:endParaRPr lang="en-US" sz="1000"/>
          </a:p>
        </p:txBody>
      </p:sp>
      <p:sp>
        <p:nvSpPr>
          <p:cNvPr id="143363" name="Rectangle 2"/>
          <p:cNvSpPr>
            <a:spLocks noGrp="1" noRot="1" noChangeAspect="1" noChangeArrowheads="1" noTextEdit="1"/>
          </p:cNvSpPr>
          <p:nvPr>
            <p:ph type="sldImg"/>
          </p:nvPr>
        </p:nvSpPr>
        <p:spPr>
          <a:ln cap="flat"/>
        </p:spPr>
      </p:sp>
      <p:sp>
        <p:nvSpPr>
          <p:cNvPr id="143364"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001" tIns="49323" rIns="97001" bIns="49323"/>
          <a:lstStyle/>
          <a:p>
            <a:endParaRPr lang="en-US" dirty="0"/>
          </a:p>
        </p:txBody>
      </p:sp>
    </p:spTree>
    <p:extLst>
      <p:ext uri="{BB962C8B-B14F-4D97-AF65-F5344CB8AC3E}">
        <p14:creationId xmlns:p14="http://schemas.microsoft.com/office/powerpoint/2010/main" val="25946568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B62576CA-CB8C-664D-B068-733B5D5601D3}" type="slidenum">
              <a:rPr lang="en-US" sz="1000"/>
              <a:pPr/>
              <a:t>68</a:t>
            </a:fld>
            <a:endParaRPr lang="en-US" sz="1000"/>
          </a:p>
        </p:txBody>
      </p:sp>
      <p:sp>
        <p:nvSpPr>
          <p:cNvPr id="144387" name="Rectangle 2"/>
          <p:cNvSpPr>
            <a:spLocks noGrp="1" noRot="1" noChangeAspect="1" noChangeArrowheads="1" noTextEdit="1"/>
          </p:cNvSpPr>
          <p:nvPr>
            <p:ph type="sldImg"/>
          </p:nvPr>
        </p:nvSpPr>
        <p:spPr>
          <a:ln cap="flat"/>
        </p:spPr>
      </p:sp>
      <p:sp>
        <p:nvSpPr>
          <p:cNvPr id="144388"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001" tIns="49323" rIns="97001" bIns="49323"/>
          <a:lstStyle/>
          <a:p>
            <a:endParaRPr lang="en-US" dirty="0"/>
          </a:p>
        </p:txBody>
      </p:sp>
    </p:spTree>
    <p:extLst>
      <p:ext uri="{BB962C8B-B14F-4D97-AF65-F5344CB8AC3E}">
        <p14:creationId xmlns:p14="http://schemas.microsoft.com/office/powerpoint/2010/main" val="27527351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E78B8C4-6506-4646-A1F7-CF628483F6D6}" type="slidenum">
              <a:rPr lang="en-US" sz="1000"/>
              <a:pPr/>
              <a:t>69</a:t>
            </a:fld>
            <a:endParaRPr lang="en-US" sz="1000"/>
          </a:p>
        </p:txBody>
      </p:sp>
      <p:sp>
        <p:nvSpPr>
          <p:cNvPr id="145411" name="Rectangle 2"/>
          <p:cNvSpPr>
            <a:spLocks noGrp="1" noRot="1" noChangeAspect="1" noChangeArrowheads="1" noTextEdit="1"/>
          </p:cNvSpPr>
          <p:nvPr>
            <p:ph type="sldImg"/>
          </p:nvPr>
        </p:nvSpPr>
        <p:spPr>
          <a:ln cap="flat"/>
        </p:spPr>
      </p:sp>
      <p:sp>
        <p:nvSpPr>
          <p:cNvPr id="145412"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001" tIns="49323" rIns="97001" bIns="49323"/>
          <a:lstStyle/>
          <a:p>
            <a:r>
              <a:rPr lang="en-US" b="1" dirty="0"/>
              <a:t>Individual…</a:t>
            </a:r>
          </a:p>
          <a:p>
            <a:r>
              <a:rPr lang="en-US" b="1" dirty="0"/>
              <a:t>Participation….</a:t>
            </a:r>
          </a:p>
          <a:p>
            <a:r>
              <a:rPr lang="en-US" b="1" dirty="0"/>
              <a:t>Midterm. </a:t>
            </a:r>
            <a:r>
              <a:rPr lang="en-US" sz="1200" kern="1200" dirty="0">
                <a:solidFill>
                  <a:schemeClr val="tx1"/>
                </a:solidFill>
                <a:effectLst/>
                <a:latin typeface="Arial" charset="0"/>
                <a:ea typeface="ＭＳ Ｐゴシック" charset="0"/>
                <a:cs typeface="+mn-cs"/>
              </a:rPr>
              <a:t>The focus is on showing you have developed design reasoning as well as HCI field literacy.</a:t>
            </a:r>
            <a:r>
              <a:rPr lang="en-US" dirty="0">
                <a:effectLst/>
              </a:rPr>
              <a:t> </a:t>
            </a:r>
          </a:p>
          <a:p>
            <a:r>
              <a:rPr lang="en-US" b="1" dirty="0">
                <a:effectLst/>
              </a:rPr>
              <a:t>Project</a:t>
            </a:r>
            <a:r>
              <a:rPr lang="en-US" dirty="0">
                <a:effectLst/>
              </a:rPr>
              <a:t>. Note that even when you aren’t presenting, you are getting a grade on what is presented. </a:t>
            </a:r>
          </a:p>
          <a:p>
            <a:r>
              <a:rPr lang="en-US" b="1" dirty="0"/>
              <a:t>Project expo IS your final!</a:t>
            </a:r>
          </a:p>
        </p:txBody>
      </p:sp>
    </p:spTree>
    <p:extLst>
      <p:ext uri="{BB962C8B-B14F-4D97-AF65-F5344CB8AC3E}">
        <p14:creationId xmlns:p14="http://schemas.microsoft.com/office/powerpoint/2010/main" val="20562789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91EF1-D57A-87A1-3743-C426562D3A9A}"/>
            </a:ext>
          </a:extLst>
        </p:cNvPr>
        <p:cNvGrpSpPr/>
        <p:nvPr/>
      </p:nvGrpSpPr>
      <p:grpSpPr>
        <a:xfrm>
          <a:off x="0" y="0"/>
          <a:ext cx="0" cy="0"/>
          <a:chOff x="0" y="0"/>
          <a:chExt cx="0" cy="0"/>
        </a:xfrm>
      </p:grpSpPr>
      <p:sp>
        <p:nvSpPr>
          <p:cNvPr id="145410" name="Rectangle 7">
            <a:extLst>
              <a:ext uri="{FF2B5EF4-FFF2-40B4-BE49-F238E27FC236}">
                <a16:creationId xmlns:a16="http://schemas.microsoft.com/office/drawing/2014/main" id="{EEB39202-58AE-6644-4DF0-B5C8C870D6CA}"/>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CE78B8C4-6506-4646-A1F7-CF628483F6D6}" type="slidenum">
              <a:rPr lang="en-US" sz="1000"/>
              <a:pPr/>
              <a:t>70</a:t>
            </a:fld>
            <a:endParaRPr lang="en-US" sz="1000"/>
          </a:p>
        </p:txBody>
      </p:sp>
      <p:sp>
        <p:nvSpPr>
          <p:cNvPr id="145411" name="Rectangle 2">
            <a:extLst>
              <a:ext uri="{FF2B5EF4-FFF2-40B4-BE49-F238E27FC236}">
                <a16:creationId xmlns:a16="http://schemas.microsoft.com/office/drawing/2014/main" id="{4E029262-8919-111C-3FE2-5230A520778C}"/>
              </a:ext>
            </a:extLst>
          </p:cNvPr>
          <p:cNvSpPr>
            <a:spLocks noGrp="1" noRot="1" noChangeAspect="1" noChangeArrowheads="1" noTextEdit="1"/>
          </p:cNvSpPr>
          <p:nvPr>
            <p:ph type="sldImg"/>
          </p:nvPr>
        </p:nvSpPr>
        <p:spPr>
          <a:ln cap="flat"/>
        </p:spPr>
      </p:sp>
      <p:sp>
        <p:nvSpPr>
          <p:cNvPr id="145412" name="Rectangle 3">
            <a:extLst>
              <a:ext uri="{FF2B5EF4-FFF2-40B4-BE49-F238E27FC236}">
                <a16:creationId xmlns:a16="http://schemas.microsoft.com/office/drawing/2014/main" id="{3D7A141E-7A1B-B46B-E4B5-7B3AA24363FC}"/>
              </a:ext>
            </a:extLst>
          </p:cNvPr>
          <p:cNvSpPr>
            <a:spLocks noGrp="1" noChangeArrowheads="1"/>
          </p:cNvSpPr>
          <p:nvPr>
            <p:ph type="body" idx="1"/>
          </p:nvPr>
        </p:nvSpPr>
        <p:spPr>
          <a:xfrm>
            <a:off x="974725" y="4559300"/>
            <a:ext cx="5365750" cy="4321175"/>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7001" tIns="49323" rIns="97001" bIns="49323"/>
          <a:lstStyle/>
          <a:p>
            <a:r>
              <a:rPr lang="en-US" b="0" dirty="0"/>
              <a:t>AI can definitely help is this work</a:t>
            </a:r>
          </a:p>
          <a:p>
            <a:endParaRPr lang="en-US" b="0" dirty="0"/>
          </a:p>
          <a:p>
            <a:r>
              <a:rPr lang="en-US" b="0" dirty="0"/>
              <a:t>But you must struggle to learn these skills</a:t>
            </a:r>
          </a:p>
          <a:p>
            <a:endParaRPr lang="en-US" b="0" dirty="0"/>
          </a:p>
          <a:p>
            <a:r>
              <a:rPr lang="en-US" b="0" dirty="0"/>
              <a:t>Our policy is you only use AI for the website, concept video, and the final Hi-Fi prototype.</a:t>
            </a:r>
          </a:p>
          <a:p>
            <a:pPr marL="174625" lvl="0" indent="-174625">
              <a:buSzPct val="60000"/>
              <a:buChar char="•"/>
            </a:pPr>
            <a:r>
              <a:rPr lang="en-US" dirty="0"/>
              <a:t> </a:t>
            </a:r>
            <a:r>
              <a:rPr lang="en-US" i="1" dirty="0"/>
              <a:t>For all assignments except for implementing the Website (Assignment 3), Concept Video (Assignment 4) &amp; Hi-Fi prototype (Assignment 8), we ask that you do not use AI tools to complete the assignment</a:t>
            </a:r>
          </a:p>
          <a:p>
            <a:pPr marL="349250" lvl="1" indent="-155575">
              <a:buSzPct val="60000"/>
              <a:buChar char="–"/>
            </a:pPr>
            <a:r>
              <a:rPr lang="en-US" dirty="0"/>
              <a:t>these assignments will help you build fundamental design thinking &amp; prototyping skills</a:t>
            </a:r>
          </a:p>
          <a:p>
            <a:pPr marL="349250" lvl="1" indent="-155575">
              <a:buSzPct val="60000"/>
              <a:buChar char="–"/>
            </a:pPr>
            <a:r>
              <a:rPr lang="en-US" dirty="0"/>
              <a:t>we will allow use of AI tools for A3, A4, &amp; A8 as long as their </a:t>
            </a:r>
            <a:r>
              <a:rPr lang="en-US" i="1" dirty="0"/>
              <a:t>use is credited </a:t>
            </a:r>
            <a:r>
              <a:rPr lang="en-US" dirty="0"/>
              <a:t>appropriately and you tell us </a:t>
            </a:r>
            <a:r>
              <a:rPr lang="en-US" i="1" dirty="0"/>
              <a:t>where they were used </a:t>
            </a:r>
            <a:r>
              <a:rPr lang="en-US" dirty="0"/>
              <a:t>in your submission</a:t>
            </a:r>
          </a:p>
          <a:p>
            <a:pPr marL="349250" lvl="1" indent="-155575">
              <a:buSzPct val="60000"/>
              <a:buChar char="–"/>
            </a:pPr>
            <a:r>
              <a:rPr lang="en-US" dirty="0"/>
              <a:t>Note: you can use AI to transcribe interview recordings in A1 &amp; A2</a:t>
            </a:r>
            <a:endParaRPr lang="en-US" b="0" dirty="0"/>
          </a:p>
          <a:p>
            <a:endParaRPr lang="en-US" b="0" dirty="0"/>
          </a:p>
          <a:p>
            <a:r>
              <a:rPr lang="en-US" sz="1200" kern="1200" dirty="0">
                <a:solidFill>
                  <a:schemeClr val="tx1"/>
                </a:solidFill>
                <a:effectLst/>
                <a:latin typeface="Arial" charset="0"/>
                <a:ea typeface="ＭＳ Ｐゴシック" charset="0"/>
                <a:cs typeface="+mn-cs"/>
              </a:rPr>
              <a:t>These restrictions preserve the productive struggle that builds core design skills.</a:t>
            </a:r>
            <a:r>
              <a:rPr lang="en-US" dirty="0">
                <a:effectLst/>
              </a:rPr>
              <a:t> </a:t>
            </a:r>
          </a:p>
          <a:p>
            <a:endParaRPr lang="en-US" b="0" dirty="0"/>
          </a:p>
          <a:p>
            <a:r>
              <a:rPr lang="en-US" b="0" dirty="0"/>
              <a:t>But, what is AI or not is ambiguous. Ask if unsure.</a:t>
            </a:r>
          </a:p>
        </p:txBody>
      </p:sp>
    </p:spTree>
    <p:extLst>
      <p:ext uri="{BB962C8B-B14F-4D97-AF65-F5344CB8AC3E}">
        <p14:creationId xmlns:p14="http://schemas.microsoft.com/office/powerpoint/2010/main" val="42311435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39193DD0-9B2D-5740-A236-63F639692E8F}" type="slidenum">
              <a:rPr lang="en-US" sz="1000"/>
              <a:pPr/>
              <a:t>71</a:t>
            </a:fld>
            <a:endParaRPr lang="en-US" sz="1000"/>
          </a:p>
        </p:txBody>
      </p:sp>
      <p:sp>
        <p:nvSpPr>
          <p:cNvPr id="146435" name="Rectangle 2"/>
          <p:cNvSpPr>
            <a:spLocks noGrp="1" noRot="1" noChangeAspect="1" noChangeArrowheads="1" noTextEdit="1"/>
          </p:cNvSpPr>
          <p:nvPr>
            <p:ph type="sldImg"/>
          </p:nvPr>
        </p:nvSpPr>
        <p:spPr>
          <a:ln cap="flat"/>
        </p:spPr>
      </p:sp>
      <p:sp>
        <p:nvSpPr>
          <p:cNvPr id="146436"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001" tIns="49323" rIns="97001" bIns="49323"/>
          <a:lstStyle/>
          <a:p>
            <a:endParaRPr lang="en-US" dirty="0"/>
          </a:p>
        </p:txBody>
      </p:sp>
    </p:spTree>
    <p:extLst>
      <p:ext uri="{BB962C8B-B14F-4D97-AF65-F5344CB8AC3E}">
        <p14:creationId xmlns:p14="http://schemas.microsoft.com/office/powerpoint/2010/main" val="39805785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B06FB-01F9-A41D-EB96-3973079098F4}"/>
            </a:ext>
          </a:extLst>
        </p:cNvPr>
        <p:cNvGrpSpPr/>
        <p:nvPr/>
      </p:nvGrpSpPr>
      <p:grpSpPr>
        <a:xfrm>
          <a:off x="0" y="0"/>
          <a:ext cx="0" cy="0"/>
          <a:chOff x="0" y="0"/>
          <a:chExt cx="0" cy="0"/>
        </a:xfrm>
      </p:grpSpPr>
      <p:sp>
        <p:nvSpPr>
          <p:cNvPr id="146434" name="Rectangle 7">
            <a:extLst>
              <a:ext uri="{FF2B5EF4-FFF2-40B4-BE49-F238E27FC236}">
                <a16:creationId xmlns:a16="http://schemas.microsoft.com/office/drawing/2014/main" id="{B6D90072-F877-B9DF-5767-132A92E8330C}"/>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39193DD0-9B2D-5740-A236-63F639692E8F}" type="slidenum">
              <a:rPr lang="en-US" sz="1000"/>
              <a:pPr/>
              <a:t>72</a:t>
            </a:fld>
            <a:endParaRPr lang="en-US" sz="1000"/>
          </a:p>
        </p:txBody>
      </p:sp>
      <p:sp>
        <p:nvSpPr>
          <p:cNvPr id="146435" name="Rectangle 2">
            <a:extLst>
              <a:ext uri="{FF2B5EF4-FFF2-40B4-BE49-F238E27FC236}">
                <a16:creationId xmlns:a16="http://schemas.microsoft.com/office/drawing/2014/main" id="{64ACD419-0179-04EE-F2F5-703A6B67119D}"/>
              </a:ext>
            </a:extLst>
          </p:cNvPr>
          <p:cNvSpPr>
            <a:spLocks noGrp="1" noRot="1" noChangeAspect="1" noChangeArrowheads="1" noTextEdit="1"/>
          </p:cNvSpPr>
          <p:nvPr>
            <p:ph type="sldImg"/>
          </p:nvPr>
        </p:nvSpPr>
        <p:spPr>
          <a:ln cap="flat"/>
        </p:spPr>
      </p:sp>
      <p:sp>
        <p:nvSpPr>
          <p:cNvPr id="146436" name="Rectangle 3">
            <a:extLst>
              <a:ext uri="{FF2B5EF4-FFF2-40B4-BE49-F238E27FC236}">
                <a16:creationId xmlns:a16="http://schemas.microsoft.com/office/drawing/2014/main" id="{536FCEF2-B935-437B-97EC-AC4C97D7EC60}"/>
              </a:ext>
            </a:extLst>
          </p:cNvPr>
          <p:cNvSpPr>
            <a:spLocks noGrp="1" noChangeArrowheads="1"/>
          </p:cNvSpPr>
          <p:nvPr>
            <p:ph type="body" idx="1"/>
          </p:nvPr>
        </p:nvSpPr>
        <p:spPr>
          <a:xfrm>
            <a:off x="974725" y="4559300"/>
            <a:ext cx="5365750" cy="4321175"/>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7001" tIns="49323" rIns="97001" bIns="49323"/>
          <a:lstStyle/>
          <a:p>
            <a:endParaRPr lang="en-US" dirty="0"/>
          </a:p>
        </p:txBody>
      </p:sp>
    </p:spTree>
    <p:extLst>
      <p:ext uri="{BB962C8B-B14F-4D97-AF65-F5344CB8AC3E}">
        <p14:creationId xmlns:p14="http://schemas.microsoft.com/office/powerpoint/2010/main" val="34092881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A40E9-1FAA-F1C0-83ED-95BEAE1E6913}"/>
            </a:ext>
          </a:extLst>
        </p:cNvPr>
        <p:cNvGrpSpPr/>
        <p:nvPr/>
      </p:nvGrpSpPr>
      <p:grpSpPr>
        <a:xfrm>
          <a:off x="0" y="0"/>
          <a:ext cx="0" cy="0"/>
          <a:chOff x="0" y="0"/>
          <a:chExt cx="0" cy="0"/>
        </a:xfrm>
      </p:grpSpPr>
      <p:sp>
        <p:nvSpPr>
          <p:cNvPr id="146434" name="Rectangle 7">
            <a:extLst>
              <a:ext uri="{FF2B5EF4-FFF2-40B4-BE49-F238E27FC236}">
                <a16:creationId xmlns:a16="http://schemas.microsoft.com/office/drawing/2014/main" id="{F47D83E1-B876-B2A6-7E3F-594C12831833}"/>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39193DD0-9B2D-5740-A236-63F639692E8F}" type="slidenum">
              <a:rPr lang="en-US" sz="1000"/>
              <a:pPr/>
              <a:t>73</a:t>
            </a:fld>
            <a:endParaRPr lang="en-US" sz="1000"/>
          </a:p>
        </p:txBody>
      </p:sp>
      <p:sp>
        <p:nvSpPr>
          <p:cNvPr id="146435" name="Rectangle 2">
            <a:extLst>
              <a:ext uri="{FF2B5EF4-FFF2-40B4-BE49-F238E27FC236}">
                <a16:creationId xmlns:a16="http://schemas.microsoft.com/office/drawing/2014/main" id="{F14627CA-92D2-1B2D-10C7-9428EF489B65}"/>
              </a:ext>
            </a:extLst>
          </p:cNvPr>
          <p:cNvSpPr>
            <a:spLocks noGrp="1" noRot="1" noChangeAspect="1" noChangeArrowheads="1" noTextEdit="1"/>
          </p:cNvSpPr>
          <p:nvPr>
            <p:ph type="sldImg"/>
          </p:nvPr>
        </p:nvSpPr>
        <p:spPr>
          <a:ln cap="flat"/>
        </p:spPr>
      </p:sp>
      <p:sp>
        <p:nvSpPr>
          <p:cNvPr id="146436" name="Rectangle 3">
            <a:extLst>
              <a:ext uri="{FF2B5EF4-FFF2-40B4-BE49-F238E27FC236}">
                <a16:creationId xmlns:a16="http://schemas.microsoft.com/office/drawing/2014/main" id="{77A1D6F8-18C0-9D0A-926C-1608EB1AB0B3}"/>
              </a:ext>
            </a:extLst>
          </p:cNvPr>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001" tIns="49323" rIns="97001" bIns="49323"/>
          <a:lstStyle/>
          <a:p>
            <a:r>
              <a:rPr lang="en-US" dirty="0"/>
              <a:t>No laptops or phones on in front of you (put them in your bag) </a:t>
            </a:r>
          </a:p>
          <a:p>
            <a:r>
              <a:rPr lang="en-US" dirty="0"/>
              <a:t>Starts wed</a:t>
            </a:r>
          </a:p>
          <a:p>
            <a:r>
              <a:rPr lang="en-US" dirty="0"/>
              <a:t>Based on careful research</a:t>
            </a:r>
          </a:p>
          <a:p>
            <a:r>
              <a:rPr lang="en-US" dirty="0"/>
              <a:t>You are to read the first study</a:t>
            </a:r>
          </a:p>
          <a:p>
            <a:r>
              <a:rPr lang="en-US" dirty="0"/>
              <a:t>[ADVANCE]</a:t>
            </a:r>
          </a:p>
          <a:p>
            <a:r>
              <a:rPr lang="en-US" dirty="0"/>
              <a:t>But some people have legitimate reasons (including our CAs who will be towards the back of the room). Please email Alan and I if you need one and we will discuss with you.</a:t>
            </a:r>
          </a:p>
          <a:p>
            <a:r>
              <a:rPr lang="en-US" dirty="0"/>
              <a:t>[ADVANCE]</a:t>
            </a:r>
          </a:p>
          <a:p>
            <a:r>
              <a:rPr lang="en-US" dirty="0"/>
              <a:t>Alternatives!</a:t>
            </a:r>
          </a:p>
          <a:p>
            <a:r>
              <a:rPr lang="en-US" dirty="0"/>
              <a:t>Paper and pen!</a:t>
            </a:r>
          </a:p>
          <a:p>
            <a:r>
              <a:rPr lang="en-US" dirty="0"/>
              <a:t>Tablet (but don’t use it for other things!)</a:t>
            </a:r>
            <a:br>
              <a:rPr lang="en-US" dirty="0"/>
            </a:br>
            <a:r>
              <a:rPr lang="en-US" dirty="0"/>
              <a:t>Listen and review slides if necessary afterwards</a:t>
            </a:r>
          </a:p>
        </p:txBody>
      </p:sp>
    </p:spTree>
    <p:extLst>
      <p:ext uri="{BB962C8B-B14F-4D97-AF65-F5344CB8AC3E}">
        <p14:creationId xmlns:p14="http://schemas.microsoft.com/office/powerpoint/2010/main" val="2585642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D1C1D"/>
                </a:solidFill>
                <a:effectLst/>
                <a:latin typeface="Slack-Lato"/>
              </a:rPr>
              <a:t>You have 24 hours from the end of today’s lecture (9/22) to complete this exit ticket. This exit ticket is open-book—you may reference any inanimate sources like readings, slides, etc.—but you must do it by yourself. Don’t overthink the answers - this exit ticket shouldn’t take longer than 5-10 minutes to fill out, including the feedback portion.</a:t>
            </a:r>
            <a:endParaRPr lang="en-US" dirty="0"/>
          </a:p>
        </p:txBody>
      </p:sp>
      <p:sp>
        <p:nvSpPr>
          <p:cNvPr id="4" name="Slide Number Placeholder 3"/>
          <p:cNvSpPr>
            <a:spLocks noGrp="1"/>
          </p:cNvSpPr>
          <p:nvPr>
            <p:ph type="sldNum" sz="quarter" idx="5"/>
          </p:nvPr>
        </p:nvSpPr>
        <p:spPr/>
        <p:txBody>
          <a:bodyPr/>
          <a:lstStyle/>
          <a:p>
            <a:fld id="{2ED165DB-0391-2242-BAEE-4CF6E68389F1}" type="slidenum">
              <a:rPr lang="en-US" smtClean="0"/>
              <a:pPr/>
              <a:t>74</a:t>
            </a:fld>
            <a:endParaRPr lang="en-US"/>
          </a:p>
        </p:txBody>
      </p:sp>
    </p:spTree>
    <p:extLst>
      <p:ext uri="{BB962C8B-B14F-4D97-AF65-F5344CB8AC3E}">
        <p14:creationId xmlns:p14="http://schemas.microsoft.com/office/powerpoint/2010/main" val="14702750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FBBE5D99-ADF2-9241-A0B2-10519741F18E}" type="slidenum">
              <a:rPr lang="en-US" sz="1000"/>
              <a:pPr/>
              <a:t>75</a:t>
            </a:fld>
            <a:endParaRPr lang="en-US" sz="100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You’ll be great</a:t>
            </a:r>
            <a:r>
              <a:rPr lang="en-US" baseline="0" dirty="0"/>
              <a:t> at being able to do this after this course if you participate in your team’s work</a:t>
            </a:r>
            <a:endParaRPr lang="en-US" dirty="0"/>
          </a:p>
        </p:txBody>
      </p:sp>
    </p:spTree>
    <p:extLst>
      <p:ext uri="{BB962C8B-B14F-4D97-AF65-F5344CB8AC3E}">
        <p14:creationId xmlns:p14="http://schemas.microsoft.com/office/powerpoint/2010/main" val="7461906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FBBE5D99-ADF2-9241-A0B2-10519741F18E}" type="slidenum">
              <a:rPr lang="en-US" sz="1000"/>
              <a:pPr/>
              <a:t>76</a:t>
            </a:fld>
            <a:endParaRPr lang="en-US" sz="100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xfrm>
            <a:off x="974725" y="4559300"/>
            <a:ext cx="5365750" cy="4321175"/>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It is key that you watch what would normally be our second lecture before Studio this Friday.</a:t>
            </a:r>
          </a:p>
          <a:p>
            <a:r>
              <a:rPr lang="en-US" dirty="0"/>
              <a:t>You should also do these readings before Friday.</a:t>
            </a:r>
          </a:p>
          <a:p>
            <a:endParaRPr lang="en-US" dirty="0"/>
          </a:p>
          <a:p>
            <a:r>
              <a:rPr lang="en-US" dirty="0"/>
              <a:t>Note that the readings you do in this class are of two types. </a:t>
            </a:r>
          </a:p>
          <a:p>
            <a:r>
              <a:rPr lang="en-US" dirty="0"/>
              <a:t>Many readings are project-critical, that is, on methods &amp; techniques you will use on your project.</a:t>
            </a:r>
          </a:p>
          <a:p>
            <a:r>
              <a:rPr lang="en-US" dirty="0"/>
              <a:t>The other type of readings are field-literacy. There are less of these, but they are important.</a:t>
            </a:r>
          </a:p>
          <a:p>
            <a:r>
              <a:rPr lang="en-US" dirty="0"/>
              <a:t>They are to educate you as someone who knows the field of HCI. </a:t>
            </a:r>
          </a:p>
          <a:p>
            <a:r>
              <a:rPr lang="en-US" dirty="0"/>
              <a:t>The history that is important to know to be considered an educated practitioner.</a:t>
            </a:r>
          </a:p>
          <a:p>
            <a:r>
              <a:rPr lang="en-US" dirty="0"/>
              <a:t>[ADVANCE]</a:t>
            </a:r>
          </a:p>
          <a:p>
            <a:endParaRPr lang="en-US" dirty="0"/>
          </a:p>
        </p:txBody>
      </p:sp>
    </p:spTree>
    <p:extLst>
      <p:ext uri="{BB962C8B-B14F-4D97-AF65-F5344CB8AC3E}">
        <p14:creationId xmlns:p14="http://schemas.microsoft.com/office/powerpoint/2010/main" val="17633753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99602-1968-DF2C-9C54-0C2F799A10AA}"/>
            </a:ext>
          </a:extLst>
        </p:cNvPr>
        <p:cNvGrpSpPr/>
        <p:nvPr/>
      </p:nvGrpSpPr>
      <p:grpSpPr>
        <a:xfrm>
          <a:off x="0" y="0"/>
          <a:ext cx="0" cy="0"/>
          <a:chOff x="0" y="0"/>
          <a:chExt cx="0" cy="0"/>
        </a:xfrm>
      </p:grpSpPr>
      <p:sp>
        <p:nvSpPr>
          <p:cNvPr id="150530" name="Rectangle 7">
            <a:extLst>
              <a:ext uri="{FF2B5EF4-FFF2-40B4-BE49-F238E27FC236}">
                <a16:creationId xmlns:a16="http://schemas.microsoft.com/office/drawing/2014/main" id="{3EE150DD-EB1C-B931-85FD-5B02F18B66F3}"/>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2663" eaLnBrk="0" hangingPunct="0">
              <a:defRPr sz="2400">
                <a:solidFill>
                  <a:schemeClr val="tx1"/>
                </a:solidFill>
                <a:latin typeface="Times New Roman" charset="0"/>
                <a:ea typeface="ＭＳ Ｐゴシック" charset="0"/>
              </a:defRPr>
            </a:lvl1pPr>
            <a:lvl2pPr marL="742950" indent="-285750" defTabSz="982663" eaLnBrk="0" hangingPunct="0">
              <a:defRPr sz="2400">
                <a:solidFill>
                  <a:schemeClr val="tx1"/>
                </a:solidFill>
                <a:latin typeface="Times New Roman" charset="0"/>
                <a:ea typeface="ＭＳ Ｐゴシック" charset="0"/>
              </a:defRPr>
            </a:lvl2pPr>
            <a:lvl3pPr marL="1143000" indent="-228600" defTabSz="982663" eaLnBrk="0" hangingPunct="0">
              <a:defRPr sz="2400">
                <a:solidFill>
                  <a:schemeClr val="tx1"/>
                </a:solidFill>
                <a:latin typeface="Times New Roman" charset="0"/>
                <a:ea typeface="ＭＳ Ｐゴシック" charset="0"/>
              </a:defRPr>
            </a:lvl3pPr>
            <a:lvl4pPr marL="1600200" indent="-228600" defTabSz="982663" eaLnBrk="0" hangingPunct="0">
              <a:defRPr sz="2400">
                <a:solidFill>
                  <a:schemeClr val="tx1"/>
                </a:solidFill>
                <a:latin typeface="Times New Roman" charset="0"/>
                <a:ea typeface="ＭＳ Ｐゴシック" charset="0"/>
              </a:defRPr>
            </a:lvl4pPr>
            <a:lvl5pPr marL="2057400" indent="-228600" defTabSz="982663" eaLnBrk="0" hangingPunct="0">
              <a:defRPr sz="2400">
                <a:solidFill>
                  <a:schemeClr val="tx1"/>
                </a:solidFill>
                <a:latin typeface="Times New Roman" charset="0"/>
                <a:ea typeface="ＭＳ Ｐゴシック" charset="0"/>
              </a:defRPr>
            </a:lvl5pPr>
            <a:lvl6pPr marL="2514600" indent="-228600" defTabSz="98266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8266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8266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82663" eaLnBrk="0" fontAlgn="base" hangingPunct="0">
              <a:spcBef>
                <a:spcPct val="0"/>
              </a:spcBef>
              <a:spcAft>
                <a:spcPct val="0"/>
              </a:spcAft>
              <a:defRPr sz="2400">
                <a:solidFill>
                  <a:schemeClr val="tx1"/>
                </a:solidFill>
                <a:latin typeface="Times New Roman" charset="0"/>
                <a:ea typeface="ＭＳ Ｐゴシック" charset="0"/>
              </a:defRPr>
            </a:lvl9pPr>
          </a:lstStyle>
          <a:p>
            <a:fld id="{FBBE5D99-ADF2-9241-A0B2-10519741F18E}" type="slidenum">
              <a:rPr lang="en-US" sz="1000"/>
              <a:pPr/>
              <a:t>77</a:t>
            </a:fld>
            <a:endParaRPr lang="en-US" sz="1000"/>
          </a:p>
        </p:txBody>
      </p:sp>
      <p:sp>
        <p:nvSpPr>
          <p:cNvPr id="150531" name="Rectangle 2">
            <a:extLst>
              <a:ext uri="{FF2B5EF4-FFF2-40B4-BE49-F238E27FC236}">
                <a16:creationId xmlns:a16="http://schemas.microsoft.com/office/drawing/2014/main" id="{DB4CB481-F065-E702-66CA-200B9C6E1BEC}"/>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030AA5D0-7810-50AF-2A51-D208AE21DFDC}"/>
              </a:ext>
            </a:extLst>
          </p:cNvPr>
          <p:cNvSpPr>
            <a:spLocks noGrp="1" noChangeArrowheads="1"/>
          </p:cNvSpPr>
          <p:nvPr>
            <p:ph type="body" idx="1"/>
          </p:nvPr>
        </p:nvSpPr>
        <p:spPr>
          <a:xfrm>
            <a:off x="974725" y="4559300"/>
            <a:ext cx="5365750" cy="4321175"/>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There are also readings (and listening to one podcast episode) that you need to do before Monday’s lecture. This is a lot of reading at the start. It will slow down but we need to get off to a good start here with the background material you need to be successful.</a:t>
            </a:r>
          </a:p>
        </p:txBody>
      </p:sp>
    </p:spTree>
    <p:extLst>
      <p:ext uri="{BB962C8B-B14F-4D97-AF65-F5344CB8AC3E}">
        <p14:creationId xmlns:p14="http://schemas.microsoft.com/office/powerpoint/2010/main" val="15309110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 name="Shape 951"/>
          <p:cNvSpPr>
            <a:spLocks noGrp="1" noRot="1" noChangeAspect="1"/>
          </p:cNvSpPr>
          <p:nvPr>
            <p:ph type="sldImg"/>
          </p:nvPr>
        </p:nvSpPr>
        <p:spPr>
          <a:xfrm>
            <a:off x="381000" y="685800"/>
            <a:ext cx="6096000" cy="3429000"/>
          </a:xfrm>
          <a:prstGeom prst="rect">
            <a:avLst/>
          </a:prstGeom>
        </p:spPr>
        <p:txBody>
          <a:bodyPr/>
          <a:lstStyle/>
          <a:p>
            <a:pPr lvl="0"/>
            <a:endParaRPr/>
          </a:p>
        </p:txBody>
      </p:sp>
      <p:sp>
        <p:nvSpPr>
          <p:cNvPr id="952" name="Shape 952"/>
          <p:cNvSpPr>
            <a:spLocks noGrp="1"/>
          </p:cNvSpPr>
          <p:nvPr>
            <p:ph type="body" sz="quarter" idx="1"/>
          </p:nvPr>
        </p:nvSpPr>
        <p:spPr>
          <a:prstGeom prst="rect">
            <a:avLst/>
          </a:prstGeom>
        </p:spPr>
        <p:txBody>
          <a:bodyPr/>
          <a:lstStyle/>
          <a:p>
            <a:pPr lvl="0" defTabSz="914400">
              <a:lnSpc>
                <a:spcPct val="100000"/>
              </a:lnSpc>
              <a:defRPr sz="1800"/>
            </a:pPr>
            <a:endParaRPr lang="en-US" sz="1200" b="0" dirty="0">
              <a:latin typeface="Lucida Grande"/>
              <a:ea typeface="Lucida Grande"/>
              <a:cs typeface="Lucida Grande"/>
              <a:sym typeface="Lucida Grande"/>
            </a:endParaRPr>
          </a:p>
        </p:txBody>
      </p:sp>
    </p:spTree>
    <p:extLst>
      <p:ext uri="{BB962C8B-B14F-4D97-AF65-F5344CB8AC3E}">
        <p14:creationId xmlns:p14="http://schemas.microsoft.com/office/powerpoint/2010/main" val="35965563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bwMode="auto">
          <a:xfrm rot="10800000">
            <a:off x="0" y="0"/>
            <a:ext cx="12192000" cy="464008"/>
          </a:xfrm>
          <a:prstGeom prst="rect">
            <a:avLst/>
          </a:prstGeom>
          <a:gradFill flip="none" rotWithShape="1">
            <a:gsLst>
              <a:gs pos="100000">
                <a:srgbClr val="000000">
                  <a:alpha val="8000"/>
                </a:srgbClr>
              </a:gs>
              <a:gs pos="82000">
                <a:srgbClr val="000000">
                  <a:alpha val="0"/>
                </a:srgbClr>
              </a:gs>
            </a:gsLst>
            <a:lin ang="16200000" scaled="0"/>
            <a:tileRect/>
          </a:gradFill>
          <a:ln w="12700" cap="flat" cmpd="sng" algn="ctr">
            <a:noFill/>
            <a:prstDash val="solid"/>
            <a:round/>
            <a:headEnd type="none" w="sm" len="sm"/>
            <a:tailEnd type="none" w="sm" len="sm"/>
          </a:ln>
          <a:effectLst/>
        </p:spPr>
        <p:txBody>
          <a:bodyPr vert="horz" wrap="square" lIns="38576" tIns="19289" rIns="38576" bIns="19289" numCol="1" rtlCol="0" anchor="t" anchorCtr="0" compatLnSpc="1">
            <a:prstTxWarp prst="textNoShape">
              <a:avLst/>
            </a:prstTxWarp>
          </a:bodyPr>
          <a:lstStyle/>
          <a:p>
            <a:pPr marL="0" marR="0" indent="0" algn="l" defTabSz="385763" rtl="0" eaLnBrk="1" fontAlgn="base" latinLnBrk="0" hangingPunct="1">
              <a:lnSpc>
                <a:spcPct val="100000"/>
              </a:lnSpc>
              <a:spcBef>
                <a:spcPct val="0"/>
              </a:spcBef>
              <a:spcAft>
                <a:spcPct val="0"/>
              </a:spcAft>
              <a:buClrTx/>
              <a:buSzTx/>
              <a:buFontTx/>
              <a:buNone/>
              <a:tabLst/>
            </a:pPr>
            <a:endParaRPr kumimoji="0" lang="en-US" sz="1013" b="0" i="0" u="none" strike="noStrike" cap="none" normalizeH="0" baseline="0" dirty="0">
              <a:ln>
                <a:noFill/>
              </a:ln>
              <a:solidFill>
                <a:schemeClr val="tx1"/>
              </a:solidFill>
              <a:effectLst/>
              <a:latin typeface="Times New Roman" pitchFamily="18" charset="0"/>
            </a:endParaRPr>
          </a:p>
        </p:txBody>
      </p:sp>
      <p:sp>
        <p:nvSpPr>
          <p:cNvPr id="3" name="Text Box 3"/>
          <p:cNvSpPr txBox="1">
            <a:spLocks noChangeArrowheads="1"/>
          </p:cNvSpPr>
          <p:nvPr/>
        </p:nvSpPr>
        <p:spPr bwMode="auto">
          <a:xfrm>
            <a:off x="809387" y="3892718"/>
            <a:ext cx="8026400" cy="1200329"/>
          </a:xfrm>
          <a:prstGeom prst="rect">
            <a:avLst/>
          </a:prstGeom>
          <a:noFill/>
          <a:ln w="9525">
            <a:noFill/>
            <a:miter lim="800000"/>
            <a:headEnd/>
            <a:tailEnd/>
          </a:ln>
          <a:effectLst/>
        </p:spPr>
        <p:txBody>
          <a:bodyPr wrap="square">
            <a:spAutoFit/>
          </a:bodyPr>
          <a:lstStyle/>
          <a:p>
            <a:pPr algn="l">
              <a:defRPr/>
            </a:pPr>
            <a:r>
              <a:rPr lang="en-US" sz="2400" dirty="0">
                <a:solidFill>
                  <a:srgbClr val="6D6D6D"/>
                </a:solidFill>
                <a:latin typeface="Helvetica"/>
                <a:ea typeface="+mn-ea"/>
                <a:cs typeface="Helvetica"/>
              </a:rPr>
              <a:t>Prof. James A. Landay</a:t>
            </a:r>
          </a:p>
          <a:p>
            <a:pPr algn="l">
              <a:defRPr/>
            </a:pPr>
            <a:r>
              <a:rPr lang="en-US" sz="2400" dirty="0">
                <a:solidFill>
                  <a:srgbClr val="6D6D6D"/>
                </a:solidFill>
                <a:latin typeface="Helvetica"/>
                <a:ea typeface="+mn-ea"/>
                <a:cs typeface="Helvetica"/>
              </a:rPr>
              <a:t>Computer Science Department</a:t>
            </a:r>
          </a:p>
          <a:p>
            <a:pPr algn="l">
              <a:defRPr/>
            </a:pPr>
            <a:r>
              <a:rPr lang="en-US" sz="2400" dirty="0">
                <a:solidFill>
                  <a:srgbClr val="6D6D6D"/>
                </a:solidFill>
                <a:latin typeface="Helvetica"/>
                <a:ea typeface="+mn-ea"/>
                <a:cs typeface="Helvetica"/>
              </a:rPr>
              <a:t>Stanford University</a:t>
            </a:r>
          </a:p>
        </p:txBody>
      </p:sp>
      <p:sp>
        <p:nvSpPr>
          <p:cNvPr id="297986" name="Rectangle 2"/>
          <p:cNvSpPr>
            <a:spLocks noGrp="1" noChangeArrowheads="1"/>
          </p:cNvSpPr>
          <p:nvPr>
            <p:ph type="ctrTitle" hasCustomPrompt="1"/>
          </p:nvPr>
        </p:nvSpPr>
        <p:spPr>
          <a:xfrm>
            <a:off x="809387" y="2102662"/>
            <a:ext cx="10769600" cy="1143000"/>
          </a:xfrm>
        </p:spPr>
        <p:txBody>
          <a:bodyPr/>
          <a:lstStyle>
            <a:lvl1pPr>
              <a:defRPr sz="4500">
                <a:solidFill>
                  <a:srgbClr val="5A5A5A"/>
                </a:solidFill>
              </a:defRPr>
            </a:lvl1pPr>
          </a:lstStyle>
          <a:p>
            <a:r>
              <a:rPr lang="en-US" dirty="0"/>
              <a:t>TITLE</a:t>
            </a:r>
          </a:p>
        </p:txBody>
      </p:sp>
      <p:sp>
        <p:nvSpPr>
          <p:cNvPr id="6" name="Text Box 3"/>
          <p:cNvSpPr txBox="1">
            <a:spLocks noChangeArrowheads="1"/>
          </p:cNvSpPr>
          <p:nvPr/>
        </p:nvSpPr>
        <p:spPr bwMode="auto">
          <a:xfrm>
            <a:off x="809387" y="4922798"/>
            <a:ext cx="7978204" cy="830997"/>
          </a:xfrm>
          <a:prstGeom prst="rect">
            <a:avLst/>
          </a:prstGeom>
          <a:noFill/>
          <a:ln w="9525">
            <a:noFill/>
            <a:miter lim="800000"/>
            <a:headEnd/>
            <a:tailEnd/>
          </a:ln>
          <a:effectLst/>
        </p:spPr>
        <p:txBody>
          <a:bodyPr wrap="square">
            <a:spAutoFit/>
          </a:bodyPr>
          <a:lstStyle/>
          <a:p>
            <a:pPr algn="r">
              <a:defRPr/>
            </a:pPr>
            <a:endParaRPr lang="en-US" sz="2400" dirty="0">
              <a:solidFill>
                <a:srgbClr val="6D6D6D"/>
              </a:solidFill>
              <a:latin typeface="Helvetica"/>
              <a:ea typeface="+mn-ea"/>
              <a:cs typeface="Helvetica"/>
            </a:endParaRPr>
          </a:p>
          <a:p>
            <a:pPr algn="l">
              <a:defRPr/>
            </a:pPr>
            <a:r>
              <a:rPr lang="en-US" sz="2400" dirty="0">
                <a:solidFill>
                  <a:srgbClr val="6D6D6D"/>
                </a:solidFill>
                <a:latin typeface="Helvetica"/>
                <a:ea typeface="+mn-ea"/>
                <a:cs typeface="Helvetica"/>
              </a:rPr>
              <a:t>Autumn 2026</a:t>
            </a:r>
          </a:p>
        </p:txBody>
      </p:sp>
      <p:sp>
        <p:nvSpPr>
          <p:cNvPr id="10" name="Shape 309"/>
          <p:cNvSpPr/>
          <p:nvPr/>
        </p:nvSpPr>
        <p:spPr>
          <a:xfrm>
            <a:off x="11933751" y="-76200"/>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a:p>
        </p:txBody>
      </p:sp>
      <p:sp>
        <p:nvSpPr>
          <p:cNvPr id="12" name="Shape 311"/>
          <p:cNvSpPr/>
          <p:nvPr/>
        </p:nvSpPr>
        <p:spPr>
          <a:xfrm rot="10800000">
            <a:off x="-82551" y="6668909"/>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a:p>
        </p:txBody>
      </p:sp>
      <p:sp>
        <p:nvSpPr>
          <p:cNvPr id="14" name="Rectangle 2">
            <a:extLst>
              <a:ext uri="{FF2B5EF4-FFF2-40B4-BE49-F238E27FC236}">
                <a16:creationId xmlns:a16="http://schemas.microsoft.com/office/drawing/2014/main" id="{51090D15-A96B-DA4B-8DB4-DB4F942410AC}"/>
              </a:ext>
            </a:extLst>
          </p:cNvPr>
          <p:cNvSpPr txBox="1">
            <a:spLocks noChangeArrowheads="1"/>
          </p:cNvSpPr>
          <p:nvPr userDrawn="1"/>
        </p:nvSpPr>
        <p:spPr bwMode="auto">
          <a:xfrm>
            <a:off x="168627" y="34740"/>
            <a:ext cx="11400519" cy="409102"/>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700" b="0" i="0">
                <a:solidFill>
                  <a:srgbClr val="6D6D6D"/>
                </a:solidFill>
                <a:latin typeface="Helvetica Light"/>
                <a:ea typeface="ＭＳ Ｐゴシック" charset="0"/>
                <a:cs typeface="Helvetica Light"/>
              </a:defRPr>
            </a:lvl1pPr>
            <a:lvl2pPr algn="l" rtl="0" eaLnBrk="0" fontAlgn="base" hangingPunct="0">
              <a:spcBef>
                <a:spcPct val="0"/>
              </a:spcBef>
              <a:spcAft>
                <a:spcPct val="0"/>
              </a:spcAft>
              <a:defRPr sz="3700">
                <a:solidFill>
                  <a:srgbClr val="3E4E6C"/>
                </a:solidFill>
                <a:latin typeface="Arial Black" pitchFamily="34" charset="0"/>
                <a:ea typeface="ＭＳ Ｐゴシック" charset="0"/>
              </a:defRPr>
            </a:lvl2pPr>
            <a:lvl3pPr algn="l" rtl="0" eaLnBrk="0" fontAlgn="base" hangingPunct="0">
              <a:spcBef>
                <a:spcPct val="0"/>
              </a:spcBef>
              <a:spcAft>
                <a:spcPct val="0"/>
              </a:spcAft>
              <a:defRPr sz="3700">
                <a:solidFill>
                  <a:srgbClr val="3E4E6C"/>
                </a:solidFill>
                <a:latin typeface="Arial Black" pitchFamily="34" charset="0"/>
                <a:ea typeface="ＭＳ Ｐゴシック" charset="0"/>
              </a:defRPr>
            </a:lvl3pPr>
            <a:lvl4pPr algn="l" rtl="0" eaLnBrk="0" fontAlgn="base" hangingPunct="0">
              <a:spcBef>
                <a:spcPct val="0"/>
              </a:spcBef>
              <a:spcAft>
                <a:spcPct val="0"/>
              </a:spcAft>
              <a:defRPr sz="3700">
                <a:solidFill>
                  <a:srgbClr val="3E4E6C"/>
                </a:solidFill>
                <a:latin typeface="Arial Black" pitchFamily="34" charset="0"/>
                <a:ea typeface="ＭＳ Ｐゴシック" charset="0"/>
              </a:defRPr>
            </a:lvl4pPr>
            <a:lvl5pPr algn="l" rtl="0" eaLnBrk="0" fontAlgn="base" hangingPunct="0">
              <a:spcBef>
                <a:spcPct val="0"/>
              </a:spcBef>
              <a:spcAft>
                <a:spcPct val="0"/>
              </a:spcAft>
              <a:defRPr sz="3700">
                <a:solidFill>
                  <a:srgbClr val="3E4E6C"/>
                </a:solidFill>
                <a:latin typeface="Arial Black" pitchFamily="34" charset="0"/>
                <a:ea typeface="ＭＳ Ｐゴシック" charset="0"/>
              </a:defRPr>
            </a:lvl5pPr>
            <a:lvl6pPr marL="457200" algn="l" rtl="0" fontAlgn="base">
              <a:spcBef>
                <a:spcPct val="0"/>
              </a:spcBef>
              <a:spcAft>
                <a:spcPct val="0"/>
              </a:spcAft>
              <a:defRPr sz="3700">
                <a:solidFill>
                  <a:srgbClr val="3E4E6C"/>
                </a:solidFill>
                <a:latin typeface="Arial Black" pitchFamily="34" charset="0"/>
              </a:defRPr>
            </a:lvl6pPr>
            <a:lvl7pPr marL="914400" algn="l" rtl="0" fontAlgn="base">
              <a:spcBef>
                <a:spcPct val="0"/>
              </a:spcBef>
              <a:spcAft>
                <a:spcPct val="0"/>
              </a:spcAft>
              <a:defRPr sz="3700">
                <a:solidFill>
                  <a:srgbClr val="3E4E6C"/>
                </a:solidFill>
                <a:latin typeface="Arial Black" pitchFamily="34" charset="0"/>
              </a:defRPr>
            </a:lvl7pPr>
            <a:lvl8pPr marL="1371600" algn="l" rtl="0" fontAlgn="base">
              <a:spcBef>
                <a:spcPct val="0"/>
              </a:spcBef>
              <a:spcAft>
                <a:spcPct val="0"/>
              </a:spcAft>
              <a:defRPr sz="3700">
                <a:solidFill>
                  <a:srgbClr val="3E4E6C"/>
                </a:solidFill>
                <a:latin typeface="Arial Black" pitchFamily="34" charset="0"/>
              </a:defRPr>
            </a:lvl8pPr>
            <a:lvl9pPr marL="1828800" algn="l" rtl="0" fontAlgn="base">
              <a:spcBef>
                <a:spcPct val="0"/>
              </a:spcBef>
              <a:spcAft>
                <a:spcPct val="0"/>
              </a:spcAft>
              <a:defRPr sz="3700">
                <a:solidFill>
                  <a:srgbClr val="3E4E6C"/>
                </a:solidFill>
                <a:latin typeface="Arial Black" pitchFamily="34" charset="0"/>
              </a:defRPr>
            </a:lvl9pPr>
          </a:lstStyle>
          <a:p>
            <a:r>
              <a:rPr lang="en-US" sz="2000" baseline="0" dirty="0" err="1"/>
              <a:t>dt+UX</a:t>
            </a:r>
            <a:r>
              <a:rPr lang="en-US" sz="2000" baseline="0" dirty="0"/>
              <a:t>: DESIGN THINKING FOR USER EXPERIENCE DESIGN + PROTOTYPING + EVALUATION</a:t>
            </a:r>
            <a:endParaRPr lang="en-US" sz="2000" dirty="0"/>
          </a:p>
        </p:txBody>
      </p:sp>
      <p:pic>
        <p:nvPicPr>
          <p:cNvPr id="15" name="Picture 14" descr="dt+ux.ai">
            <a:extLst>
              <a:ext uri="{FF2B5EF4-FFF2-40B4-BE49-F238E27FC236}">
                <a16:creationId xmlns:a16="http://schemas.microsoft.com/office/drawing/2014/main" id="{18834582-D73E-9E4A-893F-27DF3970ED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955" y="-316007"/>
            <a:ext cx="1365505" cy="1024128"/>
          </a:xfrm>
          <a:prstGeom prst="rect">
            <a:avLst/>
          </a:prstGeom>
        </p:spPr>
      </p:pic>
      <p:sp>
        <p:nvSpPr>
          <p:cNvPr id="11" name="Shape 310"/>
          <p:cNvSpPr/>
          <p:nvPr/>
        </p:nvSpPr>
        <p:spPr>
          <a:xfrm rot="16200000">
            <a:off x="-93917" y="-64833"/>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a:p>
        </p:txBody>
      </p:sp>
      <p:sp>
        <p:nvSpPr>
          <p:cNvPr id="17" name="Shape 311">
            <a:extLst>
              <a:ext uri="{FF2B5EF4-FFF2-40B4-BE49-F238E27FC236}">
                <a16:creationId xmlns:a16="http://schemas.microsoft.com/office/drawing/2014/main" id="{2467F343-3C4A-A04D-8C34-192503A33BC4}"/>
              </a:ext>
            </a:extLst>
          </p:cNvPr>
          <p:cNvSpPr/>
          <p:nvPr userDrawn="1"/>
        </p:nvSpPr>
        <p:spPr>
          <a:xfrm rot="10800000" flipH="1">
            <a:off x="11913000" y="6668909"/>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dirty="0"/>
          </a:p>
        </p:txBody>
      </p:sp>
    </p:spTree>
    <p:extLst>
      <p:ext uri="{BB962C8B-B14F-4D97-AF65-F5344CB8AC3E}">
        <p14:creationId xmlns:p14="http://schemas.microsoft.com/office/powerpoint/2010/main" val="3273097355"/>
      </p:ext>
    </p:extLst>
  </p:cSld>
  <p:clrMapOvr>
    <a:masterClrMapping/>
  </p:clrMapOvr>
  <p:transition>
    <p:dissolv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lvl1pPr marL="174625" indent="-174625">
              <a:buSzPct val="60000"/>
              <a:tabLst/>
              <a:defRPr sz="3600"/>
            </a:lvl1pPr>
            <a:lvl2pPr>
              <a:buSzPct val="60000"/>
              <a:defRPr sz="3200"/>
            </a:lvl2pPr>
            <a:lvl3pPr>
              <a:buSzPct val="60000"/>
              <a:defRPr sz="2800"/>
            </a:lvl3pPr>
            <a:lvl4pPr>
              <a:buSzPct val="60000"/>
              <a:defRPr sz="26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ln>
            <a:noFill/>
          </a:ln>
        </p:spPr>
        <p:txBody>
          <a:bodyPr/>
          <a:lstStyle>
            <a:lvl1pPr>
              <a:defRPr/>
            </a:lvl1pPr>
          </a:lstStyle>
          <a:p>
            <a:pPr>
              <a:defRPr/>
            </a:pPr>
            <a:r>
              <a:rPr lang="en-US"/>
              <a:t>Autumn 2026</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p>
        </p:txBody>
      </p:sp>
      <p:sp>
        <p:nvSpPr>
          <p:cNvPr id="6" name="Rectangle 7"/>
          <p:cNvSpPr>
            <a:spLocks noGrp="1" noChangeArrowheads="1"/>
          </p:cNvSpPr>
          <p:nvPr>
            <p:ph type="sldNum" sz="quarter" idx="12"/>
          </p:nvPr>
        </p:nvSpPr>
        <p:spPr>
          <a:ln/>
        </p:spPr>
        <p:txBody>
          <a:bodyPr/>
          <a:lstStyle>
            <a:lvl1pPr>
              <a:defRPr/>
            </a:lvl1pPr>
          </a:lstStyle>
          <a:p>
            <a:fld id="{4EBD5605-A621-BB48-A3A3-D0E7F43A8E8F}" type="slidenum">
              <a:rPr lang="en-US" smtClean="0"/>
              <a:pPr/>
              <a:t>‹#›</a:t>
            </a:fld>
            <a:endParaRPr lang="en-US"/>
          </a:p>
        </p:txBody>
      </p:sp>
    </p:spTree>
    <p:extLst>
      <p:ext uri="{BB962C8B-B14F-4D97-AF65-F5344CB8AC3E}">
        <p14:creationId xmlns:p14="http://schemas.microsoft.com/office/powerpoint/2010/main" val="2999547186"/>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Helvetica Light" panose="020B04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39238" y="1600200"/>
            <a:ext cx="5680540" cy="4724400"/>
          </a:xfrm>
        </p:spPr>
        <p:txBody>
          <a:bodyPr/>
          <a:lstStyle>
            <a:lvl1pPr>
              <a:defRPr sz="2400"/>
            </a:lvl1pPr>
            <a:lvl2pPr>
              <a:defRPr sz="2100"/>
            </a:lvl2pPr>
            <a:lvl3pPr>
              <a:defRPr sz="1800"/>
            </a:lvl3pPr>
            <a:lvl4pPr>
              <a:defRPr sz="1800"/>
            </a:lvl4pPr>
            <a:lvl5pPr>
              <a:defRPr sz="1500"/>
            </a:lvl5pPr>
            <a:lvl6pPr>
              <a:defRPr sz="760"/>
            </a:lvl6pPr>
            <a:lvl7pPr>
              <a:defRPr sz="760"/>
            </a:lvl7pPr>
            <a:lvl8pPr>
              <a:defRPr sz="760"/>
            </a:lvl8pPr>
            <a:lvl9pPr>
              <a:defRPr sz="76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80208" y="1600200"/>
            <a:ext cx="5434315" cy="4724400"/>
          </a:xfrm>
        </p:spPr>
        <p:txBody>
          <a:bodyPr/>
          <a:lstStyle>
            <a:lvl1pPr>
              <a:defRPr sz="2400"/>
            </a:lvl1pPr>
            <a:lvl2pPr>
              <a:defRPr sz="2100"/>
            </a:lvl2pPr>
            <a:lvl3pPr>
              <a:defRPr sz="1800"/>
            </a:lvl3pPr>
            <a:lvl4pPr>
              <a:defRPr sz="1800"/>
            </a:lvl4pPr>
            <a:lvl5pPr>
              <a:defRPr sz="1500"/>
            </a:lvl5pPr>
            <a:lvl6pPr>
              <a:defRPr sz="760"/>
            </a:lvl6pPr>
            <a:lvl7pPr>
              <a:defRPr sz="760"/>
            </a:lvl7pPr>
            <a:lvl8pPr>
              <a:defRPr sz="760"/>
            </a:lvl8pPr>
            <a:lvl9pPr>
              <a:defRPr sz="76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7" name="Rectangle 7"/>
          <p:cNvSpPr>
            <a:spLocks noGrp="1" noChangeArrowheads="1"/>
          </p:cNvSpPr>
          <p:nvPr>
            <p:ph type="sldNum" sz="quarter" idx="12"/>
          </p:nvPr>
        </p:nvSpPr>
        <p:spPr>
          <a:ln/>
        </p:spPr>
        <p:txBody>
          <a:bodyPr/>
          <a:lstStyle>
            <a:lvl1pPr>
              <a:defRPr/>
            </a:lvl1pPr>
          </a:lstStyle>
          <a:p>
            <a:fld id="{D13CC89E-482A-7243-9449-D2F6FD999DCF}" type="slidenum">
              <a:rPr lang="en-US" smtClean="0"/>
              <a:pPr/>
              <a:t>‹#›</a:t>
            </a:fld>
            <a:endParaRPr lang="en-US"/>
          </a:p>
        </p:txBody>
      </p:sp>
    </p:spTree>
    <p:extLst>
      <p:ext uri="{BB962C8B-B14F-4D97-AF65-F5344CB8AC3E}">
        <p14:creationId xmlns:p14="http://schemas.microsoft.com/office/powerpoint/2010/main" val="1921559410"/>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100"/>
            </a:lvl1pPr>
            <a:lvl2pPr>
              <a:defRPr sz="1800"/>
            </a:lvl2pPr>
            <a:lvl3pPr>
              <a:defRPr sz="1500"/>
            </a:lvl3pPr>
            <a:lvl4pPr>
              <a:defRPr sz="1500"/>
            </a:lvl4pPr>
            <a:lvl5pPr>
              <a:defRPr sz="1200"/>
            </a:lvl5pPr>
            <a:lvl6pPr>
              <a:defRPr sz="675"/>
            </a:lvl6pPr>
            <a:lvl7pPr>
              <a:defRPr sz="675"/>
            </a:lvl7pPr>
            <a:lvl8pPr>
              <a:defRPr sz="675"/>
            </a:lvl8pPr>
            <a:lvl9pPr>
              <a:defRPr sz="67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100"/>
            </a:lvl1pPr>
            <a:lvl2pPr>
              <a:defRPr sz="1800"/>
            </a:lvl2pPr>
            <a:lvl3pPr>
              <a:defRPr sz="1500"/>
            </a:lvl3pPr>
            <a:lvl4pPr>
              <a:defRPr sz="1500"/>
            </a:lvl4pPr>
            <a:lvl5pPr>
              <a:defRPr sz="1200"/>
            </a:lvl5pPr>
            <a:lvl6pPr>
              <a:defRPr sz="675"/>
            </a:lvl6pPr>
            <a:lvl7pPr>
              <a:defRPr sz="675"/>
            </a:lvl7pPr>
            <a:lvl8pPr>
              <a:defRPr sz="675"/>
            </a:lvl8pPr>
            <a:lvl9pPr>
              <a:defRPr sz="67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8"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9" name="Rectangle 7"/>
          <p:cNvSpPr>
            <a:spLocks noGrp="1" noChangeArrowheads="1"/>
          </p:cNvSpPr>
          <p:nvPr>
            <p:ph type="sldNum" sz="quarter" idx="12"/>
          </p:nvPr>
        </p:nvSpPr>
        <p:spPr>
          <a:ln/>
        </p:spPr>
        <p:txBody>
          <a:bodyPr/>
          <a:lstStyle>
            <a:lvl1pPr>
              <a:defRPr/>
            </a:lvl1pPr>
          </a:lstStyle>
          <a:p>
            <a:fld id="{854A3876-95E2-AD44-84F4-AB431DD283B1}" type="slidenum">
              <a:rPr lang="en-US" smtClean="0"/>
              <a:pPr/>
              <a:t>‹#›</a:t>
            </a:fld>
            <a:endParaRPr lang="en-US"/>
          </a:p>
        </p:txBody>
      </p:sp>
    </p:spTree>
    <p:extLst>
      <p:ext uri="{BB962C8B-B14F-4D97-AF65-F5344CB8AC3E}">
        <p14:creationId xmlns:p14="http://schemas.microsoft.com/office/powerpoint/2010/main" val="738682814"/>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4"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5" name="Rectangle 7"/>
          <p:cNvSpPr>
            <a:spLocks noGrp="1" noChangeArrowheads="1"/>
          </p:cNvSpPr>
          <p:nvPr>
            <p:ph type="sldNum" sz="quarter" idx="12"/>
          </p:nvPr>
        </p:nvSpPr>
        <p:spPr>
          <a:ln/>
        </p:spPr>
        <p:txBody>
          <a:bodyPr/>
          <a:lstStyle>
            <a:lvl1pPr>
              <a:defRPr/>
            </a:lvl1pPr>
          </a:lstStyle>
          <a:p>
            <a:fld id="{6019778B-06E7-6E4B-B497-9386DED9331A}" type="slidenum">
              <a:rPr lang="en-US" smtClean="0"/>
              <a:pPr/>
              <a:t>‹#›</a:t>
            </a:fld>
            <a:endParaRPr lang="en-US"/>
          </a:p>
        </p:txBody>
      </p:sp>
    </p:spTree>
    <p:extLst>
      <p:ext uri="{BB962C8B-B14F-4D97-AF65-F5344CB8AC3E}">
        <p14:creationId xmlns:p14="http://schemas.microsoft.com/office/powerpoint/2010/main" val="2916368428"/>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2932" y="6607236"/>
            <a:ext cx="1927469" cy="457200"/>
          </a:xfrm>
          <a:ln/>
        </p:spPr>
        <p:txBody>
          <a:bodyPr/>
          <a:lstStyle>
            <a:lvl1pPr>
              <a:defRPr/>
            </a:lvl1pPr>
          </a:lstStyle>
          <a:p>
            <a:pPr>
              <a:defRPr/>
            </a:pPr>
            <a:r>
              <a:rPr lang="en-US"/>
              <a:t>Autumn 2026</a:t>
            </a:r>
            <a:endParaRPr lang="en-US" dirty="0"/>
          </a:p>
        </p:txBody>
      </p:sp>
      <p:sp>
        <p:nvSpPr>
          <p:cNvPr id="3" name="Rectangle 6"/>
          <p:cNvSpPr>
            <a:spLocks noGrp="1" noChangeArrowheads="1"/>
          </p:cNvSpPr>
          <p:nvPr>
            <p:ph type="ftr" sz="quarter" idx="11"/>
          </p:nvPr>
        </p:nvSpPr>
        <p:spPr>
          <a:xfrm>
            <a:off x="1930403" y="6608285"/>
            <a:ext cx="8310879" cy="457200"/>
          </a:xfrm>
          <a:ln/>
        </p:spPr>
        <p:txBody>
          <a:bodyPr/>
          <a:lstStyle>
            <a:lvl1pPr algn="ctr">
              <a:defRPr/>
            </a:lvl1pPr>
          </a:lstStyle>
          <a:p>
            <a:pPr>
              <a:defRPr/>
            </a:pPr>
            <a:r>
              <a:rPr lang="en-US"/>
              <a:t>Design Thinking for User Experience Design, Prototyping &amp; Evaluation</a:t>
            </a:r>
            <a:endParaRPr lang="en-US" dirty="0"/>
          </a:p>
        </p:txBody>
      </p:sp>
      <p:sp>
        <p:nvSpPr>
          <p:cNvPr id="4" name="Rectangle 7"/>
          <p:cNvSpPr>
            <a:spLocks noGrp="1" noChangeArrowheads="1"/>
          </p:cNvSpPr>
          <p:nvPr>
            <p:ph type="sldNum" sz="quarter" idx="12"/>
          </p:nvPr>
        </p:nvSpPr>
        <p:spPr>
          <a:xfrm>
            <a:off x="10241283" y="6617039"/>
            <a:ext cx="1944863" cy="457200"/>
          </a:xfrm>
          <a:ln/>
        </p:spPr>
        <p:txBody>
          <a:bodyPr/>
          <a:lstStyle>
            <a:lvl1pPr>
              <a:defRPr/>
            </a:lvl1pPr>
          </a:lstStyle>
          <a:p>
            <a:fld id="{88C5DCA4-72D8-1847-88AD-275DB8B668DD}" type="slidenum">
              <a:rPr lang="en-US" smtClean="0"/>
              <a:pPr/>
              <a:t>‹#›</a:t>
            </a:fld>
            <a:endParaRPr lang="en-US"/>
          </a:p>
        </p:txBody>
      </p:sp>
    </p:spTree>
    <p:extLst>
      <p:ext uri="{BB962C8B-B14F-4D97-AF65-F5344CB8AC3E}">
        <p14:creationId xmlns:p14="http://schemas.microsoft.com/office/powerpoint/2010/main" val="431211035"/>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844" b="1"/>
            </a:lvl1pPr>
          </a:lstStyle>
          <a:p>
            <a:r>
              <a:rPr lang="en-US"/>
              <a:t>Click to edit Master title style</a:t>
            </a:r>
          </a:p>
        </p:txBody>
      </p:sp>
      <p:sp>
        <p:nvSpPr>
          <p:cNvPr id="3" name="Content Placeholder 2"/>
          <p:cNvSpPr>
            <a:spLocks noGrp="1"/>
          </p:cNvSpPr>
          <p:nvPr>
            <p:ph idx="1"/>
          </p:nvPr>
        </p:nvSpPr>
        <p:spPr>
          <a:xfrm>
            <a:off x="4766733" y="273057"/>
            <a:ext cx="6815667" cy="5853113"/>
          </a:xfrm>
        </p:spPr>
        <p:txBody>
          <a:bodyPr/>
          <a:lstStyle>
            <a:lvl1pPr>
              <a:defRPr sz="1350"/>
            </a:lvl1pPr>
            <a:lvl2pPr>
              <a:defRPr sz="1181"/>
            </a:lvl2pPr>
            <a:lvl3pPr>
              <a:defRPr sz="1013"/>
            </a:lvl3pPr>
            <a:lvl4pPr>
              <a:defRPr sz="844"/>
            </a:lvl4pPr>
            <a:lvl5pPr>
              <a:defRPr sz="844"/>
            </a:lvl5pPr>
            <a:lvl6pPr>
              <a:defRPr sz="844"/>
            </a:lvl6pPr>
            <a:lvl7pPr>
              <a:defRPr sz="844"/>
            </a:lvl7pPr>
            <a:lvl8pPr>
              <a:defRPr sz="844"/>
            </a:lvl8pPr>
            <a:lvl9pPr>
              <a:defRPr sz="84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591"/>
            </a:lvl1pPr>
            <a:lvl2pPr marL="192881" indent="0">
              <a:buNone/>
              <a:defRPr sz="506"/>
            </a:lvl2pPr>
            <a:lvl3pPr marL="385763" indent="0">
              <a:buNone/>
              <a:defRPr sz="422"/>
            </a:lvl3pPr>
            <a:lvl4pPr marL="578644" indent="0">
              <a:buNone/>
              <a:defRPr sz="380"/>
            </a:lvl4pPr>
            <a:lvl5pPr marL="771525" indent="0">
              <a:buNone/>
              <a:defRPr sz="380"/>
            </a:lvl5pPr>
            <a:lvl6pPr marL="964406" indent="0">
              <a:buNone/>
              <a:defRPr sz="380"/>
            </a:lvl6pPr>
            <a:lvl7pPr marL="1157288" indent="0">
              <a:buNone/>
              <a:defRPr sz="380"/>
            </a:lvl7pPr>
            <a:lvl8pPr marL="1350169" indent="0">
              <a:buNone/>
              <a:defRPr sz="380"/>
            </a:lvl8pPr>
            <a:lvl9pPr marL="1543050" indent="0">
              <a:buNone/>
              <a:defRPr sz="380"/>
            </a:lvl9pPr>
          </a:lstStyle>
          <a:p>
            <a:pPr lvl="0"/>
            <a:r>
              <a:rPr lang="en-US"/>
              <a:t>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7" name="Rectangle 7"/>
          <p:cNvSpPr>
            <a:spLocks noGrp="1" noChangeArrowheads="1"/>
          </p:cNvSpPr>
          <p:nvPr>
            <p:ph type="sldNum" sz="quarter" idx="12"/>
          </p:nvPr>
        </p:nvSpPr>
        <p:spPr>
          <a:ln/>
        </p:spPr>
        <p:txBody>
          <a:bodyPr/>
          <a:lstStyle>
            <a:lvl1pPr>
              <a:defRPr/>
            </a:lvl1pPr>
          </a:lstStyle>
          <a:p>
            <a:fld id="{23003B64-1C0B-F140-94CB-79067E323B31}" type="slidenum">
              <a:rPr lang="en-US" smtClean="0"/>
              <a:pPr/>
              <a:t>‹#›</a:t>
            </a:fld>
            <a:endParaRPr lang="en-US"/>
          </a:p>
        </p:txBody>
      </p:sp>
    </p:spTree>
    <p:extLst>
      <p:ext uri="{BB962C8B-B14F-4D97-AF65-F5344CB8AC3E}">
        <p14:creationId xmlns:p14="http://schemas.microsoft.com/office/powerpoint/2010/main" val="2797263263"/>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844"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1350"/>
            </a:lvl1pPr>
            <a:lvl2pPr marL="192881" indent="0">
              <a:buNone/>
              <a:defRPr sz="1181"/>
            </a:lvl2pPr>
            <a:lvl3pPr marL="385763" indent="0">
              <a:buNone/>
              <a:defRPr sz="1013"/>
            </a:lvl3pPr>
            <a:lvl4pPr marL="578644" indent="0">
              <a:buNone/>
              <a:defRPr sz="844"/>
            </a:lvl4pPr>
            <a:lvl5pPr marL="771525" indent="0">
              <a:buNone/>
              <a:defRPr sz="844"/>
            </a:lvl5pPr>
            <a:lvl6pPr marL="964406" indent="0">
              <a:buNone/>
              <a:defRPr sz="844"/>
            </a:lvl6pPr>
            <a:lvl7pPr marL="1157288" indent="0">
              <a:buNone/>
              <a:defRPr sz="844"/>
            </a:lvl7pPr>
            <a:lvl8pPr marL="1350169" indent="0">
              <a:buNone/>
              <a:defRPr sz="844"/>
            </a:lvl8pPr>
            <a:lvl9pPr marL="1543050" indent="0">
              <a:buNone/>
              <a:defRPr sz="844"/>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591"/>
            </a:lvl1pPr>
            <a:lvl2pPr marL="192881" indent="0">
              <a:buNone/>
              <a:defRPr sz="506"/>
            </a:lvl2pPr>
            <a:lvl3pPr marL="385763" indent="0">
              <a:buNone/>
              <a:defRPr sz="422"/>
            </a:lvl3pPr>
            <a:lvl4pPr marL="578644" indent="0">
              <a:buNone/>
              <a:defRPr sz="380"/>
            </a:lvl4pPr>
            <a:lvl5pPr marL="771525" indent="0">
              <a:buNone/>
              <a:defRPr sz="380"/>
            </a:lvl5pPr>
            <a:lvl6pPr marL="964406" indent="0">
              <a:buNone/>
              <a:defRPr sz="380"/>
            </a:lvl6pPr>
            <a:lvl7pPr marL="1157288" indent="0">
              <a:buNone/>
              <a:defRPr sz="380"/>
            </a:lvl7pPr>
            <a:lvl8pPr marL="1350169" indent="0">
              <a:buNone/>
              <a:defRPr sz="380"/>
            </a:lvl8pPr>
            <a:lvl9pPr marL="1543050" indent="0">
              <a:buNone/>
              <a:defRPr sz="380"/>
            </a:lvl9pPr>
          </a:lstStyle>
          <a:p>
            <a:pPr lvl="0"/>
            <a:r>
              <a:rPr lang="en-US"/>
              <a:t>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7" name="Rectangle 7"/>
          <p:cNvSpPr>
            <a:spLocks noGrp="1" noChangeArrowheads="1"/>
          </p:cNvSpPr>
          <p:nvPr>
            <p:ph type="sldNum" sz="quarter" idx="12"/>
          </p:nvPr>
        </p:nvSpPr>
        <p:spPr>
          <a:ln/>
        </p:spPr>
        <p:txBody>
          <a:bodyPr/>
          <a:lstStyle>
            <a:lvl1pPr>
              <a:defRPr/>
            </a:lvl1pPr>
          </a:lstStyle>
          <a:p>
            <a:fld id="{2960070A-7A1F-A54A-8179-5488E435F90E}" type="slidenum">
              <a:rPr lang="en-US" smtClean="0"/>
              <a:pPr/>
              <a:t>‹#›</a:t>
            </a:fld>
            <a:endParaRPr lang="en-US"/>
          </a:p>
        </p:txBody>
      </p:sp>
    </p:spTree>
    <p:extLst>
      <p:ext uri="{BB962C8B-B14F-4D97-AF65-F5344CB8AC3E}">
        <p14:creationId xmlns:p14="http://schemas.microsoft.com/office/powerpoint/2010/main" val="2204127569"/>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6" name="Rectangle 7"/>
          <p:cNvSpPr>
            <a:spLocks noGrp="1" noChangeArrowheads="1"/>
          </p:cNvSpPr>
          <p:nvPr>
            <p:ph type="sldNum" sz="quarter" idx="12"/>
          </p:nvPr>
        </p:nvSpPr>
        <p:spPr>
          <a:ln/>
        </p:spPr>
        <p:txBody>
          <a:bodyPr/>
          <a:lstStyle>
            <a:lvl1pPr>
              <a:defRPr/>
            </a:lvl1pPr>
          </a:lstStyle>
          <a:p>
            <a:fld id="{8A0223D7-1A4B-D743-9E34-692DD8888E40}" type="slidenum">
              <a:rPr lang="en-US" smtClean="0"/>
              <a:pPr/>
              <a:t>‹#›</a:t>
            </a:fld>
            <a:endParaRPr lang="en-US"/>
          </a:p>
        </p:txBody>
      </p:sp>
    </p:spTree>
    <p:extLst>
      <p:ext uri="{BB962C8B-B14F-4D97-AF65-F5344CB8AC3E}">
        <p14:creationId xmlns:p14="http://schemas.microsoft.com/office/powerpoint/2010/main" val="4184167686"/>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4868" y="352432"/>
            <a:ext cx="2887133" cy="59721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9238" y="352432"/>
            <a:ext cx="8462433" cy="59721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6" name="Rectangle 7"/>
          <p:cNvSpPr>
            <a:spLocks noGrp="1" noChangeArrowheads="1"/>
          </p:cNvSpPr>
          <p:nvPr>
            <p:ph type="sldNum" sz="quarter" idx="12"/>
          </p:nvPr>
        </p:nvSpPr>
        <p:spPr>
          <a:ln/>
        </p:spPr>
        <p:txBody>
          <a:bodyPr/>
          <a:lstStyle>
            <a:lvl1pPr>
              <a:defRPr/>
            </a:lvl1pPr>
          </a:lstStyle>
          <a:p>
            <a:fld id="{8760D547-AD23-1049-B715-E30636EE86AF}" type="slidenum">
              <a:rPr lang="en-US" smtClean="0"/>
              <a:pPr/>
              <a:t>‹#›</a:t>
            </a:fld>
            <a:endParaRPr lang="en-US"/>
          </a:p>
        </p:txBody>
      </p:sp>
    </p:spTree>
    <p:extLst>
      <p:ext uri="{BB962C8B-B14F-4D97-AF65-F5344CB8AC3E}">
        <p14:creationId xmlns:p14="http://schemas.microsoft.com/office/powerpoint/2010/main" val="3629766641"/>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39238" y="352425"/>
            <a:ext cx="11552767" cy="1143000"/>
          </a:xfrm>
        </p:spPr>
        <p:txBody>
          <a:bodyPr/>
          <a:lstStyle>
            <a:lvl1pPr>
              <a:defRPr>
                <a:solidFill>
                  <a:srgbClr val="E87A40"/>
                </a:solidFill>
              </a:defRPr>
            </a:lvl1pPr>
          </a:lstStyle>
          <a:p>
            <a:r>
              <a:rPr lang="en-US"/>
              <a:t>Click to edit Master title style</a:t>
            </a:r>
            <a:endParaRPr lang="en-US" dirty="0"/>
          </a:p>
        </p:txBody>
      </p:sp>
      <p:sp>
        <p:nvSpPr>
          <p:cNvPr id="3" name="Chart Placeholder 2"/>
          <p:cNvSpPr>
            <a:spLocks noGrp="1"/>
          </p:cNvSpPr>
          <p:nvPr>
            <p:ph type="chart" sz="half" idx="1"/>
          </p:nvPr>
        </p:nvSpPr>
        <p:spPr>
          <a:xfrm>
            <a:off x="639237" y="1600200"/>
            <a:ext cx="5355163" cy="4724400"/>
          </a:xfrm>
        </p:spPr>
        <p:txBody>
          <a:bodyPr/>
          <a:lstStyle/>
          <a:p>
            <a:pPr lvl="0"/>
            <a:r>
              <a:rPr lang="en-US" noProof="0"/>
              <a:t>Click icon to add chart</a:t>
            </a:r>
            <a:endParaRPr lang="en-US" noProof="0" dirty="0"/>
          </a:p>
        </p:txBody>
      </p:sp>
      <p:sp>
        <p:nvSpPr>
          <p:cNvPr id="4" name="Text Placeholder 3"/>
          <p:cNvSpPr>
            <a:spLocks noGrp="1"/>
          </p:cNvSpPr>
          <p:nvPr>
            <p:ph type="body" sz="half" idx="2"/>
          </p:nvPr>
        </p:nvSpPr>
        <p:spPr>
          <a:xfrm>
            <a:off x="6197601" y="1600200"/>
            <a:ext cx="5521767"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p>
        </p:txBody>
      </p:sp>
      <p:sp>
        <p:nvSpPr>
          <p:cNvPr id="7" name="Rectangle 7"/>
          <p:cNvSpPr>
            <a:spLocks noGrp="1" noChangeArrowheads="1"/>
          </p:cNvSpPr>
          <p:nvPr>
            <p:ph type="sldNum" sz="quarter" idx="12"/>
          </p:nvPr>
        </p:nvSpPr>
        <p:spPr>
          <a:ln/>
        </p:spPr>
        <p:txBody>
          <a:bodyPr/>
          <a:lstStyle>
            <a:lvl1pPr>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3374454523"/>
      </p:ext>
    </p:extLst>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39238" y="352425"/>
            <a:ext cx="11552767" cy="1143000"/>
          </a:xfrm>
        </p:spPr>
        <p:txBody>
          <a:bodyPr/>
          <a:lstStyle>
            <a:lvl1pPr>
              <a:defRPr>
                <a:solidFill>
                  <a:srgbClr val="E87A40"/>
                </a:solidFill>
              </a:defRPr>
            </a:lvl1pPr>
          </a:lstStyle>
          <a:p>
            <a:r>
              <a:rPr lang="en-US"/>
              <a:t>Click to edit Master title style</a:t>
            </a:r>
            <a:endParaRPr lang="en-US" dirty="0"/>
          </a:p>
        </p:txBody>
      </p:sp>
      <p:sp>
        <p:nvSpPr>
          <p:cNvPr id="3" name="Text Placeholder 2"/>
          <p:cNvSpPr>
            <a:spLocks noGrp="1"/>
          </p:cNvSpPr>
          <p:nvPr>
            <p:ph type="body" sz="half" idx="1"/>
          </p:nvPr>
        </p:nvSpPr>
        <p:spPr>
          <a:xfrm>
            <a:off x="639237" y="1600200"/>
            <a:ext cx="5854160"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713316" y="1600200"/>
            <a:ext cx="5355163" cy="4724400"/>
          </a:xfrm>
        </p:spPr>
        <p:txBody>
          <a:bodyPr/>
          <a:lstStyle/>
          <a:p>
            <a:pPr lvl="0"/>
            <a:r>
              <a:rPr lang="en-US" noProof="0"/>
              <a:t>Click icon to add chart</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p>
        </p:txBody>
      </p:sp>
      <p:sp>
        <p:nvSpPr>
          <p:cNvPr id="7" name="Rectangle 7"/>
          <p:cNvSpPr>
            <a:spLocks noGrp="1" noChangeArrowheads="1"/>
          </p:cNvSpPr>
          <p:nvPr>
            <p:ph type="sldNum" sz="quarter" idx="12"/>
          </p:nvPr>
        </p:nvSpPr>
        <p:spPr>
          <a:ln/>
        </p:spPr>
        <p:txBody>
          <a:bodyPr/>
          <a:lstStyle>
            <a:lvl1pPr>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4236544339"/>
      </p:ext>
    </p:extLst>
  </p:cSld>
  <p:clrMapOvr>
    <a:masterClrMapping/>
  </p:clrMapOvr>
  <p:transition>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8" y="352425"/>
            <a:ext cx="11552767" cy="1143000"/>
          </a:xfrm>
        </p:spPr>
        <p:txBody>
          <a:bodyPr/>
          <a:lstStyle>
            <a:lvl1pPr>
              <a:defRPr>
                <a:solidFill>
                  <a:srgbClr val="E87A40"/>
                </a:solidFill>
              </a:defRPr>
            </a:lvl1pPr>
          </a:lstStyle>
          <a:p>
            <a:r>
              <a:rPr lang="en-US"/>
              <a:t>Click to edit Master title style</a:t>
            </a:r>
            <a:endParaRPr lang="en-US" dirty="0"/>
          </a:p>
        </p:txBody>
      </p:sp>
      <p:sp>
        <p:nvSpPr>
          <p:cNvPr id="3" name="Text Placeholder 2"/>
          <p:cNvSpPr>
            <a:spLocks noGrp="1"/>
          </p:cNvSpPr>
          <p:nvPr>
            <p:ph type="body" sz="half" idx="1"/>
          </p:nvPr>
        </p:nvSpPr>
        <p:spPr>
          <a:xfrm>
            <a:off x="639237" y="1600200"/>
            <a:ext cx="5784712"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1996" y="1600200"/>
            <a:ext cx="5355163"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p>
        </p:txBody>
      </p:sp>
      <p:sp>
        <p:nvSpPr>
          <p:cNvPr id="7" name="Rectangle 7"/>
          <p:cNvSpPr>
            <a:spLocks noGrp="1" noChangeArrowheads="1"/>
          </p:cNvSpPr>
          <p:nvPr>
            <p:ph type="sldNum" sz="quarter" idx="12"/>
          </p:nvPr>
        </p:nvSpPr>
        <p:spPr>
          <a:ln/>
        </p:spPr>
        <p:txBody>
          <a:bodyPr/>
          <a:lstStyle>
            <a:lvl1pPr>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1313282560"/>
      </p:ext>
    </p:extLst>
  </p:cSld>
  <p:clrMapOvr>
    <a:masterClrMapping/>
  </p:clrMapOvr>
  <p:transition>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8" y="352425"/>
            <a:ext cx="11552767" cy="1143000"/>
          </a:xfrm>
        </p:spPr>
        <p:txBody>
          <a:bodyPr/>
          <a:lstStyle>
            <a:lvl1pPr>
              <a:defRPr sz="3300">
                <a:solidFill>
                  <a:srgbClr val="E87A40"/>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39237" y="1600200"/>
            <a:ext cx="5703691" cy="4724400"/>
          </a:xfrm>
        </p:spPr>
        <p:txBody>
          <a:bodyPr/>
          <a:lstStyle>
            <a:lvl1pPr>
              <a:defRPr sz="2025"/>
            </a:lvl1pPr>
            <a:lvl2pPr>
              <a:defRPr sz="2025"/>
            </a:lvl2pPr>
            <a:lvl3pPr>
              <a:defRPr sz="1800"/>
            </a:lvl3pPr>
            <a:lvl4pPr>
              <a:defRPr sz="1575"/>
            </a:lvl4pPr>
            <a:lvl5pPr>
              <a:defRPr sz="157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2"/>
          </p:nvPr>
        </p:nvSpPr>
        <p:spPr>
          <a:xfrm>
            <a:off x="6585995" y="1600200"/>
            <a:ext cx="5440101" cy="2286000"/>
          </a:xfrm>
        </p:spPr>
        <p:txBody>
          <a:bodyPr/>
          <a:lstStyle>
            <a:lvl1pPr>
              <a:defRPr sz="1800"/>
            </a:lvl1pPr>
            <a:lvl2pPr>
              <a:defRPr sz="1800"/>
            </a:lvl2pPr>
            <a:lvl3pPr>
              <a:defRPr sz="1575"/>
            </a:lvl3pPr>
            <a:lvl4pPr>
              <a:defRPr sz="1350"/>
            </a:lvl4pPr>
            <a:lvl5pPr>
              <a:defRPr sz="13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3"/>
          </p:nvPr>
        </p:nvSpPr>
        <p:spPr>
          <a:xfrm>
            <a:off x="6585995" y="4038600"/>
            <a:ext cx="5440101" cy="2286000"/>
          </a:xfrm>
        </p:spPr>
        <p:txBody>
          <a:bodyPr/>
          <a:lstStyle>
            <a:lvl1pPr>
              <a:defRPr sz="1800"/>
            </a:lvl1pPr>
            <a:lvl2pPr>
              <a:defRPr sz="1800"/>
            </a:lvl2pPr>
            <a:lvl3pPr>
              <a:defRPr sz="1575"/>
            </a:lvl3pPr>
            <a:lvl4pPr>
              <a:defRPr sz="1350"/>
            </a:lvl4pPr>
            <a:lvl5pPr>
              <a:defRPr sz="13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7"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p>
        </p:txBody>
      </p:sp>
      <p:sp>
        <p:nvSpPr>
          <p:cNvPr id="8" name="Rectangle 7"/>
          <p:cNvSpPr>
            <a:spLocks noGrp="1" noChangeArrowheads="1"/>
          </p:cNvSpPr>
          <p:nvPr>
            <p:ph type="sldNum" sz="quarter" idx="12"/>
          </p:nvPr>
        </p:nvSpPr>
        <p:spPr>
          <a:ln/>
        </p:spPr>
        <p:txBody>
          <a:bodyPr/>
          <a:lstStyle>
            <a:lvl1pPr>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2024938232"/>
      </p:ext>
    </p:extLst>
  </p:cSld>
  <p:clrMapOvr>
    <a:masterClrMapping/>
  </p:clrMapOvr>
  <p:transition>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39238" y="352425"/>
            <a:ext cx="11552767" cy="1143000"/>
          </a:xfrm>
        </p:spPr>
        <p:txBody>
          <a:bodyPr/>
          <a:lstStyle>
            <a:lvl1pPr>
              <a:defRPr>
                <a:solidFill>
                  <a:srgbClr val="E87A40"/>
                </a:solidFill>
              </a:defRPr>
            </a:lvl1pPr>
          </a:lstStyle>
          <a:p>
            <a:r>
              <a:rPr lang="en-US"/>
              <a:t>Click to edit Master title style</a:t>
            </a:r>
            <a:endParaRPr lang="en-US" dirty="0"/>
          </a:p>
        </p:txBody>
      </p:sp>
      <p:sp>
        <p:nvSpPr>
          <p:cNvPr id="3" name="Content Placeholder 2"/>
          <p:cNvSpPr>
            <a:spLocks noGrp="1"/>
          </p:cNvSpPr>
          <p:nvPr>
            <p:ph sz="quarter" idx="1"/>
          </p:nvPr>
        </p:nvSpPr>
        <p:spPr>
          <a:xfrm>
            <a:off x="639237" y="1600200"/>
            <a:ext cx="5355163"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764835"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39237" y="4038600"/>
            <a:ext cx="5355163"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4038600"/>
            <a:ext cx="5764835"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8"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p>
        </p:txBody>
      </p:sp>
      <p:sp>
        <p:nvSpPr>
          <p:cNvPr id="9" name="Rectangle 7"/>
          <p:cNvSpPr>
            <a:spLocks noGrp="1" noChangeArrowheads="1"/>
          </p:cNvSpPr>
          <p:nvPr>
            <p:ph type="sldNum" sz="quarter" idx="12"/>
          </p:nvPr>
        </p:nvSpPr>
        <p:spPr>
          <a:ln/>
        </p:spPr>
        <p:txBody>
          <a:bodyPr/>
          <a:lstStyle>
            <a:lvl1pPr>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3712404121"/>
      </p:ext>
    </p:extLst>
  </p:cSld>
  <p:clrMapOvr>
    <a:masterClrMapping/>
  </p:clrMapOvr>
  <p:transition>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Word">
    <p:spTree>
      <p:nvGrpSpPr>
        <p:cNvPr id="1" name=""/>
        <p:cNvGrpSpPr/>
        <p:nvPr/>
      </p:nvGrpSpPr>
      <p:grpSpPr>
        <a:xfrm>
          <a:off x="0" y="0"/>
          <a:ext cx="0" cy="0"/>
          <a:chOff x="0" y="0"/>
          <a:chExt cx="0" cy="0"/>
        </a:xfrm>
      </p:grpSpPr>
      <p:sp>
        <p:nvSpPr>
          <p:cNvPr id="9" name="Shape 9"/>
          <p:cNvSpPr>
            <a:spLocks noGrp="1"/>
          </p:cNvSpPr>
          <p:nvPr>
            <p:ph type="title"/>
          </p:nvPr>
        </p:nvSpPr>
        <p:spPr>
          <a:xfrm>
            <a:off x="514356" y="2281244"/>
            <a:ext cx="11180233" cy="1116013"/>
          </a:xfrm>
          <a:prstGeom prst="rect">
            <a:avLst/>
          </a:prstGeom>
        </p:spPr>
        <p:txBody>
          <a:bodyPr/>
          <a:lstStyle>
            <a:lvl1pPr algn="ctr">
              <a:defRPr sz="3900"/>
            </a:lvl1pPr>
          </a:lstStyle>
          <a:p>
            <a:pPr lvl="0">
              <a:defRPr sz="1800">
                <a:solidFill>
                  <a:srgbClr val="000000"/>
                </a:solidFill>
                <a:uFillTx/>
              </a:defRPr>
            </a:pPr>
            <a:r>
              <a:rPr lang="en-US" sz="3713">
                <a:solidFill>
                  <a:srgbClr val="FFFFFF"/>
                </a:solidFill>
                <a:uFill>
                  <a:solidFill>
                    <a:srgbClr val="FFFFFF"/>
                  </a:solidFill>
                </a:uFill>
              </a:rPr>
              <a:t>Click to edit Master title style</a:t>
            </a:r>
            <a:endParaRPr sz="3713" dirty="0">
              <a:solidFill>
                <a:srgbClr val="FFFFFF"/>
              </a:solidFill>
              <a:uFill>
                <a:solidFill>
                  <a:srgbClr val="FFFFFF"/>
                </a:solidFill>
              </a:uFill>
            </a:endParaRPr>
          </a:p>
        </p:txBody>
      </p:sp>
      <p:sp>
        <p:nvSpPr>
          <p:cNvPr id="4" name="Rectangle 5">
            <a:extLst>
              <a:ext uri="{FF2B5EF4-FFF2-40B4-BE49-F238E27FC236}">
                <a16:creationId xmlns:a16="http://schemas.microsoft.com/office/drawing/2014/main" id="{D6E985AF-0CDD-494D-BF08-30840F1C9CFE}"/>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422"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5" name="Rectangle 6">
            <a:extLst>
              <a:ext uri="{FF2B5EF4-FFF2-40B4-BE49-F238E27FC236}">
                <a16:creationId xmlns:a16="http://schemas.microsoft.com/office/drawing/2014/main" id="{ECA38BF4-29DF-244C-845E-9992471C9B42}"/>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422" b="0" i="0" smtClean="0">
                <a:solidFill>
                  <a:srgbClr val="6D6D6D"/>
                </a:solidFill>
                <a:latin typeface="Helvetica Light"/>
                <a:ea typeface="+mn-ea"/>
                <a:cs typeface="Helvetica Light"/>
              </a:defRPr>
            </a:lvl1pPr>
          </a:lstStyle>
          <a:p>
            <a:pPr>
              <a:defRPr/>
            </a:pPr>
            <a:r>
              <a:rPr lang="en-US"/>
              <a:t>Design Thinking for User Experience Design, Prototyping &amp; Evaluation</a:t>
            </a:r>
            <a:endParaRPr lang="en-US" dirty="0"/>
          </a:p>
        </p:txBody>
      </p:sp>
      <p:sp>
        <p:nvSpPr>
          <p:cNvPr id="6" name="Rectangle 7">
            <a:extLst>
              <a:ext uri="{FF2B5EF4-FFF2-40B4-BE49-F238E27FC236}">
                <a16:creationId xmlns:a16="http://schemas.microsoft.com/office/drawing/2014/main" id="{0FE133F2-6AA5-FE49-9AA2-A1DD2A979212}"/>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422" b="0" i="0">
                <a:solidFill>
                  <a:srgbClr val="6D6D6D"/>
                </a:solidFill>
                <a:latin typeface="Helvetica Light"/>
                <a:cs typeface="Helvetica Light"/>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2516797649"/>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Main">
    <p:spTree>
      <p:nvGrpSpPr>
        <p:cNvPr id="1" name=""/>
        <p:cNvGrpSpPr/>
        <p:nvPr/>
      </p:nvGrpSpPr>
      <p:grpSpPr>
        <a:xfrm>
          <a:off x="0" y="0"/>
          <a:ext cx="0" cy="0"/>
          <a:chOff x="0" y="0"/>
          <a:chExt cx="0" cy="0"/>
        </a:xfrm>
      </p:grpSpPr>
      <p:sp>
        <p:nvSpPr>
          <p:cNvPr id="19" name="Shape 19"/>
          <p:cNvSpPr>
            <a:spLocks noGrp="1"/>
          </p:cNvSpPr>
          <p:nvPr>
            <p:ph type="title"/>
          </p:nvPr>
        </p:nvSpPr>
        <p:spPr>
          <a:prstGeom prst="rect">
            <a:avLst/>
          </a:prstGeom>
        </p:spPr>
        <p:txBody>
          <a:bodyPr/>
          <a:lstStyle>
            <a:lvl1pPr>
              <a:defRPr sz="3300"/>
            </a:lvl1pPr>
          </a:lstStyle>
          <a:p>
            <a:pPr lvl="0">
              <a:defRPr sz="1800">
                <a:solidFill>
                  <a:srgbClr val="000000"/>
                </a:solidFill>
                <a:uFillTx/>
              </a:defRPr>
            </a:pPr>
            <a:r>
              <a:rPr lang="en-US" sz="1688">
                <a:solidFill>
                  <a:srgbClr val="FFFFFF"/>
                </a:solidFill>
                <a:uFill>
                  <a:solidFill>
                    <a:srgbClr val="FFFFFF"/>
                  </a:solidFill>
                </a:uFill>
              </a:rPr>
              <a:t>Click to edit Master title style</a:t>
            </a:r>
            <a:endParaRPr sz="1688" dirty="0">
              <a:solidFill>
                <a:srgbClr val="FFFFFF"/>
              </a:solidFill>
              <a:uFill>
                <a:solidFill>
                  <a:srgbClr val="FFFFFF"/>
                </a:solidFill>
              </a:uFill>
            </a:endParaRPr>
          </a:p>
        </p:txBody>
      </p:sp>
      <p:sp>
        <p:nvSpPr>
          <p:cNvPr id="20" name="Shape 20"/>
          <p:cNvSpPr>
            <a:spLocks noGrp="1"/>
          </p:cNvSpPr>
          <p:nvPr>
            <p:ph type="body" idx="1"/>
          </p:nvPr>
        </p:nvSpPr>
        <p:spPr>
          <a:prstGeom prst="rect">
            <a:avLst/>
          </a:prstGeom>
        </p:spPr>
        <p:txBody>
          <a:bodyPr/>
          <a:lstStyle>
            <a:lvl2pPr marL="123752" indent="-38943">
              <a:spcBef>
                <a:spcPts val="205"/>
              </a:spcBef>
              <a:defRPr sz="971"/>
            </a:lvl2pPr>
            <a:lvl3pPr marL="192983" indent="-30289">
              <a:spcBef>
                <a:spcPts val="170"/>
              </a:spcBef>
              <a:defRPr sz="886"/>
            </a:lvl3pPr>
            <a:lvl4pPr marL="270869" indent="-30289">
              <a:spcBef>
                <a:spcPts val="137"/>
              </a:spcBef>
              <a:defRPr sz="717"/>
            </a:lvl4pPr>
            <a:lvl5pPr marL="348754" indent="-30289">
              <a:spcBef>
                <a:spcPts val="137"/>
              </a:spcBef>
              <a:defRPr sz="717"/>
            </a:lvl5pPr>
          </a:lstStyle>
          <a:p>
            <a:pPr lvl="0">
              <a:defRPr sz="1800">
                <a:solidFill>
                  <a:srgbClr val="000000"/>
                </a:solidFill>
                <a:uFillTx/>
              </a:defRPr>
            </a:pPr>
            <a:r>
              <a:rPr lang="en-US" sz="1139">
                <a:solidFill>
                  <a:srgbClr val="FFFFFF"/>
                </a:solidFill>
                <a:uFill>
                  <a:solidFill>
                    <a:srgbClr val="FFFFFF"/>
                  </a:solidFill>
                </a:uFill>
              </a:rPr>
              <a:t>Edit Master text styles</a:t>
            </a:r>
          </a:p>
          <a:p>
            <a:pPr lvl="1">
              <a:defRPr sz="1800">
                <a:solidFill>
                  <a:srgbClr val="000000"/>
                </a:solidFill>
                <a:uFillTx/>
              </a:defRPr>
            </a:pPr>
            <a:r>
              <a:rPr lang="en-US" sz="1139">
                <a:solidFill>
                  <a:srgbClr val="FFFFFF"/>
                </a:solidFill>
                <a:uFill>
                  <a:solidFill>
                    <a:srgbClr val="FFFFFF"/>
                  </a:solidFill>
                </a:uFill>
              </a:rPr>
              <a:t>Second level</a:t>
            </a:r>
          </a:p>
          <a:p>
            <a:pPr lvl="2">
              <a:defRPr sz="1800">
                <a:solidFill>
                  <a:srgbClr val="000000"/>
                </a:solidFill>
                <a:uFillTx/>
              </a:defRPr>
            </a:pPr>
            <a:r>
              <a:rPr lang="en-US" sz="1139">
                <a:solidFill>
                  <a:srgbClr val="FFFFFF"/>
                </a:solidFill>
                <a:uFill>
                  <a:solidFill>
                    <a:srgbClr val="FFFFFF"/>
                  </a:solidFill>
                </a:uFill>
              </a:rPr>
              <a:t>Third level</a:t>
            </a:r>
          </a:p>
          <a:p>
            <a:pPr lvl="3">
              <a:defRPr sz="1800">
                <a:solidFill>
                  <a:srgbClr val="000000"/>
                </a:solidFill>
                <a:uFillTx/>
              </a:defRPr>
            </a:pPr>
            <a:r>
              <a:rPr lang="en-US" sz="1139">
                <a:solidFill>
                  <a:srgbClr val="FFFFFF"/>
                </a:solidFill>
                <a:uFill>
                  <a:solidFill>
                    <a:srgbClr val="FFFFFF"/>
                  </a:solidFill>
                </a:uFill>
              </a:rPr>
              <a:t>Fourth level</a:t>
            </a:r>
          </a:p>
          <a:p>
            <a:pPr lvl="4">
              <a:defRPr sz="1800">
                <a:solidFill>
                  <a:srgbClr val="000000"/>
                </a:solidFill>
                <a:uFillTx/>
              </a:defRPr>
            </a:pPr>
            <a:r>
              <a:rPr lang="en-US" sz="1139">
                <a:solidFill>
                  <a:srgbClr val="FFFFFF"/>
                </a:solidFill>
                <a:uFill>
                  <a:solidFill>
                    <a:srgbClr val="FFFFFF"/>
                  </a:solidFill>
                </a:uFill>
              </a:rPr>
              <a:t>Fifth level</a:t>
            </a:r>
            <a:endParaRPr sz="717">
              <a:solidFill>
                <a:srgbClr val="FFFFFF"/>
              </a:solidFill>
              <a:uFill>
                <a:solidFill>
                  <a:srgbClr val="FFFFFF"/>
                </a:solidFill>
              </a:uFill>
            </a:endParaRPr>
          </a:p>
        </p:txBody>
      </p:sp>
      <p:sp>
        <p:nvSpPr>
          <p:cNvPr id="4" name="Rectangle 5">
            <a:extLst>
              <a:ext uri="{FF2B5EF4-FFF2-40B4-BE49-F238E27FC236}">
                <a16:creationId xmlns:a16="http://schemas.microsoft.com/office/drawing/2014/main" id="{04B94D95-A2AB-8944-9100-36502BBCF46C}"/>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422"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5" name="Rectangle 6">
            <a:extLst>
              <a:ext uri="{FF2B5EF4-FFF2-40B4-BE49-F238E27FC236}">
                <a16:creationId xmlns:a16="http://schemas.microsoft.com/office/drawing/2014/main" id="{8F105658-4B3F-D54B-AFC8-B6123918E270}"/>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422" b="0" i="0" smtClean="0">
                <a:solidFill>
                  <a:srgbClr val="6D6D6D"/>
                </a:solidFill>
                <a:latin typeface="Helvetica Light"/>
                <a:ea typeface="+mn-ea"/>
                <a:cs typeface="Helvetica Light"/>
              </a:defRPr>
            </a:lvl1pPr>
          </a:lstStyle>
          <a:p>
            <a:pPr>
              <a:defRPr/>
            </a:pPr>
            <a:r>
              <a:rPr lang="en-US"/>
              <a:t>Design Thinking for User Experience Design, Prototyping &amp; Evaluation</a:t>
            </a:r>
            <a:endParaRPr lang="en-US" dirty="0"/>
          </a:p>
        </p:txBody>
      </p:sp>
      <p:sp>
        <p:nvSpPr>
          <p:cNvPr id="6" name="Rectangle 7">
            <a:extLst>
              <a:ext uri="{FF2B5EF4-FFF2-40B4-BE49-F238E27FC236}">
                <a16:creationId xmlns:a16="http://schemas.microsoft.com/office/drawing/2014/main" id="{01711E96-21B6-CA46-B1E7-634E9DC0A3A7}"/>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422" b="0" i="0">
                <a:solidFill>
                  <a:srgbClr val="6D6D6D"/>
                </a:solidFill>
                <a:latin typeface="Helvetica Light"/>
                <a:cs typeface="Helvetica Light"/>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91214466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Title + subtitle + bullets">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48736" y="1425584"/>
            <a:ext cx="11277101" cy="4881563"/>
          </a:xfrm>
          <a:prstGeom prst="rect">
            <a:avLst/>
          </a:prstGeom>
        </p:spPr>
        <p:txBody>
          <a:bodyPr/>
          <a:lstStyle>
            <a:lvl1pPr>
              <a:defRPr lang="en-US" dirty="0" smtClean="0">
                <a:solidFill>
                  <a:srgbClr val="767676"/>
                </a:solidFill>
                <a:latin typeface="+mn-lt"/>
              </a:defRPr>
            </a:lvl1pPr>
            <a:lvl2pPr>
              <a:defRPr lang="en-US" dirty="0" smtClean="0">
                <a:solidFill>
                  <a:srgbClr val="767676"/>
                </a:solidFill>
                <a:latin typeface="+mn-lt"/>
              </a:defRPr>
            </a:lvl2pPr>
            <a:lvl3pPr>
              <a:defRPr lang="en-US" dirty="0" smtClean="0">
                <a:solidFill>
                  <a:srgbClr val="767676"/>
                </a:solidFill>
                <a:latin typeface="+mn-lt"/>
              </a:defRPr>
            </a:lvl3pPr>
            <a:lvl4pPr>
              <a:defRPr lang="en-US" dirty="0" smtClean="0">
                <a:solidFill>
                  <a:srgbClr val="767676"/>
                </a:solidFill>
                <a:latin typeface="+mn-lt"/>
              </a:defRPr>
            </a:lvl4pPr>
            <a:lvl5pPr>
              <a:defRPr lang="en-US" dirty="0">
                <a:solidFill>
                  <a:srgbClr val="767676"/>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4"/>
          <p:cNvSpPr>
            <a:spLocks noGrp="1"/>
          </p:cNvSpPr>
          <p:nvPr>
            <p:ph type="body" sz="quarter" idx="15" hasCustomPrompt="1"/>
          </p:nvPr>
        </p:nvSpPr>
        <p:spPr>
          <a:xfrm>
            <a:off x="3180499" y="186136"/>
            <a:ext cx="8813800" cy="609600"/>
          </a:xfrm>
          <a:prstGeom prst="rect">
            <a:avLst/>
          </a:prstGeom>
        </p:spPr>
        <p:txBody>
          <a:bodyPr>
            <a:noAutofit/>
          </a:bodyPr>
          <a:lstStyle>
            <a:lvl1pPr marL="0" indent="0" algn="r">
              <a:buNone/>
              <a:defRPr sz="1350" baseline="0">
                <a:solidFill>
                  <a:schemeClr val="bg1">
                    <a:lumMod val="65000"/>
                  </a:schemeClr>
                </a:solidFill>
                <a:latin typeface="+mn-lt"/>
              </a:defRPr>
            </a:lvl1pPr>
          </a:lstStyle>
          <a:p>
            <a:pPr lvl="0"/>
            <a:r>
              <a:rPr lang="en-US" dirty="0"/>
              <a:t>secondary title</a:t>
            </a:r>
          </a:p>
        </p:txBody>
      </p:sp>
      <p:sp>
        <p:nvSpPr>
          <p:cNvPr id="8" name="Title 1"/>
          <p:cNvSpPr>
            <a:spLocks noGrp="1"/>
          </p:cNvSpPr>
          <p:nvPr>
            <p:ph type="title" hasCustomPrompt="1"/>
          </p:nvPr>
        </p:nvSpPr>
        <p:spPr>
          <a:xfrm>
            <a:off x="152400" y="-27296"/>
            <a:ext cx="11275325" cy="1143000"/>
          </a:xfrm>
          <a:prstGeom prst="rect">
            <a:avLst/>
          </a:prstGeom>
        </p:spPr>
        <p:txBody>
          <a:bodyPr>
            <a:noAutofit/>
          </a:bodyPr>
          <a:lstStyle>
            <a:lvl1pPr algn="l">
              <a:defRPr sz="1772" b="0" baseline="0">
                <a:solidFill>
                  <a:srgbClr val="767676"/>
                </a:solidFill>
                <a:latin typeface="+mn-lt"/>
              </a:defRPr>
            </a:lvl1pPr>
          </a:lstStyle>
          <a:p>
            <a:r>
              <a:rPr lang="en-US" dirty="0"/>
              <a:t>title goes here</a:t>
            </a:r>
          </a:p>
        </p:txBody>
      </p:sp>
      <p:sp>
        <p:nvSpPr>
          <p:cNvPr id="5" name="Rectangle 5">
            <a:extLst>
              <a:ext uri="{FF2B5EF4-FFF2-40B4-BE49-F238E27FC236}">
                <a16:creationId xmlns:a16="http://schemas.microsoft.com/office/drawing/2014/main" id="{88866947-3717-D941-B175-1B7B7ED1B84A}"/>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422"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6" name="Rectangle 6">
            <a:extLst>
              <a:ext uri="{FF2B5EF4-FFF2-40B4-BE49-F238E27FC236}">
                <a16:creationId xmlns:a16="http://schemas.microsoft.com/office/drawing/2014/main" id="{0EA4BA3F-BC2B-3D47-BE0A-78ED8EBFE108}"/>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422" b="0" i="0" smtClean="0">
                <a:solidFill>
                  <a:srgbClr val="6D6D6D"/>
                </a:solidFill>
                <a:latin typeface="Helvetica Light"/>
                <a:ea typeface="+mn-ea"/>
                <a:cs typeface="Helvetica Light"/>
              </a:defRPr>
            </a:lvl1pPr>
          </a:lstStyle>
          <a:p>
            <a:pPr>
              <a:defRPr/>
            </a:pPr>
            <a:r>
              <a:rPr lang="en-US"/>
              <a:t>Design Thinking for User Experience Design, Prototyping &amp; Evaluation</a:t>
            </a:r>
            <a:endParaRPr lang="en-US" dirty="0"/>
          </a:p>
        </p:txBody>
      </p:sp>
      <p:sp>
        <p:nvSpPr>
          <p:cNvPr id="9" name="Rectangle 7">
            <a:extLst>
              <a:ext uri="{FF2B5EF4-FFF2-40B4-BE49-F238E27FC236}">
                <a16:creationId xmlns:a16="http://schemas.microsoft.com/office/drawing/2014/main" id="{968502BF-64C9-E34D-92E9-03DE93032926}"/>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422" b="0" i="0">
                <a:solidFill>
                  <a:srgbClr val="6D6D6D"/>
                </a:solidFill>
                <a:latin typeface="Helvetica Light"/>
                <a:cs typeface="Helvetica Light"/>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194250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21"/>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96434" indent="0" algn="ctr">
              <a:buNone/>
              <a:defRPr>
                <a:solidFill>
                  <a:schemeClr val="tx1">
                    <a:tint val="75000"/>
                  </a:schemeClr>
                </a:solidFill>
              </a:defRPr>
            </a:lvl2pPr>
            <a:lvl3pPr marL="192869" indent="0" algn="ctr">
              <a:buNone/>
              <a:defRPr>
                <a:solidFill>
                  <a:schemeClr val="tx1">
                    <a:tint val="75000"/>
                  </a:schemeClr>
                </a:solidFill>
              </a:defRPr>
            </a:lvl3pPr>
            <a:lvl4pPr marL="289303" indent="0" algn="ctr">
              <a:buNone/>
              <a:defRPr>
                <a:solidFill>
                  <a:schemeClr val="tx1">
                    <a:tint val="75000"/>
                  </a:schemeClr>
                </a:solidFill>
              </a:defRPr>
            </a:lvl4pPr>
            <a:lvl5pPr marL="385737" indent="0" algn="ctr">
              <a:buNone/>
              <a:defRPr>
                <a:solidFill>
                  <a:schemeClr val="tx1">
                    <a:tint val="75000"/>
                  </a:schemeClr>
                </a:solidFill>
              </a:defRPr>
            </a:lvl5pPr>
            <a:lvl6pPr marL="482172" indent="0" algn="ctr">
              <a:buNone/>
              <a:defRPr>
                <a:solidFill>
                  <a:schemeClr val="tx1">
                    <a:tint val="75000"/>
                  </a:schemeClr>
                </a:solidFill>
              </a:defRPr>
            </a:lvl6pPr>
            <a:lvl7pPr marL="578606" indent="0" algn="ctr">
              <a:buNone/>
              <a:defRPr>
                <a:solidFill>
                  <a:schemeClr val="tx1">
                    <a:tint val="75000"/>
                  </a:schemeClr>
                </a:solidFill>
              </a:defRPr>
            </a:lvl7pPr>
            <a:lvl8pPr marL="675041" indent="0" algn="ctr">
              <a:buNone/>
              <a:defRPr>
                <a:solidFill>
                  <a:schemeClr val="tx1">
                    <a:tint val="75000"/>
                  </a:schemeClr>
                </a:solidFill>
              </a:defRPr>
            </a:lvl8pPr>
            <a:lvl9pPr marL="77147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p:txBody>
          <a:bodyPr/>
          <a:lstStyle/>
          <a:p>
            <a:pPr>
              <a:defRPr/>
            </a:pPr>
            <a:r>
              <a:rPr lang="en-US"/>
              <a:t>Design Thinking for User Experience Design, Prototyping &amp; Evaluation</a:t>
            </a:r>
            <a:endParaRPr lang="en-US" dirty="0"/>
          </a:p>
        </p:txBody>
      </p:sp>
      <p:sp>
        <p:nvSpPr>
          <p:cNvPr id="6" name="Slide Number Placeholder 5"/>
          <p:cNvSpPr>
            <a:spLocks noGrp="1"/>
          </p:cNvSpPr>
          <p:nvPr>
            <p:ph type="sldNum" sz="quarter" idx="12"/>
          </p:nvPr>
        </p:nvSpPr>
        <p:spPr/>
        <p:txBody>
          <a:bodyPr/>
          <a:lstStyle/>
          <a:p>
            <a:fld id="{6CDAAD2D-0A78-5443-AB84-74C25CBD9F16}" type="slidenum">
              <a:rPr lang="en-US" smtClean="0"/>
              <a:pPr/>
              <a:t>‹#›</a:t>
            </a:fld>
            <a:endParaRPr lang="en-US"/>
          </a:p>
        </p:txBody>
      </p:sp>
    </p:spTree>
    <p:extLst>
      <p:ext uri="{BB962C8B-B14F-4D97-AF65-F5344CB8AC3E}">
        <p14:creationId xmlns:p14="http://schemas.microsoft.com/office/powerpoint/2010/main" val="7087810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517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7" y="352425"/>
            <a:ext cx="11552767" cy="1143000"/>
          </a:xfrm>
        </p:spPr>
        <p:txBody>
          <a:bodyPr/>
          <a:lstStyle/>
          <a:p>
            <a:r>
              <a:rPr lang="en-US"/>
              <a:t>Click to edit Master title style</a:t>
            </a:r>
          </a:p>
        </p:txBody>
      </p:sp>
      <p:sp>
        <p:nvSpPr>
          <p:cNvPr id="3" name="Text Placeholder 2"/>
          <p:cNvSpPr>
            <a:spLocks noGrp="1"/>
          </p:cNvSpPr>
          <p:nvPr>
            <p:ph type="body" sz="half" idx="1"/>
          </p:nvPr>
        </p:nvSpPr>
        <p:spPr>
          <a:xfrm>
            <a:off x="639236" y="1600200"/>
            <a:ext cx="5355165"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0800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038600"/>
            <a:ext cx="5080000" cy="228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7"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endParaRPr lang="en-US" dirty="0"/>
          </a:p>
        </p:txBody>
      </p:sp>
      <p:sp>
        <p:nvSpPr>
          <p:cNvPr id="8" name="Rectangle 7"/>
          <p:cNvSpPr>
            <a:spLocks noGrp="1" noChangeArrowheads="1"/>
          </p:cNvSpPr>
          <p:nvPr>
            <p:ph type="sldNum" sz="quarter" idx="12"/>
          </p:nvPr>
        </p:nvSpPr>
        <p:spPr>
          <a:ln/>
        </p:spPr>
        <p:txBody>
          <a:bodyPr/>
          <a:lstStyle>
            <a:lvl1pPr>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347106149"/>
      </p:ext>
    </p:extLst>
  </p:cSld>
  <p:clrMapOvr>
    <a:masterClrMapping/>
  </p:clrMapOvr>
  <p:transition>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39235" y="352425"/>
            <a:ext cx="11552767" cy="1143000"/>
          </a:xfrm>
        </p:spPr>
        <p:txBody>
          <a:bodyPr/>
          <a:lstStyle/>
          <a:p>
            <a:r>
              <a:rPr lang="en-US"/>
              <a:t>Click to edit Master title style</a:t>
            </a:r>
          </a:p>
        </p:txBody>
      </p:sp>
      <p:sp>
        <p:nvSpPr>
          <p:cNvPr id="3" name="Text Placeholder 2"/>
          <p:cNvSpPr>
            <a:spLocks noGrp="1"/>
          </p:cNvSpPr>
          <p:nvPr>
            <p:ph type="body" sz="half" idx="1"/>
          </p:nvPr>
        </p:nvSpPr>
        <p:spPr>
          <a:xfrm>
            <a:off x="639234" y="1600200"/>
            <a:ext cx="5820349" cy="4724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lipArt Placeholder 3"/>
          <p:cNvSpPr>
            <a:spLocks noGrp="1"/>
          </p:cNvSpPr>
          <p:nvPr>
            <p:ph type="clipArt" sz="half" idx="2"/>
          </p:nvPr>
        </p:nvSpPr>
        <p:spPr>
          <a:xfrm>
            <a:off x="6584285" y="1600200"/>
            <a:ext cx="5355167" cy="4724400"/>
          </a:xfrm>
        </p:spPr>
        <p:txBody>
          <a:bodyPr/>
          <a:lstStyle/>
          <a:p>
            <a:pPr lvl="0"/>
            <a:r>
              <a:rPr lang="en-US" noProof="0"/>
              <a:t>Click icon to add online image</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Design Thinking for User Experience Design, Prototyping &amp; Evaluation</a:t>
            </a:r>
          </a:p>
        </p:txBody>
      </p:sp>
      <p:sp>
        <p:nvSpPr>
          <p:cNvPr id="7" name="Rectangle 7"/>
          <p:cNvSpPr>
            <a:spLocks noGrp="1" noChangeArrowheads="1"/>
          </p:cNvSpPr>
          <p:nvPr>
            <p:ph type="sldNum" sz="quarter" idx="12"/>
          </p:nvPr>
        </p:nvSpPr>
        <p:spPr>
          <a:ln/>
        </p:spPr>
        <p:txBody>
          <a:bodyPr/>
          <a:lstStyle>
            <a:lvl1pPr>
              <a:defRPr/>
            </a:lvl1pPr>
          </a:lstStyle>
          <a:p>
            <a:fld id="{6CDAAD2D-0A78-5443-AB84-74C25CBD9F16}" type="slidenum">
              <a:rPr lang="en-US" smtClean="0"/>
              <a:pPr/>
              <a:t>‹#›</a:t>
            </a:fld>
            <a:endParaRPr lang="en-US"/>
          </a:p>
        </p:txBody>
      </p:sp>
    </p:spTree>
    <p:extLst>
      <p:ext uri="{BB962C8B-B14F-4D97-AF65-F5344CB8AC3E}">
        <p14:creationId xmlns:p14="http://schemas.microsoft.com/office/powerpoint/2010/main" val="3562540884"/>
      </p:ext>
    </p:extLst>
  </p:cSld>
  <p:clrMapOvr>
    <a:masterClrMapping/>
  </p:clrMapOvr>
  <p:transition>
    <p:dissolv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6"/>
          <p:cNvSpPr txBox="1">
            <a:spLocks noGrp="1"/>
          </p:cNvSpPr>
          <p:nvPr>
            <p:ph type="dt" idx="10"/>
          </p:nvPr>
        </p:nvSpPr>
        <p:spPr>
          <a:xfrm>
            <a:off x="2932" y="6607236"/>
            <a:ext cx="192746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3" name="Google Shape;23;p6"/>
          <p:cNvSpPr txBox="1">
            <a:spLocks noGrp="1"/>
          </p:cNvSpPr>
          <p:nvPr>
            <p:ph type="ftr" idx="11"/>
          </p:nvPr>
        </p:nvSpPr>
        <p:spPr>
          <a:xfrm>
            <a:off x="1930403" y="6608285"/>
            <a:ext cx="831087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4" name="Google Shape;24;p6"/>
          <p:cNvSpPr txBox="1">
            <a:spLocks noGrp="1"/>
          </p:cNvSpPr>
          <p:nvPr>
            <p:ph type="sldNum" idx="12"/>
          </p:nvPr>
        </p:nvSpPr>
        <p:spPr>
          <a:xfrm>
            <a:off x="10241283" y="6617039"/>
            <a:ext cx="1944863"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18631887"/>
      </p:ext>
    </p:extLst>
  </p:cSld>
  <p:clrMapOvr>
    <a:masterClrMapping/>
  </p:clrMapOvr>
  <p:transition>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7"/>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chemeClr val="lt1"/>
              </a:buClr>
              <a:buSzPts val="2160"/>
              <a:buFont typeface="Helvetica Neue Light"/>
              <a:buChar char="•"/>
              <a:defRPr sz="3600"/>
            </a:lvl1pPr>
            <a:lvl2pPr marL="914400" lvl="1" indent="-350519" algn="l">
              <a:lnSpc>
                <a:spcPct val="100000"/>
              </a:lnSpc>
              <a:spcBef>
                <a:spcPts val="640"/>
              </a:spcBef>
              <a:spcAft>
                <a:spcPts val="0"/>
              </a:spcAft>
              <a:buClr>
                <a:schemeClr val="lt1"/>
              </a:buClr>
              <a:buSzPts val="1920"/>
              <a:buFont typeface="Helvetica Neue Light"/>
              <a:buChar char="–"/>
              <a:defRPr sz="3200"/>
            </a:lvl2pPr>
            <a:lvl3pPr marL="1371600" lvl="2" indent="-335280" algn="l">
              <a:lnSpc>
                <a:spcPct val="100000"/>
              </a:lnSpc>
              <a:spcBef>
                <a:spcPts val="560"/>
              </a:spcBef>
              <a:spcAft>
                <a:spcPts val="0"/>
              </a:spcAft>
              <a:buClr>
                <a:schemeClr val="lt1"/>
              </a:buClr>
              <a:buSzPts val="1680"/>
              <a:buFont typeface="Helvetica Neue Light"/>
              <a:buChar char="•"/>
              <a:defRPr sz="2800"/>
            </a:lvl3pPr>
            <a:lvl4pPr marL="1828800" lvl="3" indent="-327660" algn="l">
              <a:lnSpc>
                <a:spcPct val="100000"/>
              </a:lnSpc>
              <a:spcBef>
                <a:spcPts val="520"/>
              </a:spcBef>
              <a:spcAft>
                <a:spcPts val="0"/>
              </a:spcAft>
              <a:buClr>
                <a:schemeClr val="lt1"/>
              </a:buClr>
              <a:buSzPts val="1560"/>
              <a:buFont typeface="Helvetica Neue Light"/>
              <a:buChar char="–"/>
              <a:defRPr sz="2600"/>
            </a:lvl4pPr>
            <a:lvl5pPr marL="2286000" lvl="4" indent="-320039" algn="l">
              <a:lnSpc>
                <a:spcPct val="100000"/>
              </a:lnSpc>
              <a:spcBef>
                <a:spcPts val="480"/>
              </a:spcBef>
              <a:spcAft>
                <a:spcPts val="0"/>
              </a:spcAft>
              <a:buClr>
                <a:schemeClr val="lt1"/>
              </a:buClr>
              <a:buSzPts val="1440"/>
              <a:buFont typeface="Helvetica Neue Light"/>
              <a:buChar char="»"/>
              <a:defRPr sz="240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 name="Google Shape;28;p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9" name="Google Shape;29;p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30" name="Google Shape;30;p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72162419"/>
      </p:ext>
    </p:extLst>
  </p:cSld>
  <p:clrMapOvr>
    <a:masterClrMapping/>
  </p:clrMapOvr>
  <p:transition>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bg>
      <p:bgPr>
        <a:blipFill rotWithShape="1">
          <a:blip r:embed="rId2">
            <a:alphaModFix/>
          </a:blip>
          <a:tile tx="0" ty="0" sx="100000" sy="100000" flip="none" algn="tl"/>
        </a:blipFill>
        <a:effectLst/>
      </p:bgPr>
    </p:bg>
    <p:spTree>
      <p:nvGrpSpPr>
        <p:cNvPr id="1" name="Shape 31"/>
        <p:cNvGrpSpPr/>
        <p:nvPr/>
      </p:nvGrpSpPr>
      <p:grpSpPr>
        <a:xfrm>
          <a:off x="0" y="0"/>
          <a:ext cx="0" cy="0"/>
          <a:chOff x="0" y="0"/>
          <a:chExt cx="0" cy="0"/>
        </a:xfrm>
      </p:grpSpPr>
      <p:sp>
        <p:nvSpPr>
          <p:cNvPr id="32" name="Google Shape;32;p10"/>
          <p:cNvSpPr/>
          <p:nvPr/>
        </p:nvSpPr>
        <p:spPr>
          <a:xfrm rot="10800000">
            <a:off x="0" y="0"/>
            <a:ext cx="12192000" cy="464008"/>
          </a:xfrm>
          <a:prstGeom prst="rect">
            <a:avLst/>
          </a:prstGeom>
          <a:gradFill>
            <a:gsLst>
              <a:gs pos="0">
                <a:srgbClr val="000000">
                  <a:alpha val="0"/>
                </a:srgbClr>
              </a:gs>
              <a:gs pos="82000">
                <a:srgbClr val="000000">
                  <a:alpha val="0"/>
                </a:srgbClr>
              </a:gs>
              <a:gs pos="100000">
                <a:srgbClr val="000000">
                  <a:alpha val="7450"/>
                </a:srgbClr>
              </a:gs>
            </a:gsLst>
            <a:lin ang="16200000" scaled="0"/>
          </a:gradFill>
          <a:ln>
            <a:noFill/>
          </a:ln>
        </p:spPr>
        <p:txBody>
          <a:bodyPr spcFirstLastPara="1" wrap="square" lIns="38575" tIns="19275" rIns="38575" bIns="19275" anchor="t" anchorCtr="0">
            <a:noAutofit/>
          </a:bodyPr>
          <a:lstStyle/>
          <a:p>
            <a:pPr marL="0" marR="0" lvl="0" indent="0" algn="l" rtl="0">
              <a:lnSpc>
                <a:spcPct val="100000"/>
              </a:lnSpc>
              <a:spcBef>
                <a:spcPts val="0"/>
              </a:spcBef>
              <a:spcAft>
                <a:spcPts val="0"/>
              </a:spcAft>
              <a:buClr>
                <a:schemeClr val="lt1"/>
              </a:buClr>
              <a:buSzPts val="1013"/>
              <a:buFont typeface="Times New Roman"/>
              <a:buNone/>
            </a:pPr>
            <a:endParaRPr sz="1013" b="0" i="0" u="none" strike="noStrike" cap="none">
              <a:solidFill>
                <a:schemeClr val="lt1"/>
              </a:solidFill>
              <a:latin typeface="Times New Roman"/>
              <a:ea typeface="Times New Roman"/>
              <a:cs typeface="Times New Roman"/>
              <a:sym typeface="Times New Roman"/>
            </a:endParaRPr>
          </a:p>
        </p:txBody>
      </p:sp>
      <p:sp>
        <p:nvSpPr>
          <p:cNvPr id="33" name="Google Shape;33;p10"/>
          <p:cNvSpPr txBox="1"/>
          <p:nvPr/>
        </p:nvSpPr>
        <p:spPr>
          <a:xfrm>
            <a:off x="809387" y="3892718"/>
            <a:ext cx="802640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Prof. James A. Landay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Computer Science Department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Stanford University</a:t>
            </a:r>
            <a:endParaRPr sz="1400" b="0" i="0" u="none" strike="noStrike" cap="none">
              <a:solidFill>
                <a:srgbClr val="000000"/>
              </a:solidFill>
              <a:latin typeface="Arial"/>
              <a:ea typeface="Arial"/>
              <a:cs typeface="Arial"/>
              <a:sym typeface="Arial"/>
            </a:endParaRPr>
          </a:p>
        </p:txBody>
      </p:sp>
      <p:sp>
        <p:nvSpPr>
          <p:cNvPr id="34" name="Google Shape;34;p10"/>
          <p:cNvSpPr txBox="1">
            <a:spLocks noGrp="1"/>
          </p:cNvSpPr>
          <p:nvPr>
            <p:ph type="ctrTitle"/>
          </p:nvPr>
        </p:nvSpPr>
        <p:spPr>
          <a:xfrm>
            <a:off x="809387" y="2102662"/>
            <a:ext cx="1076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500">
                <a:solidFill>
                  <a:srgbClr val="5A5A5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p:nvPr/>
        </p:nvSpPr>
        <p:spPr>
          <a:xfrm>
            <a:off x="809387" y="4922798"/>
            <a:ext cx="7978204"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endParaRPr sz="2400" b="0" i="0" u="none" strike="noStrike" cap="none">
              <a:solidFill>
                <a:srgbClr val="6D6D6D"/>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Autumn 2023</a:t>
            </a:r>
            <a:endParaRPr sz="1400" b="0" i="0" u="none" strike="noStrike" cap="none">
              <a:solidFill>
                <a:srgbClr val="000000"/>
              </a:solidFill>
              <a:latin typeface="Arial"/>
              <a:ea typeface="Arial"/>
              <a:cs typeface="Arial"/>
              <a:sym typeface="Arial"/>
            </a:endParaRPr>
          </a:p>
        </p:txBody>
      </p:sp>
      <p:sp>
        <p:nvSpPr>
          <p:cNvPr id="36" name="Google Shape;36;p10"/>
          <p:cNvSpPr/>
          <p:nvPr/>
        </p:nvSpPr>
        <p:spPr>
          <a:xfrm>
            <a:off x="11933751" y="-76200"/>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37" name="Google Shape;37;p10"/>
          <p:cNvSpPr/>
          <p:nvPr/>
        </p:nvSpPr>
        <p:spPr>
          <a:xfrm rot="10800000">
            <a:off x="-82551"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38" name="Google Shape;38;p10"/>
          <p:cNvSpPr txBox="1"/>
          <p:nvPr/>
        </p:nvSpPr>
        <p:spPr>
          <a:xfrm>
            <a:off x="168627" y="34740"/>
            <a:ext cx="11400519" cy="40910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6D6D6D"/>
                </a:solidFill>
                <a:latin typeface="Helvetica Neue Light"/>
                <a:ea typeface="Helvetica Neue Light"/>
                <a:cs typeface="Helvetica Neue Light"/>
                <a:sym typeface="Helvetica Neue Light"/>
              </a:rPr>
              <a:t>dt+UX: DESIGN THINKING FOR USER EXPERIENCE DESIGN + PROTOTYPING + EVALUATION</a:t>
            </a:r>
            <a:endParaRPr sz="2000" b="0" i="0" u="none" strike="noStrike" cap="none">
              <a:solidFill>
                <a:srgbClr val="6D6D6D"/>
              </a:solidFill>
              <a:latin typeface="Helvetica Neue Light"/>
              <a:ea typeface="Helvetica Neue Light"/>
              <a:cs typeface="Helvetica Neue Light"/>
              <a:sym typeface="Helvetica Neue Light"/>
            </a:endParaRPr>
          </a:p>
        </p:txBody>
      </p:sp>
      <p:pic>
        <p:nvPicPr>
          <p:cNvPr id="39" name="Google Shape;39;p10" descr="dt+ux.ai"/>
          <p:cNvPicPr preferRelativeResize="0"/>
          <p:nvPr/>
        </p:nvPicPr>
        <p:blipFill rotWithShape="1">
          <a:blip r:embed="rId3">
            <a:alphaModFix/>
          </a:blip>
          <a:srcRect/>
          <a:stretch/>
        </p:blipFill>
        <p:spPr>
          <a:xfrm>
            <a:off x="-121955" y="-316007"/>
            <a:ext cx="1365505" cy="1024128"/>
          </a:xfrm>
          <a:prstGeom prst="rect">
            <a:avLst/>
          </a:prstGeom>
          <a:noFill/>
          <a:ln>
            <a:noFill/>
          </a:ln>
        </p:spPr>
      </p:pic>
      <p:sp>
        <p:nvSpPr>
          <p:cNvPr id="40" name="Google Shape;40;p10"/>
          <p:cNvSpPr/>
          <p:nvPr/>
        </p:nvSpPr>
        <p:spPr>
          <a:xfrm rot="-5400000">
            <a:off x="-93917" y="-64833"/>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41" name="Google Shape;41;p10"/>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357628433"/>
      </p:ext>
    </p:extLst>
  </p:cSld>
  <p:clrMapOvr>
    <a:masterClrMapping/>
  </p:clrMapOvr>
  <p:transition>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Helvetica Neue Light"/>
                <a:ea typeface="Helvetica Neue Light"/>
                <a:cs typeface="Helvetica Neue Light"/>
                <a:sym typeface="Helvetica Neue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
          <p:cNvSpPr txBox="1">
            <a:spLocks noGrp="1"/>
          </p:cNvSpPr>
          <p:nvPr>
            <p:ph type="body" idx="1"/>
          </p:nvPr>
        </p:nvSpPr>
        <p:spPr>
          <a:xfrm>
            <a:off x="639238" y="1600200"/>
            <a:ext cx="5680540"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59" algn="l">
              <a:lnSpc>
                <a:spcPct val="100000"/>
              </a:lnSpc>
              <a:spcBef>
                <a:spcPts val="152"/>
              </a:spcBef>
              <a:spcAft>
                <a:spcPts val="0"/>
              </a:spcAft>
              <a:buClr>
                <a:schemeClr val="lt1"/>
              </a:buClr>
              <a:buSzPts val="760"/>
              <a:buFont typeface="Arial"/>
              <a:buChar char="»"/>
              <a:defRPr sz="760"/>
            </a:lvl8pPr>
            <a:lvl9pPr marL="4114800" lvl="8" indent="-276859" algn="l">
              <a:lnSpc>
                <a:spcPct val="100000"/>
              </a:lnSpc>
              <a:spcBef>
                <a:spcPts val="152"/>
              </a:spcBef>
              <a:spcAft>
                <a:spcPts val="0"/>
              </a:spcAft>
              <a:buClr>
                <a:schemeClr val="lt1"/>
              </a:buClr>
              <a:buSzPts val="760"/>
              <a:buFont typeface="Arial"/>
              <a:buChar char="»"/>
              <a:defRPr sz="760"/>
            </a:lvl9pPr>
          </a:lstStyle>
          <a:p>
            <a:endParaRPr/>
          </a:p>
        </p:txBody>
      </p:sp>
      <p:sp>
        <p:nvSpPr>
          <p:cNvPr id="45" name="Google Shape;45;p11"/>
          <p:cNvSpPr txBox="1">
            <a:spLocks noGrp="1"/>
          </p:cNvSpPr>
          <p:nvPr>
            <p:ph type="body" idx="2"/>
          </p:nvPr>
        </p:nvSpPr>
        <p:spPr>
          <a:xfrm>
            <a:off x="6580208" y="1600200"/>
            <a:ext cx="5434315"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59" algn="l">
              <a:lnSpc>
                <a:spcPct val="100000"/>
              </a:lnSpc>
              <a:spcBef>
                <a:spcPts val="152"/>
              </a:spcBef>
              <a:spcAft>
                <a:spcPts val="0"/>
              </a:spcAft>
              <a:buClr>
                <a:schemeClr val="lt1"/>
              </a:buClr>
              <a:buSzPts val="760"/>
              <a:buFont typeface="Arial"/>
              <a:buChar char="»"/>
              <a:defRPr sz="760"/>
            </a:lvl8pPr>
            <a:lvl9pPr marL="4114800" lvl="8" indent="-276859" algn="l">
              <a:lnSpc>
                <a:spcPct val="100000"/>
              </a:lnSpc>
              <a:spcBef>
                <a:spcPts val="152"/>
              </a:spcBef>
              <a:spcAft>
                <a:spcPts val="0"/>
              </a:spcAft>
              <a:buClr>
                <a:schemeClr val="lt1"/>
              </a:buClr>
              <a:buSzPts val="760"/>
              <a:buFont typeface="Arial"/>
              <a:buChar char="»"/>
              <a:defRPr sz="760"/>
            </a:lvl9pPr>
          </a:lstStyle>
          <a:p>
            <a:endParaRPr/>
          </a:p>
        </p:txBody>
      </p:sp>
      <p:sp>
        <p:nvSpPr>
          <p:cNvPr id="46" name="Google Shape;46;p1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47" name="Google Shape;47;p1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48" name="Google Shape;48;p1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475050774"/>
      </p:ext>
    </p:extLst>
  </p:cSld>
  <p:clrMapOvr>
    <a:masterClrMapping/>
  </p:clrMapOvr>
  <p:transition>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2"/>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52" name="Google Shape;52;p12"/>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2" algn="l">
              <a:lnSpc>
                <a:spcPct val="100000"/>
              </a:lnSpc>
              <a:spcBef>
                <a:spcPts val="135"/>
              </a:spcBef>
              <a:spcAft>
                <a:spcPts val="0"/>
              </a:spcAft>
              <a:buClr>
                <a:schemeClr val="lt1"/>
              </a:buClr>
              <a:buSzPts val="675"/>
              <a:buFont typeface="Arial"/>
              <a:buChar char="»"/>
              <a:defRPr sz="675"/>
            </a:lvl6pPr>
            <a:lvl7pPr marL="3200400" lvl="6" indent="-271462" algn="l">
              <a:lnSpc>
                <a:spcPct val="100000"/>
              </a:lnSpc>
              <a:spcBef>
                <a:spcPts val="135"/>
              </a:spcBef>
              <a:spcAft>
                <a:spcPts val="0"/>
              </a:spcAft>
              <a:buClr>
                <a:schemeClr val="lt1"/>
              </a:buClr>
              <a:buSzPts val="675"/>
              <a:buFont typeface="Arial"/>
              <a:buChar char="»"/>
              <a:defRPr sz="675"/>
            </a:lvl7pPr>
            <a:lvl8pPr marL="3657600" lvl="7" indent="-271462" algn="l">
              <a:lnSpc>
                <a:spcPct val="100000"/>
              </a:lnSpc>
              <a:spcBef>
                <a:spcPts val="135"/>
              </a:spcBef>
              <a:spcAft>
                <a:spcPts val="0"/>
              </a:spcAft>
              <a:buClr>
                <a:schemeClr val="lt1"/>
              </a:buClr>
              <a:buSzPts val="675"/>
              <a:buFont typeface="Arial"/>
              <a:buChar char="»"/>
              <a:defRPr sz="675"/>
            </a:lvl8pPr>
            <a:lvl9pPr marL="4114800" lvl="8" indent="-271462" algn="l">
              <a:lnSpc>
                <a:spcPct val="100000"/>
              </a:lnSpc>
              <a:spcBef>
                <a:spcPts val="135"/>
              </a:spcBef>
              <a:spcAft>
                <a:spcPts val="0"/>
              </a:spcAft>
              <a:buClr>
                <a:schemeClr val="lt1"/>
              </a:buClr>
              <a:buSzPts val="675"/>
              <a:buFont typeface="Arial"/>
              <a:buChar char="»"/>
              <a:defRPr sz="675"/>
            </a:lvl9pPr>
          </a:lstStyle>
          <a:p>
            <a:endParaRPr/>
          </a:p>
        </p:txBody>
      </p:sp>
      <p:sp>
        <p:nvSpPr>
          <p:cNvPr id="53" name="Google Shape;53;p12"/>
          <p:cNvSpPr txBox="1">
            <a:spLocks noGrp="1"/>
          </p:cNvSpPr>
          <p:nvPr>
            <p:ph type="body" idx="3"/>
          </p:nvPr>
        </p:nvSpPr>
        <p:spPr>
          <a:xfrm>
            <a:off x="6193372"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54" name="Google Shape;54;p12"/>
          <p:cNvSpPr txBox="1">
            <a:spLocks noGrp="1"/>
          </p:cNvSpPr>
          <p:nvPr>
            <p:ph type="body" idx="4"/>
          </p:nvPr>
        </p:nvSpPr>
        <p:spPr>
          <a:xfrm>
            <a:off x="6193372" y="2174875"/>
            <a:ext cx="5389033"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2" algn="l">
              <a:lnSpc>
                <a:spcPct val="100000"/>
              </a:lnSpc>
              <a:spcBef>
                <a:spcPts val="135"/>
              </a:spcBef>
              <a:spcAft>
                <a:spcPts val="0"/>
              </a:spcAft>
              <a:buClr>
                <a:schemeClr val="lt1"/>
              </a:buClr>
              <a:buSzPts val="675"/>
              <a:buFont typeface="Arial"/>
              <a:buChar char="»"/>
              <a:defRPr sz="675"/>
            </a:lvl6pPr>
            <a:lvl7pPr marL="3200400" lvl="6" indent="-271462" algn="l">
              <a:lnSpc>
                <a:spcPct val="100000"/>
              </a:lnSpc>
              <a:spcBef>
                <a:spcPts val="135"/>
              </a:spcBef>
              <a:spcAft>
                <a:spcPts val="0"/>
              </a:spcAft>
              <a:buClr>
                <a:schemeClr val="lt1"/>
              </a:buClr>
              <a:buSzPts val="675"/>
              <a:buFont typeface="Arial"/>
              <a:buChar char="»"/>
              <a:defRPr sz="675"/>
            </a:lvl7pPr>
            <a:lvl8pPr marL="3657600" lvl="7" indent="-271462" algn="l">
              <a:lnSpc>
                <a:spcPct val="100000"/>
              </a:lnSpc>
              <a:spcBef>
                <a:spcPts val="135"/>
              </a:spcBef>
              <a:spcAft>
                <a:spcPts val="0"/>
              </a:spcAft>
              <a:buClr>
                <a:schemeClr val="lt1"/>
              </a:buClr>
              <a:buSzPts val="675"/>
              <a:buFont typeface="Arial"/>
              <a:buChar char="»"/>
              <a:defRPr sz="675"/>
            </a:lvl8pPr>
            <a:lvl9pPr marL="4114800" lvl="8" indent="-271462" algn="l">
              <a:lnSpc>
                <a:spcPct val="100000"/>
              </a:lnSpc>
              <a:spcBef>
                <a:spcPts val="135"/>
              </a:spcBef>
              <a:spcAft>
                <a:spcPts val="0"/>
              </a:spcAft>
              <a:buClr>
                <a:schemeClr val="lt1"/>
              </a:buClr>
              <a:buSzPts val="675"/>
              <a:buFont typeface="Arial"/>
              <a:buChar char="»"/>
              <a:defRPr sz="675"/>
            </a:lvl9pPr>
          </a:lstStyle>
          <a:p>
            <a:endParaRPr/>
          </a:p>
        </p:txBody>
      </p:sp>
      <p:sp>
        <p:nvSpPr>
          <p:cNvPr id="55" name="Google Shape;55;p1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56" name="Google Shape;56;p1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57" name="Google Shape;57;p1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93002200"/>
      </p:ext>
    </p:extLst>
  </p:cSld>
  <p:clrMapOvr>
    <a:masterClrMapping/>
  </p:clrMapOvr>
  <p:transition>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61" name="Google Shape;61;p13"/>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62" name="Google Shape;62;p13"/>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81271134"/>
      </p:ext>
    </p:extLst>
  </p:cSld>
  <p:clrMapOvr>
    <a:masterClrMapping/>
  </p:clrMapOvr>
  <p:transition>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609603" y="273050"/>
            <a:ext cx="4011084"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4"/>
          <p:cNvSpPr txBox="1">
            <a:spLocks noGrp="1"/>
          </p:cNvSpPr>
          <p:nvPr>
            <p:ph type="body" idx="1"/>
          </p:nvPr>
        </p:nvSpPr>
        <p:spPr>
          <a:xfrm>
            <a:off x="4766733" y="273057"/>
            <a:ext cx="6815667" cy="5853113"/>
          </a:xfrm>
          <a:prstGeom prst="rect">
            <a:avLst/>
          </a:prstGeom>
          <a:noFill/>
          <a:ln>
            <a:noFill/>
          </a:ln>
        </p:spPr>
        <p:txBody>
          <a:bodyPr spcFirstLastPara="1" wrap="square" lIns="91425" tIns="45700" rIns="91425" bIns="45700" anchor="t" anchorCtr="0">
            <a:noAutofit/>
          </a:bodyPr>
          <a:lstStyle>
            <a:lvl1pPr marL="457200" lvl="0" indent="-280035" algn="l">
              <a:lnSpc>
                <a:spcPct val="100000"/>
              </a:lnSpc>
              <a:spcBef>
                <a:spcPts val="270"/>
              </a:spcBef>
              <a:spcAft>
                <a:spcPts val="0"/>
              </a:spcAft>
              <a:buClr>
                <a:schemeClr val="lt1"/>
              </a:buClr>
              <a:buSzPts val="810"/>
              <a:buFont typeface="Helvetica Neue Light"/>
              <a:buChar char="•"/>
              <a:defRPr sz="1350"/>
            </a:lvl1pPr>
            <a:lvl2pPr marL="914400" lvl="1" indent="-273621" algn="l">
              <a:lnSpc>
                <a:spcPct val="100000"/>
              </a:lnSpc>
              <a:spcBef>
                <a:spcPts val="236"/>
              </a:spcBef>
              <a:spcAft>
                <a:spcPts val="0"/>
              </a:spcAft>
              <a:buClr>
                <a:schemeClr val="lt1"/>
              </a:buClr>
              <a:buSzPts val="709"/>
              <a:buFont typeface="Helvetica Neue Light"/>
              <a:buChar char="–"/>
              <a:defRPr sz="1181"/>
            </a:lvl2pPr>
            <a:lvl3pPr marL="1371600" lvl="2" indent="-267208" algn="l">
              <a:lnSpc>
                <a:spcPct val="100000"/>
              </a:lnSpc>
              <a:spcBef>
                <a:spcPts val="203"/>
              </a:spcBef>
              <a:spcAft>
                <a:spcPts val="0"/>
              </a:spcAft>
              <a:buClr>
                <a:schemeClr val="lt1"/>
              </a:buClr>
              <a:buSzPts val="608"/>
              <a:buFont typeface="Helvetica Neue Light"/>
              <a:buChar char="•"/>
              <a:defRPr sz="1013"/>
            </a:lvl3pPr>
            <a:lvl4pPr marL="1828800" lvl="3" indent="-260730" algn="l">
              <a:lnSpc>
                <a:spcPct val="100000"/>
              </a:lnSpc>
              <a:spcBef>
                <a:spcPts val="169"/>
              </a:spcBef>
              <a:spcAft>
                <a:spcPts val="0"/>
              </a:spcAft>
              <a:buClr>
                <a:schemeClr val="lt1"/>
              </a:buClr>
              <a:buSzPts val="506"/>
              <a:buFont typeface="Helvetica Neue Light"/>
              <a:buChar char="–"/>
              <a:defRPr sz="843"/>
            </a:lvl4pPr>
            <a:lvl5pPr marL="2286000" lvl="4" indent="-260730" algn="l">
              <a:lnSpc>
                <a:spcPct val="100000"/>
              </a:lnSpc>
              <a:spcBef>
                <a:spcPts val="169"/>
              </a:spcBef>
              <a:spcAft>
                <a:spcPts val="0"/>
              </a:spcAft>
              <a:buClr>
                <a:schemeClr val="lt1"/>
              </a:buClr>
              <a:buSzPts val="506"/>
              <a:buFont typeface="Helvetica Neue Light"/>
              <a:buChar char="»"/>
              <a:defRPr sz="843"/>
            </a:lvl5pPr>
            <a:lvl6pPr marL="2743200" lvl="5" indent="-282194" algn="l">
              <a:lnSpc>
                <a:spcPct val="100000"/>
              </a:lnSpc>
              <a:spcBef>
                <a:spcPts val="169"/>
              </a:spcBef>
              <a:spcAft>
                <a:spcPts val="0"/>
              </a:spcAft>
              <a:buClr>
                <a:schemeClr val="lt1"/>
              </a:buClr>
              <a:buSzPts val="844"/>
              <a:buFont typeface="Arial"/>
              <a:buChar char="»"/>
              <a:defRPr sz="843"/>
            </a:lvl6pPr>
            <a:lvl7pPr marL="3200400" lvl="6" indent="-282194" algn="l">
              <a:lnSpc>
                <a:spcPct val="100000"/>
              </a:lnSpc>
              <a:spcBef>
                <a:spcPts val="169"/>
              </a:spcBef>
              <a:spcAft>
                <a:spcPts val="0"/>
              </a:spcAft>
              <a:buClr>
                <a:schemeClr val="lt1"/>
              </a:buClr>
              <a:buSzPts val="844"/>
              <a:buFont typeface="Arial"/>
              <a:buChar char="»"/>
              <a:defRPr sz="843"/>
            </a:lvl7pPr>
            <a:lvl8pPr marL="3657600" lvl="7" indent="-282194" algn="l">
              <a:lnSpc>
                <a:spcPct val="100000"/>
              </a:lnSpc>
              <a:spcBef>
                <a:spcPts val="169"/>
              </a:spcBef>
              <a:spcAft>
                <a:spcPts val="0"/>
              </a:spcAft>
              <a:buClr>
                <a:schemeClr val="lt1"/>
              </a:buClr>
              <a:buSzPts val="844"/>
              <a:buFont typeface="Arial"/>
              <a:buChar char="»"/>
              <a:defRPr sz="843"/>
            </a:lvl8pPr>
            <a:lvl9pPr marL="4114800" lvl="8" indent="-282194" algn="l">
              <a:lnSpc>
                <a:spcPct val="100000"/>
              </a:lnSpc>
              <a:spcBef>
                <a:spcPts val="169"/>
              </a:spcBef>
              <a:spcAft>
                <a:spcPts val="0"/>
              </a:spcAft>
              <a:buClr>
                <a:schemeClr val="lt1"/>
              </a:buClr>
              <a:buSzPts val="844"/>
              <a:buFont typeface="Arial"/>
              <a:buChar char="»"/>
              <a:defRPr sz="843"/>
            </a:lvl9pPr>
          </a:lstStyle>
          <a:p>
            <a:endParaRPr/>
          </a:p>
        </p:txBody>
      </p:sp>
      <p:sp>
        <p:nvSpPr>
          <p:cNvPr id="66" name="Google Shape;66;p14"/>
          <p:cNvSpPr txBox="1">
            <a:spLocks noGrp="1"/>
          </p:cNvSpPr>
          <p:nvPr>
            <p:ph type="body" idx="2"/>
          </p:nvPr>
        </p:nvSpPr>
        <p:spPr>
          <a:xfrm>
            <a:off x="609603" y="1435103"/>
            <a:ext cx="4011084"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67" name="Google Shape;67;p14"/>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68" name="Google Shape;68;p14"/>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69" name="Google Shape;69;p14"/>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08742581"/>
      </p:ext>
    </p:extLst>
  </p:cSld>
  <p:clrMapOvr>
    <a:masterClrMapping/>
  </p:clrMapOvr>
  <p:transition>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a:spLocks noGrp="1"/>
          </p:cNvSpPr>
          <p:nvPr>
            <p:ph type="pic" idx="2"/>
          </p:nvPr>
        </p:nvSpPr>
        <p:spPr>
          <a:xfrm>
            <a:off x="2389717" y="612775"/>
            <a:ext cx="7315200" cy="4114800"/>
          </a:xfrm>
          <a:prstGeom prst="rect">
            <a:avLst/>
          </a:prstGeom>
          <a:noFill/>
          <a:ln>
            <a:noFill/>
          </a:ln>
        </p:spPr>
      </p:sp>
      <p:sp>
        <p:nvSpPr>
          <p:cNvPr id="73" name="Google Shape;73;p1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74" name="Google Shape;74;p1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75" name="Google Shape;75;p1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76" name="Google Shape;76;p1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71147405"/>
      </p:ext>
    </p:extLst>
  </p:cSld>
  <p:clrMapOvr>
    <a:masterClrMapping/>
  </p:clrMapOvr>
  <p:transition>
    <p:fade thruBlk="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body" idx="1"/>
          </p:nvPr>
        </p:nvSpPr>
        <p:spPr>
          <a:xfrm rot="5400000">
            <a:off x="3874891" y="-1635457"/>
            <a:ext cx="4724400" cy="11195715"/>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80" name="Google Shape;80;p1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81" name="Google Shape;81;p1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82" name="Google Shape;82;p1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81491049"/>
      </p:ext>
    </p:extLst>
  </p:cSld>
  <p:clrMapOvr>
    <a:masterClrMapping/>
  </p:clrMapOvr>
  <p:transition>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rot="5400000">
            <a:off x="7762347" y="1894953"/>
            <a:ext cx="5972175" cy="288713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7"/>
          <p:cNvSpPr txBox="1">
            <a:spLocks noGrp="1"/>
          </p:cNvSpPr>
          <p:nvPr>
            <p:ph type="body" idx="1"/>
          </p:nvPr>
        </p:nvSpPr>
        <p:spPr>
          <a:xfrm rot="5400000">
            <a:off x="1884367" y="-892697"/>
            <a:ext cx="5972175" cy="8462433"/>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86" name="Google Shape;86;p1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87" name="Google Shape;87;p1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88" name="Google Shape;88;p1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09849323"/>
      </p:ext>
    </p:extLst>
  </p:cSld>
  <p:clrMapOvr>
    <a:masterClrMapping/>
  </p:clrMapOvr>
  <p:transition>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Chart and Text" type="chartAndTx">
  <p:cSld name="Title, Chart and Text">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8"/>
          <p:cNvSpPr>
            <a:spLocks noGrp="1"/>
          </p:cNvSpPr>
          <p:nvPr>
            <p:ph type="chart" idx="2"/>
          </p:nvPr>
        </p:nvSpPr>
        <p:spPr>
          <a:xfrm>
            <a:off x="639237"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92" name="Google Shape;92;p18"/>
          <p:cNvSpPr txBox="1">
            <a:spLocks noGrp="1"/>
          </p:cNvSpPr>
          <p:nvPr>
            <p:ph type="body" idx="1"/>
          </p:nvPr>
        </p:nvSpPr>
        <p:spPr>
          <a:xfrm>
            <a:off x="6197601" y="1600200"/>
            <a:ext cx="5521767"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3" name="Google Shape;93;p1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94" name="Google Shape;94;p1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95" name="Google Shape;95;p1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233088032"/>
      </p:ext>
    </p:extLst>
  </p:cSld>
  <p:clrMapOvr>
    <a:masterClrMapping/>
  </p:clrMapOvr>
  <p:transition>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Text and Chart" type="txAndChart">
  <p:cSld name="Title, Text and Chart">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9"/>
          <p:cNvSpPr txBox="1">
            <a:spLocks noGrp="1"/>
          </p:cNvSpPr>
          <p:nvPr>
            <p:ph type="body" idx="1"/>
          </p:nvPr>
        </p:nvSpPr>
        <p:spPr>
          <a:xfrm>
            <a:off x="639237" y="1600200"/>
            <a:ext cx="5854160"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9" name="Google Shape;99;p19"/>
          <p:cNvSpPr>
            <a:spLocks noGrp="1"/>
          </p:cNvSpPr>
          <p:nvPr>
            <p:ph type="chart" idx="2"/>
          </p:nvPr>
        </p:nvSpPr>
        <p:spPr>
          <a:xfrm>
            <a:off x="6713316"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00" name="Google Shape;100;p1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01" name="Google Shape;101;p1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02" name="Google Shape;102;p1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66756713"/>
      </p:ext>
    </p:extLst>
  </p:cSld>
  <p:clrMapOvr>
    <a:masterClrMapping/>
  </p:clrMapOvr>
  <p:transition>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0"/>
          <p:cNvSpPr txBox="1">
            <a:spLocks noGrp="1"/>
          </p:cNvSpPr>
          <p:nvPr>
            <p:ph type="body" idx="1"/>
          </p:nvPr>
        </p:nvSpPr>
        <p:spPr>
          <a:xfrm>
            <a:off x="639237" y="1600200"/>
            <a:ext cx="5784712"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06" name="Google Shape;106;p20"/>
          <p:cNvSpPr txBox="1">
            <a:spLocks noGrp="1"/>
          </p:cNvSpPr>
          <p:nvPr>
            <p:ph type="body" idx="2"/>
          </p:nvPr>
        </p:nvSpPr>
        <p:spPr>
          <a:xfrm>
            <a:off x="6641996" y="1600200"/>
            <a:ext cx="5355163"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07" name="Google Shape;107;p20"/>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08" name="Google Shape;108;p20"/>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09" name="Google Shape;109;p20"/>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03048085"/>
      </p:ext>
    </p:extLst>
  </p:cSld>
  <p:clrMapOvr>
    <a:masterClrMapping/>
  </p:clrMapOvr>
  <p:transition>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Title, Content, and 2 Content">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1"/>
          <p:cNvSpPr txBox="1">
            <a:spLocks noGrp="1"/>
          </p:cNvSpPr>
          <p:nvPr>
            <p:ph type="body" idx="1"/>
          </p:nvPr>
        </p:nvSpPr>
        <p:spPr>
          <a:xfrm>
            <a:off x="639237" y="1600200"/>
            <a:ext cx="5703691" cy="4724400"/>
          </a:xfrm>
          <a:prstGeom prst="rect">
            <a:avLst/>
          </a:prstGeom>
          <a:noFill/>
          <a:ln>
            <a:noFill/>
          </a:ln>
        </p:spPr>
        <p:txBody>
          <a:bodyPr spcFirstLastPara="1" wrap="square" lIns="91425" tIns="45700" rIns="91425" bIns="45700" anchor="t" anchorCtr="0">
            <a:noAutofit/>
          </a:bodyPr>
          <a:lstStyle>
            <a:lvl1pPr marL="457200" lvl="0" indent="-305752" algn="l">
              <a:lnSpc>
                <a:spcPct val="100000"/>
              </a:lnSpc>
              <a:spcBef>
                <a:spcPts val="405"/>
              </a:spcBef>
              <a:spcAft>
                <a:spcPts val="0"/>
              </a:spcAft>
              <a:buClr>
                <a:schemeClr val="lt1"/>
              </a:buClr>
              <a:buSzPts val="1215"/>
              <a:buFont typeface="Helvetica Neue Light"/>
              <a:buChar char="•"/>
              <a:defRPr sz="2025"/>
            </a:lvl1pPr>
            <a:lvl2pPr marL="914400" lvl="1" indent="-305752" algn="l">
              <a:lnSpc>
                <a:spcPct val="100000"/>
              </a:lnSpc>
              <a:spcBef>
                <a:spcPts val="405"/>
              </a:spcBef>
              <a:spcAft>
                <a:spcPts val="0"/>
              </a:spcAft>
              <a:buClr>
                <a:schemeClr val="lt1"/>
              </a:buClr>
              <a:buSzPts val="1215"/>
              <a:buFont typeface="Helvetica Neue Light"/>
              <a:buChar char="–"/>
              <a:defRPr sz="2025"/>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88607" algn="l">
              <a:lnSpc>
                <a:spcPct val="100000"/>
              </a:lnSpc>
              <a:spcBef>
                <a:spcPts val="315"/>
              </a:spcBef>
              <a:spcAft>
                <a:spcPts val="0"/>
              </a:spcAft>
              <a:buClr>
                <a:schemeClr val="lt1"/>
              </a:buClr>
              <a:buSzPts val="945"/>
              <a:buFont typeface="Helvetica Neue Light"/>
              <a:buChar char="–"/>
              <a:defRPr sz="1575"/>
            </a:lvl4pPr>
            <a:lvl5pPr marL="2286000" lvl="4" indent="-288607" algn="l">
              <a:lnSpc>
                <a:spcPct val="100000"/>
              </a:lnSpc>
              <a:spcBef>
                <a:spcPts val="315"/>
              </a:spcBef>
              <a:spcAft>
                <a:spcPts val="0"/>
              </a:spcAft>
              <a:buClr>
                <a:schemeClr val="lt1"/>
              </a:buClr>
              <a:buSzPts val="945"/>
              <a:buFont typeface="Helvetica Neue Light"/>
              <a:buChar char="»"/>
              <a:defRPr sz="1575"/>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3" name="Google Shape;113;p21"/>
          <p:cNvSpPr txBox="1">
            <a:spLocks noGrp="1"/>
          </p:cNvSpPr>
          <p:nvPr>
            <p:ph type="body" idx="2"/>
          </p:nvPr>
        </p:nvSpPr>
        <p:spPr>
          <a:xfrm>
            <a:off x="6585995" y="16002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4" name="Google Shape;114;p21"/>
          <p:cNvSpPr txBox="1">
            <a:spLocks noGrp="1"/>
          </p:cNvSpPr>
          <p:nvPr>
            <p:ph type="body" idx="3"/>
          </p:nvPr>
        </p:nvSpPr>
        <p:spPr>
          <a:xfrm>
            <a:off x="6585995" y="40386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5" name="Google Shape;115;p2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16" name="Google Shape;116;p2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17" name="Google Shape;117;p2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19902868"/>
      </p:ext>
    </p:extLst>
  </p:cSld>
  <p:clrMapOvr>
    <a:masterClrMapping/>
  </p:clrMapOvr>
  <p:transition>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4 Content" type="fourObj">
  <p:cSld name="Title and 4 Content">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2"/>
          <p:cNvSpPr txBox="1">
            <a:spLocks noGrp="1"/>
          </p:cNvSpPr>
          <p:nvPr>
            <p:ph type="body" idx="1"/>
          </p:nvPr>
        </p:nvSpPr>
        <p:spPr>
          <a:xfrm>
            <a:off x="639237" y="16002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1" name="Google Shape;121;p22"/>
          <p:cNvSpPr txBox="1">
            <a:spLocks noGrp="1"/>
          </p:cNvSpPr>
          <p:nvPr>
            <p:ph type="body" idx="2"/>
          </p:nvPr>
        </p:nvSpPr>
        <p:spPr>
          <a:xfrm>
            <a:off x="6197600" y="16002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2" name="Google Shape;122;p22"/>
          <p:cNvSpPr txBox="1">
            <a:spLocks noGrp="1"/>
          </p:cNvSpPr>
          <p:nvPr>
            <p:ph type="body" idx="3"/>
          </p:nvPr>
        </p:nvSpPr>
        <p:spPr>
          <a:xfrm>
            <a:off x="639237" y="40386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3" name="Google Shape;123;p22"/>
          <p:cNvSpPr txBox="1">
            <a:spLocks noGrp="1"/>
          </p:cNvSpPr>
          <p:nvPr>
            <p:ph type="body" idx="4"/>
          </p:nvPr>
        </p:nvSpPr>
        <p:spPr>
          <a:xfrm>
            <a:off x="6197600" y="40386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4" name="Google Shape;124;p2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25" name="Google Shape;125;p2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26" name="Google Shape;126;p2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07866878"/>
      </p:ext>
    </p:extLst>
  </p:cSld>
  <p:clrMapOvr>
    <a:masterClrMapping/>
  </p:clrMapOvr>
  <p:transition>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Word" type="tx">
  <p:cSld name="Word">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514356" y="2281244"/>
            <a:ext cx="11180233" cy="11160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9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3"/>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30" name="Google Shape;130;p23"/>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31" name="Google Shape;131;p23"/>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659267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p:cSld name="Main">
    <p:spTree>
      <p:nvGrpSpPr>
        <p:cNvPr id="1" name="Shape 132"/>
        <p:cNvGrpSpPr/>
        <p:nvPr/>
      </p:nvGrpSpPr>
      <p:grpSpPr>
        <a:xfrm>
          <a:off x="0" y="0"/>
          <a:ext cx="0" cy="0"/>
          <a:chOff x="0" y="0"/>
          <a:chExt cx="0" cy="0"/>
        </a:xfrm>
      </p:grpSpPr>
      <p:sp>
        <p:nvSpPr>
          <p:cNvPr id="133" name="Google Shape;133;p24"/>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24"/>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65620" algn="l">
              <a:lnSpc>
                <a:spcPct val="100000"/>
              </a:lnSpc>
              <a:spcBef>
                <a:spcPts val="205"/>
              </a:spcBef>
              <a:spcAft>
                <a:spcPts val="0"/>
              </a:spcAft>
              <a:buClr>
                <a:schemeClr val="lt1"/>
              </a:buClr>
              <a:buSzPts val="583"/>
              <a:buFont typeface="Helvetica Neue Light"/>
              <a:buChar char="–"/>
              <a:defRPr sz="971"/>
            </a:lvl2pPr>
            <a:lvl3pPr marL="1371600" lvl="2" indent="-262382" algn="l">
              <a:lnSpc>
                <a:spcPct val="100000"/>
              </a:lnSpc>
              <a:spcBef>
                <a:spcPts val="170"/>
              </a:spcBef>
              <a:spcAft>
                <a:spcPts val="0"/>
              </a:spcAft>
              <a:buClr>
                <a:schemeClr val="lt1"/>
              </a:buClr>
              <a:buSzPts val="532"/>
              <a:buFont typeface="Helvetica Neue Light"/>
              <a:buChar char="•"/>
              <a:defRPr sz="885"/>
            </a:lvl3pPr>
            <a:lvl4pPr marL="1828800" lvl="3" indent="-255905" algn="l">
              <a:lnSpc>
                <a:spcPct val="100000"/>
              </a:lnSpc>
              <a:spcBef>
                <a:spcPts val="137"/>
              </a:spcBef>
              <a:spcAft>
                <a:spcPts val="0"/>
              </a:spcAft>
              <a:buClr>
                <a:schemeClr val="lt1"/>
              </a:buClr>
              <a:buSzPts val="430"/>
              <a:buFont typeface="Helvetica Neue Light"/>
              <a:buChar char="–"/>
              <a:defRPr sz="717"/>
            </a:lvl4pPr>
            <a:lvl5pPr marL="2286000" lvl="4" indent="-255904" algn="l">
              <a:lnSpc>
                <a:spcPct val="100000"/>
              </a:lnSpc>
              <a:spcBef>
                <a:spcPts val="137"/>
              </a:spcBef>
              <a:spcAft>
                <a:spcPts val="0"/>
              </a:spcAft>
              <a:buClr>
                <a:schemeClr val="lt1"/>
              </a:buClr>
              <a:buSzPts val="430"/>
              <a:buFont typeface="Helvetica Neue Light"/>
              <a:buChar char="»"/>
              <a:defRPr sz="717"/>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35" name="Google Shape;135;p24"/>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36" name="Google Shape;136;p24"/>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37" name="Google Shape;137;p24"/>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778447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3_Title + subtitle + bullets">
  <p:cSld name="3_Title + subtitle + bullets">
    <p:spTree>
      <p:nvGrpSpPr>
        <p:cNvPr id="1" name="Shape 138"/>
        <p:cNvGrpSpPr/>
        <p:nvPr/>
      </p:nvGrpSpPr>
      <p:grpSpPr>
        <a:xfrm>
          <a:off x="0" y="0"/>
          <a:ext cx="0" cy="0"/>
          <a:chOff x="0" y="0"/>
          <a:chExt cx="0" cy="0"/>
        </a:xfrm>
      </p:grpSpPr>
      <p:sp>
        <p:nvSpPr>
          <p:cNvPr id="139" name="Google Shape;139;p25"/>
          <p:cNvSpPr txBox="1">
            <a:spLocks noGrp="1"/>
          </p:cNvSpPr>
          <p:nvPr>
            <p:ph type="body" idx="1"/>
          </p:nvPr>
        </p:nvSpPr>
        <p:spPr>
          <a:xfrm>
            <a:off x="448736" y="1425584"/>
            <a:ext cx="11277101" cy="4881563"/>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rgbClr val="767676"/>
              </a:buClr>
              <a:buSzPts val="2160"/>
              <a:buFont typeface="Arial"/>
              <a:buChar char="•"/>
              <a:defRPr>
                <a:solidFill>
                  <a:srgbClr val="767676"/>
                </a:solidFill>
                <a:latin typeface="Arial"/>
                <a:ea typeface="Arial"/>
                <a:cs typeface="Arial"/>
                <a:sym typeface="Arial"/>
              </a:defRPr>
            </a:lvl1pPr>
            <a:lvl2pPr marL="914400" lvl="1" indent="-350519" algn="l">
              <a:lnSpc>
                <a:spcPct val="100000"/>
              </a:lnSpc>
              <a:spcBef>
                <a:spcPts val="640"/>
              </a:spcBef>
              <a:spcAft>
                <a:spcPts val="0"/>
              </a:spcAft>
              <a:buClr>
                <a:srgbClr val="767676"/>
              </a:buClr>
              <a:buSzPts val="1920"/>
              <a:buFont typeface="Arial"/>
              <a:buChar char="–"/>
              <a:defRPr>
                <a:solidFill>
                  <a:srgbClr val="767676"/>
                </a:solidFill>
                <a:latin typeface="Arial"/>
                <a:ea typeface="Arial"/>
                <a:cs typeface="Arial"/>
                <a:sym typeface="Arial"/>
              </a:defRPr>
            </a:lvl2pPr>
            <a:lvl3pPr marL="1371600" lvl="2" indent="-335280" algn="l">
              <a:lnSpc>
                <a:spcPct val="100000"/>
              </a:lnSpc>
              <a:spcBef>
                <a:spcPts val="560"/>
              </a:spcBef>
              <a:spcAft>
                <a:spcPts val="0"/>
              </a:spcAft>
              <a:buClr>
                <a:srgbClr val="767676"/>
              </a:buClr>
              <a:buSzPts val="1680"/>
              <a:buFont typeface="Arial"/>
              <a:buChar char="•"/>
              <a:defRPr>
                <a:solidFill>
                  <a:srgbClr val="767676"/>
                </a:solidFill>
                <a:latin typeface="Arial"/>
                <a:ea typeface="Arial"/>
                <a:cs typeface="Arial"/>
                <a:sym typeface="Arial"/>
              </a:defRPr>
            </a:lvl3pPr>
            <a:lvl4pPr marL="1828800" lvl="3" indent="-327660" algn="l">
              <a:lnSpc>
                <a:spcPct val="100000"/>
              </a:lnSpc>
              <a:spcBef>
                <a:spcPts val="520"/>
              </a:spcBef>
              <a:spcAft>
                <a:spcPts val="0"/>
              </a:spcAft>
              <a:buClr>
                <a:srgbClr val="767676"/>
              </a:buClr>
              <a:buSzPts val="1560"/>
              <a:buFont typeface="Arial"/>
              <a:buChar char="–"/>
              <a:defRPr>
                <a:solidFill>
                  <a:srgbClr val="767676"/>
                </a:solidFill>
                <a:latin typeface="Arial"/>
                <a:ea typeface="Arial"/>
                <a:cs typeface="Arial"/>
                <a:sym typeface="Arial"/>
              </a:defRPr>
            </a:lvl4pPr>
            <a:lvl5pPr marL="2286000" lvl="4" indent="-320039" algn="l">
              <a:lnSpc>
                <a:spcPct val="100000"/>
              </a:lnSpc>
              <a:spcBef>
                <a:spcPts val="480"/>
              </a:spcBef>
              <a:spcAft>
                <a:spcPts val="0"/>
              </a:spcAft>
              <a:buClr>
                <a:srgbClr val="767676"/>
              </a:buClr>
              <a:buSzPts val="1440"/>
              <a:buFont typeface="Arial"/>
              <a:buChar char="»"/>
              <a:defRPr>
                <a:solidFill>
                  <a:srgbClr val="767676"/>
                </a:solidFill>
                <a:latin typeface="Arial"/>
                <a:ea typeface="Arial"/>
                <a:cs typeface="Arial"/>
                <a:sym typeface="Aria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40" name="Google Shape;140;p25"/>
          <p:cNvSpPr txBox="1">
            <a:spLocks noGrp="1"/>
          </p:cNvSpPr>
          <p:nvPr>
            <p:ph type="body" idx="2"/>
          </p:nvPr>
        </p:nvSpPr>
        <p:spPr>
          <a:xfrm>
            <a:off x="3180499" y="186136"/>
            <a:ext cx="8813800" cy="6096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270"/>
              </a:spcBef>
              <a:spcAft>
                <a:spcPts val="0"/>
              </a:spcAft>
              <a:buClr>
                <a:srgbClr val="6D321F"/>
              </a:buClr>
              <a:buSzPts val="810"/>
              <a:buFont typeface="Arial"/>
              <a:buNone/>
              <a:defRPr sz="1350">
                <a:solidFill>
                  <a:srgbClr val="6D321F"/>
                </a:solidFill>
                <a:latin typeface="Arial"/>
                <a:ea typeface="Arial"/>
                <a:cs typeface="Arial"/>
                <a:sym typeface="Arial"/>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41" name="Google Shape;141;p25"/>
          <p:cNvSpPr txBox="1">
            <a:spLocks noGrp="1"/>
          </p:cNvSpPr>
          <p:nvPr>
            <p:ph type="title"/>
          </p:nvPr>
        </p:nvSpPr>
        <p:spPr>
          <a:xfrm>
            <a:off x="152400" y="-27296"/>
            <a:ext cx="11275325"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770" b="0">
                <a:solidFill>
                  <a:srgbClr val="767676"/>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5"/>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43" name="Google Shape;143;p25"/>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44" name="Google Shape;144;p25"/>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6950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5"/>
        <p:cNvGrpSpPr/>
        <p:nvPr/>
      </p:nvGrpSpPr>
      <p:grpSpPr>
        <a:xfrm>
          <a:off x="0" y="0"/>
          <a:ext cx="0" cy="0"/>
          <a:chOff x="0" y="0"/>
          <a:chExt cx="0" cy="0"/>
        </a:xfrm>
      </p:grpSpPr>
      <p:sp>
        <p:nvSpPr>
          <p:cNvPr id="146" name="Google Shape;146;p26"/>
          <p:cNvSpPr txBox="1">
            <a:spLocks noGrp="1"/>
          </p:cNvSpPr>
          <p:nvPr>
            <p:ph type="ctrTitle"/>
          </p:nvPr>
        </p:nvSpPr>
        <p:spPr>
          <a:xfrm>
            <a:off x="342900" y="1065221"/>
            <a:ext cx="3886200" cy="73501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26"/>
          <p:cNvSpPr txBox="1">
            <a:spLocks noGrp="1"/>
          </p:cNvSpPr>
          <p:nvPr>
            <p:ph type="subTitle" idx="1"/>
          </p:nvPr>
        </p:nvSpPr>
        <p:spPr>
          <a:xfrm>
            <a:off x="685800" y="1943100"/>
            <a:ext cx="3200400" cy="8763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20"/>
              </a:spcBef>
              <a:spcAft>
                <a:spcPts val="0"/>
              </a:spcAft>
              <a:buClr>
                <a:schemeClr val="lt1"/>
              </a:buClr>
              <a:buSzPts val="2160"/>
              <a:buFont typeface="Helvetica Neue Light"/>
              <a:buNone/>
              <a:defRPr>
                <a:solidFill>
                  <a:schemeClr val="lt1"/>
                </a:solidFill>
              </a:defRPr>
            </a:lvl1pPr>
            <a:lvl2pPr lvl="1" algn="ctr">
              <a:lnSpc>
                <a:spcPct val="100000"/>
              </a:lnSpc>
              <a:spcBef>
                <a:spcPts val="640"/>
              </a:spcBef>
              <a:spcAft>
                <a:spcPts val="0"/>
              </a:spcAft>
              <a:buClr>
                <a:schemeClr val="lt1"/>
              </a:buClr>
              <a:buSzPts val="1920"/>
              <a:buFont typeface="Helvetica Neue Light"/>
              <a:buNone/>
              <a:defRPr>
                <a:solidFill>
                  <a:schemeClr val="lt1"/>
                </a:solidFill>
              </a:defRPr>
            </a:lvl2pPr>
            <a:lvl3pPr lvl="2" algn="ctr">
              <a:lnSpc>
                <a:spcPct val="100000"/>
              </a:lnSpc>
              <a:spcBef>
                <a:spcPts val="560"/>
              </a:spcBef>
              <a:spcAft>
                <a:spcPts val="0"/>
              </a:spcAft>
              <a:buClr>
                <a:schemeClr val="lt1"/>
              </a:buClr>
              <a:buSzPts val="1680"/>
              <a:buFont typeface="Helvetica Neue Light"/>
              <a:buNone/>
              <a:defRPr>
                <a:solidFill>
                  <a:schemeClr val="lt1"/>
                </a:solidFill>
              </a:defRPr>
            </a:lvl3pPr>
            <a:lvl4pPr lvl="3" algn="ctr">
              <a:lnSpc>
                <a:spcPct val="100000"/>
              </a:lnSpc>
              <a:spcBef>
                <a:spcPts val="520"/>
              </a:spcBef>
              <a:spcAft>
                <a:spcPts val="0"/>
              </a:spcAft>
              <a:buClr>
                <a:schemeClr val="lt1"/>
              </a:buClr>
              <a:buSzPts val="1560"/>
              <a:buFont typeface="Helvetica Neue Light"/>
              <a:buNone/>
              <a:defRPr>
                <a:solidFill>
                  <a:schemeClr val="lt1"/>
                </a:solidFill>
              </a:defRPr>
            </a:lvl4pPr>
            <a:lvl5pPr lvl="4" algn="ctr">
              <a:lnSpc>
                <a:spcPct val="100000"/>
              </a:lnSpc>
              <a:spcBef>
                <a:spcPts val="480"/>
              </a:spcBef>
              <a:spcAft>
                <a:spcPts val="0"/>
              </a:spcAft>
              <a:buClr>
                <a:schemeClr val="lt1"/>
              </a:buClr>
              <a:buSzPts val="1440"/>
              <a:buFont typeface="Helvetica Neue Light"/>
              <a:buNone/>
              <a:defRPr>
                <a:solidFill>
                  <a:schemeClr val="lt1"/>
                </a:solidFill>
              </a:defRPr>
            </a:lvl5pPr>
            <a:lvl6pPr lvl="5" algn="ctr">
              <a:lnSpc>
                <a:spcPct val="100000"/>
              </a:lnSpc>
              <a:spcBef>
                <a:spcPts val="169"/>
              </a:spcBef>
              <a:spcAft>
                <a:spcPts val="0"/>
              </a:spcAft>
              <a:buClr>
                <a:schemeClr val="lt1"/>
              </a:buClr>
              <a:buSzPts val="844"/>
              <a:buFont typeface="Arial"/>
              <a:buNone/>
              <a:defRPr>
                <a:solidFill>
                  <a:schemeClr val="lt1"/>
                </a:solidFill>
              </a:defRPr>
            </a:lvl6pPr>
            <a:lvl7pPr lvl="6" algn="ctr">
              <a:lnSpc>
                <a:spcPct val="100000"/>
              </a:lnSpc>
              <a:spcBef>
                <a:spcPts val="169"/>
              </a:spcBef>
              <a:spcAft>
                <a:spcPts val="0"/>
              </a:spcAft>
              <a:buClr>
                <a:schemeClr val="lt1"/>
              </a:buClr>
              <a:buSzPts val="844"/>
              <a:buFont typeface="Arial"/>
              <a:buNone/>
              <a:defRPr>
                <a:solidFill>
                  <a:schemeClr val="lt1"/>
                </a:solidFill>
              </a:defRPr>
            </a:lvl7pPr>
            <a:lvl8pPr lvl="7" algn="ctr">
              <a:lnSpc>
                <a:spcPct val="100000"/>
              </a:lnSpc>
              <a:spcBef>
                <a:spcPts val="169"/>
              </a:spcBef>
              <a:spcAft>
                <a:spcPts val="0"/>
              </a:spcAft>
              <a:buClr>
                <a:schemeClr val="lt1"/>
              </a:buClr>
              <a:buSzPts val="844"/>
              <a:buFont typeface="Arial"/>
              <a:buNone/>
              <a:defRPr>
                <a:solidFill>
                  <a:schemeClr val="lt1"/>
                </a:solidFill>
              </a:defRPr>
            </a:lvl8pPr>
            <a:lvl9pPr lvl="8" algn="ctr">
              <a:lnSpc>
                <a:spcPct val="100000"/>
              </a:lnSpc>
              <a:spcBef>
                <a:spcPts val="169"/>
              </a:spcBef>
              <a:spcAft>
                <a:spcPts val="0"/>
              </a:spcAft>
              <a:buClr>
                <a:schemeClr val="lt1"/>
              </a:buClr>
              <a:buSzPts val="844"/>
              <a:buFont typeface="Arial"/>
              <a:buNone/>
              <a:defRPr>
                <a:solidFill>
                  <a:schemeClr val="lt1"/>
                </a:solidFill>
              </a:defRPr>
            </a:lvl9pPr>
          </a:lstStyle>
          <a:p>
            <a:endParaRPr/>
          </a:p>
        </p:txBody>
      </p:sp>
      <p:sp>
        <p:nvSpPr>
          <p:cNvPr id="148" name="Google Shape;148;p2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49" name="Google Shape;149;p2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50" name="Google Shape;150;p2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511476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51"/>
        <p:cNvGrpSpPr/>
        <p:nvPr/>
      </p:nvGrpSpPr>
      <p:grpSpPr>
        <a:xfrm>
          <a:off x="0" y="0"/>
          <a:ext cx="0" cy="0"/>
          <a:chOff x="0" y="0"/>
          <a:chExt cx="0" cy="0"/>
        </a:xfrm>
      </p:grpSpPr>
    </p:spTree>
    <p:extLst>
      <p:ext uri="{BB962C8B-B14F-4D97-AF65-F5344CB8AC3E}">
        <p14:creationId xmlns:p14="http://schemas.microsoft.com/office/powerpoint/2010/main" val="31250980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639237"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8"/>
          <p:cNvSpPr txBox="1">
            <a:spLocks noGrp="1"/>
          </p:cNvSpPr>
          <p:nvPr>
            <p:ph type="body" idx="1"/>
          </p:nvPr>
        </p:nvSpPr>
        <p:spPr>
          <a:xfrm>
            <a:off x="639236" y="1600200"/>
            <a:ext cx="535516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5" name="Google Shape;155;p28"/>
          <p:cNvSpPr txBox="1">
            <a:spLocks noGrp="1"/>
          </p:cNvSpPr>
          <p:nvPr>
            <p:ph type="body" idx="2"/>
          </p:nvPr>
        </p:nvSpPr>
        <p:spPr>
          <a:xfrm>
            <a:off x="6197600" y="16002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6" name="Google Shape;156;p28"/>
          <p:cNvSpPr txBox="1">
            <a:spLocks noGrp="1"/>
          </p:cNvSpPr>
          <p:nvPr>
            <p:ph type="body" idx="3"/>
          </p:nvPr>
        </p:nvSpPr>
        <p:spPr>
          <a:xfrm>
            <a:off x="6197600" y="40386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7" name="Google Shape;157;p2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58" name="Google Shape;158;p2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59" name="Google Shape;159;p2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31485763"/>
      </p:ext>
    </p:extLst>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itle, Text and Clip Art">
    <p:spTree>
      <p:nvGrpSpPr>
        <p:cNvPr id="1" name="Shape 160"/>
        <p:cNvGrpSpPr/>
        <p:nvPr/>
      </p:nvGrpSpPr>
      <p:grpSpPr>
        <a:xfrm>
          <a:off x="0" y="0"/>
          <a:ext cx="0" cy="0"/>
          <a:chOff x="0" y="0"/>
          <a:chExt cx="0" cy="0"/>
        </a:xfrm>
      </p:grpSpPr>
      <p:sp>
        <p:nvSpPr>
          <p:cNvPr id="161" name="Google Shape;161;p29"/>
          <p:cNvSpPr txBox="1">
            <a:spLocks noGrp="1"/>
          </p:cNvSpPr>
          <p:nvPr>
            <p:ph type="title"/>
          </p:nvPr>
        </p:nvSpPr>
        <p:spPr>
          <a:xfrm>
            <a:off x="639235"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29"/>
          <p:cNvSpPr txBox="1">
            <a:spLocks noGrp="1"/>
          </p:cNvSpPr>
          <p:nvPr>
            <p:ph type="body" idx="1"/>
          </p:nvPr>
        </p:nvSpPr>
        <p:spPr>
          <a:xfrm>
            <a:off x="639234" y="1600200"/>
            <a:ext cx="5820349"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63" name="Google Shape;163;p29"/>
          <p:cNvSpPr>
            <a:spLocks noGrp="1"/>
          </p:cNvSpPr>
          <p:nvPr>
            <p:ph type="clipArt" idx="2"/>
          </p:nvPr>
        </p:nvSpPr>
        <p:spPr>
          <a:xfrm>
            <a:off x="6584285" y="1600200"/>
            <a:ext cx="5355167" cy="4724400"/>
          </a:xfrm>
          <a:prstGeom prst="rect">
            <a:avLst/>
          </a:prstGeom>
          <a:noFill/>
          <a:ln>
            <a:noFill/>
          </a:ln>
        </p:spPr>
      </p:sp>
      <p:sp>
        <p:nvSpPr>
          <p:cNvPr id="164" name="Google Shape;164;p2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65" name="Google Shape;165;p2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66" name="Google Shape;166;p2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96438078"/>
      </p:ext>
    </p:extLst>
  </p:cSld>
  <p:clrMapOvr>
    <a:masterClrMapping/>
  </p:clrMapOvr>
  <p:transition>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6"/>
          <p:cNvSpPr txBox="1">
            <a:spLocks noGrp="1"/>
          </p:cNvSpPr>
          <p:nvPr>
            <p:ph type="dt" idx="10"/>
          </p:nvPr>
        </p:nvSpPr>
        <p:spPr>
          <a:xfrm>
            <a:off x="2932" y="6607236"/>
            <a:ext cx="192746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3" name="Google Shape;23;p6"/>
          <p:cNvSpPr txBox="1">
            <a:spLocks noGrp="1"/>
          </p:cNvSpPr>
          <p:nvPr>
            <p:ph type="ftr" idx="11"/>
          </p:nvPr>
        </p:nvSpPr>
        <p:spPr>
          <a:xfrm>
            <a:off x="1930403" y="6608285"/>
            <a:ext cx="831087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4" name="Google Shape;24;p6"/>
          <p:cNvSpPr txBox="1">
            <a:spLocks noGrp="1"/>
          </p:cNvSpPr>
          <p:nvPr>
            <p:ph type="sldNum" idx="12"/>
          </p:nvPr>
        </p:nvSpPr>
        <p:spPr>
          <a:xfrm>
            <a:off x="10241283" y="6617039"/>
            <a:ext cx="1944863"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01202245"/>
      </p:ext>
    </p:extLst>
  </p:cSld>
  <p:clrMapOvr>
    <a:masterClrMapping/>
  </p:clrMapOvr>
  <p:transition>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7"/>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chemeClr val="lt1"/>
              </a:buClr>
              <a:buSzPts val="2160"/>
              <a:buFont typeface="Helvetica Neue Light"/>
              <a:buChar char="•"/>
              <a:defRPr sz="3600"/>
            </a:lvl1pPr>
            <a:lvl2pPr marL="914400" lvl="1" indent="-350519" algn="l">
              <a:lnSpc>
                <a:spcPct val="100000"/>
              </a:lnSpc>
              <a:spcBef>
                <a:spcPts val="640"/>
              </a:spcBef>
              <a:spcAft>
                <a:spcPts val="0"/>
              </a:spcAft>
              <a:buClr>
                <a:schemeClr val="lt1"/>
              </a:buClr>
              <a:buSzPts val="1920"/>
              <a:buFont typeface="Helvetica Neue Light"/>
              <a:buChar char="–"/>
              <a:defRPr sz="3200"/>
            </a:lvl2pPr>
            <a:lvl3pPr marL="1371600" lvl="2" indent="-335280" algn="l">
              <a:lnSpc>
                <a:spcPct val="100000"/>
              </a:lnSpc>
              <a:spcBef>
                <a:spcPts val="560"/>
              </a:spcBef>
              <a:spcAft>
                <a:spcPts val="0"/>
              </a:spcAft>
              <a:buClr>
                <a:schemeClr val="lt1"/>
              </a:buClr>
              <a:buSzPts val="1680"/>
              <a:buFont typeface="Helvetica Neue Light"/>
              <a:buChar char="•"/>
              <a:defRPr sz="2800"/>
            </a:lvl3pPr>
            <a:lvl4pPr marL="1828800" lvl="3" indent="-327660" algn="l">
              <a:lnSpc>
                <a:spcPct val="100000"/>
              </a:lnSpc>
              <a:spcBef>
                <a:spcPts val="520"/>
              </a:spcBef>
              <a:spcAft>
                <a:spcPts val="0"/>
              </a:spcAft>
              <a:buClr>
                <a:schemeClr val="lt1"/>
              </a:buClr>
              <a:buSzPts val="1560"/>
              <a:buFont typeface="Helvetica Neue Light"/>
              <a:buChar char="–"/>
              <a:defRPr sz="2600"/>
            </a:lvl4pPr>
            <a:lvl5pPr marL="2286000" lvl="4" indent="-320039" algn="l">
              <a:lnSpc>
                <a:spcPct val="100000"/>
              </a:lnSpc>
              <a:spcBef>
                <a:spcPts val="480"/>
              </a:spcBef>
              <a:spcAft>
                <a:spcPts val="0"/>
              </a:spcAft>
              <a:buClr>
                <a:schemeClr val="lt1"/>
              </a:buClr>
              <a:buSzPts val="1440"/>
              <a:buFont typeface="Helvetica Neue Light"/>
              <a:buChar char="»"/>
              <a:defRPr sz="240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 name="Google Shape;28;p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9" name="Google Shape;29;p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30" name="Google Shape;30;p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038666635"/>
      </p:ext>
    </p:extLst>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bg>
      <p:bgPr>
        <a:blipFill rotWithShape="1">
          <a:blip r:embed="rId2">
            <a:alphaModFix/>
          </a:blip>
          <a:tile tx="0" ty="0" sx="100000" sy="100000" flip="none" algn="tl"/>
        </a:blipFill>
        <a:effectLst/>
      </p:bgPr>
    </p:bg>
    <p:spTree>
      <p:nvGrpSpPr>
        <p:cNvPr id="1" name="Shape 31"/>
        <p:cNvGrpSpPr/>
        <p:nvPr/>
      </p:nvGrpSpPr>
      <p:grpSpPr>
        <a:xfrm>
          <a:off x="0" y="0"/>
          <a:ext cx="0" cy="0"/>
          <a:chOff x="0" y="0"/>
          <a:chExt cx="0" cy="0"/>
        </a:xfrm>
      </p:grpSpPr>
      <p:sp>
        <p:nvSpPr>
          <p:cNvPr id="32" name="Google Shape;32;p10"/>
          <p:cNvSpPr/>
          <p:nvPr/>
        </p:nvSpPr>
        <p:spPr>
          <a:xfrm rot="10800000">
            <a:off x="0" y="0"/>
            <a:ext cx="12192000" cy="464008"/>
          </a:xfrm>
          <a:prstGeom prst="rect">
            <a:avLst/>
          </a:prstGeom>
          <a:gradFill>
            <a:gsLst>
              <a:gs pos="0">
                <a:srgbClr val="000000">
                  <a:alpha val="0"/>
                </a:srgbClr>
              </a:gs>
              <a:gs pos="82000">
                <a:srgbClr val="000000">
                  <a:alpha val="0"/>
                </a:srgbClr>
              </a:gs>
              <a:gs pos="100000">
                <a:srgbClr val="000000">
                  <a:alpha val="7450"/>
                </a:srgbClr>
              </a:gs>
            </a:gsLst>
            <a:lin ang="16200000" scaled="0"/>
          </a:gradFill>
          <a:ln>
            <a:noFill/>
          </a:ln>
        </p:spPr>
        <p:txBody>
          <a:bodyPr spcFirstLastPara="1" wrap="square" lIns="38575" tIns="19275" rIns="38575" bIns="19275" anchor="t" anchorCtr="0">
            <a:noAutofit/>
          </a:bodyPr>
          <a:lstStyle/>
          <a:p>
            <a:pPr marL="0" marR="0" lvl="0" indent="0" algn="l" rtl="0">
              <a:lnSpc>
                <a:spcPct val="100000"/>
              </a:lnSpc>
              <a:spcBef>
                <a:spcPts val="0"/>
              </a:spcBef>
              <a:spcAft>
                <a:spcPts val="0"/>
              </a:spcAft>
              <a:buClr>
                <a:schemeClr val="lt1"/>
              </a:buClr>
              <a:buSzPts val="1013"/>
              <a:buFont typeface="Times New Roman"/>
              <a:buNone/>
            </a:pPr>
            <a:endParaRPr sz="1013" b="0" i="0" u="none" strike="noStrike" cap="none">
              <a:solidFill>
                <a:schemeClr val="lt1"/>
              </a:solidFill>
              <a:latin typeface="Times New Roman"/>
              <a:ea typeface="Times New Roman"/>
              <a:cs typeface="Times New Roman"/>
              <a:sym typeface="Times New Roman"/>
            </a:endParaRPr>
          </a:p>
        </p:txBody>
      </p:sp>
      <p:sp>
        <p:nvSpPr>
          <p:cNvPr id="33" name="Google Shape;33;p10"/>
          <p:cNvSpPr txBox="1"/>
          <p:nvPr/>
        </p:nvSpPr>
        <p:spPr>
          <a:xfrm>
            <a:off x="809387" y="3892718"/>
            <a:ext cx="802640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Prof. James A. Landay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Computer Science Department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Stanford University</a:t>
            </a:r>
            <a:endParaRPr sz="1400" b="0" i="0" u="none" strike="noStrike" cap="none">
              <a:solidFill>
                <a:srgbClr val="000000"/>
              </a:solidFill>
              <a:latin typeface="Arial"/>
              <a:ea typeface="Arial"/>
              <a:cs typeface="Arial"/>
              <a:sym typeface="Arial"/>
            </a:endParaRPr>
          </a:p>
        </p:txBody>
      </p:sp>
      <p:sp>
        <p:nvSpPr>
          <p:cNvPr id="34" name="Google Shape;34;p10"/>
          <p:cNvSpPr txBox="1">
            <a:spLocks noGrp="1"/>
          </p:cNvSpPr>
          <p:nvPr>
            <p:ph type="ctrTitle"/>
          </p:nvPr>
        </p:nvSpPr>
        <p:spPr>
          <a:xfrm>
            <a:off x="809387" y="2102662"/>
            <a:ext cx="1076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500">
                <a:solidFill>
                  <a:srgbClr val="5A5A5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p:nvPr/>
        </p:nvSpPr>
        <p:spPr>
          <a:xfrm>
            <a:off x="809387" y="4922798"/>
            <a:ext cx="7978204"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endParaRPr sz="2400" b="0" i="0" u="none" strike="noStrike" cap="none">
              <a:solidFill>
                <a:srgbClr val="6D6D6D"/>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Autumn 2023</a:t>
            </a:r>
            <a:endParaRPr sz="1400" b="0" i="0" u="none" strike="noStrike" cap="none">
              <a:solidFill>
                <a:srgbClr val="000000"/>
              </a:solidFill>
              <a:latin typeface="Arial"/>
              <a:ea typeface="Arial"/>
              <a:cs typeface="Arial"/>
              <a:sym typeface="Arial"/>
            </a:endParaRPr>
          </a:p>
        </p:txBody>
      </p:sp>
      <p:sp>
        <p:nvSpPr>
          <p:cNvPr id="36" name="Google Shape;36;p10"/>
          <p:cNvSpPr/>
          <p:nvPr/>
        </p:nvSpPr>
        <p:spPr>
          <a:xfrm>
            <a:off x="11933751" y="-76200"/>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37" name="Google Shape;37;p10"/>
          <p:cNvSpPr/>
          <p:nvPr/>
        </p:nvSpPr>
        <p:spPr>
          <a:xfrm rot="10800000">
            <a:off x="-82551"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38" name="Google Shape;38;p10"/>
          <p:cNvSpPr txBox="1"/>
          <p:nvPr/>
        </p:nvSpPr>
        <p:spPr>
          <a:xfrm>
            <a:off x="168627" y="34740"/>
            <a:ext cx="11400519" cy="40910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6D6D6D"/>
                </a:solidFill>
                <a:latin typeface="Helvetica Neue Light"/>
                <a:ea typeface="Helvetica Neue Light"/>
                <a:cs typeface="Helvetica Neue Light"/>
                <a:sym typeface="Helvetica Neue Light"/>
              </a:rPr>
              <a:t>dt+UX: DESIGN THINKING FOR USER EXPERIENCE DESIGN + PROTOTYPING + EVALUATION</a:t>
            </a:r>
            <a:endParaRPr sz="2000" b="0" i="0" u="none" strike="noStrike" cap="none">
              <a:solidFill>
                <a:srgbClr val="6D6D6D"/>
              </a:solidFill>
              <a:latin typeface="Helvetica Neue Light"/>
              <a:ea typeface="Helvetica Neue Light"/>
              <a:cs typeface="Helvetica Neue Light"/>
              <a:sym typeface="Helvetica Neue Light"/>
            </a:endParaRPr>
          </a:p>
        </p:txBody>
      </p:sp>
      <p:pic>
        <p:nvPicPr>
          <p:cNvPr id="39" name="Google Shape;39;p10" descr="dt+ux.ai"/>
          <p:cNvPicPr preferRelativeResize="0"/>
          <p:nvPr/>
        </p:nvPicPr>
        <p:blipFill rotWithShape="1">
          <a:blip r:embed="rId3">
            <a:alphaModFix/>
          </a:blip>
          <a:srcRect/>
          <a:stretch/>
        </p:blipFill>
        <p:spPr>
          <a:xfrm>
            <a:off x="-121955" y="-316007"/>
            <a:ext cx="1365505" cy="1024128"/>
          </a:xfrm>
          <a:prstGeom prst="rect">
            <a:avLst/>
          </a:prstGeom>
          <a:noFill/>
          <a:ln>
            <a:noFill/>
          </a:ln>
        </p:spPr>
      </p:pic>
      <p:sp>
        <p:nvSpPr>
          <p:cNvPr id="40" name="Google Shape;40;p10"/>
          <p:cNvSpPr/>
          <p:nvPr/>
        </p:nvSpPr>
        <p:spPr>
          <a:xfrm rot="-5400000">
            <a:off x="-93917" y="-64833"/>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41" name="Google Shape;41;p10"/>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003144165"/>
      </p:ext>
    </p:extLst>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Helvetica Neue Light"/>
                <a:ea typeface="Helvetica Neue Light"/>
                <a:cs typeface="Helvetica Neue Light"/>
                <a:sym typeface="Helvetica Neue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
          <p:cNvSpPr txBox="1">
            <a:spLocks noGrp="1"/>
          </p:cNvSpPr>
          <p:nvPr>
            <p:ph type="body" idx="1"/>
          </p:nvPr>
        </p:nvSpPr>
        <p:spPr>
          <a:xfrm>
            <a:off x="639238" y="1600200"/>
            <a:ext cx="5680540"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59" algn="l">
              <a:lnSpc>
                <a:spcPct val="100000"/>
              </a:lnSpc>
              <a:spcBef>
                <a:spcPts val="152"/>
              </a:spcBef>
              <a:spcAft>
                <a:spcPts val="0"/>
              </a:spcAft>
              <a:buClr>
                <a:schemeClr val="lt1"/>
              </a:buClr>
              <a:buSzPts val="760"/>
              <a:buFont typeface="Arial"/>
              <a:buChar char="»"/>
              <a:defRPr sz="760"/>
            </a:lvl8pPr>
            <a:lvl9pPr marL="4114800" lvl="8" indent="-276859" algn="l">
              <a:lnSpc>
                <a:spcPct val="100000"/>
              </a:lnSpc>
              <a:spcBef>
                <a:spcPts val="152"/>
              </a:spcBef>
              <a:spcAft>
                <a:spcPts val="0"/>
              </a:spcAft>
              <a:buClr>
                <a:schemeClr val="lt1"/>
              </a:buClr>
              <a:buSzPts val="760"/>
              <a:buFont typeface="Arial"/>
              <a:buChar char="»"/>
              <a:defRPr sz="760"/>
            </a:lvl9pPr>
          </a:lstStyle>
          <a:p>
            <a:endParaRPr/>
          </a:p>
        </p:txBody>
      </p:sp>
      <p:sp>
        <p:nvSpPr>
          <p:cNvPr id="45" name="Google Shape;45;p11"/>
          <p:cNvSpPr txBox="1">
            <a:spLocks noGrp="1"/>
          </p:cNvSpPr>
          <p:nvPr>
            <p:ph type="body" idx="2"/>
          </p:nvPr>
        </p:nvSpPr>
        <p:spPr>
          <a:xfrm>
            <a:off x="6580208" y="1600200"/>
            <a:ext cx="5434315"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59" algn="l">
              <a:lnSpc>
                <a:spcPct val="100000"/>
              </a:lnSpc>
              <a:spcBef>
                <a:spcPts val="152"/>
              </a:spcBef>
              <a:spcAft>
                <a:spcPts val="0"/>
              </a:spcAft>
              <a:buClr>
                <a:schemeClr val="lt1"/>
              </a:buClr>
              <a:buSzPts val="760"/>
              <a:buFont typeface="Arial"/>
              <a:buChar char="»"/>
              <a:defRPr sz="760"/>
            </a:lvl8pPr>
            <a:lvl9pPr marL="4114800" lvl="8" indent="-276859" algn="l">
              <a:lnSpc>
                <a:spcPct val="100000"/>
              </a:lnSpc>
              <a:spcBef>
                <a:spcPts val="152"/>
              </a:spcBef>
              <a:spcAft>
                <a:spcPts val="0"/>
              </a:spcAft>
              <a:buClr>
                <a:schemeClr val="lt1"/>
              </a:buClr>
              <a:buSzPts val="760"/>
              <a:buFont typeface="Arial"/>
              <a:buChar char="»"/>
              <a:defRPr sz="760"/>
            </a:lvl9pPr>
          </a:lstStyle>
          <a:p>
            <a:endParaRPr/>
          </a:p>
        </p:txBody>
      </p:sp>
      <p:sp>
        <p:nvSpPr>
          <p:cNvPr id="46" name="Google Shape;46;p1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47" name="Google Shape;47;p1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48" name="Google Shape;48;p1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91056889"/>
      </p:ext>
    </p:extLst>
  </p:cSld>
  <p:clrMapOvr>
    <a:masterClrMapping/>
  </p:clrMapOvr>
  <p:transition>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2"/>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52" name="Google Shape;52;p12"/>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2" algn="l">
              <a:lnSpc>
                <a:spcPct val="100000"/>
              </a:lnSpc>
              <a:spcBef>
                <a:spcPts val="135"/>
              </a:spcBef>
              <a:spcAft>
                <a:spcPts val="0"/>
              </a:spcAft>
              <a:buClr>
                <a:schemeClr val="lt1"/>
              </a:buClr>
              <a:buSzPts val="675"/>
              <a:buFont typeface="Arial"/>
              <a:buChar char="»"/>
              <a:defRPr sz="675"/>
            </a:lvl6pPr>
            <a:lvl7pPr marL="3200400" lvl="6" indent="-271462" algn="l">
              <a:lnSpc>
                <a:spcPct val="100000"/>
              </a:lnSpc>
              <a:spcBef>
                <a:spcPts val="135"/>
              </a:spcBef>
              <a:spcAft>
                <a:spcPts val="0"/>
              </a:spcAft>
              <a:buClr>
                <a:schemeClr val="lt1"/>
              </a:buClr>
              <a:buSzPts val="675"/>
              <a:buFont typeface="Arial"/>
              <a:buChar char="»"/>
              <a:defRPr sz="675"/>
            </a:lvl7pPr>
            <a:lvl8pPr marL="3657600" lvl="7" indent="-271462" algn="l">
              <a:lnSpc>
                <a:spcPct val="100000"/>
              </a:lnSpc>
              <a:spcBef>
                <a:spcPts val="135"/>
              </a:spcBef>
              <a:spcAft>
                <a:spcPts val="0"/>
              </a:spcAft>
              <a:buClr>
                <a:schemeClr val="lt1"/>
              </a:buClr>
              <a:buSzPts val="675"/>
              <a:buFont typeface="Arial"/>
              <a:buChar char="»"/>
              <a:defRPr sz="675"/>
            </a:lvl8pPr>
            <a:lvl9pPr marL="4114800" lvl="8" indent="-271462" algn="l">
              <a:lnSpc>
                <a:spcPct val="100000"/>
              </a:lnSpc>
              <a:spcBef>
                <a:spcPts val="135"/>
              </a:spcBef>
              <a:spcAft>
                <a:spcPts val="0"/>
              </a:spcAft>
              <a:buClr>
                <a:schemeClr val="lt1"/>
              </a:buClr>
              <a:buSzPts val="675"/>
              <a:buFont typeface="Arial"/>
              <a:buChar char="»"/>
              <a:defRPr sz="675"/>
            </a:lvl9pPr>
          </a:lstStyle>
          <a:p>
            <a:endParaRPr/>
          </a:p>
        </p:txBody>
      </p:sp>
      <p:sp>
        <p:nvSpPr>
          <p:cNvPr id="53" name="Google Shape;53;p12"/>
          <p:cNvSpPr txBox="1">
            <a:spLocks noGrp="1"/>
          </p:cNvSpPr>
          <p:nvPr>
            <p:ph type="body" idx="3"/>
          </p:nvPr>
        </p:nvSpPr>
        <p:spPr>
          <a:xfrm>
            <a:off x="6193372"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54" name="Google Shape;54;p12"/>
          <p:cNvSpPr txBox="1">
            <a:spLocks noGrp="1"/>
          </p:cNvSpPr>
          <p:nvPr>
            <p:ph type="body" idx="4"/>
          </p:nvPr>
        </p:nvSpPr>
        <p:spPr>
          <a:xfrm>
            <a:off x="6193372" y="2174875"/>
            <a:ext cx="5389033"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2" algn="l">
              <a:lnSpc>
                <a:spcPct val="100000"/>
              </a:lnSpc>
              <a:spcBef>
                <a:spcPts val="135"/>
              </a:spcBef>
              <a:spcAft>
                <a:spcPts val="0"/>
              </a:spcAft>
              <a:buClr>
                <a:schemeClr val="lt1"/>
              </a:buClr>
              <a:buSzPts val="675"/>
              <a:buFont typeface="Arial"/>
              <a:buChar char="»"/>
              <a:defRPr sz="675"/>
            </a:lvl6pPr>
            <a:lvl7pPr marL="3200400" lvl="6" indent="-271462" algn="l">
              <a:lnSpc>
                <a:spcPct val="100000"/>
              </a:lnSpc>
              <a:spcBef>
                <a:spcPts val="135"/>
              </a:spcBef>
              <a:spcAft>
                <a:spcPts val="0"/>
              </a:spcAft>
              <a:buClr>
                <a:schemeClr val="lt1"/>
              </a:buClr>
              <a:buSzPts val="675"/>
              <a:buFont typeface="Arial"/>
              <a:buChar char="»"/>
              <a:defRPr sz="675"/>
            </a:lvl7pPr>
            <a:lvl8pPr marL="3657600" lvl="7" indent="-271462" algn="l">
              <a:lnSpc>
                <a:spcPct val="100000"/>
              </a:lnSpc>
              <a:spcBef>
                <a:spcPts val="135"/>
              </a:spcBef>
              <a:spcAft>
                <a:spcPts val="0"/>
              </a:spcAft>
              <a:buClr>
                <a:schemeClr val="lt1"/>
              </a:buClr>
              <a:buSzPts val="675"/>
              <a:buFont typeface="Arial"/>
              <a:buChar char="»"/>
              <a:defRPr sz="675"/>
            </a:lvl8pPr>
            <a:lvl9pPr marL="4114800" lvl="8" indent="-271462" algn="l">
              <a:lnSpc>
                <a:spcPct val="100000"/>
              </a:lnSpc>
              <a:spcBef>
                <a:spcPts val="135"/>
              </a:spcBef>
              <a:spcAft>
                <a:spcPts val="0"/>
              </a:spcAft>
              <a:buClr>
                <a:schemeClr val="lt1"/>
              </a:buClr>
              <a:buSzPts val="675"/>
              <a:buFont typeface="Arial"/>
              <a:buChar char="»"/>
              <a:defRPr sz="675"/>
            </a:lvl9pPr>
          </a:lstStyle>
          <a:p>
            <a:endParaRPr/>
          </a:p>
        </p:txBody>
      </p:sp>
      <p:sp>
        <p:nvSpPr>
          <p:cNvPr id="55" name="Google Shape;55;p1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56" name="Google Shape;56;p1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57" name="Google Shape;57;p1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226089036"/>
      </p:ext>
    </p:extLst>
  </p:cSld>
  <p:clrMapOvr>
    <a:masterClrMapping/>
  </p:clrMapOvr>
  <p:transition>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61" name="Google Shape;61;p13"/>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62" name="Google Shape;62;p13"/>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09952509"/>
      </p:ext>
    </p:extLst>
  </p:cSld>
  <p:clrMapOvr>
    <a:masterClrMapping/>
  </p:clrMapOvr>
  <p:transition>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609603" y="273050"/>
            <a:ext cx="4011084"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4"/>
          <p:cNvSpPr txBox="1">
            <a:spLocks noGrp="1"/>
          </p:cNvSpPr>
          <p:nvPr>
            <p:ph type="body" idx="1"/>
          </p:nvPr>
        </p:nvSpPr>
        <p:spPr>
          <a:xfrm>
            <a:off x="4766733" y="273057"/>
            <a:ext cx="6815667" cy="5853113"/>
          </a:xfrm>
          <a:prstGeom prst="rect">
            <a:avLst/>
          </a:prstGeom>
          <a:noFill/>
          <a:ln>
            <a:noFill/>
          </a:ln>
        </p:spPr>
        <p:txBody>
          <a:bodyPr spcFirstLastPara="1" wrap="square" lIns="91425" tIns="45700" rIns="91425" bIns="45700" anchor="t" anchorCtr="0">
            <a:noAutofit/>
          </a:bodyPr>
          <a:lstStyle>
            <a:lvl1pPr marL="457200" lvl="0" indent="-280035" algn="l">
              <a:lnSpc>
                <a:spcPct val="100000"/>
              </a:lnSpc>
              <a:spcBef>
                <a:spcPts val="270"/>
              </a:spcBef>
              <a:spcAft>
                <a:spcPts val="0"/>
              </a:spcAft>
              <a:buClr>
                <a:schemeClr val="lt1"/>
              </a:buClr>
              <a:buSzPts val="810"/>
              <a:buFont typeface="Helvetica Neue Light"/>
              <a:buChar char="•"/>
              <a:defRPr sz="1350"/>
            </a:lvl1pPr>
            <a:lvl2pPr marL="914400" lvl="1" indent="-273621" algn="l">
              <a:lnSpc>
                <a:spcPct val="100000"/>
              </a:lnSpc>
              <a:spcBef>
                <a:spcPts val="236"/>
              </a:spcBef>
              <a:spcAft>
                <a:spcPts val="0"/>
              </a:spcAft>
              <a:buClr>
                <a:schemeClr val="lt1"/>
              </a:buClr>
              <a:buSzPts val="709"/>
              <a:buFont typeface="Helvetica Neue Light"/>
              <a:buChar char="–"/>
              <a:defRPr sz="1181"/>
            </a:lvl2pPr>
            <a:lvl3pPr marL="1371600" lvl="2" indent="-267208" algn="l">
              <a:lnSpc>
                <a:spcPct val="100000"/>
              </a:lnSpc>
              <a:spcBef>
                <a:spcPts val="203"/>
              </a:spcBef>
              <a:spcAft>
                <a:spcPts val="0"/>
              </a:spcAft>
              <a:buClr>
                <a:schemeClr val="lt1"/>
              </a:buClr>
              <a:buSzPts val="608"/>
              <a:buFont typeface="Helvetica Neue Light"/>
              <a:buChar char="•"/>
              <a:defRPr sz="1013"/>
            </a:lvl3pPr>
            <a:lvl4pPr marL="1828800" lvl="3" indent="-260730" algn="l">
              <a:lnSpc>
                <a:spcPct val="100000"/>
              </a:lnSpc>
              <a:spcBef>
                <a:spcPts val="169"/>
              </a:spcBef>
              <a:spcAft>
                <a:spcPts val="0"/>
              </a:spcAft>
              <a:buClr>
                <a:schemeClr val="lt1"/>
              </a:buClr>
              <a:buSzPts val="506"/>
              <a:buFont typeface="Helvetica Neue Light"/>
              <a:buChar char="–"/>
              <a:defRPr sz="843"/>
            </a:lvl4pPr>
            <a:lvl5pPr marL="2286000" lvl="4" indent="-260730" algn="l">
              <a:lnSpc>
                <a:spcPct val="100000"/>
              </a:lnSpc>
              <a:spcBef>
                <a:spcPts val="169"/>
              </a:spcBef>
              <a:spcAft>
                <a:spcPts val="0"/>
              </a:spcAft>
              <a:buClr>
                <a:schemeClr val="lt1"/>
              </a:buClr>
              <a:buSzPts val="506"/>
              <a:buFont typeface="Helvetica Neue Light"/>
              <a:buChar char="»"/>
              <a:defRPr sz="843"/>
            </a:lvl5pPr>
            <a:lvl6pPr marL="2743200" lvl="5" indent="-282194" algn="l">
              <a:lnSpc>
                <a:spcPct val="100000"/>
              </a:lnSpc>
              <a:spcBef>
                <a:spcPts val="169"/>
              </a:spcBef>
              <a:spcAft>
                <a:spcPts val="0"/>
              </a:spcAft>
              <a:buClr>
                <a:schemeClr val="lt1"/>
              </a:buClr>
              <a:buSzPts val="844"/>
              <a:buFont typeface="Arial"/>
              <a:buChar char="»"/>
              <a:defRPr sz="843"/>
            </a:lvl6pPr>
            <a:lvl7pPr marL="3200400" lvl="6" indent="-282194" algn="l">
              <a:lnSpc>
                <a:spcPct val="100000"/>
              </a:lnSpc>
              <a:spcBef>
                <a:spcPts val="169"/>
              </a:spcBef>
              <a:spcAft>
                <a:spcPts val="0"/>
              </a:spcAft>
              <a:buClr>
                <a:schemeClr val="lt1"/>
              </a:buClr>
              <a:buSzPts val="844"/>
              <a:buFont typeface="Arial"/>
              <a:buChar char="»"/>
              <a:defRPr sz="843"/>
            </a:lvl7pPr>
            <a:lvl8pPr marL="3657600" lvl="7" indent="-282194" algn="l">
              <a:lnSpc>
                <a:spcPct val="100000"/>
              </a:lnSpc>
              <a:spcBef>
                <a:spcPts val="169"/>
              </a:spcBef>
              <a:spcAft>
                <a:spcPts val="0"/>
              </a:spcAft>
              <a:buClr>
                <a:schemeClr val="lt1"/>
              </a:buClr>
              <a:buSzPts val="844"/>
              <a:buFont typeface="Arial"/>
              <a:buChar char="»"/>
              <a:defRPr sz="843"/>
            </a:lvl8pPr>
            <a:lvl9pPr marL="4114800" lvl="8" indent="-282194" algn="l">
              <a:lnSpc>
                <a:spcPct val="100000"/>
              </a:lnSpc>
              <a:spcBef>
                <a:spcPts val="169"/>
              </a:spcBef>
              <a:spcAft>
                <a:spcPts val="0"/>
              </a:spcAft>
              <a:buClr>
                <a:schemeClr val="lt1"/>
              </a:buClr>
              <a:buSzPts val="844"/>
              <a:buFont typeface="Arial"/>
              <a:buChar char="»"/>
              <a:defRPr sz="843"/>
            </a:lvl9pPr>
          </a:lstStyle>
          <a:p>
            <a:endParaRPr/>
          </a:p>
        </p:txBody>
      </p:sp>
      <p:sp>
        <p:nvSpPr>
          <p:cNvPr id="66" name="Google Shape;66;p14"/>
          <p:cNvSpPr txBox="1">
            <a:spLocks noGrp="1"/>
          </p:cNvSpPr>
          <p:nvPr>
            <p:ph type="body" idx="2"/>
          </p:nvPr>
        </p:nvSpPr>
        <p:spPr>
          <a:xfrm>
            <a:off x="609603" y="1435103"/>
            <a:ext cx="4011084"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67" name="Google Shape;67;p14"/>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68" name="Google Shape;68;p14"/>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69" name="Google Shape;69;p14"/>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3042581"/>
      </p:ext>
    </p:extLst>
  </p:cSld>
  <p:clrMapOvr>
    <a:masterClrMapping/>
  </p:clrMapOvr>
  <p:transition>
    <p:fade thruBlk="1"/>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a:spLocks noGrp="1"/>
          </p:cNvSpPr>
          <p:nvPr>
            <p:ph type="pic" idx="2"/>
          </p:nvPr>
        </p:nvSpPr>
        <p:spPr>
          <a:xfrm>
            <a:off x="2389717" y="612775"/>
            <a:ext cx="7315200" cy="4114800"/>
          </a:xfrm>
          <a:prstGeom prst="rect">
            <a:avLst/>
          </a:prstGeom>
          <a:noFill/>
          <a:ln>
            <a:noFill/>
          </a:ln>
        </p:spPr>
      </p:sp>
      <p:sp>
        <p:nvSpPr>
          <p:cNvPr id="73" name="Google Shape;73;p1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74" name="Google Shape;74;p1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75" name="Google Shape;75;p1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76" name="Google Shape;76;p1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971023300"/>
      </p:ext>
    </p:extLst>
  </p:cSld>
  <p:clrMapOvr>
    <a:masterClrMapping/>
  </p:clrMapOvr>
  <p:transition>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body" idx="1"/>
          </p:nvPr>
        </p:nvSpPr>
        <p:spPr>
          <a:xfrm rot="5400000">
            <a:off x="3874891" y="-1635457"/>
            <a:ext cx="4724400" cy="11195715"/>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80" name="Google Shape;80;p1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81" name="Google Shape;81;p1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82" name="Google Shape;82;p1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29987692"/>
      </p:ext>
    </p:extLst>
  </p:cSld>
  <p:clrMapOvr>
    <a:masterClrMapping/>
  </p:clrMapOvr>
  <p:transition>
    <p:fade thruBlk="1"/>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rot="5400000">
            <a:off x="7762347" y="1894953"/>
            <a:ext cx="5972175" cy="288713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7"/>
          <p:cNvSpPr txBox="1">
            <a:spLocks noGrp="1"/>
          </p:cNvSpPr>
          <p:nvPr>
            <p:ph type="body" idx="1"/>
          </p:nvPr>
        </p:nvSpPr>
        <p:spPr>
          <a:xfrm rot="5400000">
            <a:off x="1884367" y="-892697"/>
            <a:ext cx="5972175" cy="8462433"/>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86" name="Google Shape;86;p1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87" name="Google Shape;87;p1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88" name="Google Shape;88;p1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400193978"/>
      </p:ext>
    </p:extLst>
  </p:cSld>
  <p:clrMapOvr>
    <a:masterClrMapping/>
  </p:clrMapOvr>
  <p:transition>
    <p:fade thruBlk="1"/>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Chart and Text" type="chartAndTx">
  <p:cSld name="Title, Chart and Text">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8"/>
          <p:cNvSpPr>
            <a:spLocks noGrp="1"/>
          </p:cNvSpPr>
          <p:nvPr>
            <p:ph type="chart" idx="2"/>
          </p:nvPr>
        </p:nvSpPr>
        <p:spPr>
          <a:xfrm>
            <a:off x="639237"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92" name="Google Shape;92;p18"/>
          <p:cNvSpPr txBox="1">
            <a:spLocks noGrp="1"/>
          </p:cNvSpPr>
          <p:nvPr>
            <p:ph type="body" idx="1"/>
          </p:nvPr>
        </p:nvSpPr>
        <p:spPr>
          <a:xfrm>
            <a:off x="6197601" y="1600200"/>
            <a:ext cx="5521767"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3" name="Google Shape;93;p1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94" name="Google Shape;94;p1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95" name="Google Shape;95;p1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975967275"/>
      </p:ext>
    </p:extLst>
  </p:cSld>
  <p:clrMapOvr>
    <a:masterClrMapping/>
  </p:clrMapOvr>
  <p:transition>
    <p:fade thruBlk="1"/>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Text and Chart" type="txAndChart">
  <p:cSld name="Title, Text and Chart">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9"/>
          <p:cNvSpPr txBox="1">
            <a:spLocks noGrp="1"/>
          </p:cNvSpPr>
          <p:nvPr>
            <p:ph type="body" idx="1"/>
          </p:nvPr>
        </p:nvSpPr>
        <p:spPr>
          <a:xfrm>
            <a:off x="639237" y="1600200"/>
            <a:ext cx="5854160"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9" name="Google Shape;99;p19"/>
          <p:cNvSpPr>
            <a:spLocks noGrp="1"/>
          </p:cNvSpPr>
          <p:nvPr>
            <p:ph type="chart" idx="2"/>
          </p:nvPr>
        </p:nvSpPr>
        <p:spPr>
          <a:xfrm>
            <a:off x="6713316"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00" name="Google Shape;100;p1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01" name="Google Shape;101;p1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02" name="Google Shape;102;p1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23996554"/>
      </p:ext>
    </p:extLst>
  </p:cSld>
  <p:clrMapOvr>
    <a:masterClrMapping/>
  </p:clrMapOvr>
  <p:transition>
    <p:fade thruBlk="1"/>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0"/>
          <p:cNvSpPr txBox="1">
            <a:spLocks noGrp="1"/>
          </p:cNvSpPr>
          <p:nvPr>
            <p:ph type="body" idx="1"/>
          </p:nvPr>
        </p:nvSpPr>
        <p:spPr>
          <a:xfrm>
            <a:off x="639237" y="1600200"/>
            <a:ext cx="5784712"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06" name="Google Shape;106;p20"/>
          <p:cNvSpPr txBox="1">
            <a:spLocks noGrp="1"/>
          </p:cNvSpPr>
          <p:nvPr>
            <p:ph type="body" idx="2"/>
          </p:nvPr>
        </p:nvSpPr>
        <p:spPr>
          <a:xfrm>
            <a:off x="6641996" y="1600200"/>
            <a:ext cx="5355163"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07" name="Google Shape;107;p20"/>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08" name="Google Shape;108;p20"/>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09" name="Google Shape;109;p20"/>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483708080"/>
      </p:ext>
    </p:extLst>
  </p:cSld>
  <p:clrMapOvr>
    <a:masterClrMapping/>
  </p:clrMapOvr>
  <p:transition>
    <p:fade thruBlk="1"/>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Title, Content, and 2 Content">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1"/>
          <p:cNvSpPr txBox="1">
            <a:spLocks noGrp="1"/>
          </p:cNvSpPr>
          <p:nvPr>
            <p:ph type="body" idx="1"/>
          </p:nvPr>
        </p:nvSpPr>
        <p:spPr>
          <a:xfrm>
            <a:off x="639237" y="1600200"/>
            <a:ext cx="5703691" cy="4724400"/>
          </a:xfrm>
          <a:prstGeom prst="rect">
            <a:avLst/>
          </a:prstGeom>
          <a:noFill/>
          <a:ln>
            <a:noFill/>
          </a:ln>
        </p:spPr>
        <p:txBody>
          <a:bodyPr spcFirstLastPara="1" wrap="square" lIns="91425" tIns="45700" rIns="91425" bIns="45700" anchor="t" anchorCtr="0">
            <a:noAutofit/>
          </a:bodyPr>
          <a:lstStyle>
            <a:lvl1pPr marL="457200" lvl="0" indent="-305752" algn="l">
              <a:lnSpc>
                <a:spcPct val="100000"/>
              </a:lnSpc>
              <a:spcBef>
                <a:spcPts val="405"/>
              </a:spcBef>
              <a:spcAft>
                <a:spcPts val="0"/>
              </a:spcAft>
              <a:buClr>
                <a:schemeClr val="lt1"/>
              </a:buClr>
              <a:buSzPts val="1215"/>
              <a:buFont typeface="Helvetica Neue Light"/>
              <a:buChar char="•"/>
              <a:defRPr sz="2025"/>
            </a:lvl1pPr>
            <a:lvl2pPr marL="914400" lvl="1" indent="-305752" algn="l">
              <a:lnSpc>
                <a:spcPct val="100000"/>
              </a:lnSpc>
              <a:spcBef>
                <a:spcPts val="405"/>
              </a:spcBef>
              <a:spcAft>
                <a:spcPts val="0"/>
              </a:spcAft>
              <a:buClr>
                <a:schemeClr val="lt1"/>
              </a:buClr>
              <a:buSzPts val="1215"/>
              <a:buFont typeface="Helvetica Neue Light"/>
              <a:buChar char="–"/>
              <a:defRPr sz="2025"/>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88607" algn="l">
              <a:lnSpc>
                <a:spcPct val="100000"/>
              </a:lnSpc>
              <a:spcBef>
                <a:spcPts val="315"/>
              </a:spcBef>
              <a:spcAft>
                <a:spcPts val="0"/>
              </a:spcAft>
              <a:buClr>
                <a:schemeClr val="lt1"/>
              </a:buClr>
              <a:buSzPts val="945"/>
              <a:buFont typeface="Helvetica Neue Light"/>
              <a:buChar char="–"/>
              <a:defRPr sz="1575"/>
            </a:lvl4pPr>
            <a:lvl5pPr marL="2286000" lvl="4" indent="-288607" algn="l">
              <a:lnSpc>
                <a:spcPct val="100000"/>
              </a:lnSpc>
              <a:spcBef>
                <a:spcPts val="315"/>
              </a:spcBef>
              <a:spcAft>
                <a:spcPts val="0"/>
              </a:spcAft>
              <a:buClr>
                <a:schemeClr val="lt1"/>
              </a:buClr>
              <a:buSzPts val="945"/>
              <a:buFont typeface="Helvetica Neue Light"/>
              <a:buChar char="»"/>
              <a:defRPr sz="1575"/>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3" name="Google Shape;113;p21"/>
          <p:cNvSpPr txBox="1">
            <a:spLocks noGrp="1"/>
          </p:cNvSpPr>
          <p:nvPr>
            <p:ph type="body" idx="2"/>
          </p:nvPr>
        </p:nvSpPr>
        <p:spPr>
          <a:xfrm>
            <a:off x="6585995" y="16002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4" name="Google Shape;114;p21"/>
          <p:cNvSpPr txBox="1">
            <a:spLocks noGrp="1"/>
          </p:cNvSpPr>
          <p:nvPr>
            <p:ph type="body" idx="3"/>
          </p:nvPr>
        </p:nvSpPr>
        <p:spPr>
          <a:xfrm>
            <a:off x="6585995" y="40386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5" name="Google Shape;115;p2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16" name="Google Shape;116;p2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17" name="Google Shape;117;p2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21162446"/>
      </p:ext>
    </p:extLst>
  </p:cSld>
  <p:clrMapOvr>
    <a:masterClrMapping/>
  </p:clrMapOvr>
  <p:transition>
    <p:fade thruBlk="1"/>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4 Content" type="fourObj">
  <p:cSld name="Title and 4 Content">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2"/>
          <p:cNvSpPr txBox="1">
            <a:spLocks noGrp="1"/>
          </p:cNvSpPr>
          <p:nvPr>
            <p:ph type="body" idx="1"/>
          </p:nvPr>
        </p:nvSpPr>
        <p:spPr>
          <a:xfrm>
            <a:off x="639237" y="16002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1" name="Google Shape;121;p22"/>
          <p:cNvSpPr txBox="1">
            <a:spLocks noGrp="1"/>
          </p:cNvSpPr>
          <p:nvPr>
            <p:ph type="body" idx="2"/>
          </p:nvPr>
        </p:nvSpPr>
        <p:spPr>
          <a:xfrm>
            <a:off x="6197600" y="16002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2" name="Google Shape;122;p22"/>
          <p:cNvSpPr txBox="1">
            <a:spLocks noGrp="1"/>
          </p:cNvSpPr>
          <p:nvPr>
            <p:ph type="body" idx="3"/>
          </p:nvPr>
        </p:nvSpPr>
        <p:spPr>
          <a:xfrm>
            <a:off x="639237" y="40386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3" name="Google Shape;123;p22"/>
          <p:cNvSpPr txBox="1">
            <a:spLocks noGrp="1"/>
          </p:cNvSpPr>
          <p:nvPr>
            <p:ph type="body" idx="4"/>
          </p:nvPr>
        </p:nvSpPr>
        <p:spPr>
          <a:xfrm>
            <a:off x="6197600" y="40386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4" name="Google Shape;124;p2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25" name="Google Shape;125;p2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26" name="Google Shape;126;p2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90972818"/>
      </p:ext>
    </p:extLst>
  </p:cSld>
  <p:clrMapOvr>
    <a:masterClrMapping/>
  </p:clrMapOvr>
  <p:transition>
    <p:fade thruBlk="1"/>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Word" type="tx">
  <p:cSld name="Word">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514356" y="2281244"/>
            <a:ext cx="11180233" cy="11160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9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3"/>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30" name="Google Shape;130;p23"/>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31" name="Google Shape;131;p23"/>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923647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ain">
  <p:cSld name="Main">
    <p:spTree>
      <p:nvGrpSpPr>
        <p:cNvPr id="1" name="Shape 132"/>
        <p:cNvGrpSpPr/>
        <p:nvPr/>
      </p:nvGrpSpPr>
      <p:grpSpPr>
        <a:xfrm>
          <a:off x="0" y="0"/>
          <a:ext cx="0" cy="0"/>
          <a:chOff x="0" y="0"/>
          <a:chExt cx="0" cy="0"/>
        </a:xfrm>
      </p:grpSpPr>
      <p:sp>
        <p:nvSpPr>
          <p:cNvPr id="133" name="Google Shape;133;p24"/>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24"/>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65620" algn="l">
              <a:lnSpc>
                <a:spcPct val="100000"/>
              </a:lnSpc>
              <a:spcBef>
                <a:spcPts val="205"/>
              </a:spcBef>
              <a:spcAft>
                <a:spcPts val="0"/>
              </a:spcAft>
              <a:buClr>
                <a:schemeClr val="lt1"/>
              </a:buClr>
              <a:buSzPts val="583"/>
              <a:buFont typeface="Helvetica Neue Light"/>
              <a:buChar char="–"/>
              <a:defRPr sz="971"/>
            </a:lvl2pPr>
            <a:lvl3pPr marL="1371600" lvl="2" indent="-262382" algn="l">
              <a:lnSpc>
                <a:spcPct val="100000"/>
              </a:lnSpc>
              <a:spcBef>
                <a:spcPts val="170"/>
              </a:spcBef>
              <a:spcAft>
                <a:spcPts val="0"/>
              </a:spcAft>
              <a:buClr>
                <a:schemeClr val="lt1"/>
              </a:buClr>
              <a:buSzPts val="532"/>
              <a:buFont typeface="Helvetica Neue Light"/>
              <a:buChar char="•"/>
              <a:defRPr sz="885"/>
            </a:lvl3pPr>
            <a:lvl4pPr marL="1828800" lvl="3" indent="-255905" algn="l">
              <a:lnSpc>
                <a:spcPct val="100000"/>
              </a:lnSpc>
              <a:spcBef>
                <a:spcPts val="137"/>
              </a:spcBef>
              <a:spcAft>
                <a:spcPts val="0"/>
              </a:spcAft>
              <a:buClr>
                <a:schemeClr val="lt1"/>
              </a:buClr>
              <a:buSzPts val="430"/>
              <a:buFont typeface="Helvetica Neue Light"/>
              <a:buChar char="–"/>
              <a:defRPr sz="717"/>
            </a:lvl4pPr>
            <a:lvl5pPr marL="2286000" lvl="4" indent="-255904" algn="l">
              <a:lnSpc>
                <a:spcPct val="100000"/>
              </a:lnSpc>
              <a:spcBef>
                <a:spcPts val="137"/>
              </a:spcBef>
              <a:spcAft>
                <a:spcPts val="0"/>
              </a:spcAft>
              <a:buClr>
                <a:schemeClr val="lt1"/>
              </a:buClr>
              <a:buSzPts val="430"/>
              <a:buFont typeface="Helvetica Neue Light"/>
              <a:buChar char="»"/>
              <a:defRPr sz="717"/>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35" name="Google Shape;135;p24"/>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36" name="Google Shape;136;p24"/>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37" name="Google Shape;137;p24"/>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443527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_Title + subtitle + bullets">
  <p:cSld name="3_Title + subtitle + bullets">
    <p:spTree>
      <p:nvGrpSpPr>
        <p:cNvPr id="1" name="Shape 138"/>
        <p:cNvGrpSpPr/>
        <p:nvPr/>
      </p:nvGrpSpPr>
      <p:grpSpPr>
        <a:xfrm>
          <a:off x="0" y="0"/>
          <a:ext cx="0" cy="0"/>
          <a:chOff x="0" y="0"/>
          <a:chExt cx="0" cy="0"/>
        </a:xfrm>
      </p:grpSpPr>
      <p:sp>
        <p:nvSpPr>
          <p:cNvPr id="139" name="Google Shape;139;p25"/>
          <p:cNvSpPr txBox="1">
            <a:spLocks noGrp="1"/>
          </p:cNvSpPr>
          <p:nvPr>
            <p:ph type="body" idx="1"/>
          </p:nvPr>
        </p:nvSpPr>
        <p:spPr>
          <a:xfrm>
            <a:off x="448736" y="1425584"/>
            <a:ext cx="11277101" cy="4881563"/>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rgbClr val="767676"/>
              </a:buClr>
              <a:buSzPts val="2160"/>
              <a:buFont typeface="Arial"/>
              <a:buChar char="•"/>
              <a:defRPr>
                <a:solidFill>
                  <a:srgbClr val="767676"/>
                </a:solidFill>
                <a:latin typeface="Arial"/>
                <a:ea typeface="Arial"/>
                <a:cs typeface="Arial"/>
                <a:sym typeface="Arial"/>
              </a:defRPr>
            </a:lvl1pPr>
            <a:lvl2pPr marL="914400" lvl="1" indent="-350519" algn="l">
              <a:lnSpc>
                <a:spcPct val="100000"/>
              </a:lnSpc>
              <a:spcBef>
                <a:spcPts val="640"/>
              </a:spcBef>
              <a:spcAft>
                <a:spcPts val="0"/>
              </a:spcAft>
              <a:buClr>
                <a:srgbClr val="767676"/>
              </a:buClr>
              <a:buSzPts val="1920"/>
              <a:buFont typeface="Arial"/>
              <a:buChar char="–"/>
              <a:defRPr>
                <a:solidFill>
                  <a:srgbClr val="767676"/>
                </a:solidFill>
                <a:latin typeface="Arial"/>
                <a:ea typeface="Arial"/>
                <a:cs typeface="Arial"/>
                <a:sym typeface="Arial"/>
              </a:defRPr>
            </a:lvl2pPr>
            <a:lvl3pPr marL="1371600" lvl="2" indent="-335280" algn="l">
              <a:lnSpc>
                <a:spcPct val="100000"/>
              </a:lnSpc>
              <a:spcBef>
                <a:spcPts val="560"/>
              </a:spcBef>
              <a:spcAft>
                <a:spcPts val="0"/>
              </a:spcAft>
              <a:buClr>
                <a:srgbClr val="767676"/>
              </a:buClr>
              <a:buSzPts val="1680"/>
              <a:buFont typeface="Arial"/>
              <a:buChar char="•"/>
              <a:defRPr>
                <a:solidFill>
                  <a:srgbClr val="767676"/>
                </a:solidFill>
                <a:latin typeface="Arial"/>
                <a:ea typeface="Arial"/>
                <a:cs typeface="Arial"/>
                <a:sym typeface="Arial"/>
              </a:defRPr>
            </a:lvl3pPr>
            <a:lvl4pPr marL="1828800" lvl="3" indent="-327660" algn="l">
              <a:lnSpc>
                <a:spcPct val="100000"/>
              </a:lnSpc>
              <a:spcBef>
                <a:spcPts val="520"/>
              </a:spcBef>
              <a:spcAft>
                <a:spcPts val="0"/>
              </a:spcAft>
              <a:buClr>
                <a:srgbClr val="767676"/>
              </a:buClr>
              <a:buSzPts val="1560"/>
              <a:buFont typeface="Arial"/>
              <a:buChar char="–"/>
              <a:defRPr>
                <a:solidFill>
                  <a:srgbClr val="767676"/>
                </a:solidFill>
                <a:latin typeface="Arial"/>
                <a:ea typeface="Arial"/>
                <a:cs typeface="Arial"/>
                <a:sym typeface="Arial"/>
              </a:defRPr>
            </a:lvl4pPr>
            <a:lvl5pPr marL="2286000" lvl="4" indent="-320039" algn="l">
              <a:lnSpc>
                <a:spcPct val="100000"/>
              </a:lnSpc>
              <a:spcBef>
                <a:spcPts val="480"/>
              </a:spcBef>
              <a:spcAft>
                <a:spcPts val="0"/>
              </a:spcAft>
              <a:buClr>
                <a:srgbClr val="767676"/>
              </a:buClr>
              <a:buSzPts val="1440"/>
              <a:buFont typeface="Arial"/>
              <a:buChar char="»"/>
              <a:defRPr>
                <a:solidFill>
                  <a:srgbClr val="767676"/>
                </a:solidFill>
                <a:latin typeface="Arial"/>
                <a:ea typeface="Arial"/>
                <a:cs typeface="Arial"/>
                <a:sym typeface="Aria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40" name="Google Shape;140;p25"/>
          <p:cNvSpPr txBox="1">
            <a:spLocks noGrp="1"/>
          </p:cNvSpPr>
          <p:nvPr>
            <p:ph type="body" idx="2"/>
          </p:nvPr>
        </p:nvSpPr>
        <p:spPr>
          <a:xfrm>
            <a:off x="3180499" y="186136"/>
            <a:ext cx="8813800" cy="6096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270"/>
              </a:spcBef>
              <a:spcAft>
                <a:spcPts val="0"/>
              </a:spcAft>
              <a:buClr>
                <a:srgbClr val="6D321F"/>
              </a:buClr>
              <a:buSzPts val="810"/>
              <a:buFont typeface="Arial"/>
              <a:buNone/>
              <a:defRPr sz="1350">
                <a:solidFill>
                  <a:srgbClr val="6D321F"/>
                </a:solidFill>
                <a:latin typeface="Arial"/>
                <a:ea typeface="Arial"/>
                <a:cs typeface="Arial"/>
                <a:sym typeface="Arial"/>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41" name="Google Shape;141;p25"/>
          <p:cNvSpPr txBox="1">
            <a:spLocks noGrp="1"/>
          </p:cNvSpPr>
          <p:nvPr>
            <p:ph type="title"/>
          </p:nvPr>
        </p:nvSpPr>
        <p:spPr>
          <a:xfrm>
            <a:off x="152400" y="-27296"/>
            <a:ext cx="11275325"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770" b="0">
                <a:solidFill>
                  <a:srgbClr val="767676"/>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5"/>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43" name="Google Shape;143;p25"/>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44" name="Google Shape;144;p25"/>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0267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5"/>
        <p:cNvGrpSpPr/>
        <p:nvPr/>
      </p:nvGrpSpPr>
      <p:grpSpPr>
        <a:xfrm>
          <a:off x="0" y="0"/>
          <a:ext cx="0" cy="0"/>
          <a:chOff x="0" y="0"/>
          <a:chExt cx="0" cy="0"/>
        </a:xfrm>
      </p:grpSpPr>
      <p:sp>
        <p:nvSpPr>
          <p:cNvPr id="146" name="Google Shape;146;p26"/>
          <p:cNvSpPr txBox="1">
            <a:spLocks noGrp="1"/>
          </p:cNvSpPr>
          <p:nvPr>
            <p:ph type="ctrTitle"/>
          </p:nvPr>
        </p:nvSpPr>
        <p:spPr>
          <a:xfrm>
            <a:off x="342900" y="1065221"/>
            <a:ext cx="3886200" cy="73501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26"/>
          <p:cNvSpPr txBox="1">
            <a:spLocks noGrp="1"/>
          </p:cNvSpPr>
          <p:nvPr>
            <p:ph type="subTitle" idx="1"/>
          </p:nvPr>
        </p:nvSpPr>
        <p:spPr>
          <a:xfrm>
            <a:off x="685800" y="1943100"/>
            <a:ext cx="3200400" cy="8763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20"/>
              </a:spcBef>
              <a:spcAft>
                <a:spcPts val="0"/>
              </a:spcAft>
              <a:buClr>
                <a:schemeClr val="lt1"/>
              </a:buClr>
              <a:buSzPts val="2160"/>
              <a:buFont typeface="Helvetica Neue Light"/>
              <a:buNone/>
              <a:defRPr>
                <a:solidFill>
                  <a:schemeClr val="lt1"/>
                </a:solidFill>
              </a:defRPr>
            </a:lvl1pPr>
            <a:lvl2pPr lvl="1" algn="ctr">
              <a:lnSpc>
                <a:spcPct val="100000"/>
              </a:lnSpc>
              <a:spcBef>
                <a:spcPts val="640"/>
              </a:spcBef>
              <a:spcAft>
                <a:spcPts val="0"/>
              </a:spcAft>
              <a:buClr>
                <a:schemeClr val="lt1"/>
              </a:buClr>
              <a:buSzPts val="1920"/>
              <a:buFont typeface="Helvetica Neue Light"/>
              <a:buNone/>
              <a:defRPr>
                <a:solidFill>
                  <a:schemeClr val="lt1"/>
                </a:solidFill>
              </a:defRPr>
            </a:lvl2pPr>
            <a:lvl3pPr lvl="2" algn="ctr">
              <a:lnSpc>
                <a:spcPct val="100000"/>
              </a:lnSpc>
              <a:spcBef>
                <a:spcPts val="560"/>
              </a:spcBef>
              <a:spcAft>
                <a:spcPts val="0"/>
              </a:spcAft>
              <a:buClr>
                <a:schemeClr val="lt1"/>
              </a:buClr>
              <a:buSzPts val="1680"/>
              <a:buFont typeface="Helvetica Neue Light"/>
              <a:buNone/>
              <a:defRPr>
                <a:solidFill>
                  <a:schemeClr val="lt1"/>
                </a:solidFill>
              </a:defRPr>
            </a:lvl3pPr>
            <a:lvl4pPr lvl="3" algn="ctr">
              <a:lnSpc>
                <a:spcPct val="100000"/>
              </a:lnSpc>
              <a:spcBef>
                <a:spcPts val="520"/>
              </a:spcBef>
              <a:spcAft>
                <a:spcPts val="0"/>
              </a:spcAft>
              <a:buClr>
                <a:schemeClr val="lt1"/>
              </a:buClr>
              <a:buSzPts val="1560"/>
              <a:buFont typeface="Helvetica Neue Light"/>
              <a:buNone/>
              <a:defRPr>
                <a:solidFill>
                  <a:schemeClr val="lt1"/>
                </a:solidFill>
              </a:defRPr>
            </a:lvl4pPr>
            <a:lvl5pPr lvl="4" algn="ctr">
              <a:lnSpc>
                <a:spcPct val="100000"/>
              </a:lnSpc>
              <a:spcBef>
                <a:spcPts val="480"/>
              </a:spcBef>
              <a:spcAft>
                <a:spcPts val="0"/>
              </a:spcAft>
              <a:buClr>
                <a:schemeClr val="lt1"/>
              </a:buClr>
              <a:buSzPts val="1440"/>
              <a:buFont typeface="Helvetica Neue Light"/>
              <a:buNone/>
              <a:defRPr>
                <a:solidFill>
                  <a:schemeClr val="lt1"/>
                </a:solidFill>
              </a:defRPr>
            </a:lvl5pPr>
            <a:lvl6pPr lvl="5" algn="ctr">
              <a:lnSpc>
                <a:spcPct val="100000"/>
              </a:lnSpc>
              <a:spcBef>
                <a:spcPts val="169"/>
              </a:spcBef>
              <a:spcAft>
                <a:spcPts val="0"/>
              </a:spcAft>
              <a:buClr>
                <a:schemeClr val="lt1"/>
              </a:buClr>
              <a:buSzPts val="844"/>
              <a:buFont typeface="Arial"/>
              <a:buNone/>
              <a:defRPr>
                <a:solidFill>
                  <a:schemeClr val="lt1"/>
                </a:solidFill>
              </a:defRPr>
            </a:lvl6pPr>
            <a:lvl7pPr lvl="6" algn="ctr">
              <a:lnSpc>
                <a:spcPct val="100000"/>
              </a:lnSpc>
              <a:spcBef>
                <a:spcPts val="169"/>
              </a:spcBef>
              <a:spcAft>
                <a:spcPts val="0"/>
              </a:spcAft>
              <a:buClr>
                <a:schemeClr val="lt1"/>
              </a:buClr>
              <a:buSzPts val="844"/>
              <a:buFont typeface="Arial"/>
              <a:buNone/>
              <a:defRPr>
                <a:solidFill>
                  <a:schemeClr val="lt1"/>
                </a:solidFill>
              </a:defRPr>
            </a:lvl7pPr>
            <a:lvl8pPr lvl="7" algn="ctr">
              <a:lnSpc>
                <a:spcPct val="100000"/>
              </a:lnSpc>
              <a:spcBef>
                <a:spcPts val="169"/>
              </a:spcBef>
              <a:spcAft>
                <a:spcPts val="0"/>
              </a:spcAft>
              <a:buClr>
                <a:schemeClr val="lt1"/>
              </a:buClr>
              <a:buSzPts val="844"/>
              <a:buFont typeface="Arial"/>
              <a:buNone/>
              <a:defRPr>
                <a:solidFill>
                  <a:schemeClr val="lt1"/>
                </a:solidFill>
              </a:defRPr>
            </a:lvl8pPr>
            <a:lvl9pPr lvl="8" algn="ctr">
              <a:lnSpc>
                <a:spcPct val="100000"/>
              </a:lnSpc>
              <a:spcBef>
                <a:spcPts val="169"/>
              </a:spcBef>
              <a:spcAft>
                <a:spcPts val="0"/>
              </a:spcAft>
              <a:buClr>
                <a:schemeClr val="lt1"/>
              </a:buClr>
              <a:buSzPts val="844"/>
              <a:buFont typeface="Arial"/>
              <a:buNone/>
              <a:defRPr>
                <a:solidFill>
                  <a:schemeClr val="lt1"/>
                </a:solidFill>
              </a:defRPr>
            </a:lvl9pPr>
          </a:lstStyle>
          <a:p>
            <a:endParaRPr/>
          </a:p>
        </p:txBody>
      </p:sp>
      <p:sp>
        <p:nvSpPr>
          <p:cNvPr id="148" name="Google Shape;148;p2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49" name="Google Shape;149;p2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50" name="Google Shape;150;p2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38159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51"/>
        <p:cNvGrpSpPr/>
        <p:nvPr/>
      </p:nvGrpSpPr>
      <p:grpSpPr>
        <a:xfrm>
          <a:off x="0" y="0"/>
          <a:ext cx="0" cy="0"/>
          <a:chOff x="0" y="0"/>
          <a:chExt cx="0" cy="0"/>
        </a:xfrm>
      </p:grpSpPr>
    </p:spTree>
    <p:extLst>
      <p:ext uri="{BB962C8B-B14F-4D97-AF65-F5344CB8AC3E}">
        <p14:creationId xmlns:p14="http://schemas.microsoft.com/office/powerpoint/2010/main" val="1708041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639237"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8"/>
          <p:cNvSpPr txBox="1">
            <a:spLocks noGrp="1"/>
          </p:cNvSpPr>
          <p:nvPr>
            <p:ph type="body" idx="1"/>
          </p:nvPr>
        </p:nvSpPr>
        <p:spPr>
          <a:xfrm>
            <a:off x="639236" y="1600200"/>
            <a:ext cx="535516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5" name="Google Shape;155;p28"/>
          <p:cNvSpPr txBox="1">
            <a:spLocks noGrp="1"/>
          </p:cNvSpPr>
          <p:nvPr>
            <p:ph type="body" idx="2"/>
          </p:nvPr>
        </p:nvSpPr>
        <p:spPr>
          <a:xfrm>
            <a:off x="6197600" y="16002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6" name="Google Shape;156;p28"/>
          <p:cNvSpPr txBox="1">
            <a:spLocks noGrp="1"/>
          </p:cNvSpPr>
          <p:nvPr>
            <p:ph type="body" idx="3"/>
          </p:nvPr>
        </p:nvSpPr>
        <p:spPr>
          <a:xfrm>
            <a:off x="6197600" y="40386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7" name="Google Shape;157;p2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58" name="Google Shape;158;p2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59" name="Google Shape;159;p2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84732644"/>
      </p:ext>
    </p:extLst>
  </p:cSld>
  <p:clrMapOvr>
    <a:masterClrMapping/>
  </p:clrMapOvr>
  <p:transition>
    <p:fade thruBlk="1"/>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itle, Text and Clip Art">
    <p:spTree>
      <p:nvGrpSpPr>
        <p:cNvPr id="1" name="Shape 160"/>
        <p:cNvGrpSpPr/>
        <p:nvPr/>
      </p:nvGrpSpPr>
      <p:grpSpPr>
        <a:xfrm>
          <a:off x="0" y="0"/>
          <a:ext cx="0" cy="0"/>
          <a:chOff x="0" y="0"/>
          <a:chExt cx="0" cy="0"/>
        </a:xfrm>
      </p:grpSpPr>
      <p:sp>
        <p:nvSpPr>
          <p:cNvPr id="161" name="Google Shape;161;p29"/>
          <p:cNvSpPr txBox="1">
            <a:spLocks noGrp="1"/>
          </p:cNvSpPr>
          <p:nvPr>
            <p:ph type="title"/>
          </p:nvPr>
        </p:nvSpPr>
        <p:spPr>
          <a:xfrm>
            <a:off x="639235"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29"/>
          <p:cNvSpPr txBox="1">
            <a:spLocks noGrp="1"/>
          </p:cNvSpPr>
          <p:nvPr>
            <p:ph type="body" idx="1"/>
          </p:nvPr>
        </p:nvSpPr>
        <p:spPr>
          <a:xfrm>
            <a:off x="639234" y="1600200"/>
            <a:ext cx="5820349"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79"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63" name="Google Shape;163;p29"/>
          <p:cNvSpPr>
            <a:spLocks noGrp="1"/>
          </p:cNvSpPr>
          <p:nvPr>
            <p:ph type="clipArt" idx="2"/>
          </p:nvPr>
        </p:nvSpPr>
        <p:spPr>
          <a:xfrm>
            <a:off x="6584285" y="1600200"/>
            <a:ext cx="5355167" cy="4724400"/>
          </a:xfrm>
          <a:prstGeom prst="rect">
            <a:avLst/>
          </a:prstGeom>
          <a:noFill/>
          <a:ln>
            <a:noFill/>
          </a:ln>
        </p:spPr>
      </p:sp>
      <p:sp>
        <p:nvSpPr>
          <p:cNvPr id="164" name="Google Shape;164;p2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65" name="Google Shape;165;p2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66" name="Google Shape;166;p2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951597256"/>
      </p:ext>
    </p:extLst>
  </p:cSld>
  <p:clrMapOvr>
    <a:masterClrMapping/>
  </p:clrMapOvr>
  <p:transition>
    <p:fade thruBlk="1"/>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6"/>
          <p:cNvSpPr txBox="1">
            <a:spLocks noGrp="1"/>
          </p:cNvSpPr>
          <p:nvPr>
            <p:ph type="dt" idx="10"/>
          </p:nvPr>
        </p:nvSpPr>
        <p:spPr>
          <a:xfrm>
            <a:off x="2932" y="6607236"/>
            <a:ext cx="192746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3" name="Google Shape;23;p6"/>
          <p:cNvSpPr txBox="1">
            <a:spLocks noGrp="1"/>
          </p:cNvSpPr>
          <p:nvPr>
            <p:ph type="ftr" idx="11"/>
          </p:nvPr>
        </p:nvSpPr>
        <p:spPr>
          <a:xfrm>
            <a:off x="1930403" y="6608285"/>
            <a:ext cx="831087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4" name="Google Shape;24;p6"/>
          <p:cNvSpPr txBox="1">
            <a:spLocks noGrp="1"/>
          </p:cNvSpPr>
          <p:nvPr>
            <p:ph type="sldNum" idx="12"/>
          </p:nvPr>
        </p:nvSpPr>
        <p:spPr>
          <a:xfrm>
            <a:off x="10241283" y="6617039"/>
            <a:ext cx="1944863"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59476225"/>
      </p:ext>
    </p:extLst>
  </p:cSld>
  <p:clrMapOvr>
    <a:masterClrMapping/>
  </p:clrMapOvr>
  <p:transition>
    <p:fade thruBlk="1"/>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7"/>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chemeClr val="lt1"/>
              </a:buClr>
              <a:buSzPts val="2160"/>
              <a:buFont typeface="Helvetica Neue Light"/>
              <a:buChar char="•"/>
              <a:defRPr sz="3600"/>
            </a:lvl1pPr>
            <a:lvl2pPr marL="914400" lvl="1" indent="-350520" algn="l">
              <a:lnSpc>
                <a:spcPct val="100000"/>
              </a:lnSpc>
              <a:spcBef>
                <a:spcPts val="640"/>
              </a:spcBef>
              <a:spcAft>
                <a:spcPts val="0"/>
              </a:spcAft>
              <a:buClr>
                <a:schemeClr val="lt1"/>
              </a:buClr>
              <a:buSzPts val="1920"/>
              <a:buFont typeface="Helvetica Neue Light"/>
              <a:buChar char="–"/>
              <a:defRPr sz="3200"/>
            </a:lvl2pPr>
            <a:lvl3pPr marL="1371600" lvl="2" indent="-335280" algn="l">
              <a:lnSpc>
                <a:spcPct val="100000"/>
              </a:lnSpc>
              <a:spcBef>
                <a:spcPts val="560"/>
              </a:spcBef>
              <a:spcAft>
                <a:spcPts val="0"/>
              </a:spcAft>
              <a:buClr>
                <a:schemeClr val="lt1"/>
              </a:buClr>
              <a:buSzPts val="1680"/>
              <a:buFont typeface="Helvetica Neue Light"/>
              <a:buChar char="•"/>
              <a:defRPr sz="2800"/>
            </a:lvl3pPr>
            <a:lvl4pPr marL="1828800" lvl="3" indent="-327660" algn="l">
              <a:lnSpc>
                <a:spcPct val="100000"/>
              </a:lnSpc>
              <a:spcBef>
                <a:spcPts val="520"/>
              </a:spcBef>
              <a:spcAft>
                <a:spcPts val="0"/>
              </a:spcAft>
              <a:buClr>
                <a:schemeClr val="lt1"/>
              </a:buClr>
              <a:buSzPts val="1560"/>
              <a:buFont typeface="Helvetica Neue Light"/>
              <a:buChar char="–"/>
              <a:defRPr sz="2600"/>
            </a:lvl4pPr>
            <a:lvl5pPr marL="2286000" lvl="4" indent="-320040" algn="l">
              <a:lnSpc>
                <a:spcPct val="100000"/>
              </a:lnSpc>
              <a:spcBef>
                <a:spcPts val="480"/>
              </a:spcBef>
              <a:spcAft>
                <a:spcPts val="0"/>
              </a:spcAft>
              <a:buClr>
                <a:schemeClr val="lt1"/>
              </a:buClr>
              <a:buSzPts val="1440"/>
              <a:buFont typeface="Helvetica Neue Light"/>
              <a:buChar char="»"/>
              <a:defRPr sz="240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 name="Google Shape;28;p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9" name="Google Shape;29;p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30" name="Google Shape;30;p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331925269"/>
      </p:ext>
    </p:extLst>
  </p:cSld>
  <p:clrMapOvr>
    <a:masterClrMapping/>
  </p:clrMapOvr>
  <p:transition>
    <p:fade thruBlk="1"/>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bg>
      <p:bgPr>
        <a:blipFill rotWithShape="1">
          <a:blip r:embed="rId2">
            <a:alphaModFix/>
          </a:blip>
          <a:tile tx="0" ty="0" sx="100000" sy="100000" flip="none" algn="tl"/>
        </a:blipFill>
        <a:effectLst/>
      </p:bgPr>
    </p:bg>
    <p:spTree>
      <p:nvGrpSpPr>
        <p:cNvPr id="1" name="Shape 31"/>
        <p:cNvGrpSpPr/>
        <p:nvPr/>
      </p:nvGrpSpPr>
      <p:grpSpPr>
        <a:xfrm>
          <a:off x="0" y="0"/>
          <a:ext cx="0" cy="0"/>
          <a:chOff x="0" y="0"/>
          <a:chExt cx="0" cy="0"/>
        </a:xfrm>
      </p:grpSpPr>
      <p:sp>
        <p:nvSpPr>
          <p:cNvPr id="32" name="Google Shape;32;p10"/>
          <p:cNvSpPr/>
          <p:nvPr/>
        </p:nvSpPr>
        <p:spPr>
          <a:xfrm rot="10800000">
            <a:off x="0" y="0"/>
            <a:ext cx="12192000" cy="464008"/>
          </a:xfrm>
          <a:prstGeom prst="rect">
            <a:avLst/>
          </a:prstGeom>
          <a:gradFill>
            <a:gsLst>
              <a:gs pos="0">
                <a:srgbClr val="000000">
                  <a:alpha val="0"/>
                </a:srgbClr>
              </a:gs>
              <a:gs pos="82000">
                <a:srgbClr val="000000">
                  <a:alpha val="0"/>
                </a:srgbClr>
              </a:gs>
              <a:gs pos="100000">
                <a:srgbClr val="000000">
                  <a:alpha val="7451"/>
                </a:srgbClr>
              </a:gs>
            </a:gsLst>
            <a:lin ang="16200000" scaled="0"/>
          </a:gradFill>
          <a:ln>
            <a:noFill/>
          </a:ln>
        </p:spPr>
        <p:txBody>
          <a:bodyPr spcFirstLastPara="1" wrap="square" lIns="38575" tIns="19275" rIns="38575" bIns="19275" anchor="t" anchorCtr="0">
            <a:noAutofit/>
          </a:bodyPr>
          <a:lstStyle/>
          <a:p>
            <a:pPr marL="0" marR="0" lvl="0" indent="0" algn="l" rtl="0">
              <a:lnSpc>
                <a:spcPct val="100000"/>
              </a:lnSpc>
              <a:spcBef>
                <a:spcPts val="0"/>
              </a:spcBef>
              <a:spcAft>
                <a:spcPts val="0"/>
              </a:spcAft>
              <a:buClr>
                <a:schemeClr val="lt1"/>
              </a:buClr>
              <a:buSzPts val="1013"/>
              <a:buFont typeface="Times New Roman"/>
              <a:buNone/>
            </a:pPr>
            <a:endParaRPr sz="1013" b="0" i="0" u="none" strike="noStrike" cap="none">
              <a:solidFill>
                <a:schemeClr val="lt1"/>
              </a:solidFill>
              <a:latin typeface="Times New Roman"/>
              <a:ea typeface="Times New Roman"/>
              <a:cs typeface="Times New Roman"/>
              <a:sym typeface="Times New Roman"/>
            </a:endParaRPr>
          </a:p>
        </p:txBody>
      </p:sp>
      <p:sp>
        <p:nvSpPr>
          <p:cNvPr id="33" name="Google Shape;33;p10"/>
          <p:cNvSpPr txBox="1"/>
          <p:nvPr/>
        </p:nvSpPr>
        <p:spPr>
          <a:xfrm>
            <a:off x="809387" y="3892718"/>
            <a:ext cx="802640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Prof. James A. Landay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Computer Science Department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Stanford University</a:t>
            </a:r>
            <a:endParaRPr sz="1400" b="0" i="0" u="none" strike="noStrike" cap="none">
              <a:solidFill>
                <a:srgbClr val="000000"/>
              </a:solidFill>
              <a:latin typeface="Arial"/>
              <a:ea typeface="Arial"/>
              <a:cs typeface="Arial"/>
              <a:sym typeface="Arial"/>
            </a:endParaRPr>
          </a:p>
        </p:txBody>
      </p:sp>
      <p:sp>
        <p:nvSpPr>
          <p:cNvPr id="34" name="Google Shape;34;p10"/>
          <p:cNvSpPr txBox="1">
            <a:spLocks noGrp="1"/>
          </p:cNvSpPr>
          <p:nvPr>
            <p:ph type="ctrTitle"/>
          </p:nvPr>
        </p:nvSpPr>
        <p:spPr>
          <a:xfrm>
            <a:off x="809387" y="2102662"/>
            <a:ext cx="1076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500">
                <a:solidFill>
                  <a:srgbClr val="5A5A5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p:nvPr/>
        </p:nvSpPr>
        <p:spPr>
          <a:xfrm>
            <a:off x="809387" y="4922798"/>
            <a:ext cx="7978204"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endParaRPr sz="2400" b="0" i="0" u="none" strike="noStrike" cap="none">
              <a:solidFill>
                <a:srgbClr val="6D6D6D"/>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Autumn 2023</a:t>
            </a:r>
            <a:endParaRPr sz="1400" b="0" i="0" u="none" strike="noStrike" cap="none">
              <a:solidFill>
                <a:srgbClr val="000000"/>
              </a:solidFill>
              <a:latin typeface="Arial"/>
              <a:ea typeface="Arial"/>
              <a:cs typeface="Arial"/>
              <a:sym typeface="Arial"/>
            </a:endParaRPr>
          </a:p>
        </p:txBody>
      </p:sp>
      <p:sp>
        <p:nvSpPr>
          <p:cNvPr id="36" name="Google Shape;36;p10"/>
          <p:cNvSpPr/>
          <p:nvPr/>
        </p:nvSpPr>
        <p:spPr>
          <a:xfrm>
            <a:off x="11933751" y="-76200"/>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37" name="Google Shape;37;p10"/>
          <p:cNvSpPr/>
          <p:nvPr/>
        </p:nvSpPr>
        <p:spPr>
          <a:xfrm rot="10800000">
            <a:off x="-82551"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38" name="Google Shape;38;p10"/>
          <p:cNvSpPr txBox="1"/>
          <p:nvPr/>
        </p:nvSpPr>
        <p:spPr>
          <a:xfrm>
            <a:off x="168627" y="34740"/>
            <a:ext cx="11400519" cy="40910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6D6D6D"/>
                </a:solidFill>
                <a:latin typeface="Helvetica Neue Light"/>
                <a:ea typeface="Helvetica Neue Light"/>
                <a:cs typeface="Helvetica Neue Light"/>
                <a:sym typeface="Helvetica Neue Light"/>
              </a:rPr>
              <a:t>dt+UX: DESIGN THINKING FOR USER EXPERIENCE DESIGN + PROTOTYPING + EVALUATION</a:t>
            </a:r>
            <a:endParaRPr sz="2000" b="0" i="0" u="none" strike="noStrike" cap="none">
              <a:solidFill>
                <a:srgbClr val="6D6D6D"/>
              </a:solidFill>
              <a:latin typeface="Helvetica Neue Light"/>
              <a:ea typeface="Helvetica Neue Light"/>
              <a:cs typeface="Helvetica Neue Light"/>
              <a:sym typeface="Helvetica Neue Light"/>
            </a:endParaRPr>
          </a:p>
        </p:txBody>
      </p:sp>
      <p:pic>
        <p:nvPicPr>
          <p:cNvPr id="39" name="Google Shape;39;p10" descr="dt+ux.ai"/>
          <p:cNvPicPr preferRelativeResize="0"/>
          <p:nvPr/>
        </p:nvPicPr>
        <p:blipFill rotWithShape="1">
          <a:blip r:embed="rId3">
            <a:alphaModFix/>
          </a:blip>
          <a:srcRect/>
          <a:stretch/>
        </p:blipFill>
        <p:spPr>
          <a:xfrm>
            <a:off x="-121955" y="-316007"/>
            <a:ext cx="1365505" cy="1024128"/>
          </a:xfrm>
          <a:prstGeom prst="rect">
            <a:avLst/>
          </a:prstGeom>
          <a:noFill/>
          <a:ln>
            <a:noFill/>
          </a:ln>
        </p:spPr>
      </p:pic>
      <p:sp>
        <p:nvSpPr>
          <p:cNvPr id="40" name="Google Shape;40;p10"/>
          <p:cNvSpPr/>
          <p:nvPr/>
        </p:nvSpPr>
        <p:spPr>
          <a:xfrm rot="-5400000">
            <a:off x="-93917" y="-64833"/>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41" name="Google Shape;41;p10"/>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929851465"/>
      </p:ext>
    </p:extLst>
  </p:cSld>
  <p:clrMapOvr>
    <a:masterClrMapping/>
  </p:clrMapOvr>
  <p:transition>
    <p:fade thruBlk="1"/>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Helvetica Neue Light"/>
                <a:ea typeface="Helvetica Neue Light"/>
                <a:cs typeface="Helvetica Neue Light"/>
                <a:sym typeface="Helvetica Neue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
          <p:cNvSpPr txBox="1">
            <a:spLocks noGrp="1"/>
          </p:cNvSpPr>
          <p:nvPr>
            <p:ph type="body" idx="1"/>
          </p:nvPr>
        </p:nvSpPr>
        <p:spPr>
          <a:xfrm>
            <a:off x="639238" y="1600200"/>
            <a:ext cx="5680540"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60" algn="l">
              <a:lnSpc>
                <a:spcPct val="100000"/>
              </a:lnSpc>
              <a:spcBef>
                <a:spcPts val="152"/>
              </a:spcBef>
              <a:spcAft>
                <a:spcPts val="0"/>
              </a:spcAft>
              <a:buClr>
                <a:schemeClr val="lt1"/>
              </a:buClr>
              <a:buSzPts val="760"/>
              <a:buFont typeface="Arial"/>
              <a:buChar char="»"/>
              <a:defRPr sz="760"/>
            </a:lvl8pPr>
            <a:lvl9pPr marL="4114800" lvl="8" indent="-276860" algn="l">
              <a:lnSpc>
                <a:spcPct val="100000"/>
              </a:lnSpc>
              <a:spcBef>
                <a:spcPts val="152"/>
              </a:spcBef>
              <a:spcAft>
                <a:spcPts val="0"/>
              </a:spcAft>
              <a:buClr>
                <a:schemeClr val="lt1"/>
              </a:buClr>
              <a:buSzPts val="760"/>
              <a:buFont typeface="Arial"/>
              <a:buChar char="»"/>
              <a:defRPr sz="760"/>
            </a:lvl9pPr>
          </a:lstStyle>
          <a:p>
            <a:endParaRPr/>
          </a:p>
        </p:txBody>
      </p:sp>
      <p:sp>
        <p:nvSpPr>
          <p:cNvPr id="45" name="Google Shape;45;p11"/>
          <p:cNvSpPr txBox="1">
            <a:spLocks noGrp="1"/>
          </p:cNvSpPr>
          <p:nvPr>
            <p:ph type="body" idx="2"/>
          </p:nvPr>
        </p:nvSpPr>
        <p:spPr>
          <a:xfrm>
            <a:off x="6580208" y="1600200"/>
            <a:ext cx="5434315"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60" algn="l">
              <a:lnSpc>
                <a:spcPct val="100000"/>
              </a:lnSpc>
              <a:spcBef>
                <a:spcPts val="152"/>
              </a:spcBef>
              <a:spcAft>
                <a:spcPts val="0"/>
              </a:spcAft>
              <a:buClr>
                <a:schemeClr val="lt1"/>
              </a:buClr>
              <a:buSzPts val="760"/>
              <a:buFont typeface="Arial"/>
              <a:buChar char="»"/>
              <a:defRPr sz="760"/>
            </a:lvl8pPr>
            <a:lvl9pPr marL="4114800" lvl="8" indent="-276860" algn="l">
              <a:lnSpc>
                <a:spcPct val="100000"/>
              </a:lnSpc>
              <a:spcBef>
                <a:spcPts val="152"/>
              </a:spcBef>
              <a:spcAft>
                <a:spcPts val="0"/>
              </a:spcAft>
              <a:buClr>
                <a:schemeClr val="lt1"/>
              </a:buClr>
              <a:buSzPts val="760"/>
              <a:buFont typeface="Arial"/>
              <a:buChar char="»"/>
              <a:defRPr sz="760"/>
            </a:lvl9pPr>
          </a:lstStyle>
          <a:p>
            <a:endParaRPr/>
          </a:p>
        </p:txBody>
      </p:sp>
      <p:sp>
        <p:nvSpPr>
          <p:cNvPr id="46" name="Google Shape;46;p1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47" name="Google Shape;47;p1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48" name="Google Shape;48;p1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23606949"/>
      </p:ext>
    </p:extLst>
  </p:cSld>
  <p:clrMapOvr>
    <a:masterClrMapping/>
  </p:clrMapOvr>
  <p:transition>
    <p:fade thruBlk="1"/>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2"/>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52" name="Google Shape;52;p12"/>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3" algn="l">
              <a:lnSpc>
                <a:spcPct val="100000"/>
              </a:lnSpc>
              <a:spcBef>
                <a:spcPts val="135"/>
              </a:spcBef>
              <a:spcAft>
                <a:spcPts val="0"/>
              </a:spcAft>
              <a:buClr>
                <a:schemeClr val="lt1"/>
              </a:buClr>
              <a:buSzPts val="675"/>
              <a:buFont typeface="Arial"/>
              <a:buChar char="»"/>
              <a:defRPr sz="675"/>
            </a:lvl6pPr>
            <a:lvl7pPr marL="3200400" lvl="6" indent="-271463" algn="l">
              <a:lnSpc>
                <a:spcPct val="100000"/>
              </a:lnSpc>
              <a:spcBef>
                <a:spcPts val="135"/>
              </a:spcBef>
              <a:spcAft>
                <a:spcPts val="0"/>
              </a:spcAft>
              <a:buClr>
                <a:schemeClr val="lt1"/>
              </a:buClr>
              <a:buSzPts val="675"/>
              <a:buFont typeface="Arial"/>
              <a:buChar char="»"/>
              <a:defRPr sz="675"/>
            </a:lvl7pPr>
            <a:lvl8pPr marL="3657600" lvl="7" indent="-271463" algn="l">
              <a:lnSpc>
                <a:spcPct val="100000"/>
              </a:lnSpc>
              <a:spcBef>
                <a:spcPts val="135"/>
              </a:spcBef>
              <a:spcAft>
                <a:spcPts val="0"/>
              </a:spcAft>
              <a:buClr>
                <a:schemeClr val="lt1"/>
              </a:buClr>
              <a:buSzPts val="675"/>
              <a:buFont typeface="Arial"/>
              <a:buChar char="»"/>
              <a:defRPr sz="675"/>
            </a:lvl8pPr>
            <a:lvl9pPr marL="4114800" lvl="8" indent="-271463" algn="l">
              <a:lnSpc>
                <a:spcPct val="100000"/>
              </a:lnSpc>
              <a:spcBef>
                <a:spcPts val="135"/>
              </a:spcBef>
              <a:spcAft>
                <a:spcPts val="0"/>
              </a:spcAft>
              <a:buClr>
                <a:schemeClr val="lt1"/>
              </a:buClr>
              <a:buSzPts val="675"/>
              <a:buFont typeface="Arial"/>
              <a:buChar char="»"/>
              <a:defRPr sz="675"/>
            </a:lvl9pPr>
          </a:lstStyle>
          <a:p>
            <a:endParaRPr/>
          </a:p>
        </p:txBody>
      </p:sp>
      <p:sp>
        <p:nvSpPr>
          <p:cNvPr id="53" name="Google Shape;53;p12"/>
          <p:cNvSpPr txBox="1">
            <a:spLocks noGrp="1"/>
          </p:cNvSpPr>
          <p:nvPr>
            <p:ph type="body" idx="3"/>
          </p:nvPr>
        </p:nvSpPr>
        <p:spPr>
          <a:xfrm>
            <a:off x="6193372"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54" name="Google Shape;54;p12"/>
          <p:cNvSpPr txBox="1">
            <a:spLocks noGrp="1"/>
          </p:cNvSpPr>
          <p:nvPr>
            <p:ph type="body" idx="4"/>
          </p:nvPr>
        </p:nvSpPr>
        <p:spPr>
          <a:xfrm>
            <a:off x="6193372" y="2174875"/>
            <a:ext cx="5389033"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3" algn="l">
              <a:lnSpc>
                <a:spcPct val="100000"/>
              </a:lnSpc>
              <a:spcBef>
                <a:spcPts val="135"/>
              </a:spcBef>
              <a:spcAft>
                <a:spcPts val="0"/>
              </a:spcAft>
              <a:buClr>
                <a:schemeClr val="lt1"/>
              </a:buClr>
              <a:buSzPts val="675"/>
              <a:buFont typeface="Arial"/>
              <a:buChar char="»"/>
              <a:defRPr sz="675"/>
            </a:lvl6pPr>
            <a:lvl7pPr marL="3200400" lvl="6" indent="-271463" algn="l">
              <a:lnSpc>
                <a:spcPct val="100000"/>
              </a:lnSpc>
              <a:spcBef>
                <a:spcPts val="135"/>
              </a:spcBef>
              <a:spcAft>
                <a:spcPts val="0"/>
              </a:spcAft>
              <a:buClr>
                <a:schemeClr val="lt1"/>
              </a:buClr>
              <a:buSzPts val="675"/>
              <a:buFont typeface="Arial"/>
              <a:buChar char="»"/>
              <a:defRPr sz="675"/>
            </a:lvl7pPr>
            <a:lvl8pPr marL="3657600" lvl="7" indent="-271463" algn="l">
              <a:lnSpc>
                <a:spcPct val="100000"/>
              </a:lnSpc>
              <a:spcBef>
                <a:spcPts val="135"/>
              </a:spcBef>
              <a:spcAft>
                <a:spcPts val="0"/>
              </a:spcAft>
              <a:buClr>
                <a:schemeClr val="lt1"/>
              </a:buClr>
              <a:buSzPts val="675"/>
              <a:buFont typeface="Arial"/>
              <a:buChar char="»"/>
              <a:defRPr sz="675"/>
            </a:lvl8pPr>
            <a:lvl9pPr marL="4114800" lvl="8" indent="-271463" algn="l">
              <a:lnSpc>
                <a:spcPct val="100000"/>
              </a:lnSpc>
              <a:spcBef>
                <a:spcPts val="135"/>
              </a:spcBef>
              <a:spcAft>
                <a:spcPts val="0"/>
              </a:spcAft>
              <a:buClr>
                <a:schemeClr val="lt1"/>
              </a:buClr>
              <a:buSzPts val="675"/>
              <a:buFont typeface="Arial"/>
              <a:buChar char="»"/>
              <a:defRPr sz="675"/>
            </a:lvl9pPr>
          </a:lstStyle>
          <a:p>
            <a:endParaRPr/>
          </a:p>
        </p:txBody>
      </p:sp>
      <p:sp>
        <p:nvSpPr>
          <p:cNvPr id="55" name="Google Shape;55;p1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56" name="Google Shape;56;p1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57" name="Google Shape;57;p1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937651023"/>
      </p:ext>
    </p:extLst>
  </p:cSld>
  <p:clrMapOvr>
    <a:masterClrMapping/>
  </p:clrMapOvr>
  <p:transition>
    <p:fade thruBlk="1"/>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61" name="Google Shape;61;p13"/>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62" name="Google Shape;62;p13"/>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87820691"/>
      </p:ext>
    </p:extLst>
  </p:cSld>
  <p:clrMapOvr>
    <a:masterClrMapping/>
  </p:clrMapOvr>
  <p:transition>
    <p:fade thruBlk="1"/>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609603" y="273050"/>
            <a:ext cx="4011084"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4"/>
          <p:cNvSpPr txBox="1">
            <a:spLocks noGrp="1"/>
          </p:cNvSpPr>
          <p:nvPr>
            <p:ph type="body" idx="1"/>
          </p:nvPr>
        </p:nvSpPr>
        <p:spPr>
          <a:xfrm>
            <a:off x="4766733" y="273057"/>
            <a:ext cx="6815667" cy="5853113"/>
          </a:xfrm>
          <a:prstGeom prst="rect">
            <a:avLst/>
          </a:prstGeom>
          <a:noFill/>
          <a:ln>
            <a:noFill/>
          </a:ln>
        </p:spPr>
        <p:txBody>
          <a:bodyPr spcFirstLastPara="1" wrap="square" lIns="91425" tIns="45700" rIns="91425" bIns="45700" anchor="t" anchorCtr="0">
            <a:noAutofit/>
          </a:bodyPr>
          <a:lstStyle>
            <a:lvl1pPr marL="457200" lvl="0" indent="-280035" algn="l">
              <a:lnSpc>
                <a:spcPct val="100000"/>
              </a:lnSpc>
              <a:spcBef>
                <a:spcPts val="270"/>
              </a:spcBef>
              <a:spcAft>
                <a:spcPts val="0"/>
              </a:spcAft>
              <a:buClr>
                <a:schemeClr val="lt1"/>
              </a:buClr>
              <a:buSzPts val="810"/>
              <a:buFont typeface="Helvetica Neue Light"/>
              <a:buChar char="•"/>
              <a:defRPr sz="1350"/>
            </a:lvl1pPr>
            <a:lvl2pPr marL="914400" lvl="1" indent="-273621" algn="l">
              <a:lnSpc>
                <a:spcPct val="100000"/>
              </a:lnSpc>
              <a:spcBef>
                <a:spcPts val="236"/>
              </a:spcBef>
              <a:spcAft>
                <a:spcPts val="0"/>
              </a:spcAft>
              <a:buClr>
                <a:schemeClr val="lt1"/>
              </a:buClr>
              <a:buSzPts val="709"/>
              <a:buFont typeface="Helvetica Neue Light"/>
              <a:buChar char="–"/>
              <a:defRPr sz="1181"/>
            </a:lvl2pPr>
            <a:lvl3pPr marL="1371600" lvl="2" indent="-267208" algn="l">
              <a:lnSpc>
                <a:spcPct val="100000"/>
              </a:lnSpc>
              <a:spcBef>
                <a:spcPts val="203"/>
              </a:spcBef>
              <a:spcAft>
                <a:spcPts val="0"/>
              </a:spcAft>
              <a:buClr>
                <a:schemeClr val="lt1"/>
              </a:buClr>
              <a:buSzPts val="608"/>
              <a:buFont typeface="Helvetica Neue Light"/>
              <a:buChar char="•"/>
              <a:defRPr sz="1013"/>
            </a:lvl3pPr>
            <a:lvl4pPr marL="1828800" lvl="3" indent="-260731" algn="l">
              <a:lnSpc>
                <a:spcPct val="100000"/>
              </a:lnSpc>
              <a:spcBef>
                <a:spcPts val="169"/>
              </a:spcBef>
              <a:spcAft>
                <a:spcPts val="0"/>
              </a:spcAft>
              <a:buClr>
                <a:schemeClr val="lt1"/>
              </a:buClr>
              <a:buSzPts val="506"/>
              <a:buFont typeface="Helvetica Neue Light"/>
              <a:buChar char="–"/>
              <a:defRPr sz="843"/>
            </a:lvl4pPr>
            <a:lvl5pPr marL="2286000" lvl="4" indent="-260731" algn="l">
              <a:lnSpc>
                <a:spcPct val="100000"/>
              </a:lnSpc>
              <a:spcBef>
                <a:spcPts val="169"/>
              </a:spcBef>
              <a:spcAft>
                <a:spcPts val="0"/>
              </a:spcAft>
              <a:buClr>
                <a:schemeClr val="lt1"/>
              </a:buClr>
              <a:buSzPts val="506"/>
              <a:buFont typeface="Helvetica Neue Light"/>
              <a:buChar char="»"/>
              <a:defRPr sz="843"/>
            </a:lvl5pPr>
            <a:lvl6pPr marL="2743200" lvl="5" indent="-282194" algn="l">
              <a:lnSpc>
                <a:spcPct val="100000"/>
              </a:lnSpc>
              <a:spcBef>
                <a:spcPts val="169"/>
              </a:spcBef>
              <a:spcAft>
                <a:spcPts val="0"/>
              </a:spcAft>
              <a:buClr>
                <a:schemeClr val="lt1"/>
              </a:buClr>
              <a:buSzPts val="844"/>
              <a:buFont typeface="Arial"/>
              <a:buChar char="»"/>
              <a:defRPr sz="843"/>
            </a:lvl6pPr>
            <a:lvl7pPr marL="3200400" lvl="6" indent="-282194" algn="l">
              <a:lnSpc>
                <a:spcPct val="100000"/>
              </a:lnSpc>
              <a:spcBef>
                <a:spcPts val="169"/>
              </a:spcBef>
              <a:spcAft>
                <a:spcPts val="0"/>
              </a:spcAft>
              <a:buClr>
                <a:schemeClr val="lt1"/>
              </a:buClr>
              <a:buSzPts val="844"/>
              <a:buFont typeface="Arial"/>
              <a:buChar char="»"/>
              <a:defRPr sz="843"/>
            </a:lvl7pPr>
            <a:lvl8pPr marL="3657600" lvl="7" indent="-282194" algn="l">
              <a:lnSpc>
                <a:spcPct val="100000"/>
              </a:lnSpc>
              <a:spcBef>
                <a:spcPts val="169"/>
              </a:spcBef>
              <a:spcAft>
                <a:spcPts val="0"/>
              </a:spcAft>
              <a:buClr>
                <a:schemeClr val="lt1"/>
              </a:buClr>
              <a:buSzPts val="844"/>
              <a:buFont typeface="Arial"/>
              <a:buChar char="»"/>
              <a:defRPr sz="843"/>
            </a:lvl8pPr>
            <a:lvl9pPr marL="4114800" lvl="8" indent="-282194" algn="l">
              <a:lnSpc>
                <a:spcPct val="100000"/>
              </a:lnSpc>
              <a:spcBef>
                <a:spcPts val="169"/>
              </a:spcBef>
              <a:spcAft>
                <a:spcPts val="0"/>
              </a:spcAft>
              <a:buClr>
                <a:schemeClr val="lt1"/>
              </a:buClr>
              <a:buSzPts val="844"/>
              <a:buFont typeface="Arial"/>
              <a:buChar char="»"/>
              <a:defRPr sz="843"/>
            </a:lvl9pPr>
          </a:lstStyle>
          <a:p>
            <a:endParaRPr/>
          </a:p>
        </p:txBody>
      </p:sp>
      <p:sp>
        <p:nvSpPr>
          <p:cNvPr id="66" name="Google Shape;66;p14"/>
          <p:cNvSpPr txBox="1">
            <a:spLocks noGrp="1"/>
          </p:cNvSpPr>
          <p:nvPr>
            <p:ph type="body" idx="2"/>
          </p:nvPr>
        </p:nvSpPr>
        <p:spPr>
          <a:xfrm>
            <a:off x="609603" y="1435103"/>
            <a:ext cx="4011084"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67" name="Google Shape;67;p14"/>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68" name="Google Shape;68;p14"/>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69" name="Google Shape;69;p14"/>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61346170"/>
      </p:ext>
    </p:extLst>
  </p:cSld>
  <p:clrMapOvr>
    <a:masterClrMapping/>
  </p:clrMapOvr>
  <p:transition>
    <p:fade thruBlk="1"/>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a:spLocks noGrp="1"/>
          </p:cNvSpPr>
          <p:nvPr>
            <p:ph type="pic" idx="2"/>
          </p:nvPr>
        </p:nvSpPr>
        <p:spPr>
          <a:xfrm>
            <a:off x="2389717" y="612775"/>
            <a:ext cx="7315200" cy="4114800"/>
          </a:xfrm>
          <a:prstGeom prst="rect">
            <a:avLst/>
          </a:prstGeom>
          <a:noFill/>
          <a:ln>
            <a:noFill/>
          </a:ln>
        </p:spPr>
      </p:sp>
      <p:sp>
        <p:nvSpPr>
          <p:cNvPr id="73" name="Google Shape;73;p1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74" name="Google Shape;74;p1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75" name="Google Shape;75;p1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76" name="Google Shape;76;p1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74820871"/>
      </p:ext>
    </p:extLst>
  </p:cSld>
  <p:clrMapOvr>
    <a:masterClrMapping/>
  </p:clrMapOvr>
  <p:transition>
    <p:fade thruBlk="1"/>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body" idx="1"/>
          </p:nvPr>
        </p:nvSpPr>
        <p:spPr>
          <a:xfrm rot="5400000">
            <a:off x="3874891" y="-1635457"/>
            <a:ext cx="4724400" cy="11195715"/>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80" name="Google Shape;80;p1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81" name="Google Shape;81;p1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82" name="Google Shape;82;p1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66146029"/>
      </p:ext>
    </p:extLst>
  </p:cSld>
  <p:clrMapOvr>
    <a:masterClrMapping/>
  </p:clrMapOvr>
  <p:transition>
    <p:fade thruBlk="1"/>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rot="5400000">
            <a:off x="7762347" y="1894953"/>
            <a:ext cx="5972175" cy="288713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7"/>
          <p:cNvSpPr txBox="1">
            <a:spLocks noGrp="1"/>
          </p:cNvSpPr>
          <p:nvPr>
            <p:ph type="body" idx="1"/>
          </p:nvPr>
        </p:nvSpPr>
        <p:spPr>
          <a:xfrm rot="5400000">
            <a:off x="1884367" y="-892697"/>
            <a:ext cx="5972175" cy="8462433"/>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86" name="Google Shape;86;p1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87" name="Google Shape;87;p1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88" name="Google Shape;88;p1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422182297"/>
      </p:ext>
    </p:extLst>
  </p:cSld>
  <p:clrMapOvr>
    <a:masterClrMapping/>
  </p:clrMapOvr>
  <p:transition>
    <p:fade thruBlk="1"/>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Chart and Text" type="chartAndTx">
  <p:cSld name="Title, Chart and Text">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8"/>
          <p:cNvSpPr>
            <a:spLocks noGrp="1"/>
          </p:cNvSpPr>
          <p:nvPr>
            <p:ph type="chart" idx="2"/>
          </p:nvPr>
        </p:nvSpPr>
        <p:spPr>
          <a:xfrm>
            <a:off x="639237"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92" name="Google Shape;92;p18"/>
          <p:cNvSpPr txBox="1">
            <a:spLocks noGrp="1"/>
          </p:cNvSpPr>
          <p:nvPr>
            <p:ph type="body" idx="1"/>
          </p:nvPr>
        </p:nvSpPr>
        <p:spPr>
          <a:xfrm>
            <a:off x="6197601" y="1600200"/>
            <a:ext cx="5521767"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3" name="Google Shape;93;p1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94" name="Google Shape;94;p1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95" name="Google Shape;95;p1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59277082"/>
      </p:ext>
    </p:extLst>
  </p:cSld>
  <p:clrMapOvr>
    <a:masterClrMapping/>
  </p:clrMapOvr>
  <p:transition>
    <p:fade thruBlk="1"/>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Text and Chart" type="txAndChart">
  <p:cSld name="Title, Text and Chart">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9"/>
          <p:cNvSpPr txBox="1">
            <a:spLocks noGrp="1"/>
          </p:cNvSpPr>
          <p:nvPr>
            <p:ph type="body" idx="1"/>
          </p:nvPr>
        </p:nvSpPr>
        <p:spPr>
          <a:xfrm>
            <a:off x="639237" y="1600200"/>
            <a:ext cx="5854160"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99" name="Google Shape;99;p19"/>
          <p:cNvSpPr>
            <a:spLocks noGrp="1"/>
          </p:cNvSpPr>
          <p:nvPr>
            <p:ph type="chart" idx="2"/>
          </p:nvPr>
        </p:nvSpPr>
        <p:spPr>
          <a:xfrm>
            <a:off x="6713316"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00" name="Google Shape;100;p1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01" name="Google Shape;101;p1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02" name="Google Shape;102;p1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85197186"/>
      </p:ext>
    </p:extLst>
  </p:cSld>
  <p:clrMapOvr>
    <a:masterClrMapping/>
  </p:clrMapOvr>
  <p:transition>
    <p:fade thruBlk="1"/>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0"/>
          <p:cNvSpPr txBox="1">
            <a:spLocks noGrp="1"/>
          </p:cNvSpPr>
          <p:nvPr>
            <p:ph type="body" idx="1"/>
          </p:nvPr>
        </p:nvSpPr>
        <p:spPr>
          <a:xfrm>
            <a:off x="639237" y="1600200"/>
            <a:ext cx="5784712"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06" name="Google Shape;106;p20"/>
          <p:cNvSpPr txBox="1">
            <a:spLocks noGrp="1"/>
          </p:cNvSpPr>
          <p:nvPr>
            <p:ph type="body" idx="2"/>
          </p:nvPr>
        </p:nvSpPr>
        <p:spPr>
          <a:xfrm>
            <a:off x="6641996" y="1600200"/>
            <a:ext cx="5355163"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07" name="Google Shape;107;p20"/>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08" name="Google Shape;108;p20"/>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09" name="Google Shape;109;p20"/>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63507357"/>
      </p:ext>
    </p:extLst>
  </p:cSld>
  <p:clrMapOvr>
    <a:masterClrMapping/>
  </p:clrMapOvr>
  <p:transition>
    <p:fade thruBlk="1"/>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Title, Content, and 2 Content">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1"/>
          <p:cNvSpPr txBox="1">
            <a:spLocks noGrp="1"/>
          </p:cNvSpPr>
          <p:nvPr>
            <p:ph type="body" idx="1"/>
          </p:nvPr>
        </p:nvSpPr>
        <p:spPr>
          <a:xfrm>
            <a:off x="639237" y="1600200"/>
            <a:ext cx="5703691" cy="4724400"/>
          </a:xfrm>
          <a:prstGeom prst="rect">
            <a:avLst/>
          </a:prstGeom>
          <a:noFill/>
          <a:ln>
            <a:noFill/>
          </a:ln>
        </p:spPr>
        <p:txBody>
          <a:bodyPr spcFirstLastPara="1" wrap="square" lIns="91425" tIns="45700" rIns="91425" bIns="45700" anchor="t" anchorCtr="0">
            <a:noAutofit/>
          </a:bodyPr>
          <a:lstStyle>
            <a:lvl1pPr marL="457200" lvl="0" indent="-305753" algn="l">
              <a:lnSpc>
                <a:spcPct val="100000"/>
              </a:lnSpc>
              <a:spcBef>
                <a:spcPts val="405"/>
              </a:spcBef>
              <a:spcAft>
                <a:spcPts val="0"/>
              </a:spcAft>
              <a:buClr>
                <a:schemeClr val="lt1"/>
              </a:buClr>
              <a:buSzPts val="1215"/>
              <a:buFont typeface="Helvetica Neue Light"/>
              <a:buChar char="•"/>
              <a:defRPr sz="2025"/>
            </a:lvl1pPr>
            <a:lvl2pPr marL="914400" lvl="1" indent="-305753" algn="l">
              <a:lnSpc>
                <a:spcPct val="100000"/>
              </a:lnSpc>
              <a:spcBef>
                <a:spcPts val="405"/>
              </a:spcBef>
              <a:spcAft>
                <a:spcPts val="0"/>
              </a:spcAft>
              <a:buClr>
                <a:schemeClr val="lt1"/>
              </a:buClr>
              <a:buSzPts val="1215"/>
              <a:buFont typeface="Helvetica Neue Light"/>
              <a:buChar char="–"/>
              <a:defRPr sz="2025"/>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88607" algn="l">
              <a:lnSpc>
                <a:spcPct val="100000"/>
              </a:lnSpc>
              <a:spcBef>
                <a:spcPts val="315"/>
              </a:spcBef>
              <a:spcAft>
                <a:spcPts val="0"/>
              </a:spcAft>
              <a:buClr>
                <a:schemeClr val="lt1"/>
              </a:buClr>
              <a:buSzPts val="945"/>
              <a:buFont typeface="Helvetica Neue Light"/>
              <a:buChar char="–"/>
              <a:defRPr sz="1575"/>
            </a:lvl4pPr>
            <a:lvl5pPr marL="2286000" lvl="4" indent="-288608" algn="l">
              <a:lnSpc>
                <a:spcPct val="100000"/>
              </a:lnSpc>
              <a:spcBef>
                <a:spcPts val="315"/>
              </a:spcBef>
              <a:spcAft>
                <a:spcPts val="0"/>
              </a:spcAft>
              <a:buClr>
                <a:schemeClr val="lt1"/>
              </a:buClr>
              <a:buSzPts val="945"/>
              <a:buFont typeface="Helvetica Neue Light"/>
              <a:buChar char="»"/>
              <a:defRPr sz="1575"/>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3" name="Google Shape;113;p21"/>
          <p:cNvSpPr txBox="1">
            <a:spLocks noGrp="1"/>
          </p:cNvSpPr>
          <p:nvPr>
            <p:ph type="body" idx="2"/>
          </p:nvPr>
        </p:nvSpPr>
        <p:spPr>
          <a:xfrm>
            <a:off x="6585995" y="16002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4" name="Google Shape;114;p21"/>
          <p:cNvSpPr txBox="1">
            <a:spLocks noGrp="1"/>
          </p:cNvSpPr>
          <p:nvPr>
            <p:ph type="body" idx="3"/>
          </p:nvPr>
        </p:nvSpPr>
        <p:spPr>
          <a:xfrm>
            <a:off x="6585995" y="40386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15" name="Google Shape;115;p2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16" name="Google Shape;116;p2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17" name="Google Shape;117;p2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5904303"/>
      </p:ext>
    </p:extLst>
  </p:cSld>
  <p:clrMapOvr>
    <a:masterClrMapping/>
  </p:clrMapOvr>
  <p:transition>
    <p:fade thruBlk="1"/>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4 Content" type="fourObj">
  <p:cSld name="Title and 4 Content">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2"/>
          <p:cNvSpPr txBox="1">
            <a:spLocks noGrp="1"/>
          </p:cNvSpPr>
          <p:nvPr>
            <p:ph type="body" idx="1"/>
          </p:nvPr>
        </p:nvSpPr>
        <p:spPr>
          <a:xfrm>
            <a:off x="639237" y="16002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1" name="Google Shape;121;p22"/>
          <p:cNvSpPr txBox="1">
            <a:spLocks noGrp="1"/>
          </p:cNvSpPr>
          <p:nvPr>
            <p:ph type="body" idx="2"/>
          </p:nvPr>
        </p:nvSpPr>
        <p:spPr>
          <a:xfrm>
            <a:off x="6197600" y="16002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2" name="Google Shape;122;p22"/>
          <p:cNvSpPr txBox="1">
            <a:spLocks noGrp="1"/>
          </p:cNvSpPr>
          <p:nvPr>
            <p:ph type="body" idx="3"/>
          </p:nvPr>
        </p:nvSpPr>
        <p:spPr>
          <a:xfrm>
            <a:off x="639237" y="40386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3" name="Google Shape;123;p22"/>
          <p:cNvSpPr txBox="1">
            <a:spLocks noGrp="1"/>
          </p:cNvSpPr>
          <p:nvPr>
            <p:ph type="body" idx="4"/>
          </p:nvPr>
        </p:nvSpPr>
        <p:spPr>
          <a:xfrm>
            <a:off x="6197600" y="40386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24" name="Google Shape;124;p2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25" name="Google Shape;125;p2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26" name="Google Shape;126;p2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00696002"/>
      </p:ext>
    </p:extLst>
  </p:cSld>
  <p:clrMapOvr>
    <a:masterClrMapping/>
  </p:clrMapOvr>
  <p:transition>
    <p:fade thruBlk="1"/>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Word" type="tx">
  <p:cSld name="Word">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514356" y="2281244"/>
            <a:ext cx="11180233" cy="11160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9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3"/>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30" name="Google Shape;130;p23"/>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31" name="Google Shape;131;p23"/>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947813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Main">
  <p:cSld name="Main">
    <p:spTree>
      <p:nvGrpSpPr>
        <p:cNvPr id="1" name="Shape 132"/>
        <p:cNvGrpSpPr/>
        <p:nvPr/>
      </p:nvGrpSpPr>
      <p:grpSpPr>
        <a:xfrm>
          <a:off x="0" y="0"/>
          <a:ext cx="0" cy="0"/>
          <a:chOff x="0" y="0"/>
          <a:chExt cx="0" cy="0"/>
        </a:xfrm>
      </p:grpSpPr>
      <p:sp>
        <p:nvSpPr>
          <p:cNvPr id="133" name="Google Shape;133;p24"/>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24"/>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65621" algn="l">
              <a:lnSpc>
                <a:spcPct val="100000"/>
              </a:lnSpc>
              <a:spcBef>
                <a:spcPts val="205"/>
              </a:spcBef>
              <a:spcAft>
                <a:spcPts val="0"/>
              </a:spcAft>
              <a:buClr>
                <a:schemeClr val="lt1"/>
              </a:buClr>
              <a:buSzPts val="583"/>
              <a:buFont typeface="Helvetica Neue Light"/>
              <a:buChar char="–"/>
              <a:defRPr sz="971"/>
            </a:lvl2pPr>
            <a:lvl3pPr marL="1371600" lvl="2" indent="-262382" algn="l">
              <a:lnSpc>
                <a:spcPct val="100000"/>
              </a:lnSpc>
              <a:spcBef>
                <a:spcPts val="170"/>
              </a:spcBef>
              <a:spcAft>
                <a:spcPts val="0"/>
              </a:spcAft>
              <a:buClr>
                <a:schemeClr val="lt1"/>
              </a:buClr>
              <a:buSzPts val="532"/>
              <a:buFont typeface="Helvetica Neue Light"/>
              <a:buChar char="•"/>
              <a:defRPr sz="885"/>
            </a:lvl3pPr>
            <a:lvl4pPr marL="1828800" lvl="3" indent="-255905" algn="l">
              <a:lnSpc>
                <a:spcPct val="100000"/>
              </a:lnSpc>
              <a:spcBef>
                <a:spcPts val="137"/>
              </a:spcBef>
              <a:spcAft>
                <a:spcPts val="0"/>
              </a:spcAft>
              <a:buClr>
                <a:schemeClr val="lt1"/>
              </a:buClr>
              <a:buSzPts val="430"/>
              <a:buFont typeface="Helvetica Neue Light"/>
              <a:buChar char="–"/>
              <a:defRPr sz="717"/>
            </a:lvl4pPr>
            <a:lvl5pPr marL="2286000" lvl="4" indent="-255905" algn="l">
              <a:lnSpc>
                <a:spcPct val="100000"/>
              </a:lnSpc>
              <a:spcBef>
                <a:spcPts val="137"/>
              </a:spcBef>
              <a:spcAft>
                <a:spcPts val="0"/>
              </a:spcAft>
              <a:buClr>
                <a:schemeClr val="lt1"/>
              </a:buClr>
              <a:buSzPts val="430"/>
              <a:buFont typeface="Helvetica Neue Light"/>
              <a:buChar char="»"/>
              <a:defRPr sz="717"/>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35" name="Google Shape;135;p24"/>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36" name="Google Shape;136;p24"/>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37" name="Google Shape;137;p24"/>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230222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3_Title + subtitle + bullets">
  <p:cSld name="3_Title + subtitle + bullets">
    <p:spTree>
      <p:nvGrpSpPr>
        <p:cNvPr id="1" name="Shape 138"/>
        <p:cNvGrpSpPr/>
        <p:nvPr/>
      </p:nvGrpSpPr>
      <p:grpSpPr>
        <a:xfrm>
          <a:off x="0" y="0"/>
          <a:ext cx="0" cy="0"/>
          <a:chOff x="0" y="0"/>
          <a:chExt cx="0" cy="0"/>
        </a:xfrm>
      </p:grpSpPr>
      <p:sp>
        <p:nvSpPr>
          <p:cNvPr id="139" name="Google Shape;139;p25"/>
          <p:cNvSpPr txBox="1">
            <a:spLocks noGrp="1"/>
          </p:cNvSpPr>
          <p:nvPr>
            <p:ph type="body" idx="1"/>
          </p:nvPr>
        </p:nvSpPr>
        <p:spPr>
          <a:xfrm>
            <a:off x="448736" y="1425584"/>
            <a:ext cx="11277101" cy="4881563"/>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rgbClr val="767676"/>
              </a:buClr>
              <a:buSzPts val="2160"/>
              <a:buFont typeface="Arial"/>
              <a:buChar char="•"/>
              <a:defRPr>
                <a:solidFill>
                  <a:srgbClr val="767676"/>
                </a:solidFill>
                <a:latin typeface="Arial"/>
                <a:ea typeface="Arial"/>
                <a:cs typeface="Arial"/>
                <a:sym typeface="Arial"/>
              </a:defRPr>
            </a:lvl1pPr>
            <a:lvl2pPr marL="914400" lvl="1" indent="-350520" algn="l">
              <a:lnSpc>
                <a:spcPct val="100000"/>
              </a:lnSpc>
              <a:spcBef>
                <a:spcPts val="640"/>
              </a:spcBef>
              <a:spcAft>
                <a:spcPts val="0"/>
              </a:spcAft>
              <a:buClr>
                <a:srgbClr val="767676"/>
              </a:buClr>
              <a:buSzPts val="1920"/>
              <a:buFont typeface="Arial"/>
              <a:buChar char="–"/>
              <a:defRPr>
                <a:solidFill>
                  <a:srgbClr val="767676"/>
                </a:solidFill>
                <a:latin typeface="Arial"/>
                <a:ea typeface="Arial"/>
                <a:cs typeface="Arial"/>
                <a:sym typeface="Arial"/>
              </a:defRPr>
            </a:lvl2pPr>
            <a:lvl3pPr marL="1371600" lvl="2" indent="-335280" algn="l">
              <a:lnSpc>
                <a:spcPct val="100000"/>
              </a:lnSpc>
              <a:spcBef>
                <a:spcPts val="560"/>
              </a:spcBef>
              <a:spcAft>
                <a:spcPts val="0"/>
              </a:spcAft>
              <a:buClr>
                <a:srgbClr val="767676"/>
              </a:buClr>
              <a:buSzPts val="1680"/>
              <a:buFont typeface="Arial"/>
              <a:buChar char="•"/>
              <a:defRPr>
                <a:solidFill>
                  <a:srgbClr val="767676"/>
                </a:solidFill>
                <a:latin typeface="Arial"/>
                <a:ea typeface="Arial"/>
                <a:cs typeface="Arial"/>
                <a:sym typeface="Arial"/>
              </a:defRPr>
            </a:lvl3pPr>
            <a:lvl4pPr marL="1828800" lvl="3" indent="-327660" algn="l">
              <a:lnSpc>
                <a:spcPct val="100000"/>
              </a:lnSpc>
              <a:spcBef>
                <a:spcPts val="520"/>
              </a:spcBef>
              <a:spcAft>
                <a:spcPts val="0"/>
              </a:spcAft>
              <a:buClr>
                <a:srgbClr val="767676"/>
              </a:buClr>
              <a:buSzPts val="1560"/>
              <a:buFont typeface="Arial"/>
              <a:buChar char="–"/>
              <a:defRPr>
                <a:solidFill>
                  <a:srgbClr val="767676"/>
                </a:solidFill>
                <a:latin typeface="Arial"/>
                <a:ea typeface="Arial"/>
                <a:cs typeface="Arial"/>
                <a:sym typeface="Arial"/>
              </a:defRPr>
            </a:lvl4pPr>
            <a:lvl5pPr marL="2286000" lvl="4" indent="-320040" algn="l">
              <a:lnSpc>
                <a:spcPct val="100000"/>
              </a:lnSpc>
              <a:spcBef>
                <a:spcPts val="480"/>
              </a:spcBef>
              <a:spcAft>
                <a:spcPts val="0"/>
              </a:spcAft>
              <a:buClr>
                <a:srgbClr val="767676"/>
              </a:buClr>
              <a:buSzPts val="1440"/>
              <a:buFont typeface="Arial"/>
              <a:buChar char="»"/>
              <a:defRPr>
                <a:solidFill>
                  <a:srgbClr val="767676"/>
                </a:solidFill>
                <a:latin typeface="Arial"/>
                <a:ea typeface="Arial"/>
                <a:cs typeface="Arial"/>
                <a:sym typeface="Aria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40" name="Google Shape;140;p25"/>
          <p:cNvSpPr txBox="1">
            <a:spLocks noGrp="1"/>
          </p:cNvSpPr>
          <p:nvPr>
            <p:ph type="body" idx="2"/>
          </p:nvPr>
        </p:nvSpPr>
        <p:spPr>
          <a:xfrm>
            <a:off x="3180499" y="186136"/>
            <a:ext cx="8813800" cy="6096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270"/>
              </a:spcBef>
              <a:spcAft>
                <a:spcPts val="0"/>
              </a:spcAft>
              <a:buClr>
                <a:srgbClr val="6D321F"/>
              </a:buClr>
              <a:buSzPts val="810"/>
              <a:buFont typeface="Arial"/>
              <a:buNone/>
              <a:defRPr sz="1350">
                <a:solidFill>
                  <a:srgbClr val="6D321F"/>
                </a:solidFill>
                <a:latin typeface="Arial"/>
                <a:ea typeface="Arial"/>
                <a:cs typeface="Arial"/>
                <a:sym typeface="Arial"/>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41" name="Google Shape;141;p25"/>
          <p:cNvSpPr txBox="1">
            <a:spLocks noGrp="1"/>
          </p:cNvSpPr>
          <p:nvPr>
            <p:ph type="title"/>
          </p:nvPr>
        </p:nvSpPr>
        <p:spPr>
          <a:xfrm>
            <a:off x="152400" y="-27296"/>
            <a:ext cx="11275325"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770" b="0">
                <a:solidFill>
                  <a:srgbClr val="767676"/>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5"/>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43" name="Google Shape;143;p25"/>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44" name="Google Shape;144;p25"/>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0719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5"/>
        <p:cNvGrpSpPr/>
        <p:nvPr/>
      </p:nvGrpSpPr>
      <p:grpSpPr>
        <a:xfrm>
          <a:off x="0" y="0"/>
          <a:ext cx="0" cy="0"/>
          <a:chOff x="0" y="0"/>
          <a:chExt cx="0" cy="0"/>
        </a:xfrm>
      </p:grpSpPr>
      <p:sp>
        <p:nvSpPr>
          <p:cNvPr id="146" name="Google Shape;146;p26"/>
          <p:cNvSpPr txBox="1">
            <a:spLocks noGrp="1"/>
          </p:cNvSpPr>
          <p:nvPr>
            <p:ph type="ctrTitle"/>
          </p:nvPr>
        </p:nvSpPr>
        <p:spPr>
          <a:xfrm>
            <a:off x="342900" y="1065221"/>
            <a:ext cx="3886200" cy="73501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26"/>
          <p:cNvSpPr txBox="1">
            <a:spLocks noGrp="1"/>
          </p:cNvSpPr>
          <p:nvPr>
            <p:ph type="subTitle" idx="1"/>
          </p:nvPr>
        </p:nvSpPr>
        <p:spPr>
          <a:xfrm>
            <a:off x="685800" y="1943100"/>
            <a:ext cx="3200400" cy="8763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20"/>
              </a:spcBef>
              <a:spcAft>
                <a:spcPts val="0"/>
              </a:spcAft>
              <a:buClr>
                <a:schemeClr val="lt1"/>
              </a:buClr>
              <a:buSzPts val="2160"/>
              <a:buFont typeface="Helvetica Neue Light"/>
              <a:buNone/>
              <a:defRPr>
                <a:solidFill>
                  <a:schemeClr val="lt1"/>
                </a:solidFill>
              </a:defRPr>
            </a:lvl1pPr>
            <a:lvl2pPr lvl="1" algn="ctr">
              <a:lnSpc>
                <a:spcPct val="100000"/>
              </a:lnSpc>
              <a:spcBef>
                <a:spcPts val="640"/>
              </a:spcBef>
              <a:spcAft>
                <a:spcPts val="0"/>
              </a:spcAft>
              <a:buClr>
                <a:schemeClr val="lt1"/>
              </a:buClr>
              <a:buSzPts val="1920"/>
              <a:buFont typeface="Helvetica Neue Light"/>
              <a:buNone/>
              <a:defRPr>
                <a:solidFill>
                  <a:schemeClr val="lt1"/>
                </a:solidFill>
              </a:defRPr>
            </a:lvl2pPr>
            <a:lvl3pPr lvl="2" algn="ctr">
              <a:lnSpc>
                <a:spcPct val="100000"/>
              </a:lnSpc>
              <a:spcBef>
                <a:spcPts val="560"/>
              </a:spcBef>
              <a:spcAft>
                <a:spcPts val="0"/>
              </a:spcAft>
              <a:buClr>
                <a:schemeClr val="lt1"/>
              </a:buClr>
              <a:buSzPts val="1680"/>
              <a:buFont typeface="Helvetica Neue Light"/>
              <a:buNone/>
              <a:defRPr>
                <a:solidFill>
                  <a:schemeClr val="lt1"/>
                </a:solidFill>
              </a:defRPr>
            </a:lvl3pPr>
            <a:lvl4pPr lvl="3" algn="ctr">
              <a:lnSpc>
                <a:spcPct val="100000"/>
              </a:lnSpc>
              <a:spcBef>
                <a:spcPts val="520"/>
              </a:spcBef>
              <a:spcAft>
                <a:spcPts val="0"/>
              </a:spcAft>
              <a:buClr>
                <a:schemeClr val="lt1"/>
              </a:buClr>
              <a:buSzPts val="1560"/>
              <a:buFont typeface="Helvetica Neue Light"/>
              <a:buNone/>
              <a:defRPr>
                <a:solidFill>
                  <a:schemeClr val="lt1"/>
                </a:solidFill>
              </a:defRPr>
            </a:lvl4pPr>
            <a:lvl5pPr lvl="4" algn="ctr">
              <a:lnSpc>
                <a:spcPct val="100000"/>
              </a:lnSpc>
              <a:spcBef>
                <a:spcPts val="480"/>
              </a:spcBef>
              <a:spcAft>
                <a:spcPts val="0"/>
              </a:spcAft>
              <a:buClr>
                <a:schemeClr val="lt1"/>
              </a:buClr>
              <a:buSzPts val="1440"/>
              <a:buFont typeface="Helvetica Neue Light"/>
              <a:buNone/>
              <a:defRPr>
                <a:solidFill>
                  <a:schemeClr val="lt1"/>
                </a:solidFill>
              </a:defRPr>
            </a:lvl5pPr>
            <a:lvl6pPr lvl="5" algn="ctr">
              <a:lnSpc>
                <a:spcPct val="100000"/>
              </a:lnSpc>
              <a:spcBef>
                <a:spcPts val="169"/>
              </a:spcBef>
              <a:spcAft>
                <a:spcPts val="0"/>
              </a:spcAft>
              <a:buClr>
                <a:schemeClr val="lt1"/>
              </a:buClr>
              <a:buSzPts val="844"/>
              <a:buFont typeface="Arial"/>
              <a:buNone/>
              <a:defRPr>
                <a:solidFill>
                  <a:schemeClr val="lt1"/>
                </a:solidFill>
              </a:defRPr>
            </a:lvl6pPr>
            <a:lvl7pPr lvl="6" algn="ctr">
              <a:lnSpc>
                <a:spcPct val="100000"/>
              </a:lnSpc>
              <a:spcBef>
                <a:spcPts val="169"/>
              </a:spcBef>
              <a:spcAft>
                <a:spcPts val="0"/>
              </a:spcAft>
              <a:buClr>
                <a:schemeClr val="lt1"/>
              </a:buClr>
              <a:buSzPts val="844"/>
              <a:buFont typeface="Arial"/>
              <a:buNone/>
              <a:defRPr>
                <a:solidFill>
                  <a:schemeClr val="lt1"/>
                </a:solidFill>
              </a:defRPr>
            </a:lvl7pPr>
            <a:lvl8pPr lvl="7" algn="ctr">
              <a:lnSpc>
                <a:spcPct val="100000"/>
              </a:lnSpc>
              <a:spcBef>
                <a:spcPts val="169"/>
              </a:spcBef>
              <a:spcAft>
                <a:spcPts val="0"/>
              </a:spcAft>
              <a:buClr>
                <a:schemeClr val="lt1"/>
              </a:buClr>
              <a:buSzPts val="844"/>
              <a:buFont typeface="Arial"/>
              <a:buNone/>
              <a:defRPr>
                <a:solidFill>
                  <a:schemeClr val="lt1"/>
                </a:solidFill>
              </a:defRPr>
            </a:lvl8pPr>
            <a:lvl9pPr lvl="8" algn="ctr">
              <a:lnSpc>
                <a:spcPct val="100000"/>
              </a:lnSpc>
              <a:spcBef>
                <a:spcPts val="169"/>
              </a:spcBef>
              <a:spcAft>
                <a:spcPts val="0"/>
              </a:spcAft>
              <a:buClr>
                <a:schemeClr val="lt1"/>
              </a:buClr>
              <a:buSzPts val="844"/>
              <a:buFont typeface="Arial"/>
              <a:buNone/>
              <a:defRPr>
                <a:solidFill>
                  <a:schemeClr val="lt1"/>
                </a:solidFill>
              </a:defRPr>
            </a:lvl9pPr>
          </a:lstStyle>
          <a:p>
            <a:endParaRPr/>
          </a:p>
        </p:txBody>
      </p:sp>
      <p:sp>
        <p:nvSpPr>
          <p:cNvPr id="148" name="Google Shape;148;p2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49" name="Google Shape;149;p2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50" name="Google Shape;150;p2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176602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51"/>
        <p:cNvGrpSpPr/>
        <p:nvPr/>
      </p:nvGrpSpPr>
      <p:grpSpPr>
        <a:xfrm>
          <a:off x="0" y="0"/>
          <a:ext cx="0" cy="0"/>
          <a:chOff x="0" y="0"/>
          <a:chExt cx="0" cy="0"/>
        </a:xfrm>
      </p:grpSpPr>
    </p:spTree>
    <p:extLst>
      <p:ext uri="{BB962C8B-B14F-4D97-AF65-F5344CB8AC3E}">
        <p14:creationId xmlns:p14="http://schemas.microsoft.com/office/powerpoint/2010/main" val="24931472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639237"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8"/>
          <p:cNvSpPr txBox="1">
            <a:spLocks noGrp="1"/>
          </p:cNvSpPr>
          <p:nvPr>
            <p:ph type="body" idx="1"/>
          </p:nvPr>
        </p:nvSpPr>
        <p:spPr>
          <a:xfrm>
            <a:off x="639236" y="1600200"/>
            <a:ext cx="535516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5" name="Google Shape;155;p28"/>
          <p:cNvSpPr txBox="1">
            <a:spLocks noGrp="1"/>
          </p:cNvSpPr>
          <p:nvPr>
            <p:ph type="body" idx="2"/>
          </p:nvPr>
        </p:nvSpPr>
        <p:spPr>
          <a:xfrm>
            <a:off x="6197600" y="16002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6" name="Google Shape;156;p28"/>
          <p:cNvSpPr txBox="1">
            <a:spLocks noGrp="1"/>
          </p:cNvSpPr>
          <p:nvPr>
            <p:ph type="body" idx="3"/>
          </p:nvPr>
        </p:nvSpPr>
        <p:spPr>
          <a:xfrm>
            <a:off x="6197600" y="40386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57" name="Google Shape;157;p2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58" name="Google Shape;158;p2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59" name="Google Shape;159;p2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0481603"/>
      </p:ext>
    </p:extLst>
  </p:cSld>
  <p:clrMapOvr>
    <a:masterClrMapping/>
  </p:clrMapOvr>
  <p:transition>
    <p:fade thruBlk="1"/>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itle, Text and Clip Art">
    <p:spTree>
      <p:nvGrpSpPr>
        <p:cNvPr id="1" name="Shape 160"/>
        <p:cNvGrpSpPr/>
        <p:nvPr/>
      </p:nvGrpSpPr>
      <p:grpSpPr>
        <a:xfrm>
          <a:off x="0" y="0"/>
          <a:ext cx="0" cy="0"/>
          <a:chOff x="0" y="0"/>
          <a:chExt cx="0" cy="0"/>
        </a:xfrm>
      </p:grpSpPr>
      <p:sp>
        <p:nvSpPr>
          <p:cNvPr id="161" name="Google Shape;161;p29"/>
          <p:cNvSpPr txBox="1">
            <a:spLocks noGrp="1"/>
          </p:cNvSpPr>
          <p:nvPr>
            <p:ph type="title"/>
          </p:nvPr>
        </p:nvSpPr>
        <p:spPr>
          <a:xfrm>
            <a:off x="639235"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29"/>
          <p:cNvSpPr txBox="1">
            <a:spLocks noGrp="1"/>
          </p:cNvSpPr>
          <p:nvPr>
            <p:ph type="body" idx="1"/>
          </p:nvPr>
        </p:nvSpPr>
        <p:spPr>
          <a:xfrm>
            <a:off x="639234" y="1600200"/>
            <a:ext cx="5820349"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63" name="Google Shape;163;p29"/>
          <p:cNvSpPr>
            <a:spLocks noGrp="1"/>
          </p:cNvSpPr>
          <p:nvPr>
            <p:ph type="clipArt" idx="2"/>
          </p:nvPr>
        </p:nvSpPr>
        <p:spPr>
          <a:xfrm>
            <a:off x="6584285" y="1600200"/>
            <a:ext cx="5355167" cy="4724400"/>
          </a:xfrm>
          <a:prstGeom prst="rect">
            <a:avLst/>
          </a:prstGeom>
          <a:noFill/>
          <a:ln>
            <a:noFill/>
          </a:ln>
        </p:spPr>
      </p:sp>
      <p:sp>
        <p:nvSpPr>
          <p:cNvPr id="164" name="Google Shape;164;p2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65" name="Google Shape;165;p2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66" name="Google Shape;166;p2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39711167"/>
      </p:ext>
    </p:extLst>
  </p:cSld>
  <p:clrMapOvr>
    <a:masterClrMapping/>
  </p:clrMapOvr>
  <p:transition>
    <p:fade thruBlk="1"/>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9"/>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chemeClr val="lt1"/>
              </a:buClr>
              <a:buSzPts val="2160"/>
              <a:buFont typeface="Helvetica Neue Light"/>
              <a:buChar char="•"/>
              <a:defRPr sz="3600"/>
            </a:lvl1pPr>
            <a:lvl2pPr marL="914400" lvl="1" indent="-350520" algn="l">
              <a:lnSpc>
                <a:spcPct val="100000"/>
              </a:lnSpc>
              <a:spcBef>
                <a:spcPts val="640"/>
              </a:spcBef>
              <a:spcAft>
                <a:spcPts val="0"/>
              </a:spcAft>
              <a:buClr>
                <a:schemeClr val="lt1"/>
              </a:buClr>
              <a:buSzPts val="1920"/>
              <a:buFont typeface="Helvetica Neue Light"/>
              <a:buChar char="–"/>
              <a:defRPr sz="3200"/>
            </a:lvl2pPr>
            <a:lvl3pPr marL="1371600" lvl="2" indent="-335280" algn="l">
              <a:lnSpc>
                <a:spcPct val="100000"/>
              </a:lnSpc>
              <a:spcBef>
                <a:spcPts val="560"/>
              </a:spcBef>
              <a:spcAft>
                <a:spcPts val="0"/>
              </a:spcAft>
              <a:buClr>
                <a:schemeClr val="lt1"/>
              </a:buClr>
              <a:buSzPts val="1680"/>
              <a:buFont typeface="Helvetica Neue Light"/>
              <a:buChar char="•"/>
              <a:defRPr sz="2800"/>
            </a:lvl3pPr>
            <a:lvl4pPr marL="1828800" lvl="3" indent="-327660" algn="l">
              <a:lnSpc>
                <a:spcPct val="100000"/>
              </a:lnSpc>
              <a:spcBef>
                <a:spcPts val="520"/>
              </a:spcBef>
              <a:spcAft>
                <a:spcPts val="0"/>
              </a:spcAft>
              <a:buClr>
                <a:schemeClr val="lt1"/>
              </a:buClr>
              <a:buSzPts val="1560"/>
              <a:buFont typeface="Helvetica Neue Light"/>
              <a:buChar char="–"/>
              <a:defRPr sz="2600"/>
            </a:lvl4pPr>
            <a:lvl5pPr marL="2286000" lvl="4" indent="-320040" algn="l">
              <a:lnSpc>
                <a:spcPct val="100000"/>
              </a:lnSpc>
              <a:spcBef>
                <a:spcPts val="480"/>
              </a:spcBef>
              <a:spcAft>
                <a:spcPts val="0"/>
              </a:spcAft>
              <a:buClr>
                <a:schemeClr val="lt1"/>
              </a:buClr>
              <a:buSzPts val="1440"/>
              <a:buFont typeface="Helvetica Neue Light"/>
              <a:buChar char="»"/>
              <a:defRPr sz="240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82" name="Google Shape;182;p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83" name="Google Shape;183;p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84" name="Google Shape;184;p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83576256"/>
      </p:ext>
    </p:extLst>
  </p:cSld>
  <p:clrMapOvr>
    <a:masterClrMapping/>
  </p:clrMapOvr>
  <p:transition>
    <p:fade thruBlk="1"/>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5"/>
        <p:cNvGrpSpPr/>
        <p:nvPr/>
      </p:nvGrpSpPr>
      <p:grpSpPr>
        <a:xfrm>
          <a:off x="0" y="0"/>
          <a:ext cx="0" cy="0"/>
          <a:chOff x="0" y="0"/>
          <a:chExt cx="0" cy="0"/>
        </a:xfrm>
      </p:grpSpPr>
      <p:sp>
        <p:nvSpPr>
          <p:cNvPr id="186" name="Google Shape;186;p30"/>
          <p:cNvSpPr txBox="1">
            <a:spLocks noGrp="1"/>
          </p:cNvSpPr>
          <p:nvPr>
            <p:ph type="dt" idx="10"/>
          </p:nvPr>
        </p:nvSpPr>
        <p:spPr>
          <a:xfrm>
            <a:off x="2932" y="6607236"/>
            <a:ext cx="192746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187" name="Google Shape;187;p30"/>
          <p:cNvSpPr txBox="1">
            <a:spLocks noGrp="1"/>
          </p:cNvSpPr>
          <p:nvPr>
            <p:ph type="ftr" idx="11"/>
          </p:nvPr>
        </p:nvSpPr>
        <p:spPr>
          <a:xfrm>
            <a:off x="1930403" y="6608285"/>
            <a:ext cx="831087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188" name="Google Shape;188;p30"/>
          <p:cNvSpPr txBox="1">
            <a:spLocks noGrp="1"/>
          </p:cNvSpPr>
          <p:nvPr>
            <p:ph type="sldNum" idx="12"/>
          </p:nvPr>
        </p:nvSpPr>
        <p:spPr>
          <a:xfrm>
            <a:off x="10241283" y="6617039"/>
            <a:ext cx="1944863"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17604157"/>
      </p:ext>
    </p:extLst>
  </p:cSld>
  <p:clrMapOvr>
    <a:masterClrMapping/>
  </p:clrMapOvr>
  <p:transition>
    <p:fade thruBlk="1"/>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bg>
      <p:bgPr>
        <a:blipFill rotWithShape="1">
          <a:blip r:embed="rId2">
            <a:alphaModFix/>
          </a:blip>
          <a:tile tx="0" ty="0" sx="100000" sy="100000" flip="none" algn="tl"/>
        </a:blipFill>
        <a:effectLst/>
      </p:bgPr>
    </p:bg>
    <p:spTree>
      <p:nvGrpSpPr>
        <p:cNvPr id="1" name="Shape 189"/>
        <p:cNvGrpSpPr/>
        <p:nvPr/>
      </p:nvGrpSpPr>
      <p:grpSpPr>
        <a:xfrm>
          <a:off x="0" y="0"/>
          <a:ext cx="0" cy="0"/>
          <a:chOff x="0" y="0"/>
          <a:chExt cx="0" cy="0"/>
        </a:xfrm>
      </p:grpSpPr>
      <p:sp>
        <p:nvSpPr>
          <p:cNvPr id="190" name="Google Shape;190;p31"/>
          <p:cNvSpPr/>
          <p:nvPr/>
        </p:nvSpPr>
        <p:spPr>
          <a:xfrm rot="10800000">
            <a:off x="0" y="0"/>
            <a:ext cx="12192000" cy="464008"/>
          </a:xfrm>
          <a:prstGeom prst="rect">
            <a:avLst/>
          </a:prstGeom>
          <a:gradFill>
            <a:gsLst>
              <a:gs pos="0">
                <a:srgbClr val="000000">
                  <a:alpha val="0"/>
                </a:srgbClr>
              </a:gs>
              <a:gs pos="82000">
                <a:srgbClr val="000000">
                  <a:alpha val="0"/>
                </a:srgbClr>
              </a:gs>
              <a:gs pos="100000">
                <a:srgbClr val="000000">
                  <a:alpha val="6667"/>
                </a:srgbClr>
              </a:gs>
            </a:gsLst>
            <a:lin ang="16200000" scaled="0"/>
          </a:gradFill>
          <a:ln>
            <a:noFill/>
          </a:ln>
        </p:spPr>
        <p:txBody>
          <a:bodyPr spcFirstLastPara="1" wrap="square" lIns="38575" tIns="19275" rIns="38575" bIns="19275" anchor="t" anchorCtr="0">
            <a:noAutofit/>
          </a:bodyPr>
          <a:lstStyle/>
          <a:p>
            <a:pPr marL="0" marR="0" lvl="0" indent="0" algn="l" rtl="0">
              <a:lnSpc>
                <a:spcPct val="100000"/>
              </a:lnSpc>
              <a:spcBef>
                <a:spcPts val="0"/>
              </a:spcBef>
              <a:spcAft>
                <a:spcPts val="0"/>
              </a:spcAft>
              <a:buClr>
                <a:schemeClr val="lt1"/>
              </a:buClr>
              <a:buSzPts val="1013"/>
              <a:buFont typeface="Times New Roman"/>
              <a:buNone/>
            </a:pPr>
            <a:endParaRPr sz="1013" b="0" i="0" u="none" strike="noStrike" cap="none">
              <a:solidFill>
                <a:schemeClr val="lt1"/>
              </a:solidFill>
              <a:latin typeface="Times New Roman"/>
              <a:ea typeface="Times New Roman"/>
              <a:cs typeface="Times New Roman"/>
              <a:sym typeface="Times New Roman"/>
            </a:endParaRPr>
          </a:p>
        </p:txBody>
      </p:sp>
      <p:sp>
        <p:nvSpPr>
          <p:cNvPr id="191" name="Google Shape;191;p31"/>
          <p:cNvSpPr txBox="1"/>
          <p:nvPr/>
        </p:nvSpPr>
        <p:spPr>
          <a:xfrm>
            <a:off x="809387" y="3892718"/>
            <a:ext cx="802640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Prof. James A. Landay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Computer Science Department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Stanford University</a:t>
            </a:r>
            <a:endParaRPr sz="1400" b="0" i="0" u="none" strike="noStrike" cap="none">
              <a:solidFill>
                <a:srgbClr val="000000"/>
              </a:solidFill>
              <a:latin typeface="Arial"/>
              <a:ea typeface="Arial"/>
              <a:cs typeface="Arial"/>
              <a:sym typeface="Arial"/>
            </a:endParaRPr>
          </a:p>
        </p:txBody>
      </p:sp>
      <p:sp>
        <p:nvSpPr>
          <p:cNvPr id="192" name="Google Shape;192;p31"/>
          <p:cNvSpPr txBox="1">
            <a:spLocks noGrp="1"/>
          </p:cNvSpPr>
          <p:nvPr>
            <p:ph type="ctrTitle"/>
          </p:nvPr>
        </p:nvSpPr>
        <p:spPr>
          <a:xfrm>
            <a:off x="809387" y="2102662"/>
            <a:ext cx="1076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500">
                <a:solidFill>
                  <a:srgbClr val="5A5A5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31"/>
          <p:cNvSpPr txBox="1"/>
          <p:nvPr/>
        </p:nvSpPr>
        <p:spPr>
          <a:xfrm>
            <a:off x="809387" y="4922798"/>
            <a:ext cx="7978204"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endParaRPr sz="2400" b="0" i="0" u="none" strike="noStrike" cap="none">
              <a:solidFill>
                <a:srgbClr val="6D6D6D"/>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Winter 2022</a:t>
            </a:r>
            <a:endParaRPr sz="1400" b="0" i="0" u="none" strike="noStrike" cap="none">
              <a:solidFill>
                <a:srgbClr val="000000"/>
              </a:solidFill>
              <a:latin typeface="Arial"/>
              <a:ea typeface="Arial"/>
              <a:cs typeface="Arial"/>
              <a:sym typeface="Arial"/>
            </a:endParaRPr>
          </a:p>
        </p:txBody>
      </p:sp>
      <p:sp>
        <p:nvSpPr>
          <p:cNvPr id="194" name="Google Shape;194;p31"/>
          <p:cNvSpPr/>
          <p:nvPr/>
        </p:nvSpPr>
        <p:spPr>
          <a:xfrm>
            <a:off x="11933751" y="-76200"/>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5" name="Google Shape;195;p31"/>
          <p:cNvSpPr/>
          <p:nvPr/>
        </p:nvSpPr>
        <p:spPr>
          <a:xfrm rot="10800000">
            <a:off x="-82551"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6" name="Google Shape;196;p31"/>
          <p:cNvSpPr txBox="1"/>
          <p:nvPr/>
        </p:nvSpPr>
        <p:spPr>
          <a:xfrm>
            <a:off x="168627" y="34740"/>
            <a:ext cx="11400519" cy="40910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6D6D6D"/>
                </a:solidFill>
                <a:latin typeface="Helvetica Neue Light"/>
                <a:ea typeface="Helvetica Neue Light"/>
                <a:cs typeface="Helvetica Neue Light"/>
                <a:sym typeface="Helvetica Neue Light"/>
              </a:rPr>
              <a:t>dt+UX: DESIGN THINKING FOR USER EXPERIENCE DESIGN + PROTOTYPING + EVALUATION</a:t>
            </a:r>
            <a:endParaRPr sz="2000" b="0" i="0" u="none" strike="noStrike" cap="none">
              <a:solidFill>
                <a:srgbClr val="6D6D6D"/>
              </a:solidFill>
              <a:latin typeface="Helvetica Neue Light"/>
              <a:ea typeface="Helvetica Neue Light"/>
              <a:cs typeface="Helvetica Neue Light"/>
              <a:sym typeface="Helvetica Neue Light"/>
            </a:endParaRPr>
          </a:p>
        </p:txBody>
      </p:sp>
      <p:pic>
        <p:nvPicPr>
          <p:cNvPr id="197" name="Google Shape;197;p31" descr="dt+ux.ai"/>
          <p:cNvPicPr preferRelativeResize="0"/>
          <p:nvPr/>
        </p:nvPicPr>
        <p:blipFill rotWithShape="1">
          <a:blip r:embed="rId3">
            <a:alphaModFix/>
          </a:blip>
          <a:srcRect/>
          <a:stretch/>
        </p:blipFill>
        <p:spPr>
          <a:xfrm>
            <a:off x="-121955" y="-316007"/>
            <a:ext cx="1365505" cy="1024128"/>
          </a:xfrm>
          <a:prstGeom prst="rect">
            <a:avLst/>
          </a:prstGeom>
          <a:noFill/>
          <a:ln>
            <a:noFill/>
          </a:ln>
        </p:spPr>
      </p:pic>
      <p:sp>
        <p:nvSpPr>
          <p:cNvPr id="198" name="Google Shape;198;p31"/>
          <p:cNvSpPr/>
          <p:nvPr/>
        </p:nvSpPr>
        <p:spPr>
          <a:xfrm rot="-5400000">
            <a:off x="-93917" y="-64833"/>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9" name="Google Shape;199;p31"/>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43965188"/>
      </p:ext>
    </p:extLst>
  </p:cSld>
  <p:clrMapOvr>
    <a:masterClrMapping/>
  </p:clrMapOvr>
  <p:transition>
    <p:fade thruBlk="1"/>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00"/>
        <p:cNvGrpSpPr/>
        <p:nvPr/>
      </p:nvGrpSpPr>
      <p:grpSpPr>
        <a:xfrm>
          <a:off x="0" y="0"/>
          <a:ext cx="0" cy="0"/>
          <a:chOff x="0" y="0"/>
          <a:chExt cx="0" cy="0"/>
        </a:xfrm>
      </p:grpSpPr>
      <p:sp>
        <p:nvSpPr>
          <p:cNvPr id="201" name="Google Shape;201;p32"/>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Helvetica Neue Light"/>
                <a:ea typeface="Helvetica Neue Light"/>
                <a:cs typeface="Helvetica Neue Light"/>
                <a:sym typeface="Helvetica Neue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32"/>
          <p:cNvSpPr txBox="1">
            <a:spLocks noGrp="1"/>
          </p:cNvSpPr>
          <p:nvPr>
            <p:ph type="body" idx="1"/>
          </p:nvPr>
        </p:nvSpPr>
        <p:spPr>
          <a:xfrm>
            <a:off x="639238" y="1600200"/>
            <a:ext cx="5680540"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60" algn="l">
              <a:lnSpc>
                <a:spcPct val="100000"/>
              </a:lnSpc>
              <a:spcBef>
                <a:spcPts val="152"/>
              </a:spcBef>
              <a:spcAft>
                <a:spcPts val="0"/>
              </a:spcAft>
              <a:buClr>
                <a:schemeClr val="lt1"/>
              </a:buClr>
              <a:buSzPts val="760"/>
              <a:buFont typeface="Arial"/>
              <a:buChar char="»"/>
              <a:defRPr sz="760"/>
            </a:lvl8pPr>
            <a:lvl9pPr marL="4114800" lvl="8" indent="-276860" algn="l">
              <a:lnSpc>
                <a:spcPct val="100000"/>
              </a:lnSpc>
              <a:spcBef>
                <a:spcPts val="152"/>
              </a:spcBef>
              <a:spcAft>
                <a:spcPts val="0"/>
              </a:spcAft>
              <a:buClr>
                <a:schemeClr val="lt1"/>
              </a:buClr>
              <a:buSzPts val="760"/>
              <a:buFont typeface="Arial"/>
              <a:buChar char="»"/>
              <a:defRPr sz="760"/>
            </a:lvl9pPr>
          </a:lstStyle>
          <a:p>
            <a:endParaRPr/>
          </a:p>
        </p:txBody>
      </p:sp>
      <p:sp>
        <p:nvSpPr>
          <p:cNvPr id="203" name="Google Shape;203;p32"/>
          <p:cNvSpPr txBox="1">
            <a:spLocks noGrp="1"/>
          </p:cNvSpPr>
          <p:nvPr>
            <p:ph type="body" idx="2"/>
          </p:nvPr>
        </p:nvSpPr>
        <p:spPr>
          <a:xfrm>
            <a:off x="6580208" y="1600200"/>
            <a:ext cx="5434315"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60" algn="l">
              <a:lnSpc>
                <a:spcPct val="100000"/>
              </a:lnSpc>
              <a:spcBef>
                <a:spcPts val="152"/>
              </a:spcBef>
              <a:spcAft>
                <a:spcPts val="0"/>
              </a:spcAft>
              <a:buClr>
                <a:schemeClr val="lt1"/>
              </a:buClr>
              <a:buSzPts val="760"/>
              <a:buFont typeface="Arial"/>
              <a:buChar char="»"/>
              <a:defRPr sz="760"/>
            </a:lvl8pPr>
            <a:lvl9pPr marL="4114800" lvl="8" indent="-276860" algn="l">
              <a:lnSpc>
                <a:spcPct val="100000"/>
              </a:lnSpc>
              <a:spcBef>
                <a:spcPts val="152"/>
              </a:spcBef>
              <a:spcAft>
                <a:spcPts val="0"/>
              </a:spcAft>
              <a:buClr>
                <a:schemeClr val="lt1"/>
              </a:buClr>
              <a:buSzPts val="760"/>
              <a:buFont typeface="Arial"/>
              <a:buChar char="»"/>
              <a:defRPr sz="760"/>
            </a:lvl9pPr>
          </a:lstStyle>
          <a:p>
            <a:endParaRPr/>
          </a:p>
        </p:txBody>
      </p:sp>
      <p:sp>
        <p:nvSpPr>
          <p:cNvPr id="204" name="Google Shape;204;p3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05" name="Google Shape;205;p3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06" name="Google Shape;206;p3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639342794"/>
      </p:ext>
    </p:extLst>
  </p:cSld>
  <p:clrMapOvr>
    <a:masterClrMapping/>
  </p:clrMapOvr>
  <p:transition>
    <p:fade thruBlk="1"/>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07"/>
        <p:cNvGrpSpPr/>
        <p:nvPr/>
      </p:nvGrpSpPr>
      <p:grpSpPr>
        <a:xfrm>
          <a:off x="0" y="0"/>
          <a:ext cx="0" cy="0"/>
          <a:chOff x="0" y="0"/>
          <a:chExt cx="0" cy="0"/>
        </a:xfrm>
      </p:grpSpPr>
      <p:sp>
        <p:nvSpPr>
          <p:cNvPr id="208" name="Google Shape;208;p3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33"/>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210" name="Google Shape;210;p33"/>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3" algn="l">
              <a:lnSpc>
                <a:spcPct val="100000"/>
              </a:lnSpc>
              <a:spcBef>
                <a:spcPts val="135"/>
              </a:spcBef>
              <a:spcAft>
                <a:spcPts val="0"/>
              </a:spcAft>
              <a:buClr>
                <a:schemeClr val="lt1"/>
              </a:buClr>
              <a:buSzPts val="675"/>
              <a:buFont typeface="Arial"/>
              <a:buChar char="»"/>
              <a:defRPr sz="675"/>
            </a:lvl6pPr>
            <a:lvl7pPr marL="3200400" lvl="6" indent="-271463" algn="l">
              <a:lnSpc>
                <a:spcPct val="100000"/>
              </a:lnSpc>
              <a:spcBef>
                <a:spcPts val="135"/>
              </a:spcBef>
              <a:spcAft>
                <a:spcPts val="0"/>
              </a:spcAft>
              <a:buClr>
                <a:schemeClr val="lt1"/>
              </a:buClr>
              <a:buSzPts val="675"/>
              <a:buFont typeface="Arial"/>
              <a:buChar char="»"/>
              <a:defRPr sz="675"/>
            </a:lvl7pPr>
            <a:lvl8pPr marL="3657600" lvl="7" indent="-271463" algn="l">
              <a:lnSpc>
                <a:spcPct val="100000"/>
              </a:lnSpc>
              <a:spcBef>
                <a:spcPts val="135"/>
              </a:spcBef>
              <a:spcAft>
                <a:spcPts val="0"/>
              </a:spcAft>
              <a:buClr>
                <a:schemeClr val="lt1"/>
              </a:buClr>
              <a:buSzPts val="675"/>
              <a:buFont typeface="Arial"/>
              <a:buChar char="»"/>
              <a:defRPr sz="675"/>
            </a:lvl8pPr>
            <a:lvl9pPr marL="4114800" lvl="8" indent="-271463" algn="l">
              <a:lnSpc>
                <a:spcPct val="100000"/>
              </a:lnSpc>
              <a:spcBef>
                <a:spcPts val="135"/>
              </a:spcBef>
              <a:spcAft>
                <a:spcPts val="0"/>
              </a:spcAft>
              <a:buClr>
                <a:schemeClr val="lt1"/>
              </a:buClr>
              <a:buSzPts val="675"/>
              <a:buFont typeface="Arial"/>
              <a:buChar char="»"/>
              <a:defRPr sz="675"/>
            </a:lvl9pPr>
          </a:lstStyle>
          <a:p>
            <a:endParaRPr/>
          </a:p>
        </p:txBody>
      </p:sp>
      <p:sp>
        <p:nvSpPr>
          <p:cNvPr id="211" name="Google Shape;211;p33"/>
          <p:cNvSpPr txBox="1">
            <a:spLocks noGrp="1"/>
          </p:cNvSpPr>
          <p:nvPr>
            <p:ph type="body" idx="3"/>
          </p:nvPr>
        </p:nvSpPr>
        <p:spPr>
          <a:xfrm>
            <a:off x="6193372"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212" name="Google Shape;212;p33"/>
          <p:cNvSpPr txBox="1">
            <a:spLocks noGrp="1"/>
          </p:cNvSpPr>
          <p:nvPr>
            <p:ph type="body" idx="4"/>
          </p:nvPr>
        </p:nvSpPr>
        <p:spPr>
          <a:xfrm>
            <a:off x="6193372" y="2174875"/>
            <a:ext cx="5389033"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3" algn="l">
              <a:lnSpc>
                <a:spcPct val="100000"/>
              </a:lnSpc>
              <a:spcBef>
                <a:spcPts val="135"/>
              </a:spcBef>
              <a:spcAft>
                <a:spcPts val="0"/>
              </a:spcAft>
              <a:buClr>
                <a:schemeClr val="lt1"/>
              </a:buClr>
              <a:buSzPts val="675"/>
              <a:buFont typeface="Arial"/>
              <a:buChar char="»"/>
              <a:defRPr sz="675"/>
            </a:lvl6pPr>
            <a:lvl7pPr marL="3200400" lvl="6" indent="-271463" algn="l">
              <a:lnSpc>
                <a:spcPct val="100000"/>
              </a:lnSpc>
              <a:spcBef>
                <a:spcPts val="135"/>
              </a:spcBef>
              <a:spcAft>
                <a:spcPts val="0"/>
              </a:spcAft>
              <a:buClr>
                <a:schemeClr val="lt1"/>
              </a:buClr>
              <a:buSzPts val="675"/>
              <a:buFont typeface="Arial"/>
              <a:buChar char="»"/>
              <a:defRPr sz="675"/>
            </a:lvl7pPr>
            <a:lvl8pPr marL="3657600" lvl="7" indent="-271463" algn="l">
              <a:lnSpc>
                <a:spcPct val="100000"/>
              </a:lnSpc>
              <a:spcBef>
                <a:spcPts val="135"/>
              </a:spcBef>
              <a:spcAft>
                <a:spcPts val="0"/>
              </a:spcAft>
              <a:buClr>
                <a:schemeClr val="lt1"/>
              </a:buClr>
              <a:buSzPts val="675"/>
              <a:buFont typeface="Arial"/>
              <a:buChar char="»"/>
              <a:defRPr sz="675"/>
            </a:lvl8pPr>
            <a:lvl9pPr marL="4114800" lvl="8" indent="-271463" algn="l">
              <a:lnSpc>
                <a:spcPct val="100000"/>
              </a:lnSpc>
              <a:spcBef>
                <a:spcPts val="135"/>
              </a:spcBef>
              <a:spcAft>
                <a:spcPts val="0"/>
              </a:spcAft>
              <a:buClr>
                <a:schemeClr val="lt1"/>
              </a:buClr>
              <a:buSzPts val="675"/>
              <a:buFont typeface="Arial"/>
              <a:buChar char="»"/>
              <a:defRPr sz="675"/>
            </a:lvl9pPr>
          </a:lstStyle>
          <a:p>
            <a:endParaRPr/>
          </a:p>
        </p:txBody>
      </p:sp>
      <p:sp>
        <p:nvSpPr>
          <p:cNvPr id="213" name="Google Shape;213;p33"/>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14" name="Google Shape;214;p33"/>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15" name="Google Shape;215;p33"/>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43437923"/>
      </p:ext>
    </p:extLst>
  </p:cSld>
  <p:clrMapOvr>
    <a:masterClrMapping/>
  </p:clrMapOvr>
  <p:transition>
    <p:fade thruBlk="1"/>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16"/>
        <p:cNvGrpSpPr/>
        <p:nvPr/>
      </p:nvGrpSpPr>
      <p:grpSpPr>
        <a:xfrm>
          <a:off x="0" y="0"/>
          <a:ext cx="0" cy="0"/>
          <a:chOff x="0" y="0"/>
          <a:chExt cx="0" cy="0"/>
        </a:xfrm>
      </p:grpSpPr>
      <p:sp>
        <p:nvSpPr>
          <p:cNvPr id="217" name="Google Shape;217;p34"/>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34"/>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19" name="Google Shape;219;p34"/>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20" name="Google Shape;220;p34"/>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425360279"/>
      </p:ext>
    </p:extLst>
  </p:cSld>
  <p:clrMapOvr>
    <a:masterClrMapping/>
  </p:clrMapOvr>
  <p:transition>
    <p:fade thruBlk="1"/>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21"/>
        <p:cNvGrpSpPr/>
        <p:nvPr/>
      </p:nvGrpSpPr>
      <p:grpSpPr>
        <a:xfrm>
          <a:off x="0" y="0"/>
          <a:ext cx="0" cy="0"/>
          <a:chOff x="0" y="0"/>
          <a:chExt cx="0" cy="0"/>
        </a:xfrm>
      </p:grpSpPr>
      <p:sp>
        <p:nvSpPr>
          <p:cNvPr id="222" name="Google Shape;222;p35"/>
          <p:cNvSpPr txBox="1">
            <a:spLocks noGrp="1"/>
          </p:cNvSpPr>
          <p:nvPr>
            <p:ph type="title"/>
          </p:nvPr>
        </p:nvSpPr>
        <p:spPr>
          <a:xfrm>
            <a:off x="609603" y="273050"/>
            <a:ext cx="4011084"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35"/>
          <p:cNvSpPr txBox="1">
            <a:spLocks noGrp="1"/>
          </p:cNvSpPr>
          <p:nvPr>
            <p:ph type="body" idx="1"/>
          </p:nvPr>
        </p:nvSpPr>
        <p:spPr>
          <a:xfrm>
            <a:off x="4766733" y="273057"/>
            <a:ext cx="6815667" cy="5853113"/>
          </a:xfrm>
          <a:prstGeom prst="rect">
            <a:avLst/>
          </a:prstGeom>
          <a:noFill/>
          <a:ln>
            <a:noFill/>
          </a:ln>
        </p:spPr>
        <p:txBody>
          <a:bodyPr spcFirstLastPara="1" wrap="square" lIns="91425" tIns="45700" rIns="91425" bIns="45700" anchor="t" anchorCtr="0">
            <a:noAutofit/>
          </a:bodyPr>
          <a:lstStyle>
            <a:lvl1pPr marL="457200" lvl="0" indent="-280035" algn="l">
              <a:lnSpc>
                <a:spcPct val="100000"/>
              </a:lnSpc>
              <a:spcBef>
                <a:spcPts val="270"/>
              </a:spcBef>
              <a:spcAft>
                <a:spcPts val="0"/>
              </a:spcAft>
              <a:buClr>
                <a:schemeClr val="lt1"/>
              </a:buClr>
              <a:buSzPts val="810"/>
              <a:buFont typeface="Helvetica Neue Light"/>
              <a:buChar char="•"/>
              <a:defRPr sz="1350"/>
            </a:lvl1pPr>
            <a:lvl2pPr marL="914400" lvl="1" indent="-273621" algn="l">
              <a:lnSpc>
                <a:spcPct val="100000"/>
              </a:lnSpc>
              <a:spcBef>
                <a:spcPts val="236"/>
              </a:spcBef>
              <a:spcAft>
                <a:spcPts val="0"/>
              </a:spcAft>
              <a:buClr>
                <a:schemeClr val="lt1"/>
              </a:buClr>
              <a:buSzPts val="709"/>
              <a:buFont typeface="Helvetica Neue Light"/>
              <a:buChar char="–"/>
              <a:defRPr sz="1181"/>
            </a:lvl2pPr>
            <a:lvl3pPr marL="1371600" lvl="2" indent="-267208" algn="l">
              <a:lnSpc>
                <a:spcPct val="100000"/>
              </a:lnSpc>
              <a:spcBef>
                <a:spcPts val="203"/>
              </a:spcBef>
              <a:spcAft>
                <a:spcPts val="0"/>
              </a:spcAft>
              <a:buClr>
                <a:schemeClr val="lt1"/>
              </a:buClr>
              <a:buSzPts val="608"/>
              <a:buFont typeface="Helvetica Neue Light"/>
              <a:buChar char="•"/>
              <a:defRPr sz="1013"/>
            </a:lvl3pPr>
            <a:lvl4pPr marL="1828800" lvl="3" indent="-260731" algn="l">
              <a:lnSpc>
                <a:spcPct val="100000"/>
              </a:lnSpc>
              <a:spcBef>
                <a:spcPts val="169"/>
              </a:spcBef>
              <a:spcAft>
                <a:spcPts val="0"/>
              </a:spcAft>
              <a:buClr>
                <a:schemeClr val="lt1"/>
              </a:buClr>
              <a:buSzPts val="506"/>
              <a:buFont typeface="Helvetica Neue Light"/>
              <a:buChar char="–"/>
              <a:defRPr sz="843"/>
            </a:lvl4pPr>
            <a:lvl5pPr marL="2286000" lvl="4" indent="-260731" algn="l">
              <a:lnSpc>
                <a:spcPct val="100000"/>
              </a:lnSpc>
              <a:spcBef>
                <a:spcPts val="169"/>
              </a:spcBef>
              <a:spcAft>
                <a:spcPts val="0"/>
              </a:spcAft>
              <a:buClr>
                <a:schemeClr val="lt1"/>
              </a:buClr>
              <a:buSzPts val="506"/>
              <a:buFont typeface="Helvetica Neue Light"/>
              <a:buChar char="»"/>
              <a:defRPr sz="843"/>
            </a:lvl5pPr>
            <a:lvl6pPr marL="2743200" lvl="5" indent="-282194" algn="l">
              <a:lnSpc>
                <a:spcPct val="100000"/>
              </a:lnSpc>
              <a:spcBef>
                <a:spcPts val="169"/>
              </a:spcBef>
              <a:spcAft>
                <a:spcPts val="0"/>
              </a:spcAft>
              <a:buClr>
                <a:schemeClr val="lt1"/>
              </a:buClr>
              <a:buSzPts val="844"/>
              <a:buFont typeface="Arial"/>
              <a:buChar char="»"/>
              <a:defRPr sz="843"/>
            </a:lvl6pPr>
            <a:lvl7pPr marL="3200400" lvl="6" indent="-282194" algn="l">
              <a:lnSpc>
                <a:spcPct val="100000"/>
              </a:lnSpc>
              <a:spcBef>
                <a:spcPts val="169"/>
              </a:spcBef>
              <a:spcAft>
                <a:spcPts val="0"/>
              </a:spcAft>
              <a:buClr>
                <a:schemeClr val="lt1"/>
              </a:buClr>
              <a:buSzPts val="844"/>
              <a:buFont typeface="Arial"/>
              <a:buChar char="»"/>
              <a:defRPr sz="843"/>
            </a:lvl7pPr>
            <a:lvl8pPr marL="3657600" lvl="7" indent="-282194" algn="l">
              <a:lnSpc>
                <a:spcPct val="100000"/>
              </a:lnSpc>
              <a:spcBef>
                <a:spcPts val="169"/>
              </a:spcBef>
              <a:spcAft>
                <a:spcPts val="0"/>
              </a:spcAft>
              <a:buClr>
                <a:schemeClr val="lt1"/>
              </a:buClr>
              <a:buSzPts val="844"/>
              <a:buFont typeface="Arial"/>
              <a:buChar char="»"/>
              <a:defRPr sz="843"/>
            </a:lvl8pPr>
            <a:lvl9pPr marL="4114800" lvl="8" indent="-282194" algn="l">
              <a:lnSpc>
                <a:spcPct val="100000"/>
              </a:lnSpc>
              <a:spcBef>
                <a:spcPts val="169"/>
              </a:spcBef>
              <a:spcAft>
                <a:spcPts val="0"/>
              </a:spcAft>
              <a:buClr>
                <a:schemeClr val="lt1"/>
              </a:buClr>
              <a:buSzPts val="844"/>
              <a:buFont typeface="Arial"/>
              <a:buChar char="»"/>
              <a:defRPr sz="843"/>
            </a:lvl9pPr>
          </a:lstStyle>
          <a:p>
            <a:endParaRPr/>
          </a:p>
        </p:txBody>
      </p:sp>
      <p:sp>
        <p:nvSpPr>
          <p:cNvPr id="224" name="Google Shape;224;p35"/>
          <p:cNvSpPr txBox="1">
            <a:spLocks noGrp="1"/>
          </p:cNvSpPr>
          <p:nvPr>
            <p:ph type="body" idx="2"/>
          </p:nvPr>
        </p:nvSpPr>
        <p:spPr>
          <a:xfrm>
            <a:off x="609603" y="1435103"/>
            <a:ext cx="4011084"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225" name="Google Shape;225;p3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26" name="Google Shape;226;p3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27" name="Google Shape;227;p3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37577534"/>
      </p:ext>
    </p:extLst>
  </p:cSld>
  <p:clrMapOvr>
    <a:masterClrMapping/>
  </p:clrMapOvr>
  <p:transition>
    <p:fade thruBlk="1"/>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28"/>
        <p:cNvGrpSpPr/>
        <p:nvPr/>
      </p:nvGrpSpPr>
      <p:grpSpPr>
        <a:xfrm>
          <a:off x="0" y="0"/>
          <a:ext cx="0" cy="0"/>
          <a:chOff x="0" y="0"/>
          <a:chExt cx="0" cy="0"/>
        </a:xfrm>
      </p:grpSpPr>
      <p:sp>
        <p:nvSpPr>
          <p:cNvPr id="229" name="Google Shape;229;p36"/>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36"/>
          <p:cNvSpPr>
            <a:spLocks noGrp="1"/>
          </p:cNvSpPr>
          <p:nvPr>
            <p:ph type="pic" idx="2"/>
          </p:nvPr>
        </p:nvSpPr>
        <p:spPr>
          <a:xfrm>
            <a:off x="2389717" y="612775"/>
            <a:ext cx="7315200" cy="4114800"/>
          </a:xfrm>
          <a:prstGeom prst="rect">
            <a:avLst/>
          </a:prstGeom>
          <a:noFill/>
          <a:ln>
            <a:noFill/>
          </a:ln>
        </p:spPr>
      </p:sp>
      <p:sp>
        <p:nvSpPr>
          <p:cNvPr id="231" name="Google Shape;231;p36"/>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232" name="Google Shape;232;p3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33" name="Google Shape;233;p3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34" name="Google Shape;234;p3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95282620"/>
      </p:ext>
    </p:extLst>
  </p:cSld>
  <p:clrMapOvr>
    <a:masterClrMapping/>
  </p:clrMapOvr>
  <p:transition>
    <p:fade thruBlk="1"/>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35"/>
        <p:cNvGrpSpPr/>
        <p:nvPr/>
      </p:nvGrpSpPr>
      <p:grpSpPr>
        <a:xfrm>
          <a:off x="0" y="0"/>
          <a:ext cx="0" cy="0"/>
          <a:chOff x="0" y="0"/>
          <a:chExt cx="0" cy="0"/>
        </a:xfrm>
      </p:grpSpPr>
      <p:sp>
        <p:nvSpPr>
          <p:cNvPr id="236" name="Google Shape;236;p37"/>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37"/>
          <p:cNvSpPr txBox="1">
            <a:spLocks noGrp="1"/>
          </p:cNvSpPr>
          <p:nvPr>
            <p:ph type="body" idx="1"/>
          </p:nvPr>
        </p:nvSpPr>
        <p:spPr>
          <a:xfrm rot="5400000">
            <a:off x="3874891" y="-1635457"/>
            <a:ext cx="4724400" cy="11195715"/>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38" name="Google Shape;238;p3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39" name="Google Shape;239;p3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40" name="Google Shape;240;p3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04352601"/>
      </p:ext>
    </p:extLst>
  </p:cSld>
  <p:clrMapOvr>
    <a:masterClrMapping/>
  </p:clrMapOvr>
  <p:transition>
    <p:fade thruBlk="1"/>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41"/>
        <p:cNvGrpSpPr/>
        <p:nvPr/>
      </p:nvGrpSpPr>
      <p:grpSpPr>
        <a:xfrm>
          <a:off x="0" y="0"/>
          <a:ext cx="0" cy="0"/>
          <a:chOff x="0" y="0"/>
          <a:chExt cx="0" cy="0"/>
        </a:xfrm>
      </p:grpSpPr>
      <p:sp>
        <p:nvSpPr>
          <p:cNvPr id="242" name="Google Shape;242;p38"/>
          <p:cNvSpPr txBox="1">
            <a:spLocks noGrp="1"/>
          </p:cNvSpPr>
          <p:nvPr>
            <p:ph type="title"/>
          </p:nvPr>
        </p:nvSpPr>
        <p:spPr>
          <a:xfrm rot="5400000">
            <a:off x="7762347" y="1894953"/>
            <a:ext cx="5972175" cy="288713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38"/>
          <p:cNvSpPr txBox="1">
            <a:spLocks noGrp="1"/>
          </p:cNvSpPr>
          <p:nvPr>
            <p:ph type="body" idx="1"/>
          </p:nvPr>
        </p:nvSpPr>
        <p:spPr>
          <a:xfrm rot="5400000">
            <a:off x="1884367" y="-892697"/>
            <a:ext cx="5972175" cy="8462433"/>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44" name="Google Shape;244;p3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45" name="Google Shape;245;p3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46" name="Google Shape;246;p3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65133423"/>
      </p:ext>
    </p:extLst>
  </p:cSld>
  <p:clrMapOvr>
    <a:masterClrMapping/>
  </p:clrMapOvr>
  <p:transition>
    <p:fade thruBlk="1"/>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Chart and Text" type="chartAndTx">
  <p:cSld name="Title, Chart and Text">
    <p:spTree>
      <p:nvGrpSpPr>
        <p:cNvPr id="1" name="Shape 247"/>
        <p:cNvGrpSpPr/>
        <p:nvPr/>
      </p:nvGrpSpPr>
      <p:grpSpPr>
        <a:xfrm>
          <a:off x="0" y="0"/>
          <a:ext cx="0" cy="0"/>
          <a:chOff x="0" y="0"/>
          <a:chExt cx="0" cy="0"/>
        </a:xfrm>
      </p:grpSpPr>
      <p:sp>
        <p:nvSpPr>
          <p:cNvPr id="248" name="Google Shape;248;p39"/>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39"/>
          <p:cNvSpPr>
            <a:spLocks noGrp="1"/>
          </p:cNvSpPr>
          <p:nvPr>
            <p:ph type="chart" idx="2"/>
          </p:nvPr>
        </p:nvSpPr>
        <p:spPr>
          <a:xfrm>
            <a:off x="639237"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250" name="Google Shape;250;p39"/>
          <p:cNvSpPr txBox="1">
            <a:spLocks noGrp="1"/>
          </p:cNvSpPr>
          <p:nvPr>
            <p:ph type="body" idx="1"/>
          </p:nvPr>
        </p:nvSpPr>
        <p:spPr>
          <a:xfrm>
            <a:off x="6197601" y="1600200"/>
            <a:ext cx="5521767"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51" name="Google Shape;251;p3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52" name="Google Shape;252;p3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53" name="Google Shape;253;p3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69623711"/>
      </p:ext>
    </p:extLst>
  </p:cSld>
  <p:clrMapOvr>
    <a:masterClrMapping/>
  </p:clrMapOvr>
  <p:transition>
    <p:fade thruBlk="1"/>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Text and Chart" type="txAndChart">
  <p:cSld name="Title, Text and Chart">
    <p:spTree>
      <p:nvGrpSpPr>
        <p:cNvPr id="1" name="Shape 254"/>
        <p:cNvGrpSpPr/>
        <p:nvPr/>
      </p:nvGrpSpPr>
      <p:grpSpPr>
        <a:xfrm>
          <a:off x="0" y="0"/>
          <a:ext cx="0" cy="0"/>
          <a:chOff x="0" y="0"/>
          <a:chExt cx="0" cy="0"/>
        </a:xfrm>
      </p:grpSpPr>
      <p:sp>
        <p:nvSpPr>
          <p:cNvPr id="255" name="Google Shape;255;p40"/>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p40"/>
          <p:cNvSpPr txBox="1">
            <a:spLocks noGrp="1"/>
          </p:cNvSpPr>
          <p:nvPr>
            <p:ph type="body" idx="1"/>
          </p:nvPr>
        </p:nvSpPr>
        <p:spPr>
          <a:xfrm>
            <a:off x="639237" y="1600200"/>
            <a:ext cx="5854160"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57" name="Google Shape;257;p40"/>
          <p:cNvSpPr>
            <a:spLocks noGrp="1"/>
          </p:cNvSpPr>
          <p:nvPr>
            <p:ph type="chart" idx="2"/>
          </p:nvPr>
        </p:nvSpPr>
        <p:spPr>
          <a:xfrm>
            <a:off x="6713316"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258" name="Google Shape;258;p40"/>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59" name="Google Shape;259;p40"/>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60" name="Google Shape;260;p40"/>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270295"/>
      </p:ext>
    </p:extLst>
  </p:cSld>
  <p:clrMapOvr>
    <a:masterClrMapping/>
  </p:clrMapOvr>
  <p:transition>
    <p:fade thruBlk="1"/>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261"/>
        <p:cNvGrpSpPr/>
        <p:nvPr/>
      </p:nvGrpSpPr>
      <p:grpSpPr>
        <a:xfrm>
          <a:off x="0" y="0"/>
          <a:ext cx="0" cy="0"/>
          <a:chOff x="0" y="0"/>
          <a:chExt cx="0" cy="0"/>
        </a:xfrm>
      </p:grpSpPr>
      <p:sp>
        <p:nvSpPr>
          <p:cNvPr id="262" name="Google Shape;262;p41"/>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3" name="Google Shape;263;p41"/>
          <p:cNvSpPr txBox="1">
            <a:spLocks noGrp="1"/>
          </p:cNvSpPr>
          <p:nvPr>
            <p:ph type="body" idx="1"/>
          </p:nvPr>
        </p:nvSpPr>
        <p:spPr>
          <a:xfrm>
            <a:off x="639237" y="1600200"/>
            <a:ext cx="5784712"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64" name="Google Shape;264;p41"/>
          <p:cNvSpPr txBox="1">
            <a:spLocks noGrp="1"/>
          </p:cNvSpPr>
          <p:nvPr>
            <p:ph type="body" idx="2"/>
          </p:nvPr>
        </p:nvSpPr>
        <p:spPr>
          <a:xfrm>
            <a:off x="6641996" y="1600200"/>
            <a:ext cx="5355163"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65" name="Google Shape;265;p4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66" name="Google Shape;266;p4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67" name="Google Shape;267;p4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10070626"/>
      </p:ext>
    </p:extLst>
  </p:cSld>
  <p:clrMapOvr>
    <a:masterClrMapping/>
  </p:clrMapOvr>
  <p:transition>
    <p:fade thruBlk="1"/>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Title, Content, and 2 Content">
    <p:spTree>
      <p:nvGrpSpPr>
        <p:cNvPr id="1" name="Shape 268"/>
        <p:cNvGrpSpPr/>
        <p:nvPr/>
      </p:nvGrpSpPr>
      <p:grpSpPr>
        <a:xfrm>
          <a:off x="0" y="0"/>
          <a:ext cx="0" cy="0"/>
          <a:chOff x="0" y="0"/>
          <a:chExt cx="0" cy="0"/>
        </a:xfrm>
      </p:grpSpPr>
      <p:sp>
        <p:nvSpPr>
          <p:cNvPr id="269" name="Google Shape;269;p42"/>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0" name="Google Shape;270;p42"/>
          <p:cNvSpPr txBox="1">
            <a:spLocks noGrp="1"/>
          </p:cNvSpPr>
          <p:nvPr>
            <p:ph type="body" idx="1"/>
          </p:nvPr>
        </p:nvSpPr>
        <p:spPr>
          <a:xfrm>
            <a:off x="639237" y="1600200"/>
            <a:ext cx="5703691" cy="4724400"/>
          </a:xfrm>
          <a:prstGeom prst="rect">
            <a:avLst/>
          </a:prstGeom>
          <a:noFill/>
          <a:ln>
            <a:noFill/>
          </a:ln>
        </p:spPr>
        <p:txBody>
          <a:bodyPr spcFirstLastPara="1" wrap="square" lIns="91425" tIns="45700" rIns="91425" bIns="45700" anchor="t" anchorCtr="0">
            <a:noAutofit/>
          </a:bodyPr>
          <a:lstStyle>
            <a:lvl1pPr marL="457200" lvl="0" indent="-305753" algn="l">
              <a:lnSpc>
                <a:spcPct val="100000"/>
              </a:lnSpc>
              <a:spcBef>
                <a:spcPts val="405"/>
              </a:spcBef>
              <a:spcAft>
                <a:spcPts val="0"/>
              </a:spcAft>
              <a:buClr>
                <a:schemeClr val="lt1"/>
              </a:buClr>
              <a:buSzPts val="1215"/>
              <a:buFont typeface="Helvetica Neue Light"/>
              <a:buChar char="•"/>
              <a:defRPr sz="2025"/>
            </a:lvl1pPr>
            <a:lvl2pPr marL="914400" lvl="1" indent="-305753" algn="l">
              <a:lnSpc>
                <a:spcPct val="100000"/>
              </a:lnSpc>
              <a:spcBef>
                <a:spcPts val="405"/>
              </a:spcBef>
              <a:spcAft>
                <a:spcPts val="0"/>
              </a:spcAft>
              <a:buClr>
                <a:schemeClr val="lt1"/>
              </a:buClr>
              <a:buSzPts val="1215"/>
              <a:buFont typeface="Helvetica Neue Light"/>
              <a:buChar char="–"/>
              <a:defRPr sz="2025"/>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88607" algn="l">
              <a:lnSpc>
                <a:spcPct val="100000"/>
              </a:lnSpc>
              <a:spcBef>
                <a:spcPts val="315"/>
              </a:spcBef>
              <a:spcAft>
                <a:spcPts val="0"/>
              </a:spcAft>
              <a:buClr>
                <a:schemeClr val="lt1"/>
              </a:buClr>
              <a:buSzPts val="945"/>
              <a:buFont typeface="Helvetica Neue Light"/>
              <a:buChar char="–"/>
              <a:defRPr sz="1575"/>
            </a:lvl4pPr>
            <a:lvl5pPr marL="2286000" lvl="4" indent="-288608" algn="l">
              <a:lnSpc>
                <a:spcPct val="100000"/>
              </a:lnSpc>
              <a:spcBef>
                <a:spcPts val="315"/>
              </a:spcBef>
              <a:spcAft>
                <a:spcPts val="0"/>
              </a:spcAft>
              <a:buClr>
                <a:schemeClr val="lt1"/>
              </a:buClr>
              <a:buSzPts val="945"/>
              <a:buFont typeface="Helvetica Neue Light"/>
              <a:buChar char="»"/>
              <a:defRPr sz="1575"/>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1" name="Google Shape;271;p42"/>
          <p:cNvSpPr txBox="1">
            <a:spLocks noGrp="1"/>
          </p:cNvSpPr>
          <p:nvPr>
            <p:ph type="body" idx="2"/>
          </p:nvPr>
        </p:nvSpPr>
        <p:spPr>
          <a:xfrm>
            <a:off x="6585995" y="16002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2" name="Google Shape;272;p42"/>
          <p:cNvSpPr txBox="1">
            <a:spLocks noGrp="1"/>
          </p:cNvSpPr>
          <p:nvPr>
            <p:ph type="body" idx="3"/>
          </p:nvPr>
        </p:nvSpPr>
        <p:spPr>
          <a:xfrm>
            <a:off x="6585995" y="40386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3" name="Google Shape;273;p4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74" name="Google Shape;274;p4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75" name="Google Shape;275;p4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41230770"/>
      </p:ext>
    </p:extLst>
  </p:cSld>
  <p:clrMapOvr>
    <a:masterClrMapping/>
  </p:clrMapOvr>
  <p:transition>
    <p:fade thruBlk="1"/>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4 Content" type="fourObj">
  <p:cSld name="Title and 4 Content">
    <p:spTree>
      <p:nvGrpSpPr>
        <p:cNvPr id="1" name="Shape 276"/>
        <p:cNvGrpSpPr/>
        <p:nvPr/>
      </p:nvGrpSpPr>
      <p:grpSpPr>
        <a:xfrm>
          <a:off x="0" y="0"/>
          <a:ext cx="0" cy="0"/>
          <a:chOff x="0" y="0"/>
          <a:chExt cx="0" cy="0"/>
        </a:xfrm>
      </p:grpSpPr>
      <p:sp>
        <p:nvSpPr>
          <p:cNvPr id="277" name="Google Shape;277;p43"/>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8" name="Google Shape;278;p43"/>
          <p:cNvSpPr txBox="1">
            <a:spLocks noGrp="1"/>
          </p:cNvSpPr>
          <p:nvPr>
            <p:ph type="body" idx="1"/>
          </p:nvPr>
        </p:nvSpPr>
        <p:spPr>
          <a:xfrm>
            <a:off x="639237" y="16002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9" name="Google Shape;279;p43"/>
          <p:cNvSpPr txBox="1">
            <a:spLocks noGrp="1"/>
          </p:cNvSpPr>
          <p:nvPr>
            <p:ph type="body" idx="2"/>
          </p:nvPr>
        </p:nvSpPr>
        <p:spPr>
          <a:xfrm>
            <a:off x="6197600" y="16002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0" name="Google Shape;280;p43"/>
          <p:cNvSpPr txBox="1">
            <a:spLocks noGrp="1"/>
          </p:cNvSpPr>
          <p:nvPr>
            <p:ph type="body" idx="3"/>
          </p:nvPr>
        </p:nvSpPr>
        <p:spPr>
          <a:xfrm>
            <a:off x="639237" y="40386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1" name="Google Shape;281;p43"/>
          <p:cNvSpPr txBox="1">
            <a:spLocks noGrp="1"/>
          </p:cNvSpPr>
          <p:nvPr>
            <p:ph type="body" idx="4"/>
          </p:nvPr>
        </p:nvSpPr>
        <p:spPr>
          <a:xfrm>
            <a:off x="6197600" y="40386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2" name="Google Shape;282;p43"/>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83" name="Google Shape;283;p43"/>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84" name="Google Shape;284;p43"/>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84958968"/>
      </p:ext>
    </p:extLst>
  </p:cSld>
  <p:clrMapOvr>
    <a:masterClrMapping/>
  </p:clrMapOvr>
  <p:transition>
    <p:fade thruBlk="1"/>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Word" type="tx">
  <p:cSld name="Word">
    <p:spTree>
      <p:nvGrpSpPr>
        <p:cNvPr id="1" name="Shape 285"/>
        <p:cNvGrpSpPr/>
        <p:nvPr/>
      </p:nvGrpSpPr>
      <p:grpSpPr>
        <a:xfrm>
          <a:off x="0" y="0"/>
          <a:ext cx="0" cy="0"/>
          <a:chOff x="0" y="0"/>
          <a:chExt cx="0" cy="0"/>
        </a:xfrm>
      </p:grpSpPr>
      <p:sp>
        <p:nvSpPr>
          <p:cNvPr id="286" name="Google Shape;286;p44"/>
          <p:cNvSpPr txBox="1">
            <a:spLocks noGrp="1"/>
          </p:cNvSpPr>
          <p:nvPr>
            <p:ph type="title"/>
          </p:nvPr>
        </p:nvSpPr>
        <p:spPr>
          <a:xfrm>
            <a:off x="514356" y="2281244"/>
            <a:ext cx="11180233" cy="11160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9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44"/>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88" name="Google Shape;288;p44"/>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89" name="Google Shape;289;p44"/>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85094768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Main">
  <p:cSld name="Main">
    <p:spTree>
      <p:nvGrpSpPr>
        <p:cNvPr id="1" name="Shape 290"/>
        <p:cNvGrpSpPr/>
        <p:nvPr/>
      </p:nvGrpSpPr>
      <p:grpSpPr>
        <a:xfrm>
          <a:off x="0" y="0"/>
          <a:ext cx="0" cy="0"/>
          <a:chOff x="0" y="0"/>
          <a:chExt cx="0" cy="0"/>
        </a:xfrm>
      </p:grpSpPr>
      <p:sp>
        <p:nvSpPr>
          <p:cNvPr id="291" name="Google Shape;291;p45"/>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45"/>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65621" algn="l">
              <a:lnSpc>
                <a:spcPct val="100000"/>
              </a:lnSpc>
              <a:spcBef>
                <a:spcPts val="205"/>
              </a:spcBef>
              <a:spcAft>
                <a:spcPts val="0"/>
              </a:spcAft>
              <a:buClr>
                <a:schemeClr val="lt1"/>
              </a:buClr>
              <a:buSzPts val="583"/>
              <a:buFont typeface="Helvetica Neue Light"/>
              <a:buChar char="–"/>
              <a:defRPr sz="971"/>
            </a:lvl2pPr>
            <a:lvl3pPr marL="1371600" lvl="2" indent="-262382" algn="l">
              <a:lnSpc>
                <a:spcPct val="100000"/>
              </a:lnSpc>
              <a:spcBef>
                <a:spcPts val="170"/>
              </a:spcBef>
              <a:spcAft>
                <a:spcPts val="0"/>
              </a:spcAft>
              <a:buClr>
                <a:schemeClr val="lt1"/>
              </a:buClr>
              <a:buSzPts val="532"/>
              <a:buFont typeface="Helvetica Neue Light"/>
              <a:buChar char="•"/>
              <a:defRPr sz="885"/>
            </a:lvl3pPr>
            <a:lvl4pPr marL="1828800" lvl="3" indent="-255905" algn="l">
              <a:lnSpc>
                <a:spcPct val="100000"/>
              </a:lnSpc>
              <a:spcBef>
                <a:spcPts val="137"/>
              </a:spcBef>
              <a:spcAft>
                <a:spcPts val="0"/>
              </a:spcAft>
              <a:buClr>
                <a:schemeClr val="lt1"/>
              </a:buClr>
              <a:buSzPts val="430"/>
              <a:buFont typeface="Helvetica Neue Light"/>
              <a:buChar char="–"/>
              <a:defRPr sz="717"/>
            </a:lvl4pPr>
            <a:lvl5pPr marL="2286000" lvl="4" indent="-255905" algn="l">
              <a:lnSpc>
                <a:spcPct val="100000"/>
              </a:lnSpc>
              <a:spcBef>
                <a:spcPts val="137"/>
              </a:spcBef>
              <a:spcAft>
                <a:spcPts val="0"/>
              </a:spcAft>
              <a:buClr>
                <a:schemeClr val="lt1"/>
              </a:buClr>
              <a:buSzPts val="430"/>
              <a:buFont typeface="Helvetica Neue Light"/>
              <a:buChar char="»"/>
              <a:defRPr sz="717"/>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93" name="Google Shape;293;p45"/>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294" name="Google Shape;294;p45"/>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295" name="Google Shape;295;p45"/>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046748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3_Title + subtitle + bullets">
  <p:cSld name="3_Title + subtitle + bullets">
    <p:spTree>
      <p:nvGrpSpPr>
        <p:cNvPr id="1" name="Shape 296"/>
        <p:cNvGrpSpPr/>
        <p:nvPr/>
      </p:nvGrpSpPr>
      <p:grpSpPr>
        <a:xfrm>
          <a:off x="0" y="0"/>
          <a:ext cx="0" cy="0"/>
          <a:chOff x="0" y="0"/>
          <a:chExt cx="0" cy="0"/>
        </a:xfrm>
      </p:grpSpPr>
      <p:sp>
        <p:nvSpPr>
          <p:cNvPr id="297" name="Google Shape;297;p46"/>
          <p:cNvSpPr txBox="1">
            <a:spLocks noGrp="1"/>
          </p:cNvSpPr>
          <p:nvPr>
            <p:ph type="body" idx="1"/>
          </p:nvPr>
        </p:nvSpPr>
        <p:spPr>
          <a:xfrm>
            <a:off x="448736" y="1425584"/>
            <a:ext cx="11277101" cy="4881563"/>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rgbClr val="767676"/>
              </a:buClr>
              <a:buSzPts val="2160"/>
              <a:buFont typeface="Arial"/>
              <a:buChar char="•"/>
              <a:defRPr>
                <a:solidFill>
                  <a:srgbClr val="767676"/>
                </a:solidFill>
                <a:latin typeface="Arial"/>
                <a:ea typeface="Arial"/>
                <a:cs typeface="Arial"/>
                <a:sym typeface="Arial"/>
              </a:defRPr>
            </a:lvl1pPr>
            <a:lvl2pPr marL="914400" lvl="1" indent="-350520" algn="l">
              <a:lnSpc>
                <a:spcPct val="100000"/>
              </a:lnSpc>
              <a:spcBef>
                <a:spcPts val="640"/>
              </a:spcBef>
              <a:spcAft>
                <a:spcPts val="0"/>
              </a:spcAft>
              <a:buClr>
                <a:srgbClr val="767676"/>
              </a:buClr>
              <a:buSzPts val="1920"/>
              <a:buFont typeface="Arial"/>
              <a:buChar char="–"/>
              <a:defRPr>
                <a:solidFill>
                  <a:srgbClr val="767676"/>
                </a:solidFill>
                <a:latin typeface="Arial"/>
                <a:ea typeface="Arial"/>
                <a:cs typeface="Arial"/>
                <a:sym typeface="Arial"/>
              </a:defRPr>
            </a:lvl2pPr>
            <a:lvl3pPr marL="1371600" lvl="2" indent="-335280" algn="l">
              <a:lnSpc>
                <a:spcPct val="100000"/>
              </a:lnSpc>
              <a:spcBef>
                <a:spcPts val="560"/>
              </a:spcBef>
              <a:spcAft>
                <a:spcPts val="0"/>
              </a:spcAft>
              <a:buClr>
                <a:srgbClr val="767676"/>
              </a:buClr>
              <a:buSzPts val="1680"/>
              <a:buFont typeface="Arial"/>
              <a:buChar char="•"/>
              <a:defRPr>
                <a:solidFill>
                  <a:srgbClr val="767676"/>
                </a:solidFill>
                <a:latin typeface="Arial"/>
                <a:ea typeface="Arial"/>
                <a:cs typeface="Arial"/>
                <a:sym typeface="Arial"/>
              </a:defRPr>
            </a:lvl3pPr>
            <a:lvl4pPr marL="1828800" lvl="3" indent="-327660" algn="l">
              <a:lnSpc>
                <a:spcPct val="100000"/>
              </a:lnSpc>
              <a:spcBef>
                <a:spcPts val="520"/>
              </a:spcBef>
              <a:spcAft>
                <a:spcPts val="0"/>
              </a:spcAft>
              <a:buClr>
                <a:srgbClr val="767676"/>
              </a:buClr>
              <a:buSzPts val="1560"/>
              <a:buFont typeface="Arial"/>
              <a:buChar char="–"/>
              <a:defRPr>
                <a:solidFill>
                  <a:srgbClr val="767676"/>
                </a:solidFill>
                <a:latin typeface="Arial"/>
                <a:ea typeface="Arial"/>
                <a:cs typeface="Arial"/>
                <a:sym typeface="Arial"/>
              </a:defRPr>
            </a:lvl4pPr>
            <a:lvl5pPr marL="2286000" lvl="4" indent="-320040" algn="l">
              <a:lnSpc>
                <a:spcPct val="100000"/>
              </a:lnSpc>
              <a:spcBef>
                <a:spcPts val="480"/>
              </a:spcBef>
              <a:spcAft>
                <a:spcPts val="0"/>
              </a:spcAft>
              <a:buClr>
                <a:srgbClr val="767676"/>
              </a:buClr>
              <a:buSzPts val="1440"/>
              <a:buFont typeface="Arial"/>
              <a:buChar char="»"/>
              <a:defRPr>
                <a:solidFill>
                  <a:srgbClr val="767676"/>
                </a:solidFill>
                <a:latin typeface="Arial"/>
                <a:ea typeface="Arial"/>
                <a:cs typeface="Arial"/>
                <a:sym typeface="Aria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98" name="Google Shape;298;p46"/>
          <p:cNvSpPr txBox="1">
            <a:spLocks noGrp="1"/>
          </p:cNvSpPr>
          <p:nvPr>
            <p:ph type="body" idx="2"/>
          </p:nvPr>
        </p:nvSpPr>
        <p:spPr>
          <a:xfrm>
            <a:off x="3180499" y="186136"/>
            <a:ext cx="8813800" cy="6096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270"/>
              </a:spcBef>
              <a:spcAft>
                <a:spcPts val="0"/>
              </a:spcAft>
              <a:buClr>
                <a:srgbClr val="6D321F"/>
              </a:buClr>
              <a:buSzPts val="810"/>
              <a:buFont typeface="Arial"/>
              <a:buNone/>
              <a:defRPr sz="1350">
                <a:solidFill>
                  <a:srgbClr val="6D321F"/>
                </a:solidFill>
                <a:latin typeface="Arial"/>
                <a:ea typeface="Arial"/>
                <a:cs typeface="Arial"/>
                <a:sym typeface="Arial"/>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99" name="Google Shape;299;p46"/>
          <p:cNvSpPr txBox="1">
            <a:spLocks noGrp="1"/>
          </p:cNvSpPr>
          <p:nvPr>
            <p:ph type="title"/>
          </p:nvPr>
        </p:nvSpPr>
        <p:spPr>
          <a:xfrm>
            <a:off x="152400" y="-27296"/>
            <a:ext cx="11275325"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770" b="0">
                <a:solidFill>
                  <a:srgbClr val="767676"/>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0" name="Google Shape;300;p46"/>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301" name="Google Shape;301;p46"/>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302" name="Google Shape;302;p46"/>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98695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3"/>
        <p:cNvGrpSpPr/>
        <p:nvPr/>
      </p:nvGrpSpPr>
      <p:grpSpPr>
        <a:xfrm>
          <a:off x="0" y="0"/>
          <a:ext cx="0" cy="0"/>
          <a:chOff x="0" y="0"/>
          <a:chExt cx="0" cy="0"/>
        </a:xfrm>
      </p:grpSpPr>
      <p:sp>
        <p:nvSpPr>
          <p:cNvPr id="304" name="Google Shape;304;p47"/>
          <p:cNvSpPr txBox="1">
            <a:spLocks noGrp="1"/>
          </p:cNvSpPr>
          <p:nvPr>
            <p:ph type="ctrTitle"/>
          </p:nvPr>
        </p:nvSpPr>
        <p:spPr>
          <a:xfrm>
            <a:off x="342900" y="1065221"/>
            <a:ext cx="3886200" cy="73501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5" name="Google Shape;305;p47"/>
          <p:cNvSpPr txBox="1">
            <a:spLocks noGrp="1"/>
          </p:cNvSpPr>
          <p:nvPr>
            <p:ph type="subTitle" idx="1"/>
          </p:nvPr>
        </p:nvSpPr>
        <p:spPr>
          <a:xfrm>
            <a:off x="685800" y="1943100"/>
            <a:ext cx="3200400" cy="8763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20"/>
              </a:spcBef>
              <a:spcAft>
                <a:spcPts val="0"/>
              </a:spcAft>
              <a:buClr>
                <a:schemeClr val="lt1"/>
              </a:buClr>
              <a:buSzPts val="2160"/>
              <a:buFont typeface="Helvetica Neue Light"/>
              <a:buNone/>
              <a:defRPr>
                <a:solidFill>
                  <a:schemeClr val="lt1"/>
                </a:solidFill>
              </a:defRPr>
            </a:lvl1pPr>
            <a:lvl2pPr lvl="1" algn="ctr">
              <a:lnSpc>
                <a:spcPct val="100000"/>
              </a:lnSpc>
              <a:spcBef>
                <a:spcPts val="640"/>
              </a:spcBef>
              <a:spcAft>
                <a:spcPts val="0"/>
              </a:spcAft>
              <a:buClr>
                <a:schemeClr val="lt1"/>
              </a:buClr>
              <a:buSzPts val="1920"/>
              <a:buFont typeface="Helvetica Neue Light"/>
              <a:buNone/>
              <a:defRPr>
                <a:solidFill>
                  <a:schemeClr val="lt1"/>
                </a:solidFill>
              </a:defRPr>
            </a:lvl2pPr>
            <a:lvl3pPr lvl="2" algn="ctr">
              <a:lnSpc>
                <a:spcPct val="100000"/>
              </a:lnSpc>
              <a:spcBef>
                <a:spcPts val="560"/>
              </a:spcBef>
              <a:spcAft>
                <a:spcPts val="0"/>
              </a:spcAft>
              <a:buClr>
                <a:schemeClr val="lt1"/>
              </a:buClr>
              <a:buSzPts val="1680"/>
              <a:buFont typeface="Helvetica Neue Light"/>
              <a:buNone/>
              <a:defRPr>
                <a:solidFill>
                  <a:schemeClr val="lt1"/>
                </a:solidFill>
              </a:defRPr>
            </a:lvl3pPr>
            <a:lvl4pPr lvl="3" algn="ctr">
              <a:lnSpc>
                <a:spcPct val="100000"/>
              </a:lnSpc>
              <a:spcBef>
                <a:spcPts val="520"/>
              </a:spcBef>
              <a:spcAft>
                <a:spcPts val="0"/>
              </a:spcAft>
              <a:buClr>
                <a:schemeClr val="lt1"/>
              </a:buClr>
              <a:buSzPts val="1560"/>
              <a:buFont typeface="Helvetica Neue Light"/>
              <a:buNone/>
              <a:defRPr>
                <a:solidFill>
                  <a:schemeClr val="lt1"/>
                </a:solidFill>
              </a:defRPr>
            </a:lvl4pPr>
            <a:lvl5pPr lvl="4" algn="ctr">
              <a:lnSpc>
                <a:spcPct val="100000"/>
              </a:lnSpc>
              <a:spcBef>
                <a:spcPts val="480"/>
              </a:spcBef>
              <a:spcAft>
                <a:spcPts val="0"/>
              </a:spcAft>
              <a:buClr>
                <a:schemeClr val="lt1"/>
              </a:buClr>
              <a:buSzPts val="1440"/>
              <a:buFont typeface="Helvetica Neue Light"/>
              <a:buNone/>
              <a:defRPr>
                <a:solidFill>
                  <a:schemeClr val="lt1"/>
                </a:solidFill>
              </a:defRPr>
            </a:lvl5pPr>
            <a:lvl6pPr lvl="5" algn="ctr">
              <a:lnSpc>
                <a:spcPct val="100000"/>
              </a:lnSpc>
              <a:spcBef>
                <a:spcPts val="169"/>
              </a:spcBef>
              <a:spcAft>
                <a:spcPts val="0"/>
              </a:spcAft>
              <a:buClr>
                <a:schemeClr val="lt1"/>
              </a:buClr>
              <a:buSzPts val="844"/>
              <a:buFont typeface="Arial"/>
              <a:buNone/>
              <a:defRPr>
                <a:solidFill>
                  <a:schemeClr val="lt1"/>
                </a:solidFill>
              </a:defRPr>
            </a:lvl6pPr>
            <a:lvl7pPr lvl="6" algn="ctr">
              <a:lnSpc>
                <a:spcPct val="100000"/>
              </a:lnSpc>
              <a:spcBef>
                <a:spcPts val="169"/>
              </a:spcBef>
              <a:spcAft>
                <a:spcPts val="0"/>
              </a:spcAft>
              <a:buClr>
                <a:schemeClr val="lt1"/>
              </a:buClr>
              <a:buSzPts val="844"/>
              <a:buFont typeface="Arial"/>
              <a:buNone/>
              <a:defRPr>
                <a:solidFill>
                  <a:schemeClr val="lt1"/>
                </a:solidFill>
              </a:defRPr>
            </a:lvl7pPr>
            <a:lvl8pPr lvl="7" algn="ctr">
              <a:lnSpc>
                <a:spcPct val="100000"/>
              </a:lnSpc>
              <a:spcBef>
                <a:spcPts val="169"/>
              </a:spcBef>
              <a:spcAft>
                <a:spcPts val="0"/>
              </a:spcAft>
              <a:buClr>
                <a:schemeClr val="lt1"/>
              </a:buClr>
              <a:buSzPts val="844"/>
              <a:buFont typeface="Arial"/>
              <a:buNone/>
              <a:defRPr>
                <a:solidFill>
                  <a:schemeClr val="lt1"/>
                </a:solidFill>
              </a:defRPr>
            </a:lvl8pPr>
            <a:lvl9pPr lvl="8" algn="ctr">
              <a:lnSpc>
                <a:spcPct val="100000"/>
              </a:lnSpc>
              <a:spcBef>
                <a:spcPts val="169"/>
              </a:spcBef>
              <a:spcAft>
                <a:spcPts val="0"/>
              </a:spcAft>
              <a:buClr>
                <a:schemeClr val="lt1"/>
              </a:buClr>
              <a:buSzPts val="844"/>
              <a:buFont typeface="Arial"/>
              <a:buNone/>
              <a:defRPr>
                <a:solidFill>
                  <a:schemeClr val="lt1"/>
                </a:solidFill>
              </a:defRPr>
            </a:lvl9pPr>
          </a:lstStyle>
          <a:p>
            <a:endParaRPr/>
          </a:p>
        </p:txBody>
      </p:sp>
      <p:sp>
        <p:nvSpPr>
          <p:cNvPr id="306" name="Google Shape;306;p4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307" name="Google Shape;307;p4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308" name="Google Shape;308;p4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45452254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09"/>
        <p:cNvGrpSpPr/>
        <p:nvPr/>
      </p:nvGrpSpPr>
      <p:grpSpPr>
        <a:xfrm>
          <a:off x="0" y="0"/>
          <a:ext cx="0" cy="0"/>
          <a:chOff x="0" y="0"/>
          <a:chExt cx="0" cy="0"/>
        </a:xfrm>
      </p:grpSpPr>
    </p:spTree>
    <p:extLst>
      <p:ext uri="{BB962C8B-B14F-4D97-AF65-F5344CB8AC3E}">
        <p14:creationId xmlns:p14="http://schemas.microsoft.com/office/powerpoint/2010/main" val="33796173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310"/>
        <p:cNvGrpSpPr/>
        <p:nvPr/>
      </p:nvGrpSpPr>
      <p:grpSpPr>
        <a:xfrm>
          <a:off x="0" y="0"/>
          <a:ext cx="0" cy="0"/>
          <a:chOff x="0" y="0"/>
          <a:chExt cx="0" cy="0"/>
        </a:xfrm>
      </p:grpSpPr>
      <p:sp>
        <p:nvSpPr>
          <p:cNvPr id="311" name="Google Shape;311;p49"/>
          <p:cNvSpPr txBox="1">
            <a:spLocks noGrp="1"/>
          </p:cNvSpPr>
          <p:nvPr>
            <p:ph type="title"/>
          </p:nvPr>
        </p:nvSpPr>
        <p:spPr>
          <a:xfrm>
            <a:off x="639237"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2" name="Google Shape;312;p49"/>
          <p:cNvSpPr txBox="1">
            <a:spLocks noGrp="1"/>
          </p:cNvSpPr>
          <p:nvPr>
            <p:ph type="body" idx="1"/>
          </p:nvPr>
        </p:nvSpPr>
        <p:spPr>
          <a:xfrm>
            <a:off x="639236" y="1600200"/>
            <a:ext cx="535516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13" name="Google Shape;313;p49"/>
          <p:cNvSpPr txBox="1">
            <a:spLocks noGrp="1"/>
          </p:cNvSpPr>
          <p:nvPr>
            <p:ph type="body" idx="2"/>
          </p:nvPr>
        </p:nvSpPr>
        <p:spPr>
          <a:xfrm>
            <a:off x="6197600" y="16002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14" name="Google Shape;314;p49"/>
          <p:cNvSpPr txBox="1">
            <a:spLocks noGrp="1"/>
          </p:cNvSpPr>
          <p:nvPr>
            <p:ph type="body" idx="3"/>
          </p:nvPr>
        </p:nvSpPr>
        <p:spPr>
          <a:xfrm>
            <a:off x="6197600" y="40386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15" name="Google Shape;315;p4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316" name="Google Shape;316;p4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317" name="Google Shape;317;p4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04987313"/>
      </p:ext>
    </p:extLst>
  </p:cSld>
  <p:clrMapOvr>
    <a:masterClrMapping/>
  </p:clrMapOvr>
  <p:transition>
    <p:fade thruBlk="1"/>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itle, Text and Clip Art">
    <p:spTree>
      <p:nvGrpSpPr>
        <p:cNvPr id="1" name="Shape 318"/>
        <p:cNvGrpSpPr/>
        <p:nvPr/>
      </p:nvGrpSpPr>
      <p:grpSpPr>
        <a:xfrm>
          <a:off x="0" y="0"/>
          <a:ext cx="0" cy="0"/>
          <a:chOff x="0" y="0"/>
          <a:chExt cx="0" cy="0"/>
        </a:xfrm>
      </p:grpSpPr>
      <p:sp>
        <p:nvSpPr>
          <p:cNvPr id="319" name="Google Shape;319;p50"/>
          <p:cNvSpPr txBox="1">
            <a:spLocks noGrp="1"/>
          </p:cNvSpPr>
          <p:nvPr>
            <p:ph type="title"/>
          </p:nvPr>
        </p:nvSpPr>
        <p:spPr>
          <a:xfrm>
            <a:off x="639235"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0" name="Google Shape;320;p50"/>
          <p:cNvSpPr txBox="1">
            <a:spLocks noGrp="1"/>
          </p:cNvSpPr>
          <p:nvPr>
            <p:ph type="body" idx="1"/>
          </p:nvPr>
        </p:nvSpPr>
        <p:spPr>
          <a:xfrm>
            <a:off x="639234" y="1600200"/>
            <a:ext cx="5820349"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21" name="Google Shape;321;p50"/>
          <p:cNvSpPr>
            <a:spLocks noGrp="1"/>
          </p:cNvSpPr>
          <p:nvPr>
            <p:ph type="clipArt" idx="2"/>
          </p:nvPr>
        </p:nvSpPr>
        <p:spPr>
          <a:xfrm>
            <a:off x="6584285" y="1600200"/>
            <a:ext cx="5355167" cy="4724400"/>
          </a:xfrm>
          <a:prstGeom prst="rect">
            <a:avLst/>
          </a:prstGeom>
          <a:noFill/>
          <a:ln>
            <a:noFill/>
          </a:ln>
        </p:spPr>
      </p:sp>
      <p:sp>
        <p:nvSpPr>
          <p:cNvPr id="322" name="Google Shape;322;p50"/>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Autumn 2026</a:t>
            </a:r>
            <a:endParaRPr/>
          </a:p>
        </p:txBody>
      </p:sp>
      <p:sp>
        <p:nvSpPr>
          <p:cNvPr id="323" name="Google Shape;323;p50"/>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Design Thinking for User Experience Design, Prototyping &amp; Evaluation</a:t>
            </a:r>
            <a:endParaRPr/>
          </a:p>
        </p:txBody>
      </p:sp>
      <p:sp>
        <p:nvSpPr>
          <p:cNvPr id="324" name="Google Shape;324;p50"/>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69409767"/>
      </p:ext>
    </p:extLst>
  </p:cSld>
  <p:clrMapOvr>
    <a:masterClrMapping/>
  </p:clrMapOvr>
  <p:transition>
    <p:fade thruBlk="1"/>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9"/>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chemeClr val="lt1"/>
              </a:buClr>
              <a:buSzPts val="2160"/>
              <a:buFont typeface="Helvetica Neue Light"/>
              <a:buChar char="•"/>
              <a:defRPr sz="3600"/>
            </a:lvl1pPr>
            <a:lvl2pPr marL="914400" lvl="1" indent="-350520" algn="l">
              <a:lnSpc>
                <a:spcPct val="100000"/>
              </a:lnSpc>
              <a:spcBef>
                <a:spcPts val="640"/>
              </a:spcBef>
              <a:spcAft>
                <a:spcPts val="0"/>
              </a:spcAft>
              <a:buClr>
                <a:schemeClr val="lt1"/>
              </a:buClr>
              <a:buSzPts val="1920"/>
              <a:buFont typeface="Helvetica Neue Light"/>
              <a:buChar char="–"/>
              <a:defRPr sz="3200"/>
            </a:lvl2pPr>
            <a:lvl3pPr marL="1371600" lvl="2" indent="-335280" algn="l">
              <a:lnSpc>
                <a:spcPct val="100000"/>
              </a:lnSpc>
              <a:spcBef>
                <a:spcPts val="560"/>
              </a:spcBef>
              <a:spcAft>
                <a:spcPts val="0"/>
              </a:spcAft>
              <a:buClr>
                <a:schemeClr val="lt1"/>
              </a:buClr>
              <a:buSzPts val="1680"/>
              <a:buFont typeface="Helvetica Neue Light"/>
              <a:buChar char="•"/>
              <a:defRPr sz="2800"/>
            </a:lvl3pPr>
            <a:lvl4pPr marL="1828800" lvl="3" indent="-327660" algn="l">
              <a:lnSpc>
                <a:spcPct val="100000"/>
              </a:lnSpc>
              <a:spcBef>
                <a:spcPts val="520"/>
              </a:spcBef>
              <a:spcAft>
                <a:spcPts val="0"/>
              </a:spcAft>
              <a:buClr>
                <a:schemeClr val="lt1"/>
              </a:buClr>
              <a:buSzPts val="1560"/>
              <a:buFont typeface="Helvetica Neue Light"/>
              <a:buChar char="–"/>
              <a:defRPr sz="2600"/>
            </a:lvl4pPr>
            <a:lvl5pPr marL="2286000" lvl="4" indent="-320040" algn="l">
              <a:lnSpc>
                <a:spcPct val="100000"/>
              </a:lnSpc>
              <a:spcBef>
                <a:spcPts val="480"/>
              </a:spcBef>
              <a:spcAft>
                <a:spcPts val="0"/>
              </a:spcAft>
              <a:buClr>
                <a:schemeClr val="lt1"/>
              </a:buClr>
              <a:buSzPts val="1440"/>
              <a:buFont typeface="Helvetica Neue Light"/>
              <a:buChar char="»"/>
              <a:defRPr sz="240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182" name="Google Shape;182;p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3960995"/>
      </p:ext>
    </p:extLst>
  </p:cSld>
  <p:clrMapOvr>
    <a:masterClrMapping/>
  </p:clrMapOvr>
  <p:transition>
    <p:fade thruBlk="1"/>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5"/>
        <p:cNvGrpSpPr/>
        <p:nvPr/>
      </p:nvGrpSpPr>
      <p:grpSpPr>
        <a:xfrm>
          <a:off x="0" y="0"/>
          <a:ext cx="0" cy="0"/>
          <a:chOff x="0" y="0"/>
          <a:chExt cx="0" cy="0"/>
        </a:xfrm>
      </p:grpSpPr>
      <p:sp>
        <p:nvSpPr>
          <p:cNvPr id="186" name="Google Shape;186;p30"/>
          <p:cNvSpPr txBox="1">
            <a:spLocks noGrp="1"/>
          </p:cNvSpPr>
          <p:nvPr>
            <p:ph type="dt" idx="10"/>
          </p:nvPr>
        </p:nvSpPr>
        <p:spPr>
          <a:xfrm>
            <a:off x="2932" y="6607236"/>
            <a:ext cx="192746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30"/>
          <p:cNvSpPr txBox="1">
            <a:spLocks noGrp="1"/>
          </p:cNvSpPr>
          <p:nvPr>
            <p:ph type="ftr" idx="11"/>
          </p:nvPr>
        </p:nvSpPr>
        <p:spPr>
          <a:xfrm>
            <a:off x="1930403" y="6608285"/>
            <a:ext cx="8310879"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30"/>
          <p:cNvSpPr txBox="1">
            <a:spLocks noGrp="1"/>
          </p:cNvSpPr>
          <p:nvPr>
            <p:ph type="sldNum" idx="12"/>
          </p:nvPr>
        </p:nvSpPr>
        <p:spPr>
          <a:xfrm>
            <a:off x="10241283" y="6617039"/>
            <a:ext cx="1944863"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39945644"/>
      </p:ext>
    </p:extLst>
  </p:cSld>
  <p:clrMapOvr>
    <a:masterClrMapping/>
  </p:clrMapOvr>
  <p:transition>
    <p:fade thruBlk="1"/>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bg>
      <p:bgPr>
        <a:blipFill rotWithShape="1">
          <a:blip r:embed="rId2">
            <a:alphaModFix/>
          </a:blip>
          <a:tile tx="0" ty="0" sx="100000" sy="100000" flip="none" algn="tl"/>
        </a:blipFill>
        <a:effectLst/>
      </p:bgPr>
    </p:bg>
    <p:spTree>
      <p:nvGrpSpPr>
        <p:cNvPr id="1" name="Shape 189"/>
        <p:cNvGrpSpPr/>
        <p:nvPr/>
      </p:nvGrpSpPr>
      <p:grpSpPr>
        <a:xfrm>
          <a:off x="0" y="0"/>
          <a:ext cx="0" cy="0"/>
          <a:chOff x="0" y="0"/>
          <a:chExt cx="0" cy="0"/>
        </a:xfrm>
      </p:grpSpPr>
      <p:sp>
        <p:nvSpPr>
          <p:cNvPr id="190" name="Google Shape;190;p31"/>
          <p:cNvSpPr/>
          <p:nvPr/>
        </p:nvSpPr>
        <p:spPr>
          <a:xfrm rot="10800000">
            <a:off x="0" y="0"/>
            <a:ext cx="12192000" cy="464008"/>
          </a:xfrm>
          <a:prstGeom prst="rect">
            <a:avLst/>
          </a:prstGeom>
          <a:gradFill>
            <a:gsLst>
              <a:gs pos="0">
                <a:srgbClr val="000000">
                  <a:alpha val="0"/>
                </a:srgbClr>
              </a:gs>
              <a:gs pos="82000">
                <a:srgbClr val="000000">
                  <a:alpha val="0"/>
                </a:srgbClr>
              </a:gs>
              <a:gs pos="100000">
                <a:srgbClr val="000000">
                  <a:alpha val="6667"/>
                </a:srgbClr>
              </a:gs>
            </a:gsLst>
            <a:lin ang="16200000" scaled="0"/>
          </a:gradFill>
          <a:ln>
            <a:noFill/>
          </a:ln>
        </p:spPr>
        <p:txBody>
          <a:bodyPr spcFirstLastPara="1" wrap="square" lIns="38575" tIns="19275" rIns="38575" bIns="19275" anchor="t" anchorCtr="0">
            <a:noAutofit/>
          </a:bodyPr>
          <a:lstStyle/>
          <a:p>
            <a:pPr marL="0" marR="0" lvl="0" indent="0" algn="l" rtl="0">
              <a:lnSpc>
                <a:spcPct val="100000"/>
              </a:lnSpc>
              <a:spcBef>
                <a:spcPts val="0"/>
              </a:spcBef>
              <a:spcAft>
                <a:spcPts val="0"/>
              </a:spcAft>
              <a:buClr>
                <a:schemeClr val="lt1"/>
              </a:buClr>
              <a:buSzPts val="1013"/>
              <a:buFont typeface="Times New Roman"/>
              <a:buNone/>
            </a:pPr>
            <a:endParaRPr sz="1013" b="0" i="0" u="none" strike="noStrike" cap="none">
              <a:solidFill>
                <a:schemeClr val="lt1"/>
              </a:solidFill>
              <a:latin typeface="Times New Roman"/>
              <a:ea typeface="Times New Roman"/>
              <a:cs typeface="Times New Roman"/>
              <a:sym typeface="Times New Roman"/>
            </a:endParaRPr>
          </a:p>
        </p:txBody>
      </p:sp>
      <p:sp>
        <p:nvSpPr>
          <p:cNvPr id="191" name="Google Shape;191;p31"/>
          <p:cNvSpPr txBox="1"/>
          <p:nvPr/>
        </p:nvSpPr>
        <p:spPr>
          <a:xfrm>
            <a:off x="809387" y="3892718"/>
            <a:ext cx="8026400"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Prof. James A. Landay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Computer Science Department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Stanford University</a:t>
            </a:r>
            <a:endParaRPr sz="1400" b="0" i="0" u="none" strike="noStrike" cap="none">
              <a:solidFill>
                <a:srgbClr val="000000"/>
              </a:solidFill>
              <a:latin typeface="Arial"/>
              <a:ea typeface="Arial"/>
              <a:cs typeface="Arial"/>
              <a:sym typeface="Arial"/>
            </a:endParaRPr>
          </a:p>
        </p:txBody>
      </p:sp>
      <p:sp>
        <p:nvSpPr>
          <p:cNvPr id="192" name="Google Shape;192;p31"/>
          <p:cNvSpPr txBox="1">
            <a:spLocks noGrp="1"/>
          </p:cNvSpPr>
          <p:nvPr>
            <p:ph type="ctrTitle"/>
          </p:nvPr>
        </p:nvSpPr>
        <p:spPr>
          <a:xfrm>
            <a:off x="809387" y="2102662"/>
            <a:ext cx="1076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4500">
                <a:solidFill>
                  <a:srgbClr val="5A5A5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31"/>
          <p:cNvSpPr txBox="1"/>
          <p:nvPr/>
        </p:nvSpPr>
        <p:spPr>
          <a:xfrm>
            <a:off x="809387" y="4922798"/>
            <a:ext cx="7978204"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endParaRPr sz="2400" b="0" i="0" u="none" strike="noStrike" cap="none">
              <a:solidFill>
                <a:srgbClr val="6D6D6D"/>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6D6D6D"/>
                </a:solidFill>
                <a:latin typeface="Helvetica Neue"/>
                <a:ea typeface="Helvetica Neue"/>
                <a:cs typeface="Helvetica Neue"/>
                <a:sym typeface="Helvetica Neue"/>
              </a:rPr>
              <a:t>Winter 2022</a:t>
            </a:r>
            <a:endParaRPr sz="1400" b="0" i="0" u="none" strike="noStrike" cap="none">
              <a:solidFill>
                <a:srgbClr val="000000"/>
              </a:solidFill>
              <a:latin typeface="Arial"/>
              <a:ea typeface="Arial"/>
              <a:cs typeface="Arial"/>
              <a:sym typeface="Arial"/>
            </a:endParaRPr>
          </a:p>
        </p:txBody>
      </p:sp>
      <p:sp>
        <p:nvSpPr>
          <p:cNvPr id="194" name="Google Shape;194;p31"/>
          <p:cNvSpPr/>
          <p:nvPr/>
        </p:nvSpPr>
        <p:spPr>
          <a:xfrm>
            <a:off x="11933751" y="-76200"/>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5" name="Google Shape;195;p31"/>
          <p:cNvSpPr/>
          <p:nvPr/>
        </p:nvSpPr>
        <p:spPr>
          <a:xfrm rot="10800000">
            <a:off x="-82551"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6" name="Google Shape;196;p31"/>
          <p:cNvSpPr txBox="1"/>
          <p:nvPr/>
        </p:nvSpPr>
        <p:spPr>
          <a:xfrm>
            <a:off x="168627" y="34740"/>
            <a:ext cx="11400519" cy="40910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6D6D6D"/>
                </a:solidFill>
                <a:latin typeface="Helvetica Neue Light"/>
                <a:ea typeface="Helvetica Neue Light"/>
                <a:cs typeface="Helvetica Neue Light"/>
                <a:sym typeface="Helvetica Neue Light"/>
              </a:rPr>
              <a:t>dt+UX: DESIGN THINKING FOR USER EXPERIENCE DESIGN + PROTOTYPING + EVALUATION</a:t>
            </a:r>
            <a:endParaRPr sz="2000" b="0" i="0" u="none" strike="noStrike" cap="none">
              <a:solidFill>
                <a:srgbClr val="6D6D6D"/>
              </a:solidFill>
              <a:latin typeface="Helvetica Neue Light"/>
              <a:ea typeface="Helvetica Neue Light"/>
              <a:cs typeface="Helvetica Neue Light"/>
              <a:sym typeface="Helvetica Neue Light"/>
            </a:endParaRPr>
          </a:p>
        </p:txBody>
      </p:sp>
      <p:pic>
        <p:nvPicPr>
          <p:cNvPr id="197" name="Google Shape;197;p31" descr="dt+ux.ai"/>
          <p:cNvPicPr preferRelativeResize="0"/>
          <p:nvPr/>
        </p:nvPicPr>
        <p:blipFill rotWithShape="1">
          <a:blip r:embed="rId3">
            <a:alphaModFix/>
          </a:blip>
          <a:srcRect/>
          <a:stretch/>
        </p:blipFill>
        <p:spPr>
          <a:xfrm>
            <a:off x="-121955" y="-316007"/>
            <a:ext cx="1365505" cy="1024128"/>
          </a:xfrm>
          <a:prstGeom prst="rect">
            <a:avLst/>
          </a:prstGeom>
          <a:noFill/>
          <a:ln>
            <a:noFill/>
          </a:ln>
        </p:spPr>
      </p:pic>
      <p:sp>
        <p:nvSpPr>
          <p:cNvPr id="198" name="Google Shape;198;p31"/>
          <p:cNvSpPr/>
          <p:nvPr/>
        </p:nvSpPr>
        <p:spPr>
          <a:xfrm rot="-5400000">
            <a:off x="-93917" y="-64833"/>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9" name="Google Shape;199;p31"/>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514707297"/>
      </p:ext>
    </p:extLst>
  </p:cSld>
  <p:clrMapOvr>
    <a:masterClrMapping/>
  </p:clrMapOvr>
  <p:transition>
    <p:fade thruBlk="1"/>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00"/>
        <p:cNvGrpSpPr/>
        <p:nvPr/>
      </p:nvGrpSpPr>
      <p:grpSpPr>
        <a:xfrm>
          <a:off x="0" y="0"/>
          <a:ext cx="0" cy="0"/>
          <a:chOff x="0" y="0"/>
          <a:chExt cx="0" cy="0"/>
        </a:xfrm>
      </p:grpSpPr>
      <p:sp>
        <p:nvSpPr>
          <p:cNvPr id="201" name="Google Shape;201;p32"/>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Helvetica Neue Light"/>
                <a:ea typeface="Helvetica Neue Light"/>
                <a:cs typeface="Helvetica Neue Light"/>
                <a:sym typeface="Helvetica Neue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32"/>
          <p:cNvSpPr txBox="1">
            <a:spLocks noGrp="1"/>
          </p:cNvSpPr>
          <p:nvPr>
            <p:ph type="body" idx="1"/>
          </p:nvPr>
        </p:nvSpPr>
        <p:spPr>
          <a:xfrm>
            <a:off x="639238" y="1600200"/>
            <a:ext cx="5680540"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60" algn="l">
              <a:lnSpc>
                <a:spcPct val="100000"/>
              </a:lnSpc>
              <a:spcBef>
                <a:spcPts val="152"/>
              </a:spcBef>
              <a:spcAft>
                <a:spcPts val="0"/>
              </a:spcAft>
              <a:buClr>
                <a:schemeClr val="lt1"/>
              </a:buClr>
              <a:buSzPts val="760"/>
              <a:buFont typeface="Arial"/>
              <a:buChar char="»"/>
              <a:defRPr sz="760"/>
            </a:lvl8pPr>
            <a:lvl9pPr marL="4114800" lvl="8" indent="-276860" algn="l">
              <a:lnSpc>
                <a:spcPct val="100000"/>
              </a:lnSpc>
              <a:spcBef>
                <a:spcPts val="152"/>
              </a:spcBef>
              <a:spcAft>
                <a:spcPts val="0"/>
              </a:spcAft>
              <a:buClr>
                <a:schemeClr val="lt1"/>
              </a:buClr>
              <a:buSzPts val="760"/>
              <a:buFont typeface="Arial"/>
              <a:buChar char="»"/>
              <a:defRPr sz="760"/>
            </a:lvl9pPr>
          </a:lstStyle>
          <a:p>
            <a:endParaRPr/>
          </a:p>
        </p:txBody>
      </p:sp>
      <p:sp>
        <p:nvSpPr>
          <p:cNvPr id="203" name="Google Shape;203;p32"/>
          <p:cNvSpPr txBox="1">
            <a:spLocks noGrp="1"/>
          </p:cNvSpPr>
          <p:nvPr>
            <p:ph type="body" idx="2"/>
          </p:nvPr>
        </p:nvSpPr>
        <p:spPr>
          <a:xfrm>
            <a:off x="6580208" y="1600200"/>
            <a:ext cx="5434315" cy="4724400"/>
          </a:xfrm>
          <a:prstGeom prst="rect">
            <a:avLst/>
          </a:prstGeom>
          <a:noFill/>
          <a:ln>
            <a:noFill/>
          </a:ln>
        </p:spPr>
        <p:txBody>
          <a:bodyPr spcFirstLastPara="1" wrap="square" lIns="91425" tIns="45700" rIns="91425" bIns="45700" anchor="t" anchorCtr="0">
            <a:noAutofit/>
          </a:bodyPr>
          <a:lstStyle>
            <a:lvl1pPr marL="457200" lvl="0" indent="-320040" algn="l">
              <a:lnSpc>
                <a:spcPct val="100000"/>
              </a:lnSpc>
              <a:spcBef>
                <a:spcPts val="480"/>
              </a:spcBef>
              <a:spcAft>
                <a:spcPts val="0"/>
              </a:spcAft>
              <a:buClr>
                <a:schemeClr val="lt1"/>
              </a:buClr>
              <a:buSzPts val="1440"/>
              <a:buFont typeface="Helvetica Neue Light"/>
              <a:buChar char="•"/>
              <a:defRPr sz="2400"/>
            </a:lvl1pPr>
            <a:lvl2pPr marL="914400" lvl="1" indent="-308610" algn="l">
              <a:lnSpc>
                <a:spcPct val="100000"/>
              </a:lnSpc>
              <a:spcBef>
                <a:spcPts val="420"/>
              </a:spcBef>
              <a:spcAft>
                <a:spcPts val="0"/>
              </a:spcAft>
              <a:buClr>
                <a:schemeClr val="lt1"/>
              </a:buClr>
              <a:buSzPts val="1260"/>
              <a:buFont typeface="Helvetica Neue Light"/>
              <a:buChar char="–"/>
              <a:defRPr sz="2100"/>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97180" algn="l">
              <a:lnSpc>
                <a:spcPct val="100000"/>
              </a:lnSpc>
              <a:spcBef>
                <a:spcPts val="360"/>
              </a:spcBef>
              <a:spcAft>
                <a:spcPts val="0"/>
              </a:spcAft>
              <a:buClr>
                <a:schemeClr val="lt1"/>
              </a:buClr>
              <a:buSzPts val="1080"/>
              <a:buFont typeface="Helvetica Neue Light"/>
              <a:buChar char="–"/>
              <a:defRPr sz="1800"/>
            </a:lvl4pPr>
            <a:lvl5pPr marL="2286000" lvl="4" indent="-285750" algn="l">
              <a:lnSpc>
                <a:spcPct val="100000"/>
              </a:lnSpc>
              <a:spcBef>
                <a:spcPts val="300"/>
              </a:spcBef>
              <a:spcAft>
                <a:spcPts val="0"/>
              </a:spcAft>
              <a:buClr>
                <a:schemeClr val="lt1"/>
              </a:buClr>
              <a:buSzPts val="900"/>
              <a:buFont typeface="Helvetica Neue Light"/>
              <a:buChar char="»"/>
              <a:defRPr sz="1500"/>
            </a:lvl5pPr>
            <a:lvl6pPr marL="2743200" lvl="5" indent="-276860" algn="l">
              <a:lnSpc>
                <a:spcPct val="100000"/>
              </a:lnSpc>
              <a:spcBef>
                <a:spcPts val="152"/>
              </a:spcBef>
              <a:spcAft>
                <a:spcPts val="0"/>
              </a:spcAft>
              <a:buClr>
                <a:schemeClr val="lt1"/>
              </a:buClr>
              <a:buSzPts val="760"/>
              <a:buFont typeface="Arial"/>
              <a:buChar char="»"/>
              <a:defRPr sz="760"/>
            </a:lvl6pPr>
            <a:lvl7pPr marL="3200400" lvl="6" indent="-276860" algn="l">
              <a:lnSpc>
                <a:spcPct val="100000"/>
              </a:lnSpc>
              <a:spcBef>
                <a:spcPts val="152"/>
              </a:spcBef>
              <a:spcAft>
                <a:spcPts val="0"/>
              </a:spcAft>
              <a:buClr>
                <a:schemeClr val="lt1"/>
              </a:buClr>
              <a:buSzPts val="760"/>
              <a:buFont typeface="Arial"/>
              <a:buChar char="»"/>
              <a:defRPr sz="760"/>
            </a:lvl7pPr>
            <a:lvl8pPr marL="3657600" lvl="7" indent="-276860" algn="l">
              <a:lnSpc>
                <a:spcPct val="100000"/>
              </a:lnSpc>
              <a:spcBef>
                <a:spcPts val="152"/>
              </a:spcBef>
              <a:spcAft>
                <a:spcPts val="0"/>
              </a:spcAft>
              <a:buClr>
                <a:schemeClr val="lt1"/>
              </a:buClr>
              <a:buSzPts val="760"/>
              <a:buFont typeface="Arial"/>
              <a:buChar char="»"/>
              <a:defRPr sz="760"/>
            </a:lvl8pPr>
            <a:lvl9pPr marL="4114800" lvl="8" indent="-276860" algn="l">
              <a:lnSpc>
                <a:spcPct val="100000"/>
              </a:lnSpc>
              <a:spcBef>
                <a:spcPts val="152"/>
              </a:spcBef>
              <a:spcAft>
                <a:spcPts val="0"/>
              </a:spcAft>
              <a:buClr>
                <a:schemeClr val="lt1"/>
              </a:buClr>
              <a:buSzPts val="760"/>
              <a:buFont typeface="Arial"/>
              <a:buChar char="»"/>
              <a:defRPr sz="760"/>
            </a:lvl9pPr>
          </a:lstStyle>
          <a:p>
            <a:endParaRPr/>
          </a:p>
        </p:txBody>
      </p:sp>
      <p:sp>
        <p:nvSpPr>
          <p:cNvPr id="204" name="Google Shape;204;p3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3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3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54345178"/>
      </p:ext>
    </p:extLst>
  </p:cSld>
  <p:clrMapOvr>
    <a:masterClrMapping/>
  </p:clrMapOvr>
  <p:transition>
    <p:fade thruBlk="1"/>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07"/>
        <p:cNvGrpSpPr/>
        <p:nvPr/>
      </p:nvGrpSpPr>
      <p:grpSpPr>
        <a:xfrm>
          <a:off x="0" y="0"/>
          <a:ext cx="0" cy="0"/>
          <a:chOff x="0" y="0"/>
          <a:chExt cx="0" cy="0"/>
        </a:xfrm>
      </p:grpSpPr>
      <p:sp>
        <p:nvSpPr>
          <p:cNvPr id="208" name="Google Shape;208;p3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p33"/>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210" name="Google Shape;210;p33"/>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3" algn="l">
              <a:lnSpc>
                <a:spcPct val="100000"/>
              </a:lnSpc>
              <a:spcBef>
                <a:spcPts val="135"/>
              </a:spcBef>
              <a:spcAft>
                <a:spcPts val="0"/>
              </a:spcAft>
              <a:buClr>
                <a:schemeClr val="lt1"/>
              </a:buClr>
              <a:buSzPts val="675"/>
              <a:buFont typeface="Arial"/>
              <a:buChar char="»"/>
              <a:defRPr sz="675"/>
            </a:lvl6pPr>
            <a:lvl7pPr marL="3200400" lvl="6" indent="-271463" algn="l">
              <a:lnSpc>
                <a:spcPct val="100000"/>
              </a:lnSpc>
              <a:spcBef>
                <a:spcPts val="135"/>
              </a:spcBef>
              <a:spcAft>
                <a:spcPts val="0"/>
              </a:spcAft>
              <a:buClr>
                <a:schemeClr val="lt1"/>
              </a:buClr>
              <a:buSzPts val="675"/>
              <a:buFont typeface="Arial"/>
              <a:buChar char="»"/>
              <a:defRPr sz="675"/>
            </a:lvl7pPr>
            <a:lvl8pPr marL="3657600" lvl="7" indent="-271463" algn="l">
              <a:lnSpc>
                <a:spcPct val="100000"/>
              </a:lnSpc>
              <a:spcBef>
                <a:spcPts val="135"/>
              </a:spcBef>
              <a:spcAft>
                <a:spcPts val="0"/>
              </a:spcAft>
              <a:buClr>
                <a:schemeClr val="lt1"/>
              </a:buClr>
              <a:buSzPts val="675"/>
              <a:buFont typeface="Arial"/>
              <a:buChar char="»"/>
              <a:defRPr sz="675"/>
            </a:lvl8pPr>
            <a:lvl9pPr marL="4114800" lvl="8" indent="-271463" algn="l">
              <a:lnSpc>
                <a:spcPct val="100000"/>
              </a:lnSpc>
              <a:spcBef>
                <a:spcPts val="135"/>
              </a:spcBef>
              <a:spcAft>
                <a:spcPts val="0"/>
              </a:spcAft>
              <a:buClr>
                <a:schemeClr val="lt1"/>
              </a:buClr>
              <a:buSzPts val="675"/>
              <a:buFont typeface="Arial"/>
              <a:buChar char="»"/>
              <a:defRPr sz="675"/>
            </a:lvl9pPr>
          </a:lstStyle>
          <a:p>
            <a:endParaRPr/>
          </a:p>
        </p:txBody>
      </p:sp>
      <p:sp>
        <p:nvSpPr>
          <p:cNvPr id="211" name="Google Shape;211;p33"/>
          <p:cNvSpPr txBox="1">
            <a:spLocks noGrp="1"/>
          </p:cNvSpPr>
          <p:nvPr>
            <p:ph type="body" idx="3"/>
          </p:nvPr>
        </p:nvSpPr>
        <p:spPr>
          <a:xfrm>
            <a:off x="6193372"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lt1"/>
              </a:buClr>
              <a:buSzPts val="1440"/>
              <a:buFont typeface="Helvetica Neue Light"/>
              <a:buNone/>
              <a:defRPr sz="2400" b="1"/>
            </a:lvl1pPr>
            <a:lvl2pPr marL="914400" lvl="1" indent="-228600" algn="l">
              <a:lnSpc>
                <a:spcPct val="100000"/>
              </a:lnSpc>
              <a:spcBef>
                <a:spcPts val="169"/>
              </a:spcBef>
              <a:spcAft>
                <a:spcPts val="0"/>
              </a:spcAft>
              <a:buClr>
                <a:schemeClr val="lt1"/>
              </a:buClr>
              <a:buSzPts val="506"/>
              <a:buFont typeface="Helvetica Neue Light"/>
              <a:buNone/>
              <a:defRPr sz="843" b="1"/>
            </a:lvl2pPr>
            <a:lvl3pPr marL="1371600" lvl="2" indent="-228600" algn="l">
              <a:lnSpc>
                <a:spcPct val="100000"/>
              </a:lnSpc>
              <a:spcBef>
                <a:spcPts val="152"/>
              </a:spcBef>
              <a:spcAft>
                <a:spcPts val="0"/>
              </a:spcAft>
              <a:buClr>
                <a:schemeClr val="lt1"/>
              </a:buClr>
              <a:buSzPts val="456"/>
              <a:buFont typeface="Helvetica Neue Light"/>
              <a:buNone/>
              <a:defRPr sz="760" b="1"/>
            </a:lvl3pPr>
            <a:lvl4pPr marL="1828800" lvl="3" indent="-228600" algn="l">
              <a:lnSpc>
                <a:spcPct val="100000"/>
              </a:lnSpc>
              <a:spcBef>
                <a:spcPts val="135"/>
              </a:spcBef>
              <a:spcAft>
                <a:spcPts val="0"/>
              </a:spcAft>
              <a:buClr>
                <a:schemeClr val="lt1"/>
              </a:buClr>
              <a:buSzPts val="405"/>
              <a:buFont typeface="Helvetica Neue Light"/>
              <a:buNone/>
              <a:defRPr sz="675" b="1"/>
            </a:lvl4pPr>
            <a:lvl5pPr marL="2286000" lvl="4" indent="-228600" algn="l">
              <a:lnSpc>
                <a:spcPct val="100000"/>
              </a:lnSpc>
              <a:spcBef>
                <a:spcPts val="135"/>
              </a:spcBef>
              <a:spcAft>
                <a:spcPts val="0"/>
              </a:spcAft>
              <a:buClr>
                <a:schemeClr val="lt1"/>
              </a:buClr>
              <a:buSzPts val="405"/>
              <a:buFont typeface="Helvetica Neue Light"/>
              <a:buNone/>
              <a:defRPr sz="675" b="1"/>
            </a:lvl5pPr>
            <a:lvl6pPr marL="2743200" lvl="5" indent="-228600" algn="l">
              <a:lnSpc>
                <a:spcPct val="100000"/>
              </a:lnSpc>
              <a:spcBef>
                <a:spcPts val="135"/>
              </a:spcBef>
              <a:spcAft>
                <a:spcPts val="0"/>
              </a:spcAft>
              <a:buClr>
                <a:schemeClr val="lt1"/>
              </a:buClr>
              <a:buSzPts val="675"/>
              <a:buFont typeface="Arial"/>
              <a:buNone/>
              <a:defRPr sz="675" b="1"/>
            </a:lvl6pPr>
            <a:lvl7pPr marL="3200400" lvl="6" indent="-228600" algn="l">
              <a:lnSpc>
                <a:spcPct val="100000"/>
              </a:lnSpc>
              <a:spcBef>
                <a:spcPts val="135"/>
              </a:spcBef>
              <a:spcAft>
                <a:spcPts val="0"/>
              </a:spcAft>
              <a:buClr>
                <a:schemeClr val="lt1"/>
              </a:buClr>
              <a:buSzPts val="675"/>
              <a:buFont typeface="Arial"/>
              <a:buNone/>
              <a:defRPr sz="675" b="1"/>
            </a:lvl7pPr>
            <a:lvl8pPr marL="3657600" lvl="7" indent="-228600" algn="l">
              <a:lnSpc>
                <a:spcPct val="100000"/>
              </a:lnSpc>
              <a:spcBef>
                <a:spcPts val="135"/>
              </a:spcBef>
              <a:spcAft>
                <a:spcPts val="0"/>
              </a:spcAft>
              <a:buClr>
                <a:schemeClr val="lt1"/>
              </a:buClr>
              <a:buSzPts val="675"/>
              <a:buFont typeface="Arial"/>
              <a:buNone/>
              <a:defRPr sz="675" b="1"/>
            </a:lvl8pPr>
            <a:lvl9pPr marL="4114800" lvl="8" indent="-228600" algn="l">
              <a:lnSpc>
                <a:spcPct val="100000"/>
              </a:lnSpc>
              <a:spcBef>
                <a:spcPts val="135"/>
              </a:spcBef>
              <a:spcAft>
                <a:spcPts val="0"/>
              </a:spcAft>
              <a:buClr>
                <a:schemeClr val="lt1"/>
              </a:buClr>
              <a:buSzPts val="675"/>
              <a:buFont typeface="Arial"/>
              <a:buNone/>
              <a:defRPr sz="675" b="1"/>
            </a:lvl9pPr>
          </a:lstStyle>
          <a:p>
            <a:endParaRPr/>
          </a:p>
        </p:txBody>
      </p:sp>
      <p:sp>
        <p:nvSpPr>
          <p:cNvPr id="212" name="Google Shape;212;p33"/>
          <p:cNvSpPr txBox="1">
            <a:spLocks noGrp="1"/>
          </p:cNvSpPr>
          <p:nvPr>
            <p:ph type="body" idx="4"/>
          </p:nvPr>
        </p:nvSpPr>
        <p:spPr>
          <a:xfrm>
            <a:off x="6193372" y="2174875"/>
            <a:ext cx="5389033" cy="3951288"/>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420"/>
              </a:spcBef>
              <a:spcAft>
                <a:spcPts val="0"/>
              </a:spcAft>
              <a:buClr>
                <a:schemeClr val="lt1"/>
              </a:buClr>
              <a:buSzPts val="1260"/>
              <a:buFont typeface="Helvetica Neue Light"/>
              <a:buChar char="•"/>
              <a:defRPr sz="21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5750" algn="l">
              <a:lnSpc>
                <a:spcPct val="100000"/>
              </a:lnSpc>
              <a:spcBef>
                <a:spcPts val="300"/>
              </a:spcBef>
              <a:spcAft>
                <a:spcPts val="0"/>
              </a:spcAft>
              <a:buClr>
                <a:schemeClr val="lt1"/>
              </a:buClr>
              <a:buSzPts val="900"/>
              <a:buFont typeface="Helvetica Neue Light"/>
              <a:buChar char="•"/>
              <a:defRPr sz="1500"/>
            </a:lvl3pPr>
            <a:lvl4pPr marL="1828800" lvl="3" indent="-285750" algn="l">
              <a:lnSpc>
                <a:spcPct val="100000"/>
              </a:lnSpc>
              <a:spcBef>
                <a:spcPts val="300"/>
              </a:spcBef>
              <a:spcAft>
                <a:spcPts val="0"/>
              </a:spcAft>
              <a:buClr>
                <a:schemeClr val="lt1"/>
              </a:buClr>
              <a:buSzPts val="900"/>
              <a:buFont typeface="Helvetica Neue Light"/>
              <a:buChar char="–"/>
              <a:defRPr sz="1500"/>
            </a:lvl4pPr>
            <a:lvl5pPr marL="2286000" lvl="4" indent="-274320" algn="l">
              <a:lnSpc>
                <a:spcPct val="100000"/>
              </a:lnSpc>
              <a:spcBef>
                <a:spcPts val="240"/>
              </a:spcBef>
              <a:spcAft>
                <a:spcPts val="0"/>
              </a:spcAft>
              <a:buClr>
                <a:schemeClr val="lt1"/>
              </a:buClr>
              <a:buSzPts val="720"/>
              <a:buFont typeface="Helvetica Neue Light"/>
              <a:buChar char="»"/>
              <a:defRPr sz="1200"/>
            </a:lvl5pPr>
            <a:lvl6pPr marL="2743200" lvl="5" indent="-271463" algn="l">
              <a:lnSpc>
                <a:spcPct val="100000"/>
              </a:lnSpc>
              <a:spcBef>
                <a:spcPts val="135"/>
              </a:spcBef>
              <a:spcAft>
                <a:spcPts val="0"/>
              </a:spcAft>
              <a:buClr>
                <a:schemeClr val="lt1"/>
              </a:buClr>
              <a:buSzPts val="675"/>
              <a:buFont typeface="Arial"/>
              <a:buChar char="»"/>
              <a:defRPr sz="675"/>
            </a:lvl6pPr>
            <a:lvl7pPr marL="3200400" lvl="6" indent="-271463" algn="l">
              <a:lnSpc>
                <a:spcPct val="100000"/>
              </a:lnSpc>
              <a:spcBef>
                <a:spcPts val="135"/>
              </a:spcBef>
              <a:spcAft>
                <a:spcPts val="0"/>
              </a:spcAft>
              <a:buClr>
                <a:schemeClr val="lt1"/>
              </a:buClr>
              <a:buSzPts val="675"/>
              <a:buFont typeface="Arial"/>
              <a:buChar char="»"/>
              <a:defRPr sz="675"/>
            </a:lvl7pPr>
            <a:lvl8pPr marL="3657600" lvl="7" indent="-271463" algn="l">
              <a:lnSpc>
                <a:spcPct val="100000"/>
              </a:lnSpc>
              <a:spcBef>
                <a:spcPts val="135"/>
              </a:spcBef>
              <a:spcAft>
                <a:spcPts val="0"/>
              </a:spcAft>
              <a:buClr>
                <a:schemeClr val="lt1"/>
              </a:buClr>
              <a:buSzPts val="675"/>
              <a:buFont typeface="Arial"/>
              <a:buChar char="»"/>
              <a:defRPr sz="675"/>
            </a:lvl8pPr>
            <a:lvl9pPr marL="4114800" lvl="8" indent="-271463" algn="l">
              <a:lnSpc>
                <a:spcPct val="100000"/>
              </a:lnSpc>
              <a:spcBef>
                <a:spcPts val="135"/>
              </a:spcBef>
              <a:spcAft>
                <a:spcPts val="0"/>
              </a:spcAft>
              <a:buClr>
                <a:schemeClr val="lt1"/>
              </a:buClr>
              <a:buSzPts val="675"/>
              <a:buFont typeface="Arial"/>
              <a:buChar char="»"/>
              <a:defRPr sz="675"/>
            </a:lvl9pPr>
          </a:lstStyle>
          <a:p>
            <a:endParaRPr/>
          </a:p>
        </p:txBody>
      </p:sp>
      <p:sp>
        <p:nvSpPr>
          <p:cNvPr id="213" name="Google Shape;213;p33"/>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33"/>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33"/>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93832109"/>
      </p:ext>
    </p:extLst>
  </p:cSld>
  <p:clrMapOvr>
    <a:masterClrMapping/>
  </p:clrMapOvr>
  <p:transition>
    <p:fade thruBlk="1"/>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16"/>
        <p:cNvGrpSpPr/>
        <p:nvPr/>
      </p:nvGrpSpPr>
      <p:grpSpPr>
        <a:xfrm>
          <a:off x="0" y="0"/>
          <a:ext cx="0" cy="0"/>
          <a:chOff x="0" y="0"/>
          <a:chExt cx="0" cy="0"/>
        </a:xfrm>
      </p:grpSpPr>
      <p:sp>
        <p:nvSpPr>
          <p:cNvPr id="217" name="Google Shape;217;p34"/>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34"/>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34"/>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34"/>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980115884"/>
      </p:ext>
    </p:extLst>
  </p:cSld>
  <p:clrMapOvr>
    <a:masterClrMapping/>
  </p:clrMapOvr>
  <p:transition>
    <p:fade thruBlk="1"/>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21"/>
        <p:cNvGrpSpPr/>
        <p:nvPr/>
      </p:nvGrpSpPr>
      <p:grpSpPr>
        <a:xfrm>
          <a:off x="0" y="0"/>
          <a:ext cx="0" cy="0"/>
          <a:chOff x="0" y="0"/>
          <a:chExt cx="0" cy="0"/>
        </a:xfrm>
      </p:grpSpPr>
      <p:sp>
        <p:nvSpPr>
          <p:cNvPr id="222" name="Google Shape;222;p35"/>
          <p:cNvSpPr txBox="1">
            <a:spLocks noGrp="1"/>
          </p:cNvSpPr>
          <p:nvPr>
            <p:ph type="title"/>
          </p:nvPr>
        </p:nvSpPr>
        <p:spPr>
          <a:xfrm>
            <a:off x="609603" y="273050"/>
            <a:ext cx="4011084"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35"/>
          <p:cNvSpPr txBox="1">
            <a:spLocks noGrp="1"/>
          </p:cNvSpPr>
          <p:nvPr>
            <p:ph type="body" idx="1"/>
          </p:nvPr>
        </p:nvSpPr>
        <p:spPr>
          <a:xfrm>
            <a:off x="4766733" y="273057"/>
            <a:ext cx="6815667" cy="5853113"/>
          </a:xfrm>
          <a:prstGeom prst="rect">
            <a:avLst/>
          </a:prstGeom>
          <a:noFill/>
          <a:ln>
            <a:noFill/>
          </a:ln>
        </p:spPr>
        <p:txBody>
          <a:bodyPr spcFirstLastPara="1" wrap="square" lIns="91425" tIns="45700" rIns="91425" bIns="45700" anchor="t" anchorCtr="0">
            <a:noAutofit/>
          </a:bodyPr>
          <a:lstStyle>
            <a:lvl1pPr marL="457200" lvl="0" indent="-280035" algn="l">
              <a:lnSpc>
                <a:spcPct val="100000"/>
              </a:lnSpc>
              <a:spcBef>
                <a:spcPts val="270"/>
              </a:spcBef>
              <a:spcAft>
                <a:spcPts val="0"/>
              </a:spcAft>
              <a:buClr>
                <a:schemeClr val="lt1"/>
              </a:buClr>
              <a:buSzPts val="810"/>
              <a:buFont typeface="Helvetica Neue Light"/>
              <a:buChar char="•"/>
              <a:defRPr sz="1350"/>
            </a:lvl1pPr>
            <a:lvl2pPr marL="914400" lvl="1" indent="-273621" algn="l">
              <a:lnSpc>
                <a:spcPct val="100000"/>
              </a:lnSpc>
              <a:spcBef>
                <a:spcPts val="236"/>
              </a:spcBef>
              <a:spcAft>
                <a:spcPts val="0"/>
              </a:spcAft>
              <a:buClr>
                <a:schemeClr val="lt1"/>
              </a:buClr>
              <a:buSzPts val="709"/>
              <a:buFont typeface="Helvetica Neue Light"/>
              <a:buChar char="–"/>
              <a:defRPr sz="1181"/>
            </a:lvl2pPr>
            <a:lvl3pPr marL="1371600" lvl="2" indent="-267208" algn="l">
              <a:lnSpc>
                <a:spcPct val="100000"/>
              </a:lnSpc>
              <a:spcBef>
                <a:spcPts val="203"/>
              </a:spcBef>
              <a:spcAft>
                <a:spcPts val="0"/>
              </a:spcAft>
              <a:buClr>
                <a:schemeClr val="lt1"/>
              </a:buClr>
              <a:buSzPts val="608"/>
              <a:buFont typeface="Helvetica Neue Light"/>
              <a:buChar char="•"/>
              <a:defRPr sz="1013"/>
            </a:lvl3pPr>
            <a:lvl4pPr marL="1828800" lvl="3" indent="-260731" algn="l">
              <a:lnSpc>
                <a:spcPct val="100000"/>
              </a:lnSpc>
              <a:spcBef>
                <a:spcPts val="169"/>
              </a:spcBef>
              <a:spcAft>
                <a:spcPts val="0"/>
              </a:spcAft>
              <a:buClr>
                <a:schemeClr val="lt1"/>
              </a:buClr>
              <a:buSzPts val="506"/>
              <a:buFont typeface="Helvetica Neue Light"/>
              <a:buChar char="–"/>
              <a:defRPr sz="843"/>
            </a:lvl4pPr>
            <a:lvl5pPr marL="2286000" lvl="4" indent="-260731" algn="l">
              <a:lnSpc>
                <a:spcPct val="100000"/>
              </a:lnSpc>
              <a:spcBef>
                <a:spcPts val="169"/>
              </a:spcBef>
              <a:spcAft>
                <a:spcPts val="0"/>
              </a:spcAft>
              <a:buClr>
                <a:schemeClr val="lt1"/>
              </a:buClr>
              <a:buSzPts val="506"/>
              <a:buFont typeface="Helvetica Neue Light"/>
              <a:buChar char="»"/>
              <a:defRPr sz="843"/>
            </a:lvl5pPr>
            <a:lvl6pPr marL="2743200" lvl="5" indent="-282194" algn="l">
              <a:lnSpc>
                <a:spcPct val="100000"/>
              </a:lnSpc>
              <a:spcBef>
                <a:spcPts val="169"/>
              </a:spcBef>
              <a:spcAft>
                <a:spcPts val="0"/>
              </a:spcAft>
              <a:buClr>
                <a:schemeClr val="lt1"/>
              </a:buClr>
              <a:buSzPts val="844"/>
              <a:buFont typeface="Arial"/>
              <a:buChar char="»"/>
              <a:defRPr sz="843"/>
            </a:lvl6pPr>
            <a:lvl7pPr marL="3200400" lvl="6" indent="-282194" algn="l">
              <a:lnSpc>
                <a:spcPct val="100000"/>
              </a:lnSpc>
              <a:spcBef>
                <a:spcPts val="169"/>
              </a:spcBef>
              <a:spcAft>
                <a:spcPts val="0"/>
              </a:spcAft>
              <a:buClr>
                <a:schemeClr val="lt1"/>
              </a:buClr>
              <a:buSzPts val="844"/>
              <a:buFont typeface="Arial"/>
              <a:buChar char="»"/>
              <a:defRPr sz="843"/>
            </a:lvl7pPr>
            <a:lvl8pPr marL="3657600" lvl="7" indent="-282194" algn="l">
              <a:lnSpc>
                <a:spcPct val="100000"/>
              </a:lnSpc>
              <a:spcBef>
                <a:spcPts val="169"/>
              </a:spcBef>
              <a:spcAft>
                <a:spcPts val="0"/>
              </a:spcAft>
              <a:buClr>
                <a:schemeClr val="lt1"/>
              </a:buClr>
              <a:buSzPts val="844"/>
              <a:buFont typeface="Arial"/>
              <a:buChar char="»"/>
              <a:defRPr sz="843"/>
            </a:lvl8pPr>
            <a:lvl9pPr marL="4114800" lvl="8" indent="-282194" algn="l">
              <a:lnSpc>
                <a:spcPct val="100000"/>
              </a:lnSpc>
              <a:spcBef>
                <a:spcPts val="169"/>
              </a:spcBef>
              <a:spcAft>
                <a:spcPts val="0"/>
              </a:spcAft>
              <a:buClr>
                <a:schemeClr val="lt1"/>
              </a:buClr>
              <a:buSzPts val="844"/>
              <a:buFont typeface="Arial"/>
              <a:buChar char="»"/>
              <a:defRPr sz="843"/>
            </a:lvl9pPr>
          </a:lstStyle>
          <a:p>
            <a:endParaRPr/>
          </a:p>
        </p:txBody>
      </p:sp>
      <p:sp>
        <p:nvSpPr>
          <p:cNvPr id="224" name="Google Shape;224;p35"/>
          <p:cNvSpPr txBox="1">
            <a:spLocks noGrp="1"/>
          </p:cNvSpPr>
          <p:nvPr>
            <p:ph type="body" idx="2"/>
          </p:nvPr>
        </p:nvSpPr>
        <p:spPr>
          <a:xfrm>
            <a:off x="609603" y="1435103"/>
            <a:ext cx="4011084"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225" name="Google Shape;225;p3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3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3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85447137"/>
      </p:ext>
    </p:extLst>
  </p:cSld>
  <p:clrMapOvr>
    <a:masterClrMapping/>
  </p:clrMapOvr>
  <p:transition>
    <p:fade thruBlk="1"/>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28"/>
        <p:cNvGrpSpPr/>
        <p:nvPr/>
      </p:nvGrpSpPr>
      <p:grpSpPr>
        <a:xfrm>
          <a:off x="0" y="0"/>
          <a:ext cx="0" cy="0"/>
          <a:chOff x="0" y="0"/>
          <a:chExt cx="0" cy="0"/>
        </a:xfrm>
      </p:grpSpPr>
      <p:sp>
        <p:nvSpPr>
          <p:cNvPr id="229" name="Google Shape;229;p36"/>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43"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36"/>
          <p:cNvSpPr>
            <a:spLocks noGrp="1"/>
          </p:cNvSpPr>
          <p:nvPr>
            <p:ph type="pic" idx="2"/>
          </p:nvPr>
        </p:nvSpPr>
        <p:spPr>
          <a:xfrm>
            <a:off x="2389717" y="612775"/>
            <a:ext cx="7315200" cy="4114800"/>
          </a:xfrm>
          <a:prstGeom prst="rect">
            <a:avLst/>
          </a:prstGeom>
          <a:noFill/>
          <a:ln>
            <a:noFill/>
          </a:ln>
        </p:spPr>
      </p:sp>
      <p:sp>
        <p:nvSpPr>
          <p:cNvPr id="231" name="Google Shape;231;p36"/>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8"/>
              </a:spcBef>
              <a:spcAft>
                <a:spcPts val="0"/>
              </a:spcAft>
              <a:buClr>
                <a:schemeClr val="lt1"/>
              </a:buClr>
              <a:buSzPts val="355"/>
              <a:buFont typeface="Helvetica Neue Light"/>
              <a:buNone/>
              <a:defRPr sz="591"/>
            </a:lvl1pPr>
            <a:lvl2pPr marL="914400" lvl="1" indent="-228600" algn="l">
              <a:lnSpc>
                <a:spcPct val="100000"/>
              </a:lnSpc>
              <a:spcBef>
                <a:spcPts val="101"/>
              </a:spcBef>
              <a:spcAft>
                <a:spcPts val="0"/>
              </a:spcAft>
              <a:buClr>
                <a:schemeClr val="lt1"/>
              </a:buClr>
              <a:buSzPts val="304"/>
              <a:buFont typeface="Helvetica Neue Light"/>
              <a:buNone/>
              <a:defRPr sz="506"/>
            </a:lvl2pPr>
            <a:lvl3pPr marL="1371600" lvl="2" indent="-228600" algn="l">
              <a:lnSpc>
                <a:spcPct val="100000"/>
              </a:lnSpc>
              <a:spcBef>
                <a:spcPts val="84"/>
              </a:spcBef>
              <a:spcAft>
                <a:spcPts val="0"/>
              </a:spcAft>
              <a:buClr>
                <a:schemeClr val="lt1"/>
              </a:buClr>
              <a:buSzPts val="253"/>
              <a:buFont typeface="Helvetica Neue Light"/>
              <a:buNone/>
              <a:defRPr sz="421"/>
            </a:lvl3pPr>
            <a:lvl4pPr marL="1828800" lvl="3" indent="-228600" algn="l">
              <a:lnSpc>
                <a:spcPct val="100000"/>
              </a:lnSpc>
              <a:spcBef>
                <a:spcPts val="76"/>
              </a:spcBef>
              <a:spcAft>
                <a:spcPts val="0"/>
              </a:spcAft>
              <a:buClr>
                <a:schemeClr val="lt1"/>
              </a:buClr>
              <a:buSzPts val="228"/>
              <a:buFont typeface="Helvetica Neue Light"/>
              <a:buNone/>
              <a:defRPr sz="380"/>
            </a:lvl4pPr>
            <a:lvl5pPr marL="2286000" lvl="4" indent="-228600" algn="l">
              <a:lnSpc>
                <a:spcPct val="100000"/>
              </a:lnSpc>
              <a:spcBef>
                <a:spcPts val="76"/>
              </a:spcBef>
              <a:spcAft>
                <a:spcPts val="0"/>
              </a:spcAft>
              <a:buClr>
                <a:schemeClr val="lt1"/>
              </a:buClr>
              <a:buSzPts val="228"/>
              <a:buFont typeface="Helvetica Neue Light"/>
              <a:buNone/>
              <a:defRPr sz="380"/>
            </a:lvl5pPr>
            <a:lvl6pPr marL="2743200" lvl="5" indent="-228600" algn="l">
              <a:lnSpc>
                <a:spcPct val="100000"/>
              </a:lnSpc>
              <a:spcBef>
                <a:spcPts val="76"/>
              </a:spcBef>
              <a:spcAft>
                <a:spcPts val="0"/>
              </a:spcAft>
              <a:buClr>
                <a:schemeClr val="lt1"/>
              </a:buClr>
              <a:buSzPts val="380"/>
              <a:buFont typeface="Arial"/>
              <a:buNone/>
              <a:defRPr sz="380"/>
            </a:lvl6pPr>
            <a:lvl7pPr marL="3200400" lvl="6" indent="-228600" algn="l">
              <a:lnSpc>
                <a:spcPct val="100000"/>
              </a:lnSpc>
              <a:spcBef>
                <a:spcPts val="76"/>
              </a:spcBef>
              <a:spcAft>
                <a:spcPts val="0"/>
              </a:spcAft>
              <a:buClr>
                <a:schemeClr val="lt1"/>
              </a:buClr>
              <a:buSzPts val="380"/>
              <a:buFont typeface="Arial"/>
              <a:buNone/>
              <a:defRPr sz="380"/>
            </a:lvl7pPr>
            <a:lvl8pPr marL="3657600" lvl="7" indent="-228600" algn="l">
              <a:lnSpc>
                <a:spcPct val="100000"/>
              </a:lnSpc>
              <a:spcBef>
                <a:spcPts val="76"/>
              </a:spcBef>
              <a:spcAft>
                <a:spcPts val="0"/>
              </a:spcAft>
              <a:buClr>
                <a:schemeClr val="lt1"/>
              </a:buClr>
              <a:buSzPts val="380"/>
              <a:buFont typeface="Arial"/>
              <a:buNone/>
              <a:defRPr sz="380"/>
            </a:lvl8pPr>
            <a:lvl9pPr marL="4114800" lvl="8" indent="-228600" algn="l">
              <a:lnSpc>
                <a:spcPct val="100000"/>
              </a:lnSpc>
              <a:spcBef>
                <a:spcPts val="76"/>
              </a:spcBef>
              <a:spcAft>
                <a:spcPts val="0"/>
              </a:spcAft>
              <a:buClr>
                <a:schemeClr val="lt1"/>
              </a:buClr>
              <a:buSzPts val="380"/>
              <a:buFont typeface="Arial"/>
              <a:buNone/>
              <a:defRPr sz="380"/>
            </a:lvl9pPr>
          </a:lstStyle>
          <a:p>
            <a:endParaRPr/>
          </a:p>
        </p:txBody>
      </p:sp>
      <p:sp>
        <p:nvSpPr>
          <p:cNvPr id="232" name="Google Shape;232;p36"/>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36"/>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36"/>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108812072"/>
      </p:ext>
    </p:extLst>
  </p:cSld>
  <p:clrMapOvr>
    <a:masterClrMapping/>
  </p:clrMapOvr>
  <p:transition>
    <p:fade thruBlk="1"/>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35"/>
        <p:cNvGrpSpPr/>
        <p:nvPr/>
      </p:nvGrpSpPr>
      <p:grpSpPr>
        <a:xfrm>
          <a:off x="0" y="0"/>
          <a:ext cx="0" cy="0"/>
          <a:chOff x="0" y="0"/>
          <a:chExt cx="0" cy="0"/>
        </a:xfrm>
      </p:grpSpPr>
      <p:sp>
        <p:nvSpPr>
          <p:cNvPr id="236" name="Google Shape;236;p37"/>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37"/>
          <p:cNvSpPr txBox="1">
            <a:spLocks noGrp="1"/>
          </p:cNvSpPr>
          <p:nvPr>
            <p:ph type="body" idx="1"/>
          </p:nvPr>
        </p:nvSpPr>
        <p:spPr>
          <a:xfrm rot="5400000">
            <a:off x="3874891" y="-1635457"/>
            <a:ext cx="4724400" cy="11195715"/>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38" name="Google Shape;238;p3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3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p3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286872360"/>
      </p:ext>
    </p:extLst>
  </p:cSld>
  <p:clrMapOvr>
    <a:masterClrMapping/>
  </p:clrMapOvr>
  <p:transition>
    <p:fade thruBlk="1"/>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41"/>
        <p:cNvGrpSpPr/>
        <p:nvPr/>
      </p:nvGrpSpPr>
      <p:grpSpPr>
        <a:xfrm>
          <a:off x="0" y="0"/>
          <a:ext cx="0" cy="0"/>
          <a:chOff x="0" y="0"/>
          <a:chExt cx="0" cy="0"/>
        </a:xfrm>
      </p:grpSpPr>
      <p:sp>
        <p:nvSpPr>
          <p:cNvPr id="242" name="Google Shape;242;p38"/>
          <p:cNvSpPr txBox="1">
            <a:spLocks noGrp="1"/>
          </p:cNvSpPr>
          <p:nvPr>
            <p:ph type="title"/>
          </p:nvPr>
        </p:nvSpPr>
        <p:spPr>
          <a:xfrm rot="5400000">
            <a:off x="7762347" y="1894953"/>
            <a:ext cx="5972175" cy="288713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38"/>
          <p:cNvSpPr txBox="1">
            <a:spLocks noGrp="1"/>
          </p:cNvSpPr>
          <p:nvPr>
            <p:ph type="body" idx="1"/>
          </p:nvPr>
        </p:nvSpPr>
        <p:spPr>
          <a:xfrm rot="5400000">
            <a:off x="1884367" y="-892697"/>
            <a:ext cx="5972175" cy="8462433"/>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44" name="Google Shape;244;p3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3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3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67872962"/>
      </p:ext>
    </p:extLst>
  </p:cSld>
  <p:clrMapOvr>
    <a:masterClrMapping/>
  </p:clrMapOvr>
  <p:transition>
    <p:fade thruBlk="1"/>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Chart and Text" type="chartAndTx">
  <p:cSld name="Title, Chart and Text">
    <p:spTree>
      <p:nvGrpSpPr>
        <p:cNvPr id="1" name="Shape 247"/>
        <p:cNvGrpSpPr/>
        <p:nvPr/>
      </p:nvGrpSpPr>
      <p:grpSpPr>
        <a:xfrm>
          <a:off x="0" y="0"/>
          <a:ext cx="0" cy="0"/>
          <a:chOff x="0" y="0"/>
          <a:chExt cx="0" cy="0"/>
        </a:xfrm>
      </p:grpSpPr>
      <p:sp>
        <p:nvSpPr>
          <p:cNvPr id="248" name="Google Shape;248;p39"/>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39"/>
          <p:cNvSpPr>
            <a:spLocks noGrp="1"/>
          </p:cNvSpPr>
          <p:nvPr>
            <p:ph type="chart" idx="2"/>
          </p:nvPr>
        </p:nvSpPr>
        <p:spPr>
          <a:xfrm>
            <a:off x="639237"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250" name="Google Shape;250;p39"/>
          <p:cNvSpPr txBox="1">
            <a:spLocks noGrp="1"/>
          </p:cNvSpPr>
          <p:nvPr>
            <p:ph type="body" idx="1"/>
          </p:nvPr>
        </p:nvSpPr>
        <p:spPr>
          <a:xfrm>
            <a:off x="6197601" y="1600200"/>
            <a:ext cx="5521767"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51" name="Google Shape;251;p3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3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3" name="Google Shape;253;p3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43051264"/>
      </p:ext>
    </p:extLst>
  </p:cSld>
  <p:clrMapOvr>
    <a:masterClrMapping/>
  </p:clrMapOvr>
  <p:transition>
    <p:fade thruBlk="1"/>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Text and Chart" type="txAndChart">
  <p:cSld name="Title, Text and Chart">
    <p:spTree>
      <p:nvGrpSpPr>
        <p:cNvPr id="1" name="Shape 254"/>
        <p:cNvGrpSpPr/>
        <p:nvPr/>
      </p:nvGrpSpPr>
      <p:grpSpPr>
        <a:xfrm>
          <a:off x="0" y="0"/>
          <a:ext cx="0" cy="0"/>
          <a:chOff x="0" y="0"/>
          <a:chExt cx="0" cy="0"/>
        </a:xfrm>
      </p:grpSpPr>
      <p:sp>
        <p:nvSpPr>
          <p:cNvPr id="255" name="Google Shape;255;p40"/>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p40"/>
          <p:cNvSpPr txBox="1">
            <a:spLocks noGrp="1"/>
          </p:cNvSpPr>
          <p:nvPr>
            <p:ph type="body" idx="1"/>
          </p:nvPr>
        </p:nvSpPr>
        <p:spPr>
          <a:xfrm>
            <a:off x="639237" y="1600200"/>
            <a:ext cx="5854160"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57" name="Google Shape;257;p40"/>
          <p:cNvSpPr>
            <a:spLocks noGrp="1"/>
          </p:cNvSpPr>
          <p:nvPr>
            <p:ph type="chart" idx="2"/>
          </p:nvPr>
        </p:nvSpPr>
        <p:spPr>
          <a:xfrm>
            <a:off x="6713316" y="1600200"/>
            <a:ext cx="5355163" cy="47244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R="0" lvl="1"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R="0" lvl="2"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R="0" lvl="3"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R="0" lvl="4"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R="0" lvl="5"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R="0" lvl="6"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R="0" lvl="7"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R="0" lvl="8"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258" name="Google Shape;258;p40"/>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9" name="Google Shape;259;p40"/>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40"/>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14023204"/>
      </p:ext>
    </p:extLst>
  </p:cSld>
  <p:clrMapOvr>
    <a:masterClrMapping/>
  </p:clrMapOvr>
  <p:transition>
    <p:fade thruBlk="1"/>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261"/>
        <p:cNvGrpSpPr/>
        <p:nvPr/>
      </p:nvGrpSpPr>
      <p:grpSpPr>
        <a:xfrm>
          <a:off x="0" y="0"/>
          <a:ext cx="0" cy="0"/>
          <a:chOff x="0" y="0"/>
          <a:chExt cx="0" cy="0"/>
        </a:xfrm>
      </p:grpSpPr>
      <p:sp>
        <p:nvSpPr>
          <p:cNvPr id="262" name="Google Shape;262;p41"/>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3" name="Google Shape;263;p41"/>
          <p:cNvSpPr txBox="1">
            <a:spLocks noGrp="1"/>
          </p:cNvSpPr>
          <p:nvPr>
            <p:ph type="body" idx="1"/>
          </p:nvPr>
        </p:nvSpPr>
        <p:spPr>
          <a:xfrm>
            <a:off x="639237" y="1600200"/>
            <a:ext cx="5784712"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64" name="Google Shape;264;p41"/>
          <p:cNvSpPr txBox="1">
            <a:spLocks noGrp="1"/>
          </p:cNvSpPr>
          <p:nvPr>
            <p:ph type="body" idx="2"/>
          </p:nvPr>
        </p:nvSpPr>
        <p:spPr>
          <a:xfrm>
            <a:off x="6641996" y="1600200"/>
            <a:ext cx="5355163"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65" name="Google Shape;265;p41"/>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41"/>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7" name="Google Shape;267;p41"/>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64560082"/>
      </p:ext>
    </p:extLst>
  </p:cSld>
  <p:clrMapOvr>
    <a:masterClrMapping/>
  </p:clrMapOvr>
  <p:transition>
    <p:fade thruBlk="1"/>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Title, Content, and 2 Content">
    <p:spTree>
      <p:nvGrpSpPr>
        <p:cNvPr id="1" name="Shape 268"/>
        <p:cNvGrpSpPr/>
        <p:nvPr/>
      </p:nvGrpSpPr>
      <p:grpSpPr>
        <a:xfrm>
          <a:off x="0" y="0"/>
          <a:ext cx="0" cy="0"/>
          <a:chOff x="0" y="0"/>
          <a:chExt cx="0" cy="0"/>
        </a:xfrm>
      </p:grpSpPr>
      <p:sp>
        <p:nvSpPr>
          <p:cNvPr id="269" name="Google Shape;269;p42"/>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0" name="Google Shape;270;p42"/>
          <p:cNvSpPr txBox="1">
            <a:spLocks noGrp="1"/>
          </p:cNvSpPr>
          <p:nvPr>
            <p:ph type="body" idx="1"/>
          </p:nvPr>
        </p:nvSpPr>
        <p:spPr>
          <a:xfrm>
            <a:off x="639237" y="1600200"/>
            <a:ext cx="5703691" cy="4724400"/>
          </a:xfrm>
          <a:prstGeom prst="rect">
            <a:avLst/>
          </a:prstGeom>
          <a:noFill/>
          <a:ln>
            <a:noFill/>
          </a:ln>
        </p:spPr>
        <p:txBody>
          <a:bodyPr spcFirstLastPara="1" wrap="square" lIns="91425" tIns="45700" rIns="91425" bIns="45700" anchor="t" anchorCtr="0">
            <a:noAutofit/>
          </a:bodyPr>
          <a:lstStyle>
            <a:lvl1pPr marL="457200" lvl="0" indent="-305753" algn="l">
              <a:lnSpc>
                <a:spcPct val="100000"/>
              </a:lnSpc>
              <a:spcBef>
                <a:spcPts val="405"/>
              </a:spcBef>
              <a:spcAft>
                <a:spcPts val="0"/>
              </a:spcAft>
              <a:buClr>
                <a:schemeClr val="lt1"/>
              </a:buClr>
              <a:buSzPts val="1215"/>
              <a:buFont typeface="Helvetica Neue Light"/>
              <a:buChar char="•"/>
              <a:defRPr sz="2025"/>
            </a:lvl1pPr>
            <a:lvl2pPr marL="914400" lvl="1" indent="-305753" algn="l">
              <a:lnSpc>
                <a:spcPct val="100000"/>
              </a:lnSpc>
              <a:spcBef>
                <a:spcPts val="405"/>
              </a:spcBef>
              <a:spcAft>
                <a:spcPts val="0"/>
              </a:spcAft>
              <a:buClr>
                <a:schemeClr val="lt1"/>
              </a:buClr>
              <a:buSzPts val="1215"/>
              <a:buFont typeface="Helvetica Neue Light"/>
              <a:buChar char="–"/>
              <a:defRPr sz="2025"/>
            </a:lvl2pPr>
            <a:lvl3pPr marL="1371600" lvl="2" indent="-297180" algn="l">
              <a:lnSpc>
                <a:spcPct val="100000"/>
              </a:lnSpc>
              <a:spcBef>
                <a:spcPts val="360"/>
              </a:spcBef>
              <a:spcAft>
                <a:spcPts val="0"/>
              </a:spcAft>
              <a:buClr>
                <a:schemeClr val="lt1"/>
              </a:buClr>
              <a:buSzPts val="1080"/>
              <a:buFont typeface="Helvetica Neue Light"/>
              <a:buChar char="•"/>
              <a:defRPr sz="1800"/>
            </a:lvl3pPr>
            <a:lvl4pPr marL="1828800" lvl="3" indent="-288607" algn="l">
              <a:lnSpc>
                <a:spcPct val="100000"/>
              </a:lnSpc>
              <a:spcBef>
                <a:spcPts val="315"/>
              </a:spcBef>
              <a:spcAft>
                <a:spcPts val="0"/>
              </a:spcAft>
              <a:buClr>
                <a:schemeClr val="lt1"/>
              </a:buClr>
              <a:buSzPts val="945"/>
              <a:buFont typeface="Helvetica Neue Light"/>
              <a:buChar char="–"/>
              <a:defRPr sz="1575"/>
            </a:lvl4pPr>
            <a:lvl5pPr marL="2286000" lvl="4" indent="-288608" algn="l">
              <a:lnSpc>
                <a:spcPct val="100000"/>
              </a:lnSpc>
              <a:spcBef>
                <a:spcPts val="315"/>
              </a:spcBef>
              <a:spcAft>
                <a:spcPts val="0"/>
              </a:spcAft>
              <a:buClr>
                <a:schemeClr val="lt1"/>
              </a:buClr>
              <a:buSzPts val="945"/>
              <a:buFont typeface="Helvetica Neue Light"/>
              <a:buChar char="»"/>
              <a:defRPr sz="1575"/>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1" name="Google Shape;271;p42"/>
          <p:cNvSpPr txBox="1">
            <a:spLocks noGrp="1"/>
          </p:cNvSpPr>
          <p:nvPr>
            <p:ph type="body" idx="2"/>
          </p:nvPr>
        </p:nvSpPr>
        <p:spPr>
          <a:xfrm>
            <a:off x="6585995" y="16002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2" name="Google Shape;272;p42"/>
          <p:cNvSpPr txBox="1">
            <a:spLocks noGrp="1"/>
          </p:cNvSpPr>
          <p:nvPr>
            <p:ph type="body" idx="3"/>
          </p:nvPr>
        </p:nvSpPr>
        <p:spPr>
          <a:xfrm>
            <a:off x="6585995" y="4038600"/>
            <a:ext cx="5440101"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Font typeface="Helvetica Neue Light"/>
              <a:buChar char="•"/>
              <a:defRPr sz="1800"/>
            </a:lvl1pPr>
            <a:lvl2pPr marL="914400" lvl="1" indent="-297180" algn="l">
              <a:lnSpc>
                <a:spcPct val="100000"/>
              </a:lnSpc>
              <a:spcBef>
                <a:spcPts val="360"/>
              </a:spcBef>
              <a:spcAft>
                <a:spcPts val="0"/>
              </a:spcAft>
              <a:buClr>
                <a:schemeClr val="lt1"/>
              </a:buClr>
              <a:buSzPts val="1080"/>
              <a:buFont typeface="Helvetica Neue Light"/>
              <a:buChar char="–"/>
              <a:defRPr sz="1800"/>
            </a:lvl2pPr>
            <a:lvl3pPr marL="1371600" lvl="2" indent="-288607" algn="l">
              <a:lnSpc>
                <a:spcPct val="100000"/>
              </a:lnSpc>
              <a:spcBef>
                <a:spcPts val="315"/>
              </a:spcBef>
              <a:spcAft>
                <a:spcPts val="0"/>
              </a:spcAft>
              <a:buClr>
                <a:schemeClr val="lt1"/>
              </a:buClr>
              <a:buSzPts val="945"/>
              <a:buFont typeface="Helvetica Neue Light"/>
              <a:buChar char="•"/>
              <a:defRPr sz="1575"/>
            </a:lvl3pPr>
            <a:lvl4pPr marL="1828800" lvl="3" indent="-280035" algn="l">
              <a:lnSpc>
                <a:spcPct val="100000"/>
              </a:lnSpc>
              <a:spcBef>
                <a:spcPts val="270"/>
              </a:spcBef>
              <a:spcAft>
                <a:spcPts val="0"/>
              </a:spcAft>
              <a:buClr>
                <a:schemeClr val="lt1"/>
              </a:buClr>
              <a:buSzPts val="810"/>
              <a:buFont typeface="Helvetica Neue Light"/>
              <a:buChar char="–"/>
              <a:defRPr sz="1350"/>
            </a:lvl4pPr>
            <a:lvl5pPr marL="2286000" lvl="4" indent="-280035" algn="l">
              <a:lnSpc>
                <a:spcPct val="100000"/>
              </a:lnSpc>
              <a:spcBef>
                <a:spcPts val="270"/>
              </a:spcBef>
              <a:spcAft>
                <a:spcPts val="0"/>
              </a:spcAft>
              <a:buClr>
                <a:schemeClr val="lt1"/>
              </a:buClr>
              <a:buSzPts val="810"/>
              <a:buFont typeface="Helvetica Neue Light"/>
              <a:buChar char="»"/>
              <a:defRPr sz="1350"/>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3" name="Google Shape;273;p42"/>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42"/>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42"/>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47576445"/>
      </p:ext>
    </p:extLst>
  </p:cSld>
  <p:clrMapOvr>
    <a:masterClrMapping/>
  </p:clrMapOvr>
  <p:transition>
    <p:fade thruBlk="1"/>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and 4 Content" type="fourObj">
  <p:cSld name="Title and 4 Content">
    <p:spTree>
      <p:nvGrpSpPr>
        <p:cNvPr id="1" name="Shape 276"/>
        <p:cNvGrpSpPr/>
        <p:nvPr/>
      </p:nvGrpSpPr>
      <p:grpSpPr>
        <a:xfrm>
          <a:off x="0" y="0"/>
          <a:ext cx="0" cy="0"/>
          <a:chOff x="0" y="0"/>
          <a:chExt cx="0" cy="0"/>
        </a:xfrm>
      </p:grpSpPr>
      <p:sp>
        <p:nvSpPr>
          <p:cNvPr id="277" name="Google Shape;277;p43"/>
          <p:cNvSpPr txBox="1">
            <a:spLocks noGrp="1"/>
          </p:cNvSpPr>
          <p:nvPr>
            <p:ph type="title"/>
          </p:nvPr>
        </p:nvSpPr>
        <p:spPr>
          <a:xfrm>
            <a:off x="639238"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E87A4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8" name="Google Shape;278;p43"/>
          <p:cNvSpPr txBox="1">
            <a:spLocks noGrp="1"/>
          </p:cNvSpPr>
          <p:nvPr>
            <p:ph type="body" idx="1"/>
          </p:nvPr>
        </p:nvSpPr>
        <p:spPr>
          <a:xfrm>
            <a:off x="639237" y="16002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79" name="Google Shape;279;p43"/>
          <p:cNvSpPr txBox="1">
            <a:spLocks noGrp="1"/>
          </p:cNvSpPr>
          <p:nvPr>
            <p:ph type="body" idx="2"/>
          </p:nvPr>
        </p:nvSpPr>
        <p:spPr>
          <a:xfrm>
            <a:off x="6197600" y="16002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0" name="Google Shape;280;p43"/>
          <p:cNvSpPr txBox="1">
            <a:spLocks noGrp="1"/>
          </p:cNvSpPr>
          <p:nvPr>
            <p:ph type="body" idx="3"/>
          </p:nvPr>
        </p:nvSpPr>
        <p:spPr>
          <a:xfrm>
            <a:off x="639237" y="4038600"/>
            <a:ext cx="5355163"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1" name="Google Shape;281;p43"/>
          <p:cNvSpPr txBox="1">
            <a:spLocks noGrp="1"/>
          </p:cNvSpPr>
          <p:nvPr>
            <p:ph type="body" idx="4"/>
          </p:nvPr>
        </p:nvSpPr>
        <p:spPr>
          <a:xfrm>
            <a:off x="6197600" y="4038600"/>
            <a:ext cx="5764835"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82" name="Google Shape;282;p43"/>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43"/>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4" name="Google Shape;284;p43"/>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751055008"/>
      </p:ext>
    </p:extLst>
  </p:cSld>
  <p:clrMapOvr>
    <a:masterClrMapping/>
  </p:clrMapOvr>
  <p:transition>
    <p:fade thruBlk="1"/>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Word" type="tx">
  <p:cSld name="Word">
    <p:spTree>
      <p:nvGrpSpPr>
        <p:cNvPr id="1" name="Shape 285"/>
        <p:cNvGrpSpPr/>
        <p:nvPr/>
      </p:nvGrpSpPr>
      <p:grpSpPr>
        <a:xfrm>
          <a:off x="0" y="0"/>
          <a:ext cx="0" cy="0"/>
          <a:chOff x="0" y="0"/>
          <a:chExt cx="0" cy="0"/>
        </a:xfrm>
      </p:grpSpPr>
      <p:sp>
        <p:nvSpPr>
          <p:cNvPr id="286" name="Google Shape;286;p44"/>
          <p:cNvSpPr txBox="1">
            <a:spLocks noGrp="1"/>
          </p:cNvSpPr>
          <p:nvPr>
            <p:ph type="title"/>
          </p:nvPr>
        </p:nvSpPr>
        <p:spPr>
          <a:xfrm>
            <a:off x="514356" y="2281244"/>
            <a:ext cx="11180233" cy="11160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9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44"/>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8" name="Google Shape;288;p44"/>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9" name="Google Shape;289;p44"/>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35199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Main">
  <p:cSld name="Main">
    <p:spTree>
      <p:nvGrpSpPr>
        <p:cNvPr id="1" name="Shape 290"/>
        <p:cNvGrpSpPr/>
        <p:nvPr/>
      </p:nvGrpSpPr>
      <p:grpSpPr>
        <a:xfrm>
          <a:off x="0" y="0"/>
          <a:ext cx="0" cy="0"/>
          <a:chOff x="0" y="0"/>
          <a:chExt cx="0" cy="0"/>
        </a:xfrm>
      </p:grpSpPr>
      <p:sp>
        <p:nvSpPr>
          <p:cNvPr id="291" name="Google Shape;291;p45"/>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33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45"/>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65621" algn="l">
              <a:lnSpc>
                <a:spcPct val="100000"/>
              </a:lnSpc>
              <a:spcBef>
                <a:spcPts val="205"/>
              </a:spcBef>
              <a:spcAft>
                <a:spcPts val="0"/>
              </a:spcAft>
              <a:buClr>
                <a:schemeClr val="lt1"/>
              </a:buClr>
              <a:buSzPts val="583"/>
              <a:buFont typeface="Helvetica Neue Light"/>
              <a:buChar char="–"/>
              <a:defRPr sz="971"/>
            </a:lvl2pPr>
            <a:lvl3pPr marL="1371600" lvl="2" indent="-262382" algn="l">
              <a:lnSpc>
                <a:spcPct val="100000"/>
              </a:lnSpc>
              <a:spcBef>
                <a:spcPts val="170"/>
              </a:spcBef>
              <a:spcAft>
                <a:spcPts val="0"/>
              </a:spcAft>
              <a:buClr>
                <a:schemeClr val="lt1"/>
              </a:buClr>
              <a:buSzPts val="532"/>
              <a:buFont typeface="Helvetica Neue Light"/>
              <a:buChar char="•"/>
              <a:defRPr sz="885"/>
            </a:lvl3pPr>
            <a:lvl4pPr marL="1828800" lvl="3" indent="-255905" algn="l">
              <a:lnSpc>
                <a:spcPct val="100000"/>
              </a:lnSpc>
              <a:spcBef>
                <a:spcPts val="137"/>
              </a:spcBef>
              <a:spcAft>
                <a:spcPts val="0"/>
              </a:spcAft>
              <a:buClr>
                <a:schemeClr val="lt1"/>
              </a:buClr>
              <a:buSzPts val="430"/>
              <a:buFont typeface="Helvetica Neue Light"/>
              <a:buChar char="–"/>
              <a:defRPr sz="717"/>
            </a:lvl4pPr>
            <a:lvl5pPr marL="2286000" lvl="4" indent="-255905" algn="l">
              <a:lnSpc>
                <a:spcPct val="100000"/>
              </a:lnSpc>
              <a:spcBef>
                <a:spcPts val="137"/>
              </a:spcBef>
              <a:spcAft>
                <a:spcPts val="0"/>
              </a:spcAft>
              <a:buClr>
                <a:schemeClr val="lt1"/>
              </a:buClr>
              <a:buSzPts val="430"/>
              <a:buFont typeface="Helvetica Neue Light"/>
              <a:buChar char="»"/>
              <a:defRPr sz="717"/>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93" name="Google Shape;293;p45"/>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45"/>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45"/>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4650632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3_Title + subtitle + bullets">
  <p:cSld name="3_Title + subtitle + bullets">
    <p:spTree>
      <p:nvGrpSpPr>
        <p:cNvPr id="1" name="Shape 296"/>
        <p:cNvGrpSpPr/>
        <p:nvPr/>
      </p:nvGrpSpPr>
      <p:grpSpPr>
        <a:xfrm>
          <a:off x="0" y="0"/>
          <a:ext cx="0" cy="0"/>
          <a:chOff x="0" y="0"/>
          <a:chExt cx="0" cy="0"/>
        </a:xfrm>
      </p:grpSpPr>
      <p:sp>
        <p:nvSpPr>
          <p:cNvPr id="297" name="Google Shape;297;p46"/>
          <p:cNvSpPr txBox="1">
            <a:spLocks noGrp="1"/>
          </p:cNvSpPr>
          <p:nvPr>
            <p:ph type="body" idx="1"/>
          </p:nvPr>
        </p:nvSpPr>
        <p:spPr>
          <a:xfrm>
            <a:off x="448736" y="1425584"/>
            <a:ext cx="11277101" cy="4881563"/>
          </a:xfrm>
          <a:prstGeom prst="rect">
            <a:avLst/>
          </a:prstGeom>
          <a:noFill/>
          <a:ln>
            <a:noFill/>
          </a:ln>
        </p:spPr>
        <p:txBody>
          <a:bodyPr spcFirstLastPara="1" wrap="square" lIns="91425" tIns="45700" rIns="91425" bIns="45700" anchor="t" anchorCtr="0">
            <a:noAutofit/>
          </a:bodyPr>
          <a:lstStyle>
            <a:lvl1pPr marL="457200" lvl="0" indent="-365760" algn="l">
              <a:lnSpc>
                <a:spcPct val="100000"/>
              </a:lnSpc>
              <a:spcBef>
                <a:spcPts val="720"/>
              </a:spcBef>
              <a:spcAft>
                <a:spcPts val="0"/>
              </a:spcAft>
              <a:buClr>
                <a:srgbClr val="767676"/>
              </a:buClr>
              <a:buSzPts val="2160"/>
              <a:buFont typeface="Arial"/>
              <a:buChar char="•"/>
              <a:defRPr>
                <a:solidFill>
                  <a:srgbClr val="767676"/>
                </a:solidFill>
                <a:latin typeface="Arial"/>
                <a:ea typeface="Arial"/>
                <a:cs typeface="Arial"/>
                <a:sym typeface="Arial"/>
              </a:defRPr>
            </a:lvl1pPr>
            <a:lvl2pPr marL="914400" lvl="1" indent="-350520" algn="l">
              <a:lnSpc>
                <a:spcPct val="100000"/>
              </a:lnSpc>
              <a:spcBef>
                <a:spcPts val="640"/>
              </a:spcBef>
              <a:spcAft>
                <a:spcPts val="0"/>
              </a:spcAft>
              <a:buClr>
                <a:srgbClr val="767676"/>
              </a:buClr>
              <a:buSzPts val="1920"/>
              <a:buFont typeface="Arial"/>
              <a:buChar char="–"/>
              <a:defRPr>
                <a:solidFill>
                  <a:srgbClr val="767676"/>
                </a:solidFill>
                <a:latin typeface="Arial"/>
                <a:ea typeface="Arial"/>
                <a:cs typeface="Arial"/>
                <a:sym typeface="Arial"/>
              </a:defRPr>
            </a:lvl2pPr>
            <a:lvl3pPr marL="1371600" lvl="2" indent="-335280" algn="l">
              <a:lnSpc>
                <a:spcPct val="100000"/>
              </a:lnSpc>
              <a:spcBef>
                <a:spcPts val="560"/>
              </a:spcBef>
              <a:spcAft>
                <a:spcPts val="0"/>
              </a:spcAft>
              <a:buClr>
                <a:srgbClr val="767676"/>
              </a:buClr>
              <a:buSzPts val="1680"/>
              <a:buFont typeface="Arial"/>
              <a:buChar char="•"/>
              <a:defRPr>
                <a:solidFill>
                  <a:srgbClr val="767676"/>
                </a:solidFill>
                <a:latin typeface="Arial"/>
                <a:ea typeface="Arial"/>
                <a:cs typeface="Arial"/>
                <a:sym typeface="Arial"/>
              </a:defRPr>
            </a:lvl3pPr>
            <a:lvl4pPr marL="1828800" lvl="3" indent="-327660" algn="l">
              <a:lnSpc>
                <a:spcPct val="100000"/>
              </a:lnSpc>
              <a:spcBef>
                <a:spcPts val="520"/>
              </a:spcBef>
              <a:spcAft>
                <a:spcPts val="0"/>
              </a:spcAft>
              <a:buClr>
                <a:srgbClr val="767676"/>
              </a:buClr>
              <a:buSzPts val="1560"/>
              <a:buFont typeface="Arial"/>
              <a:buChar char="–"/>
              <a:defRPr>
                <a:solidFill>
                  <a:srgbClr val="767676"/>
                </a:solidFill>
                <a:latin typeface="Arial"/>
                <a:ea typeface="Arial"/>
                <a:cs typeface="Arial"/>
                <a:sym typeface="Arial"/>
              </a:defRPr>
            </a:lvl4pPr>
            <a:lvl5pPr marL="2286000" lvl="4" indent="-320040" algn="l">
              <a:lnSpc>
                <a:spcPct val="100000"/>
              </a:lnSpc>
              <a:spcBef>
                <a:spcPts val="480"/>
              </a:spcBef>
              <a:spcAft>
                <a:spcPts val="0"/>
              </a:spcAft>
              <a:buClr>
                <a:srgbClr val="767676"/>
              </a:buClr>
              <a:buSzPts val="1440"/>
              <a:buFont typeface="Arial"/>
              <a:buChar char="»"/>
              <a:defRPr>
                <a:solidFill>
                  <a:srgbClr val="767676"/>
                </a:solidFill>
                <a:latin typeface="Arial"/>
                <a:ea typeface="Arial"/>
                <a:cs typeface="Arial"/>
                <a:sym typeface="Arial"/>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98" name="Google Shape;298;p46"/>
          <p:cNvSpPr txBox="1">
            <a:spLocks noGrp="1"/>
          </p:cNvSpPr>
          <p:nvPr>
            <p:ph type="body" idx="2"/>
          </p:nvPr>
        </p:nvSpPr>
        <p:spPr>
          <a:xfrm>
            <a:off x="3180499" y="186136"/>
            <a:ext cx="8813800" cy="6096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270"/>
              </a:spcBef>
              <a:spcAft>
                <a:spcPts val="0"/>
              </a:spcAft>
              <a:buClr>
                <a:srgbClr val="6D321F"/>
              </a:buClr>
              <a:buSzPts val="810"/>
              <a:buFont typeface="Arial"/>
              <a:buNone/>
              <a:defRPr sz="1350">
                <a:solidFill>
                  <a:srgbClr val="6D321F"/>
                </a:solidFill>
                <a:latin typeface="Arial"/>
                <a:ea typeface="Arial"/>
                <a:cs typeface="Arial"/>
                <a:sym typeface="Arial"/>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99" name="Google Shape;299;p46"/>
          <p:cNvSpPr txBox="1">
            <a:spLocks noGrp="1"/>
          </p:cNvSpPr>
          <p:nvPr>
            <p:ph type="title"/>
          </p:nvPr>
        </p:nvSpPr>
        <p:spPr>
          <a:xfrm>
            <a:off x="152400" y="-27296"/>
            <a:ext cx="11275325"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770" b="0">
                <a:solidFill>
                  <a:srgbClr val="767676"/>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0" name="Google Shape;300;p46"/>
          <p:cNvSpPr txBox="1">
            <a:spLocks noGrp="1"/>
          </p:cNvSpPr>
          <p:nvPr>
            <p:ph type="dt" idx="10"/>
          </p:nvPr>
        </p:nvSpPr>
        <p:spPr>
          <a:xfrm>
            <a:off x="0" y="6553200"/>
            <a:ext cx="2540000"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p46"/>
          <p:cNvSpPr txBox="1">
            <a:spLocks noGrp="1"/>
          </p:cNvSpPr>
          <p:nvPr>
            <p:ph type="ftr" idx="11"/>
          </p:nvPr>
        </p:nvSpPr>
        <p:spPr>
          <a:xfrm>
            <a:off x="2545860" y="6553200"/>
            <a:ext cx="8319483"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sz="421" b="0" i="0">
                <a:solidFill>
                  <a:srgbClr val="6D6D6D"/>
                </a:solidFill>
                <a:latin typeface="Helvetica Neue Light"/>
                <a:ea typeface="Helvetica Neue Light"/>
                <a:cs typeface="Helvetica Neue Light"/>
                <a:sym typeface="Helvetica Neue Light"/>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46"/>
          <p:cNvSpPr txBox="1">
            <a:spLocks noGrp="1"/>
          </p:cNvSpPr>
          <p:nvPr>
            <p:ph type="sldNum" idx="12"/>
          </p:nvPr>
        </p:nvSpPr>
        <p:spPr>
          <a:xfrm>
            <a:off x="10871200" y="6553201"/>
            <a:ext cx="13208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421"/>
              <a:buFont typeface="Arial"/>
              <a:buNone/>
              <a:defRPr sz="421"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4019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3"/>
        <p:cNvGrpSpPr/>
        <p:nvPr/>
      </p:nvGrpSpPr>
      <p:grpSpPr>
        <a:xfrm>
          <a:off x="0" y="0"/>
          <a:ext cx="0" cy="0"/>
          <a:chOff x="0" y="0"/>
          <a:chExt cx="0" cy="0"/>
        </a:xfrm>
      </p:grpSpPr>
      <p:sp>
        <p:nvSpPr>
          <p:cNvPr id="304" name="Google Shape;304;p47"/>
          <p:cNvSpPr txBox="1">
            <a:spLocks noGrp="1"/>
          </p:cNvSpPr>
          <p:nvPr>
            <p:ph type="ctrTitle"/>
          </p:nvPr>
        </p:nvSpPr>
        <p:spPr>
          <a:xfrm>
            <a:off x="342900" y="1065221"/>
            <a:ext cx="3886200" cy="73501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5" name="Google Shape;305;p47"/>
          <p:cNvSpPr txBox="1">
            <a:spLocks noGrp="1"/>
          </p:cNvSpPr>
          <p:nvPr>
            <p:ph type="subTitle" idx="1"/>
          </p:nvPr>
        </p:nvSpPr>
        <p:spPr>
          <a:xfrm>
            <a:off x="685800" y="1943100"/>
            <a:ext cx="3200400" cy="8763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20"/>
              </a:spcBef>
              <a:spcAft>
                <a:spcPts val="0"/>
              </a:spcAft>
              <a:buClr>
                <a:schemeClr val="lt1"/>
              </a:buClr>
              <a:buSzPts val="2160"/>
              <a:buFont typeface="Helvetica Neue Light"/>
              <a:buNone/>
              <a:defRPr>
                <a:solidFill>
                  <a:schemeClr val="lt1"/>
                </a:solidFill>
              </a:defRPr>
            </a:lvl1pPr>
            <a:lvl2pPr lvl="1" algn="ctr">
              <a:lnSpc>
                <a:spcPct val="100000"/>
              </a:lnSpc>
              <a:spcBef>
                <a:spcPts val="640"/>
              </a:spcBef>
              <a:spcAft>
                <a:spcPts val="0"/>
              </a:spcAft>
              <a:buClr>
                <a:schemeClr val="lt1"/>
              </a:buClr>
              <a:buSzPts val="1920"/>
              <a:buFont typeface="Helvetica Neue Light"/>
              <a:buNone/>
              <a:defRPr>
                <a:solidFill>
                  <a:schemeClr val="lt1"/>
                </a:solidFill>
              </a:defRPr>
            </a:lvl2pPr>
            <a:lvl3pPr lvl="2" algn="ctr">
              <a:lnSpc>
                <a:spcPct val="100000"/>
              </a:lnSpc>
              <a:spcBef>
                <a:spcPts val="560"/>
              </a:spcBef>
              <a:spcAft>
                <a:spcPts val="0"/>
              </a:spcAft>
              <a:buClr>
                <a:schemeClr val="lt1"/>
              </a:buClr>
              <a:buSzPts val="1680"/>
              <a:buFont typeface="Helvetica Neue Light"/>
              <a:buNone/>
              <a:defRPr>
                <a:solidFill>
                  <a:schemeClr val="lt1"/>
                </a:solidFill>
              </a:defRPr>
            </a:lvl3pPr>
            <a:lvl4pPr lvl="3" algn="ctr">
              <a:lnSpc>
                <a:spcPct val="100000"/>
              </a:lnSpc>
              <a:spcBef>
                <a:spcPts val="520"/>
              </a:spcBef>
              <a:spcAft>
                <a:spcPts val="0"/>
              </a:spcAft>
              <a:buClr>
                <a:schemeClr val="lt1"/>
              </a:buClr>
              <a:buSzPts val="1560"/>
              <a:buFont typeface="Helvetica Neue Light"/>
              <a:buNone/>
              <a:defRPr>
                <a:solidFill>
                  <a:schemeClr val="lt1"/>
                </a:solidFill>
              </a:defRPr>
            </a:lvl4pPr>
            <a:lvl5pPr lvl="4" algn="ctr">
              <a:lnSpc>
                <a:spcPct val="100000"/>
              </a:lnSpc>
              <a:spcBef>
                <a:spcPts val="480"/>
              </a:spcBef>
              <a:spcAft>
                <a:spcPts val="0"/>
              </a:spcAft>
              <a:buClr>
                <a:schemeClr val="lt1"/>
              </a:buClr>
              <a:buSzPts val="1440"/>
              <a:buFont typeface="Helvetica Neue Light"/>
              <a:buNone/>
              <a:defRPr>
                <a:solidFill>
                  <a:schemeClr val="lt1"/>
                </a:solidFill>
              </a:defRPr>
            </a:lvl5pPr>
            <a:lvl6pPr lvl="5" algn="ctr">
              <a:lnSpc>
                <a:spcPct val="100000"/>
              </a:lnSpc>
              <a:spcBef>
                <a:spcPts val="169"/>
              </a:spcBef>
              <a:spcAft>
                <a:spcPts val="0"/>
              </a:spcAft>
              <a:buClr>
                <a:schemeClr val="lt1"/>
              </a:buClr>
              <a:buSzPts val="844"/>
              <a:buFont typeface="Arial"/>
              <a:buNone/>
              <a:defRPr>
                <a:solidFill>
                  <a:schemeClr val="lt1"/>
                </a:solidFill>
              </a:defRPr>
            </a:lvl6pPr>
            <a:lvl7pPr lvl="6" algn="ctr">
              <a:lnSpc>
                <a:spcPct val="100000"/>
              </a:lnSpc>
              <a:spcBef>
                <a:spcPts val="169"/>
              </a:spcBef>
              <a:spcAft>
                <a:spcPts val="0"/>
              </a:spcAft>
              <a:buClr>
                <a:schemeClr val="lt1"/>
              </a:buClr>
              <a:buSzPts val="844"/>
              <a:buFont typeface="Arial"/>
              <a:buNone/>
              <a:defRPr>
                <a:solidFill>
                  <a:schemeClr val="lt1"/>
                </a:solidFill>
              </a:defRPr>
            </a:lvl7pPr>
            <a:lvl8pPr lvl="7" algn="ctr">
              <a:lnSpc>
                <a:spcPct val="100000"/>
              </a:lnSpc>
              <a:spcBef>
                <a:spcPts val="169"/>
              </a:spcBef>
              <a:spcAft>
                <a:spcPts val="0"/>
              </a:spcAft>
              <a:buClr>
                <a:schemeClr val="lt1"/>
              </a:buClr>
              <a:buSzPts val="844"/>
              <a:buFont typeface="Arial"/>
              <a:buNone/>
              <a:defRPr>
                <a:solidFill>
                  <a:schemeClr val="lt1"/>
                </a:solidFill>
              </a:defRPr>
            </a:lvl8pPr>
            <a:lvl9pPr lvl="8" algn="ctr">
              <a:lnSpc>
                <a:spcPct val="100000"/>
              </a:lnSpc>
              <a:spcBef>
                <a:spcPts val="169"/>
              </a:spcBef>
              <a:spcAft>
                <a:spcPts val="0"/>
              </a:spcAft>
              <a:buClr>
                <a:schemeClr val="lt1"/>
              </a:buClr>
              <a:buSzPts val="844"/>
              <a:buFont typeface="Arial"/>
              <a:buNone/>
              <a:defRPr>
                <a:solidFill>
                  <a:schemeClr val="lt1"/>
                </a:solidFill>
              </a:defRPr>
            </a:lvl9pPr>
          </a:lstStyle>
          <a:p>
            <a:endParaRPr/>
          </a:p>
        </p:txBody>
      </p:sp>
      <p:sp>
        <p:nvSpPr>
          <p:cNvPr id="306" name="Google Shape;306;p47"/>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7" name="Google Shape;307;p47"/>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47"/>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9202197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09"/>
        <p:cNvGrpSpPr/>
        <p:nvPr/>
      </p:nvGrpSpPr>
      <p:grpSpPr>
        <a:xfrm>
          <a:off x="0" y="0"/>
          <a:ext cx="0" cy="0"/>
          <a:chOff x="0" y="0"/>
          <a:chExt cx="0" cy="0"/>
        </a:xfrm>
      </p:grpSpPr>
    </p:spTree>
    <p:extLst>
      <p:ext uri="{BB962C8B-B14F-4D97-AF65-F5344CB8AC3E}">
        <p14:creationId xmlns:p14="http://schemas.microsoft.com/office/powerpoint/2010/main" val="13925536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310"/>
        <p:cNvGrpSpPr/>
        <p:nvPr/>
      </p:nvGrpSpPr>
      <p:grpSpPr>
        <a:xfrm>
          <a:off x="0" y="0"/>
          <a:ext cx="0" cy="0"/>
          <a:chOff x="0" y="0"/>
          <a:chExt cx="0" cy="0"/>
        </a:xfrm>
      </p:grpSpPr>
      <p:sp>
        <p:nvSpPr>
          <p:cNvPr id="311" name="Google Shape;311;p49"/>
          <p:cNvSpPr txBox="1">
            <a:spLocks noGrp="1"/>
          </p:cNvSpPr>
          <p:nvPr>
            <p:ph type="title"/>
          </p:nvPr>
        </p:nvSpPr>
        <p:spPr>
          <a:xfrm>
            <a:off x="639237"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2" name="Google Shape;312;p49"/>
          <p:cNvSpPr txBox="1">
            <a:spLocks noGrp="1"/>
          </p:cNvSpPr>
          <p:nvPr>
            <p:ph type="body" idx="1"/>
          </p:nvPr>
        </p:nvSpPr>
        <p:spPr>
          <a:xfrm>
            <a:off x="639236" y="1600200"/>
            <a:ext cx="5355165"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13" name="Google Shape;313;p49"/>
          <p:cNvSpPr txBox="1">
            <a:spLocks noGrp="1"/>
          </p:cNvSpPr>
          <p:nvPr>
            <p:ph type="body" idx="2"/>
          </p:nvPr>
        </p:nvSpPr>
        <p:spPr>
          <a:xfrm>
            <a:off x="6197600" y="16002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14" name="Google Shape;314;p49"/>
          <p:cNvSpPr txBox="1">
            <a:spLocks noGrp="1"/>
          </p:cNvSpPr>
          <p:nvPr>
            <p:ph type="body" idx="3"/>
          </p:nvPr>
        </p:nvSpPr>
        <p:spPr>
          <a:xfrm>
            <a:off x="6197600" y="4038600"/>
            <a:ext cx="5080000" cy="22860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15" name="Google Shape;315;p49"/>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6" name="Google Shape;316;p49"/>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7" name="Google Shape;317;p49"/>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90659171"/>
      </p:ext>
    </p:extLst>
  </p:cSld>
  <p:clrMapOvr>
    <a:masterClrMapping/>
  </p:clrMapOvr>
  <p:transition>
    <p:fade thruBlk="1"/>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itle, Text and Clip Art">
    <p:spTree>
      <p:nvGrpSpPr>
        <p:cNvPr id="1" name="Shape 318"/>
        <p:cNvGrpSpPr/>
        <p:nvPr/>
      </p:nvGrpSpPr>
      <p:grpSpPr>
        <a:xfrm>
          <a:off x="0" y="0"/>
          <a:ext cx="0" cy="0"/>
          <a:chOff x="0" y="0"/>
          <a:chExt cx="0" cy="0"/>
        </a:xfrm>
      </p:grpSpPr>
      <p:sp>
        <p:nvSpPr>
          <p:cNvPr id="319" name="Google Shape;319;p50"/>
          <p:cNvSpPr txBox="1">
            <a:spLocks noGrp="1"/>
          </p:cNvSpPr>
          <p:nvPr>
            <p:ph type="title"/>
          </p:nvPr>
        </p:nvSpPr>
        <p:spPr>
          <a:xfrm>
            <a:off x="639235" y="352425"/>
            <a:ext cx="11552767"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0" name="Google Shape;320;p50"/>
          <p:cNvSpPr txBox="1">
            <a:spLocks noGrp="1"/>
          </p:cNvSpPr>
          <p:nvPr>
            <p:ph type="body" idx="1"/>
          </p:nvPr>
        </p:nvSpPr>
        <p:spPr>
          <a:xfrm>
            <a:off x="639234" y="1600200"/>
            <a:ext cx="5820349" cy="4724400"/>
          </a:xfrm>
          <a:prstGeom prst="rect">
            <a:avLst/>
          </a:prstGeom>
          <a:noFill/>
          <a:ln>
            <a:noFill/>
          </a:ln>
        </p:spPr>
        <p:txBody>
          <a:bodyPr spcFirstLastPara="1" wrap="square" lIns="91425" tIns="45700" rIns="91425" bIns="45700" anchor="t" anchorCtr="0">
            <a:noAutofit/>
          </a:bodyPr>
          <a:lstStyle>
            <a:lvl1pPr marL="457200" lvl="0" indent="-297180" algn="l">
              <a:lnSpc>
                <a:spcPct val="100000"/>
              </a:lnSpc>
              <a:spcBef>
                <a:spcPts val="360"/>
              </a:spcBef>
              <a:spcAft>
                <a:spcPts val="0"/>
              </a:spcAft>
              <a:buClr>
                <a:schemeClr val="lt1"/>
              </a:buClr>
              <a:buSzPts val="1080"/>
              <a:buChar char="•"/>
              <a:defRPr/>
            </a:lvl1pPr>
            <a:lvl2pPr marL="914400" lvl="1" indent="-297180" algn="l">
              <a:lnSpc>
                <a:spcPct val="100000"/>
              </a:lnSpc>
              <a:spcBef>
                <a:spcPts val="360"/>
              </a:spcBef>
              <a:spcAft>
                <a:spcPts val="0"/>
              </a:spcAft>
              <a:buClr>
                <a:schemeClr val="lt1"/>
              </a:buClr>
              <a:buSzPts val="1080"/>
              <a:buChar char="–"/>
              <a:defRPr/>
            </a:lvl2pPr>
            <a:lvl3pPr marL="1371600" lvl="2" indent="-297180" algn="l">
              <a:lnSpc>
                <a:spcPct val="100000"/>
              </a:lnSpc>
              <a:spcBef>
                <a:spcPts val="360"/>
              </a:spcBef>
              <a:spcAft>
                <a:spcPts val="0"/>
              </a:spcAft>
              <a:buClr>
                <a:schemeClr val="lt1"/>
              </a:buClr>
              <a:buSzPts val="1080"/>
              <a:buChar char="•"/>
              <a:defRPr/>
            </a:lvl3pPr>
            <a:lvl4pPr marL="1828800" lvl="3" indent="-297180" algn="l">
              <a:lnSpc>
                <a:spcPct val="100000"/>
              </a:lnSpc>
              <a:spcBef>
                <a:spcPts val="360"/>
              </a:spcBef>
              <a:spcAft>
                <a:spcPts val="0"/>
              </a:spcAft>
              <a:buClr>
                <a:schemeClr val="lt1"/>
              </a:buClr>
              <a:buSzPts val="1080"/>
              <a:buChar char="–"/>
              <a:defRPr/>
            </a:lvl4pPr>
            <a:lvl5pPr marL="2286000" lvl="4" indent="-297180" algn="l">
              <a:lnSpc>
                <a:spcPct val="100000"/>
              </a:lnSpc>
              <a:spcBef>
                <a:spcPts val="360"/>
              </a:spcBef>
              <a:spcAft>
                <a:spcPts val="0"/>
              </a:spcAft>
              <a:buClr>
                <a:schemeClr val="lt1"/>
              </a:buClr>
              <a:buSzPts val="108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321" name="Google Shape;321;p50"/>
          <p:cNvSpPr>
            <a:spLocks noGrp="1"/>
          </p:cNvSpPr>
          <p:nvPr>
            <p:ph type="clipArt" idx="2"/>
          </p:nvPr>
        </p:nvSpPr>
        <p:spPr>
          <a:xfrm>
            <a:off x="6584285" y="1600200"/>
            <a:ext cx="5355167" cy="4724400"/>
          </a:xfrm>
          <a:prstGeom prst="rect">
            <a:avLst/>
          </a:prstGeom>
          <a:noFill/>
          <a:ln>
            <a:noFill/>
          </a:ln>
        </p:spPr>
      </p:sp>
      <p:sp>
        <p:nvSpPr>
          <p:cNvPr id="322" name="Google Shape;322;p50"/>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3" name="Google Shape;323;p50"/>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4" name="Google Shape;324;p50"/>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37112573"/>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png"/><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png"/><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theme" Target="../theme/theme3.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image" Target="../media/image1.png"/><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theme" Target="../theme/theme4.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slideLayout" Target="../slideLayouts/slideLayout109.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image" Target="../media/image1.png"/><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theme" Target="../theme/theme5.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slideLayout" Target="../slideLayouts/slideLayout11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image" Target="../media/image1.png"/><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theme" Target="../theme/theme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24"/>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7EFA975-2AAB-424F-9936-573FBC30CC9C}"/>
              </a:ext>
            </a:extLst>
          </p:cNvPr>
          <p:cNvSpPr/>
          <p:nvPr/>
        </p:nvSpPr>
        <p:spPr bwMode="auto">
          <a:xfrm>
            <a:off x="0" y="6527203"/>
            <a:ext cx="12192000" cy="321919"/>
          </a:xfrm>
          <a:prstGeom prst="rect">
            <a:avLst/>
          </a:prstGeom>
          <a:gradFill flip="none" rotWithShape="1">
            <a:gsLst>
              <a:gs pos="100000">
                <a:srgbClr val="000000">
                  <a:alpha val="28000"/>
                </a:srgbClr>
              </a:gs>
              <a:gs pos="74000">
                <a:srgbClr val="000000">
                  <a:alpha val="0"/>
                </a:srgbClr>
              </a:gs>
            </a:gsLst>
            <a:lin ang="16200000" scaled="0"/>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l" defTabSz="6858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imes New Roman" pitchFamily="18" charset="0"/>
            </a:endParaRPr>
          </a:p>
        </p:txBody>
      </p:sp>
      <p:sp>
        <p:nvSpPr>
          <p:cNvPr id="17" name="Rectangle 16">
            <a:extLst>
              <a:ext uri="{FF2B5EF4-FFF2-40B4-BE49-F238E27FC236}">
                <a16:creationId xmlns:a16="http://schemas.microsoft.com/office/drawing/2014/main" id="{F30053BA-8A81-294E-B8BB-4F448E392A49}"/>
              </a:ext>
            </a:extLst>
          </p:cNvPr>
          <p:cNvSpPr/>
          <p:nvPr/>
        </p:nvSpPr>
        <p:spPr bwMode="auto">
          <a:xfrm>
            <a:off x="0" y="6527206"/>
            <a:ext cx="12192000" cy="321919"/>
          </a:xfrm>
          <a:prstGeom prst="rect">
            <a:avLst/>
          </a:prstGeom>
          <a:gradFill flip="none" rotWithShape="1">
            <a:gsLst>
              <a:gs pos="100000">
                <a:srgbClr val="000000">
                  <a:alpha val="28000"/>
                </a:srgbClr>
              </a:gs>
              <a:gs pos="74000">
                <a:srgbClr val="000000">
                  <a:alpha val="0"/>
                </a:srgbClr>
              </a:gs>
            </a:gsLst>
            <a:lin ang="16200000" scaled="0"/>
            <a:tileRect/>
          </a:gradFill>
          <a:ln w="12700" cap="flat" cmpd="sng" algn="ctr">
            <a:noFill/>
            <a:prstDash val="solid"/>
            <a:round/>
            <a:headEnd type="none" w="sm" len="sm"/>
            <a:tailEnd type="none" w="sm" len="sm"/>
          </a:ln>
          <a:effectLst/>
        </p:spPr>
        <p:txBody>
          <a:bodyPr vert="horz" wrap="square" lIns="51434" tIns="25717" rIns="51434" bIns="25717" numCol="1" rtlCol="0" anchor="t" anchorCtr="0" compatLnSpc="1">
            <a:prstTxWarp prst="textNoShape">
              <a:avLst/>
            </a:prstTxWarp>
          </a:bodyPr>
          <a:lstStyle/>
          <a:p>
            <a:pPr marL="0" marR="0" indent="0" algn="l" defTabSz="514339" rtl="0" eaLnBrk="1" fontAlgn="base" latinLnBrk="0" hangingPunct="1">
              <a:lnSpc>
                <a:spcPct val="100000"/>
              </a:lnSpc>
              <a:spcBef>
                <a:spcPct val="0"/>
              </a:spcBef>
              <a:spcAft>
                <a:spcPct val="0"/>
              </a:spcAft>
              <a:buClrTx/>
              <a:buSzTx/>
              <a:buFontTx/>
              <a:buNone/>
              <a:tabLst/>
            </a:pPr>
            <a:endParaRPr kumimoji="0" lang="en-US" sz="1350" b="0" i="0" u="none" strike="noStrike" cap="none" normalizeH="0" baseline="0">
              <a:ln>
                <a:noFill/>
              </a:ln>
              <a:solidFill>
                <a:schemeClr val="tx1"/>
              </a:solidFill>
              <a:effectLst/>
              <a:latin typeface="Times New Roman" pitchFamily="18" charset="0"/>
            </a:endParaRPr>
          </a:p>
        </p:txBody>
      </p:sp>
      <p:sp>
        <p:nvSpPr>
          <p:cNvPr id="7171" name="Rectangle 3"/>
          <p:cNvSpPr>
            <a:spLocks noGrp="1" noChangeArrowheads="1"/>
          </p:cNvSpPr>
          <p:nvPr>
            <p:ph type="title"/>
          </p:nvPr>
        </p:nvSpPr>
        <p:spPr bwMode="auto">
          <a:xfrm>
            <a:off x="639238" y="0"/>
            <a:ext cx="11552767"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172" name="Rectangle 4"/>
          <p:cNvSpPr>
            <a:spLocks noGrp="1" noChangeArrowheads="1"/>
          </p:cNvSpPr>
          <p:nvPr>
            <p:ph type="body" idx="1"/>
          </p:nvPr>
        </p:nvSpPr>
        <p:spPr bwMode="auto">
          <a:xfrm>
            <a:off x="639233" y="1600200"/>
            <a:ext cx="11195715" cy="47244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6965" name="Rectangle 5"/>
          <p:cNvSpPr>
            <a:spLocks noGrp="1" noChangeArrowheads="1"/>
          </p:cNvSpPr>
          <p:nvPr>
            <p:ph type="dt" sz="half" idx="2"/>
          </p:nvPr>
        </p:nvSpPr>
        <p:spPr bwMode="auto">
          <a:xfrm>
            <a:off x="2931" y="6607236"/>
            <a:ext cx="1595576"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296966" name="Rectangle 6"/>
          <p:cNvSpPr>
            <a:spLocks noGrp="1" noChangeArrowheads="1"/>
          </p:cNvSpPr>
          <p:nvPr>
            <p:ph type="ftr" sz="quarter" idx="3"/>
          </p:nvPr>
        </p:nvSpPr>
        <p:spPr bwMode="auto">
          <a:xfrm>
            <a:off x="1598508" y="6608285"/>
            <a:ext cx="899603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Design Thinking for User Experience Design, Prototyping &amp; Evaluation</a:t>
            </a:r>
            <a:endParaRPr lang="en-US" dirty="0"/>
          </a:p>
        </p:txBody>
      </p:sp>
      <p:sp>
        <p:nvSpPr>
          <p:cNvPr id="296967" name="Rectangle 7"/>
          <p:cNvSpPr>
            <a:spLocks noGrp="1" noChangeArrowheads="1"/>
          </p:cNvSpPr>
          <p:nvPr>
            <p:ph type="sldNum" sz="quarter" idx="4"/>
          </p:nvPr>
        </p:nvSpPr>
        <p:spPr bwMode="auto">
          <a:xfrm>
            <a:off x="10590567" y="6617039"/>
            <a:ext cx="1595576"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fld id="{6CDAAD2D-0A78-5443-AB84-74C25CBD9F16}" type="slidenum">
              <a:rPr lang="en-US" smtClean="0"/>
              <a:pPr/>
              <a:t>‹#›</a:t>
            </a:fld>
            <a:endParaRPr lang="en-US" dirty="0"/>
          </a:p>
        </p:txBody>
      </p:sp>
      <p:sp>
        <p:nvSpPr>
          <p:cNvPr id="8" name="Shape 310"/>
          <p:cNvSpPr/>
          <p:nvPr/>
        </p:nvSpPr>
        <p:spPr>
          <a:xfrm rot="16200000">
            <a:off x="-74867" y="-55071"/>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dirty="0"/>
          </a:p>
        </p:txBody>
      </p:sp>
      <p:sp>
        <p:nvSpPr>
          <p:cNvPr id="13" name="Shape 310">
            <a:extLst>
              <a:ext uri="{FF2B5EF4-FFF2-40B4-BE49-F238E27FC236}">
                <a16:creationId xmlns:a16="http://schemas.microsoft.com/office/drawing/2014/main" id="{DFB8A9B7-C06F-9749-B636-278A0C134EE9}"/>
              </a:ext>
            </a:extLst>
          </p:cNvPr>
          <p:cNvSpPr/>
          <p:nvPr/>
        </p:nvSpPr>
        <p:spPr>
          <a:xfrm rot="5400000" flipH="1">
            <a:off x="11961199" y="-55071"/>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dirty="0"/>
          </a:p>
        </p:txBody>
      </p:sp>
      <p:sp>
        <p:nvSpPr>
          <p:cNvPr id="14" name="Shape 310">
            <a:extLst>
              <a:ext uri="{FF2B5EF4-FFF2-40B4-BE49-F238E27FC236}">
                <a16:creationId xmlns:a16="http://schemas.microsoft.com/office/drawing/2014/main" id="{CA7C88AC-0253-954C-B071-3CB64A57472F}"/>
              </a:ext>
            </a:extLst>
          </p:cNvPr>
          <p:cNvSpPr/>
          <p:nvPr/>
        </p:nvSpPr>
        <p:spPr>
          <a:xfrm rot="5400000" flipV="1">
            <a:off x="-74867" y="6623148"/>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dirty="0"/>
          </a:p>
        </p:txBody>
      </p:sp>
      <p:sp>
        <p:nvSpPr>
          <p:cNvPr id="16" name="Shape 311">
            <a:extLst>
              <a:ext uri="{FF2B5EF4-FFF2-40B4-BE49-F238E27FC236}">
                <a16:creationId xmlns:a16="http://schemas.microsoft.com/office/drawing/2014/main" id="{57CB98F4-D0A0-4E4D-BF3B-8A535F51349D}"/>
              </a:ext>
            </a:extLst>
          </p:cNvPr>
          <p:cNvSpPr/>
          <p:nvPr userDrawn="1"/>
        </p:nvSpPr>
        <p:spPr>
          <a:xfrm rot="10800000" flipH="1">
            <a:off x="11913000" y="6668909"/>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2194" dirty="0"/>
          </a:p>
        </p:txBody>
      </p:sp>
    </p:spTree>
    <p:extLst>
      <p:ext uri="{BB962C8B-B14F-4D97-AF65-F5344CB8AC3E}">
        <p14:creationId xmlns:p14="http://schemas.microsoft.com/office/powerpoint/2010/main" val="3724505711"/>
      </p:ext>
    </p:extLst>
  </p:cSld>
  <p:clrMap bg1="dk2" tx1="lt1" bg2="dk1"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Lst>
  <p:transition>
    <p:dissolve/>
  </p:transition>
  <p:hf sldNum="0" hdr="0"/>
  <p:txStyles>
    <p:titleStyle>
      <a:lvl1pPr algn="l" rtl="0" eaLnBrk="1" fontAlgn="base" hangingPunct="1">
        <a:spcBef>
          <a:spcPct val="0"/>
        </a:spcBef>
        <a:spcAft>
          <a:spcPct val="0"/>
        </a:spcAft>
        <a:defRPr sz="4400" b="0" i="0">
          <a:solidFill>
            <a:srgbClr val="E87A40"/>
          </a:solidFill>
          <a:latin typeface="Helvetica Light"/>
          <a:ea typeface="ＭＳ Ｐゴシック" charset="0"/>
          <a:cs typeface="Helvetica Light"/>
        </a:defRPr>
      </a:lvl1pPr>
      <a:lvl2pPr algn="l" rtl="0" eaLnBrk="1" fontAlgn="base" hangingPunct="1">
        <a:spcBef>
          <a:spcPct val="0"/>
        </a:spcBef>
        <a:spcAft>
          <a:spcPct val="0"/>
        </a:spcAft>
        <a:defRPr sz="1561">
          <a:solidFill>
            <a:srgbClr val="3E4E6C"/>
          </a:solidFill>
          <a:latin typeface="Arial Black" pitchFamily="34" charset="0"/>
          <a:ea typeface="ＭＳ Ｐゴシック" charset="0"/>
        </a:defRPr>
      </a:lvl2pPr>
      <a:lvl3pPr algn="l" rtl="0" eaLnBrk="1" fontAlgn="base" hangingPunct="1">
        <a:spcBef>
          <a:spcPct val="0"/>
        </a:spcBef>
        <a:spcAft>
          <a:spcPct val="0"/>
        </a:spcAft>
        <a:defRPr sz="1561">
          <a:solidFill>
            <a:srgbClr val="3E4E6C"/>
          </a:solidFill>
          <a:latin typeface="Arial Black" pitchFamily="34" charset="0"/>
          <a:ea typeface="ＭＳ Ｐゴシック" charset="0"/>
        </a:defRPr>
      </a:lvl3pPr>
      <a:lvl4pPr algn="l" rtl="0" eaLnBrk="1" fontAlgn="base" hangingPunct="1">
        <a:spcBef>
          <a:spcPct val="0"/>
        </a:spcBef>
        <a:spcAft>
          <a:spcPct val="0"/>
        </a:spcAft>
        <a:defRPr sz="1561">
          <a:solidFill>
            <a:srgbClr val="3E4E6C"/>
          </a:solidFill>
          <a:latin typeface="Arial Black" pitchFamily="34" charset="0"/>
          <a:ea typeface="ＭＳ Ｐゴシック" charset="0"/>
        </a:defRPr>
      </a:lvl4pPr>
      <a:lvl5pPr algn="l" rtl="0" eaLnBrk="1" fontAlgn="base" hangingPunct="1">
        <a:spcBef>
          <a:spcPct val="0"/>
        </a:spcBef>
        <a:spcAft>
          <a:spcPct val="0"/>
        </a:spcAft>
        <a:defRPr sz="1561">
          <a:solidFill>
            <a:srgbClr val="3E4E6C"/>
          </a:solidFill>
          <a:latin typeface="Arial Black" pitchFamily="34" charset="0"/>
          <a:ea typeface="ＭＳ Ｐゴシック" charset="0"/>
        </a:defRPr>
      </a:lvl5pPr>
      <a:lvl6pPr marL="192881" algn="l" rtl="0" eaLnBrk="1" fontAlgn="base" hangingPunct="1">
        <a:spcBef>
          <a:spcPct val="0"/>
        </a:spcBef>
        <a:spcAft>
          <a:spcPct val="0"/>
        </a:spcAft>
        <a:defRPr sz="1561">
          <a:solidFill>
            <a:srgbClr val="3E4E6C"/>
          </a:solidFill>
          <a:latin typeface="Arial Black" pitchFamily="34" charset="0"/>
        </a:defRPr>
      </a:lvl6pPr>
      <a:lvl7pPr marL="385763" algn="l" rtl="0" eaLnBrk="1" fontAlgn="base" hangingPunct="1">
        <a:spcBef>
          <a:spcPct val="0"/>
        </a:spcBef>
        <a:spcAft>
          <a:spcPct val="0"/>
        </a:spcAft>
        <a:defRPr sz="1561">
          <a:solidFill>
            <a:srgbClr val="3E4E6C"/>
          </a:solidFill>
          <a:latin typeface="Arial Black" pitchFamily="34" charset="0"/>
        </a:defRPr>
      </a:lvl7pPr>
      <a:lvl8pPr marL="578644" algn="l" rtl="0" eaLnBrk="1" fontAlgn="base" hangingPunct="1">
        <a:spcBef>
          <a:spcPct val="0"/>
        </a:spcBef>
        <a:spcAft>
          <a:spcPct val="0"/>
        </a:spcAft>
        <a:defRPr sz="1561">
          <a:solidFill>
            <a:srgbClr val="3E4E6C"/>
          </a:solidFill>
          <a:latin typeface="Arial Black" pitchFamily="34" charset="0"/>
        </a:defRPr>
      </a:lvl8pPr>
      <a:lvl9pPr marL="771525" algn="l" rtl="0" eaLnBrk="1" fontAlgn="base" hangingPunct="1">
        <a:spcBef>
          <a:spcPct val="0"/>
        </a:spcBef>
        <a:spcAft>
          <a:spcPct val="0"/>
        </a:spcAft>
        <a:defRPr sz="1561">
          <a:solidFill>
            <a:srgbClr val="3E4E6C"/>
          </a:solidFill>
          <a:latin typeface="Arial Black" pitchFamily="34" charset="0"/>
        </a:defRPr>
      </a:lvl9pPr>
    </p:titleStyle>
    <p:bodyStyle>
      <a:lvl1pPr marL="174625" indent="-174625" algn="l" rtl="0" eaLnBrk="1" fontAlgn="base" hangingPunct="1">
        <a:spcBef>
          <a:spcPct val="20000"/>
        </a:spcBef>
        <a:spcAft>
          <a:spcPct val="0"/>
        </a:spcAft>
        <a:buSzPct val="60000"/>
        <a:buChar char="•"/>
        <a:tabLst/>
        <a:defRPr sz="3600" b="0" i="0">
          <a:solidFill>
            <a:schemeClr val="tx1"/>
          </a:solidFill>
          <a:latin typeface="Helvetica Light"/>
          <a:ea typeface="ＭＳ Ｐゴシック" charset="0"/>
          <a:cs typeface="Helvetica Light"/>
        </a:defRPr>
      </a:lvl1pPr>
      <a:lvl2pPr marL="349250" indent="-155575" algn="l" rtl="0" eaLnBrk="1" fontAlgn="base" hangingPunct="1">
        <a:spcBef>
          <a:spcPct val="20000"/>
        </a:spcBef>
        <a:spcAft>
          <a:spcPct val="0"/>
        </a:spcAft>
        <a:buSzPct val="60000"/>
        <a:buChar char="–"/>
        <a:tabLst/>
        <a:defRPr sz="3200" b="0" i="0">
          <a:solidFill>
            <a:schemeClr val="tx1"/>
          </a:solidFill>
          <a:latin typeface="Helvetica Light"/>
          <a:ea typeface="ＭＳ Ｐゴシック" charset="0"/>
          <a:cs typeface="Helvetica Light"/>
        </a:defRPr>
      </a:lvl2pPr>
      <a:lvl3pPr marL="515938" indent="-130175" algn="l" rtl="0" eaLnBrk="1" fontAlgn="base" hangingPunct="1">
        <a:spcBef>
          <a:spcPct val="20000"/>
        </a:spcBef>
        <a:spcAft>
          <a:spcPct val="0"/>
        </a:spcAft>
        <a:buSzPct val="60000"/>
        <a:buChar char="•"/>
        <a:tabLst/>
        <a:defRPr sz="2800" b="0" i="0">
          <a:solidFill>
            <a:schemeClr val="tx1"/>
          </a:solidFill>
          <a:latin typeface="Helvetica Light"/>
          <a:ea typeface="ＭＳ Ｐゴシック" charset="0"/>
          <a:cs typeface="Helvetica Light"/>
        </a:defRPr>
      </a:lvl3pPr>
      <a:lvl4pPr marL="744538" indent="-165100" algn="l" rtl="0" eaLnBrk="1" fontAlgn="base" hangingPunct="1">
        <a:spcBef>
          <a:spcPct val="20000"/>
        </a:spcBef>
        <a:spcAft>
          <a:spcPct val="0"/>
        </a:spcAft>
        <a:buSzPct val="60000"/>
        <a:buChar char="–"/>
        <a:tabLst/>
        <a:defRPr sz="2600" b="0" i="0">
          <a:solidFill>
            <a:schemeClr val="tx1"/>
          </a:solidFill>
          <a:latin typeface="Helvetica Light"/>
          <a:ea typeface="ＭＳ Ｐゴシック" charset="0"/>
          <a:cs typeface="Helvetica Light"/>
        </a:defRPr>
      </a:lvl4pPr>
      <a:lvl5pPr marL="919163" indent="-147638" algn="l" rtl="0" eaLnBrk="1" fontAlgn="base" hangingPunct="1">
        <a:spcBef>
          <a:spcPct val="20000"/>
        </a:spcBef>
        <a:spcAft>
          <a:spcPct val="0"/>
        </a:spcAft>
        <a:buSzPct val="60000"/>
        <a:buChar char="»"/>
        <a:tabLst/>
        <a:defRPr sz="2400" b="0" i="0">
          <a:solidFill>
            <a:schemeClr val="tx1"/>
          </a:solidFill>
          <a:latin typeface="Helvetica Light"/>
          <a:ea typeface="ＭＳ Ｐゴシック" charset="0"/>
          <a:cs typeface="Helvetica Light"/>
        </a:defRPr>
      </a:lvl5pPr>
      <a:lvl6pPr marL="1060847" indent="-96441" algn="l" rtl="0" eaLnBrk="1" fontAlgn="base" hangingPunct="1">
        <a:spcBef>
          <a:spcPct val="20000"/>
        </a:spcBef>
        <a:spcAft>
          <a:spcPct val="0"/>
        </a:spcAft>
        <a:buChar char="»"/>
        <a:defRPr sz="844" b="1">
          <a:solidFill>
            <a:schemeClr val="tx1"/>
          </a:solidFill>
          <a:latin typeface="+mn-lt"/>
        </a:defRPr>
      </a:lvl6pPr>
      <a:lvl7pPr marL="1253729" indent="-96441" algn="l" rtl="0" eaLnBrk="1" fontAlgn="base" hangingPunct="1">
        <a:spcBef>
          <a:spcPct val="20000"/>
        </a:spcBef>
        <a:spcAft>
          <a:spcPct val="0"/>
        </a:spcAft>
        <a:buChar char="»"/>
        <a:defRPr sz="844" b="1">
          <a:solidFill>
            <a:schemeClr val="tx1"/>
          </a:solidFill>
          <a:latin typeface="+mn-lt"/>
        </a:defRPr>
      </a:lvl7pPr>
      <a:lvl8pPr marL="1446610" indent="-96441" algn="l" rtl="0" eaLnBrk="1" fontAlgn="base" hangingPunct="1">
        <a:spcBef>
          <a:spcPct val="20000"/>
        </a:spcBef>
        <a:spcAft>
          <a:spcPct val="0"/>
        </a:spcAft>
        <a:buChar char="»"/>
        <a:defRPr sz="844" b="1">
          <a:solidFill>
            <a:schemeClr val="tx1"/>
          </a:solidFill>
          <a:latin typeface="+mn-lt"/>
        </a:defRPr>
      </a:lvl8pPr>
      <a:lvl9pPr marL="1639491" indent="-96441" algn="l" rtl="0" eaLnBrk="1" fontAlgn="base" hangingPunct="1">
        <a:spcBef>
          <a:spcPct val="20000"/>
        </a:spcBef>
        <a:spcAft>
          <a:spcPct val="0"/>
        </a:spcAft>
        <a:buChar char="»"/>
        <a:defRPr sz="844" b="1">
          <a:solidFill>
            <a:schemeClr val="tx1"/>
          </a:solidFill>
          <a:latin typeface="+mn-lt"/>
        </a:defRPr>
      </a:lvl9pPr>
    </p:bodyStyle>
    <p:otherStyle>
      <a:defPPr>
        <a:defRPr lang="en-US"/>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4">
            <a:alphaModFix/>
          </a:blip>
          <a:stretch>
            <a:fillRect/>
          </a:stretch>
        </a:blipFill>
        <a:effectLst/>
      </p:bgPr>
    </p:bg>
    <p:spTree>
      <p:nvGrpSpPr>
        <p:cNvPr id="1" name="Shape 9"/>
        <p:cNvGrpSpPr/>
        <p:nvPr/>
      </p:nvGrpSpPr>
      <p:grpSpPr>
        <a:xfrm>
          <a:off x="0" y="0"/>
          <a:ext cx="0" cy="0"/>
          <a:chOff x="0" y="0"/>
          <a:chExt cx="0" cy="0"/>
        </a:xfrm>
      </p:grpSpPr>
      <p:sp>
        <p:nvSpPr>
          <p:cNvPr id="10" name="Google Shape;10;p5"/>
          <p:cNvSpPr/>
          <p:nvPr/>
        </p:nvSpPr>
        <p:spPr>
          <a:xfrm>
            <a:off x="0" y="6527203"/>
            <a:ext cx="12192000" cy="321919"/>
          </a:xfrm>
          <a:prstGeom prst="rect">
            <a:avLst/>
          </a:prstGeom>
          <a:gradFill>
            <a:gsLst>
              <a:gs pos="0">
                <a:srgbClr val="000000">
                  <a:alpha val="0"/>
                </a:srgbClr>
              </a:gs>
              <a:gs pos="74000">
                <a:srgbClr val="000000">
                  <a:alpha val="0"/>
                </a:srgbClr>
              </a:gs>
              <a:gs pos="100000">
                <a:srgbClr val="000000">
                  <a:alpha val="27450"/>
                </a:srgbClr>
              </a:gs>
            </a:gsLst>
            <a:lin ang="162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lt1"/>
              </a:buClr>
              <a:buSzPts val="1800"/>
              <a:buFont typeface="Times New Roman"/>
              <a:buNone/>
            </a:pPr>
            <a:endParaRPr sz="1800" b="0" i="0" u="none" strike="noStrike" cap="none">
              <a:solidFill>
                <a:schemeClr val="lt1"/>
              </a:solidFill>
              <a:latin typeface="Times New Roman"/>
              <a:ea typeface="Times New Roman"/>
              <a:cs typeface="Times New Roman"/>
              <a:sym typeface="Times New Roman"/>
            </a:endParaRPr>
          </a:p>
        </p:txBody>
      </p:sp>
      <p:sp>
        <p:nvSpPr>
          <p:cNvPr id="11" name="Google Shape;11;p5"/>
          <p:cNvSpPr/>
          <p:nvPr/>
        </p:nvSpPr>
        <p:spPr>
          <a:xfrm>
            <a:off x="0" y="6527206"/>
            <a:ext cx="12192000" cy="321919"/>
          </a:xfrm>
          <a:prstGeom prst="rect">
            <a:avLst/>
          </a:prstGeom>
          <a:gradFill>
            <a:gsLst>
              <a:gs pos="0">
                <a:srgbClr val="000000">
                  <a:alpha val="0"/>
                </a:srgbClr>
              </a:gs>
              <a:gs pos="74000">
                <a:srgbClr val="000000">
                  <a:alpha val="0"/>
                </a:srgbClr>
              </a:gs>
              <a:gs pos="100000">
                <a:srgbClr val="000000">
                  <a:alpha val="27450"/>
                </a:srgbClr>
              </a:gs>
            </a:gsLst>
            <a:lin ang="16200000" scaled="0"/>
          </a:gradFill>
          <a:ln>
            <a:noFill/>
          </a:ln>
        </p:spPr>
        <p:txBody>
          <a:bodyPr spcFirstLastPara="1" wrap="square" lIns="51425" tIns="25700" rIns="51425" bIns="25700" anchor="t" anchorCtr="0">
            <a:noAutofit/>
          </a:bodyPr>
          <a:lstStyle/>
          <a:p>
            <a:pPr marL="0" marR="0" lvl="0" indent="0" algn="l" rtl="0">
              <a:lnSpc>
                <a:spcPct val="100000"/>
              </a:lnSpc>
              <a:spcBef>
                <a:spcPts val="0"/>
              </a:spcBef>
              <a:spcAft>
                <a:spcPts val="0"/>
              </a:spcAft>
              <a:buClr>
                <a:schemeClr val="lt1"/>
              </a:buClr>
              <a:buSzPts val="1350"/>
              <a:buFont typeface="Times New Roman"/>
              <a:buNone/>
            </a:pPr>
            <a:endParaRPr sz="1350" b="0" i="0" u="none" strike="noStrike" cap="none">
              <a:solidFill>
                <a:schemeClr val="lt1"/>
              </a:solidFill>
              <a:latin typeface="Times New Roman"/>
              <a:ea typeface="Times New Roman"/>
              <a:cs typeface="Times New Roman"/>
              <a:sym typeface="Times New Roman"/>
            </a:endParaRPr>
          </a:p>
        </p:txBody>
      </p:sp>
      <p:sp>
        <p:nvSpPr>
          <p:cNvPr id="12" name="Google Shape;12;p5"/>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rgbClr val="E87A40"/>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2pPr>
            <a:lvl3pPr marR="0" lvl="2"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3pPr>
            <a:lvl4pPr marR="0" lvl="3"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4pPr>
            <a:lvl5pPr marR="0" lvl="4"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5pPr>
            <a:lvl6pPr marR="0" lvl="5"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6pPr>
            <a:lvl7pPr marR="0" lvl="6"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7pPr>
            <a:lvl8pPr marR="0" lvl="7"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8pPr>
            <a:lvl9pPr marR="0" lvl="8"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9pPr>
          </a:lstStyle>
          <a:p>
            <a:endParaRPr/>
          </a:p>
        </p:txBody>
      </p:sp>
      <p:sp>
        <p:nvSpPr>
          <p:cNvPr id="13" name="Google Shape;13;p5"/>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marR="0" lvl="0" indent="-36576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L="914400" marR="0" lvl="1" indent="-350519"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L="1371600" marR="0" lvl="2" indent="-335280"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L="1828800" marR="0" lvl="3" indent="-327660"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L="2286000" marR="0" lvl="4" indent="-320039"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L="2743200" marR="0" lvl="5"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L="3200400" marR="0" lvl="6"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L="3657600" marR="0" lvl="7"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L="4114800" marR="0" lvl="8"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4" name="Google Shape;14;p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Autumn 2026</a:t>
            </a:r>
            <a:endParaRPr/>
          </a:p>
        </p:txBody>
      </p:sp>
      <p:sp>
        <p:nvSpPr>
          <p:cNvPr id="15" name="Google Shape;15;p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Design Thinking for User Experience Design, Prototyping &amp; Evaluation</a:t>
            </a:r>
            <a:endParaRPr/>
          </a:p>
        </p:txBody>
      </p:sp>
      <p:sp>
        <p:nvSpPr>
          <p:cNvPr id="16" name="Google Shape;16;p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
        <p:nvSpPr>
          <p:cNvPr id="17" name="Google Shape;17;p5"/>
          <p:cNvSpPr/>
          <p:nvPr/>
        </p:nvSpPr>
        <p:spPr>
          <a:xfrm rot="-5400000">
            <a:off x="-74867"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8" name="Google Shape;18;p5"/>
          <p:cNvSpPr/>
          <p:nvPr/>
        </p:nvSpPr>
        <p:spPr>
          <a:xfrm rot="5400000" flipH="1">
            <a:off x="11961199"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 name="Google Shape;19;p5"/>
          <p:cNvSpPr/>
          <p:nvPr/>
        </p:nvSpPr>
        <p:spPr>
          <a:xfrm rot="-5400000" flipH="1">
            <a:off x="-74867" y="6623148"/>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20" name="Google Shape;20;p5"/>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46998670"/>
      </p:ext>
    </p:extLst>
  </p:cSld>
  <p:clrMap bg1="lt1" tx1="dk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Lst>
  <p:transition>
    <p:fade thruBlk="1"/>
  </p:transition>
  <p:hf sldNum="0"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24">
            <a:alphaModFix/>
          </a:blip>
          <a:stretch>
            <a:fillRect/>
          </a:stretch>
        </a:blipFill>
        <a:effectLst/>
      </p:bgPr>
    </p:bg>
    <p:spTree>
      <p:nvGrpSpPr>
        <p:cNvPr id="1" name="Shape 9"/>
        <p:cNvGrpSpPr/>
        <p:nvPr/>
      </p:nvGrpSpPr>
      <p:grpSpPr>
        <a:xfrm>
          <a:off x="0" y="0"/>
          <a:ext cx="0" cy="0"/>
          <a:chOff x="0" y="0"/>
          <a:chExt cx="0" cy="0"/>
        </a:xfrm>
      </p:grpSpPr>
      <p:sp>
        <p:nvSpPr>
          <p:cNvPr id="10" name="Google Shape;10;p5"/>
          <p:cNvSpPr/>
          <p:nvPr/>
        </p:nvSpPr>
        <p:spPr>
          <a:xfrm>
            <a:off x="0" y="6527203"/>
            <a:ext cx="12192000" cy="321919"/>
          </a:xfrm>
          <a:prstGeom prst="rect">
            <a:avLst/>
          </a:prstGeom>
          <a:gradFill>
            <a:gsLst>
              <a:gs pos="0">
                <a:srgbClr val="000000">
                  <a:alpha val="0"/>
                </a:srgbClr>
              </a:gs>
              <a:gs pos="74000">
                <a:srgbClr val="000000">
                  <a:alpha val="0"/>
                </a:srgbClr>
              </a:gs>
              <a:gs pos="100000">
                <a:srgbClr val="000000">
                  <a:alpha val="27450"/>
                </a:srgbClr>
              </a:gs>
            </a:gsLst>
            <a:lin ang="162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lt1"/>
              </a:buClr>
              <a:buSzPts val="1800"/>
              <a:buFont typeface="Times New Roman"/>
              <a:buNone/>
            </a:pPr>
            <a:endParaRPr sz="1800" b="0" i="0" u="none" strike="noStrike" cap="none">
              <a:solidFill>
                <a:schemeClr val="lt1"/>
              </a:solidFill>
              <a:latin typeface="Times New Roman"/>
              <a:ea typeface="Times New Roman"/>
              <a:cs typeface="Times New Roman"/>
              <a:sym typeface="Times New Roman"/>
            </a:endParaRPr>
          </a:p>
        </p:txBody>
      </p:sp>
      <p:sp>
        <p:nvSpPr>
          <p:cNvPr id="11" name="Google Shape;11;p5"/>
          <p:cNvSpPr/>
          <p:nvPr/>
        </p:nvSpPr>
        <p:spPr>
          <a:xfrm>
            <a:off x="0" y="6527206"/>
            <a:ext cx="12192000" cy="321919"/>
          </a:xfrm>
          <a:prstGeom prst="rect">
            <a:avLst/>
          </a:prstGeom>
          <a:gradFill>
            <a:gsLst>
              <a:gs pos="0">
                <a:srgbClr val="000000">
                  <a:alpha val="0"/>
                </a:srgbClr>
              </a:gs>
              <a:gs pos="74000">
                <a:srgbClr val="000000">
                  <a:alpha val="0"/>
                </a:srgbClr>
              </a:gs>
              <a:gs pos="100000">
                <a:srgbClr val="000000">
                  <a:alpha val="27450"/>
                </a:srgbClr>
              </a:gs>
            </a:gsLst>
            <a:lin ang="16200000" scaled="0"/>
          </a:gradFill>
          <a:ln>
            <a:noFill/>
          </a:ln>
        </p:spPr>
        <p:txBody>
          <a:bodyPr spcFirstLastPara="1" wrap="square" lIns="51425" tIns="25700" rIns="51425" bIns="25700" anchor="t" anchorCtr="0">
            <a:noAutofit/>
          </a:bodyPr>
          <a:lstStyle/>
          <a:p>
            <a:pPr marL="0" marR="0" lvl="0" indent="0" algn="l" rtl="0">
              <a:lnSpc>
                <a:spcPct val="100000"/>
              </a:lnSpc>
              <a:spcBef>
                <a:spcPts val="0"/>
              </a:spcBef>
              <a:spcAft>
                <a:spcPts val="0"/>
              </a:spcAft>
              <a:buClr>
                <a:schemeClr val="lt1"/>
              </a:buClr>
              <a:buSzPts val="1350"/>
              <a:buFont typeface="Times New Roman"/>
              <a:buNone/>
            </a:pPr>
            <a:endParaRPr sz="1350" b="0" i="0" u="none" strike="noStrike" cap="none">
              <a:solidFill>
                <a:schemeClr val="lt1"/>
              </a:solidFill>
              <a:latin typeface="Times New Roman"/>
              <a:ea typeface="Times New Roman"/>
              <a:cs typeface="Times New Roman"/>
              <a:sym typeface="Times New Roman"/>
            </a:endParaRPr>
          </a:p>
        </p:txBody>
      </p:sp>
      <p:sp>
        <p:nvSpPr>
          <p:cNvPr id="12" name="Google Shape;12;p5"/>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rgbClr val="E87A40"/>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2pPr>
            <a:lvl3pPr marR="0" lvl="2"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3pPr>
            <a:lvl4pPr marR="0" lvl="3"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4pPr>
            <a:lvl5pPr marR="0" lvl="4"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5pPr>
            <a:lvl6pPr marR="0" lvl="5"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6pPr>
            <a:lvl7pPr marR="0" lvl="6"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7pPr>
            <a:lvl8pPr marR="0" lvl="7"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8pPr>
            <a:lvl9pPr marR="0" lvl="8"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9pPr>
          </a:lstStyle>
          <a:p>
            <a:endParaRPr/>
          </a:p>
        </p:txBody>
      </p:sp>
      <p:sp>
        <p:nvSpPr>
          <p:cNvPr id="13" name="Google Shape;13;p5"/>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marR="0" lvl="0" indent="-36576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L="914400" marR="0" lvl="1" indent="-350519"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L="1371600" marR="0" lvl="2" indent="-335280"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L="1828800" marR="0" lvl="3" indent="-327660"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L="2286000" marR="0" lvl="4" indent="-320039"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L="2743200" marR="0" lvl="5"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L="3200400" marR="0" lvl="6"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L="3657600" marR="0" lvl="7"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L="4114800" marR="0" lvl="8"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4" name="Google Shape;14;p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Autumn 2026</a:t>
            </a:r>
            <a:endParaRPr/>
          </a:p>
        </p:txBody>
      </p:sp>
      <p:sp>
        <p:nvSpPr>
          <p:cNvPr id="15" name="Google Shape;15;p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Design Thinking for User Experience Design, Prototyping &amp; Evaluation</a:t>
            </a:r>
            <a:endParaRPr/>
          </a:p>
        </p:txBody>
      </p:sp>
      <p:sp>
        <p:nvSpPr>
          <p:cNvPr id="16" name="Google Shape;16;p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
        <p:nvSpPr>
          <p:cNvPr id="17" name="Google Shape;17;p5"/>
          <p:cNvSpPr/>
          <p:nvPr/>
        </p:nvSpPr>
        <p:spPr>
          <a:xfrm rot="-5400000">
            <a:off x="-74867"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8" name="Google Shape;18;p5"/>
          <p:cNvSpPr/>
          <p:nvPr/>
        </p:nvSpPr>
        <p:spPr>
          <a:xfrm rot="5400000" flipH="1">
            <a:off x="11961199"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 name="Google Shape;19;p5"/>
          <p:cNvSpPr/>
          <p:nvPr/>
        </p:nvSpPr>
        <p:spPr>
          <a:xfrm rot="-5400000" flipH="1">
            <a:off x="-74867" y="6623148"/>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20" name="Google Shape;20;p5"/>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931914550"/>
      </p:ext>
    </p:extLst>
  </p:cSld>
  <p:clrMap bg1="lt1" tx1="dk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Lst>
  <p:transition>
    <p:fade thruBlk="1"/>
  </p:transition>
  <p:hf sldNum="0"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24">
            <a:alphaModFix/>
          </a:blip>
          <a:stretch>
            <a:fillRect/>
          </a:stretch>
        </a:blipFill>
        <a:effectLst/>
      </p:bgPr>
    </p:bg>
    <p:spTree>
      <p:nvGrpSpPr>
        <p:cNvPr id="1" name="Shape 9"/>
        <p:cNvGrpSpPr/>
        <p:nvPr/>
      </p:nvGrpSpPr>
      <p:grpSpPr>
        <a:xfrm>
          <a:off x="0" y="0"/>
          <a:ext cx="0" cy="0"/>
          <a:chOff x="0" y="0"/>
          <a:chExt cx="0" cy="0"/>
        </a:xfrm>
      </p:grpSpPr>
      <p:sp>
        <p:nvSpPr>
          <p:cNvPr id="10" name="Google Shape;10;p5"/>
          <p:cNvSpPr/>
          <p:nvPr/>
        </p:nvSpPr>
        <p:spPr>
          <a:xfrm>
            <a:off x="0" y="6527203"/>
            <a:ext cx="12192000" cy="321919"/>
          </a:xfrm>
          <a:prstGeom prst="rect">
            <a:avLst/>
          </a:prstGeom>
          <a:gradFill>
            <a:gsLst>
              <a:gs pos="0">
                <a:srgbClr val="000000">
                  <a:alpha val="0"/>
                </a:srgbClr>
              </a:gs>
              <a:gs pos="74000">
                <a:srgbClr val="000000">
                  <a:alpha val="0"/>
                </a:srgbClr>
              </a:gs>
              <a:gs pos="100000">
                <a:srgbClr val="000000">
                  <a:alpha val="27451"/>
                </a:srgbClr>
              </a:gs>
            </a:gsLst>
            <a:lin ang="162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lt1"/>
              </a:buClr>
              <a:buSzPts val="1800"/>
              <a:buFont typeface="Times New Roman"/>
              <a:buNone/>
            </a:pPr>
            <a:endParaRPr sz="1800" b="0" i="0" u="none" strike="noStrike" cap="none">
              <a:solidFill>
                <a:schemeClr val="lt1"/>
              </a:solidFill>
              <a:latin typeface="Times New Roman"/>
              <a:ea typeface="Times New Roman"/>
              <a:cs typeface="Times New Roman"/>
              <a:sym typeface="Times New Roman"/>
            </a:endParaRPr>
          </a:p>
        </p:txBody>
      </p:sp>
      <p:sp>
        <p:nvSpPr>
          <p:cNvPr id="11" name="Google Shape;11;p5"/>
          <p:cNvSpPr/>
          <p:nvPr/>
        </p:nvSpPr>
        <p:spPr>
          <a:xfrm>
            <a:off x="0" y="6527206"/>
            <a:ext cx="12192000" cy="321919"/>
          </a:xfrm>
          <a:prstGeom prst="rect">
            <a:avLst/>
          </a:prstGeom>
          <a:gradFill>
            <a:gsLst>
              <a:gs pos="0">
                <a:srgbClr val="000000">
                  <a:alpha val="0"/>
                </a:srgbClr>
              </a:gs>
              <a:gs pos="74000">
                <a:srgbClr val="000000">
                  <a:alpha val="0"/>
                </a:srgbClr>
              </a:gs>
              <a:gs pos="100000">
                <a:srgbClr val="000000">
                  <a:alpha val="27451"/>
                </a:srgbClr>
              </a:gs>
            </a:gsLst>
            <a:lin ang="16200000" scaled="0"/>
          </a:gradFill>
          <a:ln>
            <a:noFill/>
          </a:ln>
        </p:spPr>
        <p:txBody>
          <a:bodyPr spcFirstLastPara="1" wrap="square" lIns="51425" tIns="25700" rIns="51425" bIns="25700" anchor="t" anchorCtr="0">
            <a:noAutofit/>
          </a:bodyPr>
          <a:lstStyle/>
          <a:p>
            <a:pPr marL="0" marR="0" lvl="0" indent="0" algn="l" rtl="0">
              <a:lnSpc>
                <a:spcPct val="100000"/>
              </a:lnSpc>
              <a:spcBef>
                <a:spcPts val="0"/>
              </a:spcBef>
              <a:spcAft>
                <a:spcPts val="0"/>
              </a:spcAft>
              <a:buClr>
                <a:schemeClr val="lt1"/>
              </a:buClr>
              <a:buSzPts val="1350"/>
              <a:buFont typeface="Times New Roman"/>
              <a:buNone/>
            </a:pPr>
            <a:endParaRPr sz="1350" b="0" i="0" u="none" strike="noStrike" cap="none">
              <a:solidFill>
                <a:schemeClr val="lt1"/>
              </a:solidFill>
              <a:latin typeface="Times New Roman"/>
              <a:ea typeface="Times New Roman"/>
              <a:cs typeface="Times New Roman"/>
              <a:sym typeface="Times New Roman"/>
            </a:endParaRPr>
          </a:p>
        </p:txBody>
      </p:sp>
      <p:sp>
        <p:nvSpPr>
          <p:cNvPr id="12" name="Google Shape;12;p5"/>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rgbClr val="E87A40"/>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2pPr>
            <a:lvl3pPr marR="0" lvl="2"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3pPr>
            <a:lvl4pPr marR="0" lvl="3"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4pPr>
            <a:lvl5pPr marR="0" lvl="4"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5pPr>
            <a:lvl6pPr marR="0" lvl="5"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6pPr>
            <a:lvl7pPr marR="0" lvl="6"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7pPr>
            <a:lvl8pPr marR="0" lvl="7"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8pPr>
            <a:lvl9pPr marR="0" lvl="8"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9pPr>
          </a:lstStyle>
          <a:p>
            <a:endParaRPr/>
          </a:p>
        </p:txBody>
      </p:sp>
      <p:sp>
        <p:nvSpPr>
          <p:cNvPr id="13" name="Google Shape;13;p5"/>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marR="0" lvl="0" indent="-36576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L="914400" marR="0" lvl="1" indent="-350520"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L="1371600" marR="0" lvl="2" indent="-335280"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L="1828800" marR="0" lvl="3" indent="-327660"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L="2286000" marR="0" lvl="4" indent="-320040"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L="2743200" marR="0" lvl="5"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L="3200400" marR="0" lvl="6"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L="3657600" marR="0" lvl="7"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L="4114800" marR="0" lvl="8"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4" name="Google Shape;14;p5"/>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Autumn 2026</a:t>
            </a:r>
            <a:endParaRPr/>
          </a:p>
        </p:txBody>
      </p:sp>
      <p:sp>
        <p:nvSpPr>
          <p:cNvPr id="15" name="Google Shape;15;p5"/>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Design Thinking for User Experience Design, Prototyping &amp; Evaluation</a:t>
            </a:r>
            <a:endParaRPr/>
          </a:p>
        </p:txBody>
      </p:sp>
      <p:sp>
        <p:nvSpPr>
          <p:cNvPr id="16" name="Google Shape;16;p5"/>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
        <p:nvSpPr>
          <p:cNvPr id="17" name="Google Shape;17;p5"/>
          <p:cNvSpPr/>
          <p:nvPr/>
        </p:nvSpPr>
        <p:spPr>
          <a:xfrm rot="-5400000">
            <a:off x="-74867"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8" name="Google Shape;18;p5"/>
          <p:cNvSpPr/>
          <p:nvPr/>
        </p:nvSpPr>
        <p:spPr>
          <a:xfrm rot="5400000" flipH="1">
            <a:off x="11961199"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9" name="Google Shape;19;p5"/>
          <p:cNvSpPr/>
          <p:nvPr/>
        </p:nvSpPr>
        <p:spPr>
          <a:xfrm rot="-5400000" flipH="1">
            <a:off x="-74867" y="6623148"/>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20" name="Google Shape;20;p5"/>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292917509"/>
      </p:ext>
    </p:extLst>
  </p:cSld>
  <p:clrMap bg1="lt1" tx1="dk1" bg2="dk2" tx2="lt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 id="2147483886" r:id="rId19"/>
    <p:sldLayoutId id="2147483887" r:id="rId20"/>
    <p:sldLayoutId id="2147483888" r:id="rId21"/>
    <p:sldLayoutId id="2147483889" r:id="rId22"/>
  </p:sldLayoutIdLst>
  <p:transition>
    <p:fade thruBlk="1"/>
  </p:transition>
  <p:hf sldNum="0"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24">
            <a:alphaModFix/>
          </a:blip>
          <a:stretch>
            <a:fillRect/>
          </a:stretch>
        </a:blipFill>
        <a:effectLst/>
      </p:bgPr>
    </p:bg>
    <p:spTree>
      <p:nvGrpSpPr>
        <p:cNvPr id="1" name="Shape 167"/>
        <p:cNvGrpSpPr/>
        <p:nvPr/>
      </p:nvGrpSpPr>
      <p:grpSpPr>
        <a:xfrm>
          <a:off x="0" y="0"/>
          <a:ext cx="0" cy="0"/>
          <a:chOff x="0" y="0"/>
          <a:chExt cx="0" cy="0"/>
        </a:xfrm>
      </p:grpSpPr>
      <p:sp>
        <p:nvSpPr>
          <p:cNvPr id="168" name="Google Shape;168;p8"/>
          <p:cNvSpPr/>
          <p:nvPr/>
        </p:nvSpPr>
        <p:spPr>
          <a:xfrm>
            <a:off x="0" y="6527203"/>
            <a:ext cx="12192000" cy="321919"/>
          </a:xfrm>
          <a:prstGeom prst="rect">
            <a:avLst/>
          </a:prstGeom>
          <a:gradFill>
            <a:gsLst>
              <a:gs pos="0">
                <a:srgbClr val="000000">
                  <a:alpha val="0"/>
                </a:srgbClr>
              </a:gs>
              <a:gs pos="74000">
                <a:srgbClr val="000000">
                  <a:alpha val="0"/>
                </a:srgbClr>
              </a:gs>
              <a:gs pos="100000">
                <a:srgbClr val="000000">
                  <a:alpha val="26667"/>
                </a:srgbClr>
              </a:gs>
            </a:gsLst>
            <a:lin ang="162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lt1"/>
              </a:buClr>
              <a:buSzPts val="1800"/>
              <a:buFont typeface="Times New Roman"/>
              <a:buNone/>
            </a:pPr>
            <a:endParaRPr sz="1800" b="0" i="0" u="none" strike="noStrike" cap="none">
              <a:solidFill>
                <a:schemeClr val="lt1"/>
              </a:solidFill>
              <a:latin typeface="Times New Roman"/>
              <a:ea typeface="Times New Roman"/>
              <a:cs typeface="Times New Roman"/>
              <a:sym typeface="Times New Roman"/>
            </a:endParaRPr>
          </a:p>
        </p:txBody>
      </p:sp>
      <p:sp>
        <p:nvSpPr>
          <p:cNvPr id="169" name="Google Shape;169;p8"/>
          <p:cNvSpPr/>
          <p:nvPr/>
        </p:nvSpPr>
        <p:spPr>
          <a:xfrm>
            <a:off x="0" y="6527206"/>
            <a:ext cx="12192000" cy="321919"/>
          </a:xfrm>
          <a:prstGeom prst="rect">
            <a:avLst/>
          </a:prstGeom>
          <a:gradFill>
            <a:gsLst>
              <a:gs pos="0">
                <a:srgbClr val="000000">
                  <a:alpha val="0"/>
                </a:srgbClr>
              </a:gs>
              <a:gs pos="74000">
                <a:srgbClr val="000000">
                  <a:alpha val="0"/>
                </a:srgbClr>
              </a:gs>
              <a:gs pos="100000">
                <a:srgbClr val="000000">
                  <a:alpha val="26667"/>
                </a:srgbClr>
              </a:gs>
            </a:gsLst>
            <a:lin ang="16200000" scaled="0"/>
          </a:gradFill>
          <a:ln>
            <a:noFill/>
          </a:ln>
        </p:spPr>
        <p:txBody>
          <a:bodyPr spcFirstLastPara="1" wrap="square" lIns="51425" tIns="25700" rIns="51425" bIns="25700" anchor="t" anchorCtr="0">
            <a:noAutofit/>
          </a:bodyPr>
          <a:lstStyle/>
          <a:p>
            <a:pPr marL="0" marR="0" lvl="0" indent="0" algn="l" rtl="0">
              <a:lnSpc>
                <a:spcPct val="100000"/>
              </a:lnSpc>
              <a:spcBef>
                <a:spcPts val="0"/>
              </a:spcBef>
              <a:spcAft>
                <a:spcPts val="0"/>
              </a:spcAft>
              <a:buClr>
                <a:schemeClr val="lt1"/>
              </a:buClr>
              <a:buSzPts val="1350"/>
              <a:buFont typeface="Times New Roman"/>
              <a:buNone/>
            </a:pPr>
            <a:endParaRPr sz="1350" b="0" i="0" u="none" strike="noStrike" cap="none">
              <a:solidFill>
                <a:schemeClr val="lt1"/>
              </a:solidFill>
              <a:latin typeface="Times New Roman"/>
              <a:ea typeface="Times New Roman"/>
              <a:cs typeface="Times New Roman"/>
              <a:sym typeface="Times New Roman"/>
            </a:endParaRPr>
          </a:p>
        </p:txBody>
      </p:sp>
      <p:sp>
        <p:nvSpPr>
          <p:cNvPr id="170" name="Google Shape;170;p8"/>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rgbClr val="E87A40"/>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2pPr>
            <a:lvl3pPr marR="0" lvl="2"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3pPr>
            <a:lvl4pPr marR="0" lvl="3"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4pPr>
            <a:lvl5pPr marR="0" lvl="4"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5pPr>
            <a:lvl6pPr marR="0" lvl="5"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6pPr>
            <a:lvl7pPr marR="0" lvl="6"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7pPr>
            <a:lvl8pPr marR="0" lvl="7"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8pPr>
            <a:lvl9pPr marR="0" lvl="8"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9pPr>
          </a:lstStyle>
          <a:p>
            <a:endParaRPr/>
          </a:p>
        </p:txBody>
      </p:sp>
      <p:sp>
        <p:nvSpPr>
          <p:cNvPr id="171" name="Google Shape;171;p8"/>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marR="0" lvl="0" indent="-36576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L="914400" marR="0" lvl="1" indent="-350520"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L="1371600" marR="0" lvl="2" indent="-335280"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L="1828800" marR="0" lvl="3" indent="-327660"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L="2286000" marR="0" lvl="4" indent="-320040"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L="2743200" marR="0" lvl="5"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L="3200400" marR="0" lvl="6"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L="3657600" marR="0" lvl="7"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L="4114800" marR="0" lvl="8"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72" name="Google Shape;172;p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Autumn 2026</a:t>
            </a:r>
            <a:endParaRPr/>
          </a:p>
        </p:txBody>
      </p:sp>
      <p:sp>
        <p:nvSpPr>
          <p:cNvPr id="173" name="Google Shape;173;p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r>
              <a:rPr lang="en-US"/>
              <a:t>Design Thinking for User Experience Design, Prototyping &amp; Evaluation</a:t>
            </a:r>
            <a:endParaRPr/>
          </a:p>
        </p:txBody>
      </p:sp>
      <p:sp>
        <p:nvSpPr>
          <p:cNvPr id="174" name="Google Shape;174;p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
        <p:nvSpPr>
          <p:cNvPr id="175" name="Google Shape;175;p8"/>
          <p:cNvSpPr/>
          <p:nvPr/>
        </p:nvSpPr>
        <p:spPr>
          <a:xfrm rot="-5400000">
            <a:off x="-74867"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76" name="Google Shape;176;p8"/>
          <p:cNvSpPr/>
          <p:nvPr/>
        </p:nvSpPr>
        <p:spPr>
          <a:xfrm rot="5400000" flipH="1">
            <a:off x="11961199"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77" name="Google Shape;177;p8"/>
          <p:cNvSpPr/>
          <p:nvPr/>
        </p:nvSpPr>
        <p:spPr>
          <a:xfrm rot="-5400000" flipH="1">
            <a:off x="-74867" y="6623148"/>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78" name="Google Shape;178;p8"/>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38469081"/>
      </p:ext>
    </p:extLst>
  </p:cSld>
  <p:clrMap bg1="lt1" tx1="dk1" bg2="dk2" tx2="lt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 id="2147483907" r:id="rId17"/>
    <p:sldLayoutId id="2147483908" r:id="rId18"/>
    <p:sldLayoutId id="2147483909" r:id="rId19"/>
    <p:sldLayoutId id="2147483910" r:id="rId20"/>
    <p:sldLayoutId id="2147483911" r:id="rId21"/>
    <p:sldLayoutId id="2147483912" r:id="rId22"/>
  </p:sldLayoutIdLst>
  <p:transition>
    <p:fade thruBlk="1"/>
  </p:transition>
  <p:hf sldNum="0"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24">
            <a:alphaModFix/>
          </a:blip>
          <a:stretch>
            <a:fillRect/>
          </a:stretch>
        </a:blipFill>
        <a:effectLst/>
      </p:bgPr>
    </p:bg>
    <p:spTree>
      <p:nvGrpSpPr>
        <p:cNvPr id="1" name="Shape 167"/>
        <p:cNvGrpSpPr/>
        <p:nvPr/>
      </p:nvGrpSpPr>
      <p:grpSpPr>
        <a:xfrm>
          <a:off x="0" y="0"/>
          <a:ext cx="0" cy="0"/>
          <a:chOff x="0" y="0"/>
          <a:chExt cx="0" cy="0"/>
        </a:xfrm>
      </p:grpSpPr>
      <p:sp>
        <p:nvSpPr>
          <p:cNvPr id="168" name="Google Shape;168;p8"/>
          <p:cNvSpPr/>
          <p:nvPr/>
        </p:nvSpPr>
        <p:spPr>
          <a:xfrm>
            <a:off x="0" y="6527203"/>
            <a:ext cx="12192000" cy="321919"/>
          </a:xfrm>
          <a:prstGeom prst="rect">
            <a:avLst/>
          </a:prstGeom>
          <a:gradFill>
            <a:gsLst>
              <a:gs pos="0">
                <a:srgbClr val="000000">
                  <a:alpha val="0"/>
                </a:srgbClr>
              </a:gs>
              <a:gs pos="74000">
                <a:srgbClr val="000000">
                  <a:alpha val="0"/>
                </a:srgbClr>
              </a:gs>
              <a:gs pos="100000">
                <a:srgbClr val="000000">
                  <a:alpha val="26667"/>
                </a:srgbClr>
              </a:gs>
            </a:gsLst>
            <a:lin ang="1620000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lt1"/>
              </a:buClr>
              <a:buSzPts val="1800"/>
              <a:buFont typeface="Times New Roman"/>
              <a:buNone/>
            </a:pPr>
            <a:endParaRPr sz="1800" b="0" i="0" u="none" strike="noStrike" cap="none">
              <a:solidFill>
                <a:schemeClr val="lt1"/>
              </a:solidFill>
              <a:latin typeface="Times New Roman"/>
              <a:ea typeface="Times New Roman"/>
              <a:cs typeface="Times New Roman"/>
              <a:sym typeface="Times New Roman"/>
            </a:endParaRPr>
          </a:p>
        </p:txBody>
      </p:sp>
      <p:sp>
        <p:nvSpPr>
          <p:cNvPr id="169" name="Google Shape;169;p8"/>
          <p:cNvSpPr/>
          <p:nvPr/>
        </p:nvSpPr>
        <p:spPr>
          <a:xfrm>
            <a:off x="0" y="6527206"/>
            <a:ext cx="12192000" cy="321919"/>
          </a:xfrm>
          <a:prstGeom prst="rect">
            <a:avLst/>
          </a:prstGeom>
          <a:gradFill>
            <a:gsLst>
              <a:gs pos="0">
                <a:srgbClr val="000000">
                  <a:alpha val="0"/>
                </a:srgbClr>
              </a:gs>
              <a:gs pos="74000">
                <a:srgbClr val="000000">
                  <a:alpha val="0"/>
                </a:srgbClr>
              </a:gs>
              <a:gs pos="100000">
                <a:srgbClr val="000000">
                  <a:alpha val="26667"/>
                </a:srgbClr>
              </a:gs>
            </a:gsLst>
            <a:lin ang="16200000" scaled="0"/>
          </a:gradFill>
          <a:ln>
            <a:noFill/>
          </a:ln>
        </p:spPr>
        <p:txBody>
          <a:bodyPr spcFirstLastPara="1" wrap="square" lIns="51425" tIns="25700" rIns="51425" bIns="25700" anchor="t" anchorCtr="0">
            <a:noAutofit/>
          </a:bodyPr>
          <a:lstStyle/>
          <a:p>
            <a:pPr marL="0" marR="0" lvl="0" indent="0" algn="l" rtl="0">
              <a:lnSpc>
                <a:spcPct val="100000"/>
              </a:lnSpc>
              <a:spcBef>
                <a:spcPts val="0"/>
              </a:spcBef>
              <a:spcAft>
                <a:spcPts val="0"/>
              </a:spcAft>
              <a:buClr>
                <a:schemeClr val="lt1"/>
              </a:buClr>
              <a:buSzPts val="1350"/>
              <a:buFont typeface="Times New Roman"/>
              <a:buNone/>
            </a:pPr>
            <a:endParaRPr sz="1350" b="0" i="0" u="none" strike="noStrike" cap="none">
              <a:solidFill>
                <a:schemeClr val="lt1"/>
              </a:solidFill>
              <a:latin typeface="Times New Roman"/>
              <a:ea typeface="Times New Roman"/>
              <a:cs typeface="Times New Roman"/>
              <a:sym typeface="Times New Roman"/>
            </a:endParaRPr>
          </a:p>
        </p:txBody>
      </p:sp>
      <p:sp>
        <p:nvSpPr>
          <p:cNvPr id="170" name="Google Shape;170;p8"/>
          <p:cNvSpPr txBox="1">
            <a:spLocks noGrp="1"/>
          </p:cNvSpPr>
          <p:nvPr>
            <p:ph type="title"/>
          </p:nvPr>
        </p:nvSpPr>
        <p:spPr>
          <a:xfrm>
            <a:off x="639238" y="0"/>
            <a:ext cx="11552767"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4400" b="0" i="0" u="none" strike="noStrike" cap="none">
                <a:solidFill>
                  <a:srgbClr val="E87A40"/>
                </a:solidFill>
                <a:latin typeface="Helvetica Neue Light"/>
                <a:ea typeface="Helvetica Neue Light"/>
                <a:cs typeface="Helvetica Neue Light"/>
                <a:sym typeface="Helvetica Neue Light"/>
              </a:defRPr>
            </a:lvl1pPr>
            <a:lvl2pPr marR="0" lvl="1"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2pPr>
            <a:lvl3pPr marR="0" lvl="2"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3pPr>
            <a:lvl4pPr marR="0" lvl="3"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4pPr>
            <a:lvl5pPr marR="0" lvl="4"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5pPr>
            <a:lvl6pPr marR="0" lvl="5"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6pPr>
            <a:lvl7pPr marR="0" lvl="6"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7pPr>
            <a:lvl8pPr marR="0" lvl="7"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8pPr>
            <a:lvl9pPr marR="0" lvl="8" algn="l" rtl="0">
              <a:lnSpc>
                <a:spcPct val="100000"/>
              </a:lnSpc>
              <a:spcBef>
                <a:spcPts val="0"/>
              </a:spcBef>
              <a:spcAft>
                <a:spcPts val="0"/>
              </a:spcAft>
              <a:buClr>
                <a:srgbClr val="000000"/>
              </a:buClr>
              <a:buSzPts val="1400"/>
              <a:buFont typeface="Arial"/>
              <a:buNone/>
              <a:defRPr sz="1561" b="0" i="0" u="none" strike="noStrike" cap="none">
                <a:solidFill>
                  <a:srgbClr val="3E4E6C"/>
                </a:solidFill>
                <a:latin typeface="Arial Black"/>
                <a:ea typeface="Arial Black"/>
                <a:cs typeface="Arial Black"/>
                <a:sym typeface="Arial Black"/>
              </a:defRPr>
            </a:lvl9pPr>
          </a:lstStyle>
          <a:p>
            <a:endParaRPr/>
          </a:p>
        </p:txBody>
      </p:sp>
      <p:sp>
        <p:nvSpPr>
          <p:cNvPr id="171" name="Google Shape;171;p8"/>
          <p:cNvSpPr txBox="1">
            <a:spLocks noGrp="1"/>
          </p:cNvSpPr>
          <p:nvPr>
            <p:ph type="body" idx="1"/>
          </p:nvPr>
        </p:nvSpPr>
        <p:spPr>
          <a:xfrm>
            <a:off x="639233" y="1600200"/>
            <a:ext cx="11195715" cy="4724400"/>
          </a:xfrm>
          <a:prstGeom prst="rect">
            <a:avLst/>
          </a:prstGeom>
          <a:noFill/>
          <a:ln>
            <a:noFill/>
          </a:ln>
        </p:spPr>
        <p:txBody>
          <a:bodyPr spcFirstLastPara="1" wrap="square" lIns="91425" tIns="45700" rIns="91425" bIns="45700" anchor="t" anchorCtr="0">
            <a:noAutofit/>
          </a:bodyPr>
          <a:lstStyle>
            <a:lvl1pPr marL="457200" marR="0" lvl="0" indent="-365760" algn="l" rtl="0">
              <a:lnSpc>
                <a:spcPct val="100000"/>
              </a:lnSpc>
              <a:spcBef>
                <a:spcPts val="720"/>
              </a:spcBef>
              <a:spcAft>
                <a:spcPts val="0"/>
              </a:spcAft>
              <a:buClr>
                <a:schemeClr val="lt1"/>
              </a:buClr>
              <a:buSzPts val="2160"/>
              <a:buFont typeface="Helvetica Neue Light"/>
              <a:buChar char="•"/>
              <a:defRPr sz="3600" b="0" i="0" u="none" strike="noStrike" cap="none">
                <a:solidFill>
                  <a:schemeClr val="lt1"/>
                </a:solidFill>
                <a:latin typeface="Helvetica Neue Light"/>
                <a:ea typeface="Helvetica Neue Light"/>
                <a:cs typeface="Helvetica Neue Light"/>
                <a:sym typeface="Helvetica Neue Light"/>
              </a:defRPr>
            </a:lvl1pPr>
            <a:lvl2pPr marL="914400" marR="0" lvl="1" indent="-350520" algn="l" rtl="0">
              <a:lnSpc>
                <a:spcPct val="100000"/>
              </a:lnSpc>
              <a:spcBef>
                <a:spcPts val="640"/>
              </a:spcBef>
              <a:spcAft>
                <a:spcPts val="0"/>
              </a:spcAft>
              <a:buClr>
                <a:schemeClr val="lt1"/>
              </a:buClr>
              <a:buSzPts val="1920"/>
              <a:buFont typeface="Helvetica Neue Light"/>
              <a:buChar char="–"/>
              <a:defRPr sz="3200" b="0" i="0" u="none" strike="noStrike" cap="none">
                <a:solidFill>
                  <a:schemeClr val="lt1"/>
                </a:solidFill>
                <a:latin typeface="Helvetica Neue Light"/>
                <a:ea typeface="Helvetica Neue Light"/>
                <a:cs typeface="Helvetica Neue Light"/>
                <a:sym typeface="Helvetica Neue Light"/>
              </a:defRPr>
            </a:lvl2pPr>
            <a:lvl3pPr marL="1371600" marR="0" lvl="2" indent="-335280" algn="l" rtl="0">
              <a:lnSpc>
                <a:spcPct val="100000"/>
              </a:lnSpc>
              <a:spcBef>
                <a:spcPts val="560"/>
              </a:spcBef>
              <a:spcAft>
                <a:spcPts val="0"/>
              </a:spcAft>
              <a:buClr>
                <a:schemeClr val="lt1"/>
              </a:buClr>
              <a:buSzPts val="1680"/>
              <a:buFont typeface="Helvetica Neue Light"/>
              <a:buChar char="•"/>
              <a:defRPr sz="2800" b="0" i="0" u="none" strike="noStrike" cap="none">
                <a:solidFill>
                  <a:schemeClr val="lt1"/>
                </a:solidFill>
                <a:latin typeface="Helvetica Neue Light"/>
                <a:ea typeface="Helvetica Neue Light"/>
                <a:cs typeface="Helvetica Neue Light"/>
                <a:sym typeface="Helvetica Neue Light"/>
              </a:defRPr>
            </a:lvl3pPr>
            <a:lvl4pPr marL="1828800" marR="0" lvl="3" indent="-327660" algn="l" rtl="0">
              <a:lnSpc>
                <a:spcPct val="100000"/>
              </a:lnSpc>
              <a:spcBef>
                <a:spcPts val="520"/>
              </a:spcBef>
              <a:spcAft>
                <a:spcPts val="0"/>
              </a:spcAft>
              <a:buClr>
                <a:schemeClr val="lt1"/>
              </a:buClr>
              <a:buSzPts val="1560"/>
              <a:buFont typeface="Helvetica Neue Light"/>
              <a:buChar char="–"/>
              <a:defRPr sz="2600" b="0" i="0" u="none" strike="noStrike" cap="none">
                <a:solidFill>
                  <a:schemeClr val="lt1"/>
                </a:solidFill>
                <a:latin typeface="Helvetica Neue Light"/>
                <a:ea typeface="Helvetica Neue Light"/>
                <a:cs typeface="Helvetica Neue Light"/>
                <a:sym typeface="Helvetica Neue Light"/>
              </a:defRPr>
            </a:lvl4pPr>
            <a:lvl5pPr marL="2286000" marR="0" lvl="4" indent="-320040" algn="l" rtl="0">
              <a:lnSpc>
                <a:spcPct val="100000"/>
              </a:lnSpc>
              <a:spcBef>
                <a:spcPts val="480"/>
              </a:spcBef>
              <a:spcAft>
                <a:spcPts val="0"/>
              </a:spcAft>
              <a:buClr>
                <a:schemeClr val="lt1"/>
              </a:buClr>
              <a:buSzPts val="1440"/>
              <a:buFont typeface="Helvetica Neue Light"/>
              <a:buChar char="»"/>
              <a:defRPr sz="2400" b="0" i="0" u="none" strike="noStrike" cap="none">
                <a:solidFill>
                  <a:schemeClr val="lt1"/>
                </a:solidFill>
                <a:latin typeface="Helvetica Neue Light"/>
                <a:ea typeface="Helvetica Neue Light"/>
                <a:cs typeface="Helvetica Neue Light"/>
                <a:sym typeface="Helvetica Neue Light"/>
              </a:defRPr>
            </a:lvl5pPr>
            <a:lvl6pPr marL="2743200" marR="0" lvl="5"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6pPr>
            <a:lvl7pPr marL="3200400" marR="0" lvl="6"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7pPr>
            <a:lvl8pPr marL="3657600" marR="0" lvl="7"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8pPr>
            <a:lvl9pPr marL="4114800" marR="0" lvl="8" indent="-282194" algn="l" rtl="0">
              <a:lnSpc>
                <a:spcPct val="100000"/>
              </a:lnSpc>
              <a:spcBef>
                <a:spcPts val="169"/>
              </a:spcBef>
              <a:spcAft>
                <a:spcPts val="0"/>
              </a:spcAft>
              <a:buClr>
                <a:schemeClr val="lt1"/>
              </a:buClr>
              <a:buSzPts val="844"/>
              <a:buFont typeface="Arial"/>
              <a:buChar char="»"/>
              <a:defRPr sz="843" b="1" i="0" u="none" strike="noStrike" cap="none">
                <a:solidFill>
                  <a:schemeClr val="lt1"/>
                </a:solidFill>
                <a:latin typeface="Arial"/>
                <a:ea typeface="Arial"/>
                <a:cs typeface="Arial"/>
                <a:sym typeface="Arial"/>
              </a:defRPr>
            </a:lvl9pPr>
          </a:lstStyle>
          <a:p>
            <a:endParaRPr/>
          </a:p>
        </p:txBody>
      </p:sp>
      <p:sp>
        <p:nvSpPr>
          <p:cNvPr id="172" name="Google Shape;172;p8"/>
          <p:cNvSpPr txBox="1">
            <a:spLocks noGrp="1"/>
          </p:cNvSpPr>
          <p:nvPr>
            <p:ph type="dt" idx="10"/>
          </p:nvPr>
        </p:nvSpPr>
        <p:spPr>
          <a:xfrm>
            <a:off x="2931" y="6607236"/>
            <a:ext cx="1595576"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endParaRPr/>
          </a:p>
        </p:txBody>
      </p:sp>
      <p:sp>
        <p:nvSpPr>
          <p:cNvPr id="173" name="Google Shape;173;p8"/>
          <p:cNvSpPr txBox="1">
            <a:spLocks noGrp="1"/>
          </p:cNvSpPr>
          <p:nvPr>
            <p:ph type="ftr" idx="11"/>
          </p:nvPr>
        </p:nvSpPr>
        <p:spPr>
          <a:xfrm>
            <a:off x="1598508" y="6608285"/>
            <a:ext cx="8996037"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2pPr>
            <a:lvl3pPr marR="0" lvl="2"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3pPr>
            <a:lvl4pPr marR="0" lvl="3"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4pPr>
            <a:lvl5pPr marR="0" lvl="4" algn="ctr"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Times New Roman"/>
                <a:ea typeface="Times New Roman"/>
                <a:cs typeface="Times New Roman"/>
                <a:sym typeface="Times New Roman"/>
              </a:defRPr>
            </a:lvl9pPr>
          </a:lstStyle>
          <a:p>
            <a:endParaRPr/>
          </a:p>
        </p:txBody>
      </p:sp>
      <p:sp>
        <p:nvSpPr>
          <p:cNvPr id="174" name="Google Shape;174;p8"/>
          <p:cNvSpPr txBox="1">
            <a:spLocks noGrp="1"/>
          </p:cNvSpPr>
          <p:nvPr>
            <p:ph type="sldNum" idx="12"/>
          </p:nvPr>
        </p:nvSpPr>
        <p:spPr>
          <a:xfrm>
            <a:off x="10590567" y="6617039"/>
            <a:ext cx="1595576"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6D6D6D"/>
                </a:solidFill>
                <a:latin typeface="Helvetica Neue Light"/>
                <a:ea typeface="Helvetica Neue Light"/>
                <a:cs typeface="Helvetica Neue Light"/>
                <a:sym typeface="Helvetica Neue Light"/>
              </a:defRPr>
            </a:lvl9pPr>
          </a:lstStyle>
          <a:p>
            <a:pPr marL="0" lvl="0" indent="0" algn="r" rtl="0">
              <a:spcBef>
                <a:spcPts val="0"/>
              </a:spcBef>
              <a:spcAft>
                <a:spcPts val="0"/>
              </a:spcAft>
              <a:buNone/>
            </a:pPr>
            <a:fld id="{00000000-1234-1234-1234-123412341234}" type="slidenum">
              <a:rPr lang="en"/>
              <a:t>‹#›</a:t>
            </a:fld>
            <a:endParaRPr/>
          </a:p>
        </p:txBody>
      </p:sp>
      <p:sp>
        <p:nvSpPr>
          <p:cNvPr id="175" name="Google Shape;175;p8"/>
          <p:cNvSpPr/>
          <p:nvPr/>
        </p:nvSpPr>
        <p:spPr>
          <a:xfrm rot="-5400000">
            <a:off x="-74867"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76" name="Google Shape;176;p8"/>
          <p:cNvSpPr/>
          <p:nvPr/>
        </p:nvSpPr>
        <p:spPr>
          <a:xfrm rot="5400000" flipH="1">
            <a:off x="11961199" y="-55071"/>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77" name="Google Shape;177;p8"/>
          <p:cNvSpPr/>
          <p:nvPr/>
        </p:nvSpPr>
        <p:spPr>
          <a:xfrm rot="-5400000" flipH="1">
            <a:off x="-74867" y="6623148"/>
            <a:ext cx="306720" cy="283987"/>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
        <p:nvSpPr>
          <p:cNvPr id="178" name="Google Shape;178;p8"/>
          <p:cNvSpPr/>
          <p:nvPr/>
        </p:nvSpPr>
        <p:spPr>
          <a:xfrm rot="10800000" flipH="1">
            <a:off x="11913000" y="6668909"/>
            <a:ext cx="340800" cy="255588"/>
          </a:xfrm>
          <a:custGeom>
            <a:avLst/>
            <a:gdLst/>
            <a:ahLst/>
            <a:cxnLst/>
            <a:rect l="l" t="t" r="r" b="b"/>
            <a:pathLst>
              <a:path w="21600" h="21600" extrusionOk="0">
                <a:moveTo>
                  <a:pt x="0" y="0"/>
                </a:moveTo>
                <a:cubicBezTo>
                  <a:pt x="11929" y="0"/>
                  <a:pt x="21600" y="9670"/>
                  <a:pt x="21600" y="21600"/>
                </a:cubicBezTo>
              </a:path>
            </a:pathLst>
          </a:cu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194"/>
              <a:buFont typeface="Arial"/>
              <a:buNone/>
            </a:pPr>
            <a:endParaRPr sz="2194" b="0" i="0" u="none" strike="noStrike" cap="none">
              <a:solidFill>
                <a:schemeClr val="lt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688550787"/>
      </p:ext>
    </p:extLst>
  </p:cSld>
  <p:clrMap bg1="lt1" tx1="dk1" bg2="dk2"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 id="2147483927" r:id="rId14"/>
    <p:sldLayoutId id="2147483928" r:id="rId15"/>
    <p:sldLayoutId id="2147483929" r:id="rId16"/>
    <p:sldLayoutId id="2147483930" r:id="rId17"/>
    <p:sldLayoutId id="2147483931" r:id="rId18"/>
    <p:sldLayoutId id="2147483932" r:id="rId19"/>
    <p:sldLayoutId id="2147483933" r:id="rId20"/>
    <p:sldLayoutId id="2147483934" r:id="rId21"/>
    <p:sldLayoutId id="2147483935" r:id="rId2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10.tiff"/><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tiff"/></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89.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89.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89.xml"/><Relationship Id="rId6" Type="http://schemas.openxmlformats.org/officeDocument/2006/relationships/image" Target="../media/image37.png"/><Relationship Id="rId5" Type="http://schemas.openxmlformats.org/officeDocument/2006/relationships/image" Target="../media/image36.jp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89.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1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jmarkel@stanford.edu"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8.tiff"/><Relationship Id="rId4" Type="http://schemas.openxmlformats.org/officeDocument/2006/relationships/image" Target="../media/image47.tiff"/></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0.tiff"/></Relationships>
</file>

<file path=ppt/slides/_rels/slide28.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90.png"/><Relationship Id="rId3" Type="http://schemas.openxmlformats.org/officeDocument/2006/relationships/image" Target="../media/image59.png"/><Relationship Id="rId7" Type="http://schemas.openxmlformats.org/officeDocument/2006/relationships/image" Target="../media/image87.png"/><Relationship Id="rId12" Type="http://schemas.openxmlformats.org/officeDocument/2006/relationships/customXml" Target="../ink/ink5.xm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customXml" Target="../ink/ink2.xml"/><Relationship Id="rId11" Type="http://schemas.openxmlformats.org/officeDocument/2006/relationships/image" Target="../media/image89.png"/><Relationship Id="rId5" Type="http://schemas.openxmlformats.org/officeDocument/2006/relationships/image" Target="../media/image86.png"/><Relationship Id="rId15" Type="http://schemas.openxmlformats.org/officeDocument/2006/relationships/image" Target="../media/image91.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88.png"/><Relationship Id="rId14" Type="http://schemas.openxmlformats.org/officeDocument/2006/relationships/customXml" Target="../ink/ink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60.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66.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5.xml"/><Relationship Id="rId5" Type="http://schemas.openxmlformats.org/officeDocument/2006/relationships/image" Target="../media/image70.png"/><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69.png"/></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6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75.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6.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tiff"/></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82.gif"/></Relationships>
</file>

<file path=ppt/slides/_rels/slide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microsoft.com/office/2018/10/relationships/comments" Target="../comments/modernComment_101_FEFEDF22.xml"/><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hyperlink" Target="https://hci.st/cs147L-26au-A0-survey" TargetMode="External"/><Relationship Id="rId4" Type="http://schemas.openxmlformats.org/officeDocument/2006/relationships/hyperlink" Target="https://cs147l.stanford.edu/" TargetMode="Externa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87.tiff"/><Relationship Id="rId4" Type="http://schemas.openxmlformats.org/officeDocument/2006/relationships/image" Target="../media/image86.wmf"/></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6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hyperlink" Target="https://www.amazon.com/Designing-User-Interface-Human-Computer-Interaction/dp/013438038X/ref=asap_bc?ie=UTF8"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hci.stanford.edu/courses/cs147/2026/au/"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mailto:landay@stanford.edu"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mailto:ayc@stanford.edu"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ww.educationnext.org/wp-content/uploads/2022/02/ednext_xvii_4_carter_etal.pdf"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hyperlink" Target="https://www.journals.uchicago.edu/doi/abs/10.1086/691462"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hci.st/cs147-25au-exit-1-198" TargetMode="External"/><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hyperlink" Target="http://hci.stanford.edu/courses/cs147/2016/au/videos/60Minutes_IDEO_January2013.mp4" TargetMode="External"/><Relationship Id="rId3" Type="http://schemas.openxmlformats.org/officeDocument/2006/relationships/hyperlink" Target="https://hci.stanford.edu/courses/cs147/2026/au/lectures/02-design-discovery.mp4" TargetMode="External"/><Relationship Id="rId7" Type="http://schemas.openxmlformats.org/officeDocument/2006/relationships/hyperlink" Target="http://hci.stanford.edu/courses/cs147/2016/au/videos/ABCNews-Nightline_IDEO_July1999.mp4"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hyperlink" Target="https://www.educationnext.org/wp-content/uploads/2022/02/ednext_xvii_4_carter_etal.pdf" TargetMode="External"/><Relationship Id="rId5" Type="http://schemas.openxmlformats.org/officeDocument/2006/relationships/hyperlink" Target="http://hci.stanford.edu/courses/cs147/2025/au/readings/FIELDGUIDE-Screen-DTBC-March-2015-V2.pdf" TargetMode="External"/><Relationship Id="rId4" Type="http://schemas.openxmlformats.org/officeDocument/2006/relationships/hyperlink" Target="https://hci.stanford.edu/courses/cs147/2025/au/readings/restricted/Contextual-Design-Chapter-3.pdf"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hci.stanford.edu/courses/cs147/2026/au/readings/Tips%20for%20Working%20Successfully%20in%20a%20Group.html"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hyperlink" Target="https://99percentinvisible.org/episode/invisible-women/" TargetMode="External"/><Relationship Id="rId5" Type="http://schemas.openxmlformats.org/officeDocument/2006/relationships/hyperlink" Target="http://www.aiga.org/how-to-survive-a-critique/" TargetMode="External"/><Relationship Id="rId4" Type="http://schemas.openxmlformats.org/officeDocument/2006/relationships/hyperlink" Target="https://hci.stanford.edu/courses/cs147/2026/au/readings/restricted/The%20Discipline%20of%20Teams.html"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ctrTitle"/>
          </p:nvPr>
        </p:nvSpPr>
        <p:spPr/>
        <p:txBody>
          <a:bodyPr/>
          <a:lstStyle/>
          <a:p>
            <a:r>
              <a:rPr lang="en-US" dirty="0"/>
              <a:t>CS 147 Introduction &amp; Course Overview</a:t>
            </a:r>
            <a:br>
              <a:rPr lang="en-US" dirty="0"/>
            </a:br>
            <a:r>
              <a:rPr lang="en-US" sz="2500" i="1" dirty="0"/>
              <a:t>Design Thinking for User Experience Design, Prototyping &amp; Evaluation</a:t>
            </a:r>
          </a:p>
        </p:txBody>
      </p:sp>
      <p:sp>
        <p:nvSpPr>
          <p:cNvPr id="9219" name="Text Box 3"/>
          <p:cNvSpPr txBox="1">
            <a:spLocks noChangeArrowheads="1"/>
          </p:cNvSpPr>
          <p:nvPr/>
        </p:nvSpPr>
        <p:spPr bwMode="auto">
          <a:xfrm>
            <a:off x="809387" y="5812685"/>
            <a:ext cx="64008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l" eaLnBrk="1" hangingPunct="1"/>
            <a:r>
              <a:rPr lang="en-US" sz="2000" dirty="0">
                <a:solidFill>
                  <a:srgbClr val="878787"/>
                </a:solidFill>
                <a:latin typeface="Helvetica"/>
                <a:cs typeface="Helvetica"/>
              </a:rPr>
              <a:t>September 23, 2026</a:t>
            </a:r>
          </a:p>
        </p:txBody>
      </p:sp>
      <p:sp>
        <p:nvSpPr>
          <p:cNvPr id="4" name="TextBox 3"/>
          <p:cNvSpPr txBox="1"/>
          <p:nvPr/>
        </p:nvSpPr>
        <p:spPr>
          <a:xfrm>
            <a:off x="3720353" y="358589"/>
            <a:ext cx="184666" cy="461665"/>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7DA3D04A-7A1C-CC4D-A781-5418508807A4}"/>
              </a:ext>
            </a:extLst>
          </p:cNvPr>
          <p:cNvSpPr txBox="1"/>
          <p:nvPr/>
        </p:nvSpPr>
        <p:spPr>
          <a:xfrm>
            <a:off x="-1707805" y="518160"/>
            <a:ext cx="184731" cy="461665"/>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8DBCE848-8EB8-EE45-953A-90FBE32D4167}"/>
              </a:ext>
            </a:extLst>
          </p:cNvPr>
          <p:cNvSpPr txBox="1"/>
          <p:nvPr/>
        </p:nvSpPr>
        <p:spPr>
          <a:xfrm>
            <a:off x="2310013" y="5503025"/>
            <a:ext cx="184731" cy="461665"/>
          </a:xfrm>
          <a:prstGeom prst="rect">
            <a:avLst/>
          </a:prstGeom>
          <a:noFill/>
        </p:spPr>
        <p:txBody>
          <a:bodyPr wrap="none" rtlCol="0">
            <a:spAutoFit/>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BFE0A51-0434-4356-A0B0-EC0927457DF7}"/>
              </a:ext>
            </a:extLst>
          </p:cNvPr>
          <p:cNvSpPr/>
          <p:nvPr/>
        </p:nvSpPr>
        <p:spPr bwMode="auto">
          <a:xfrm>
            <a:off x="7019366" y="2284505"/>
            <a:ext cx="5172634" cy="1143001"/>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sp>
        <p:nvSpPr>
          <p:cNvPr id="9" name="Rectangle 2"/>
          <p:cNvSpPr>
            <a:spLocks noGrp="1" noChangeArrowheads="1"/>
          </p:cNvSpPr>
          <p:nvPr>
            <p:ph type="title"/>
          </p:nvPr>
        </p:nvSpPr>
        <p:spPr/>
        <p:txBody>
          <a:bodyPr/>
          <a:lstStyle/>
          <a:p>
            <a:r>
              <a:rPr lang="en-US" dirty="0"/>
              <a:t>Hall of Fame or Shame?</a:t>
            </a:r>
          </a:p>
        </p:txBody>
      </p:sp>
      <p:sp>
        <p:nvSpPr>
          <p:cNvPr id="11" name="Date Placeholder 10"/>
          <p:cNvSpPr>
            <a:spLocks noGrp="1"/>
          </p:cNvSpPr>
          <p:nvPr>
            <p:ph type="dt" sz="half" idx="10"/>
          </p:nvPr>
        </p:nvSpPr>
        <p:spPr/>
        <p:txBody>
          <a:bodyPr/>
          <a:lstStyle/>
          <a:p>
            <a:r>
              <a:rPr lang="en-US"/>
              <a:t>Autumn 2026</a:t>
            </a:r>
            <a:endParaRPr lang="en-US" dirty="0"/>
          </a:p>
        </p:txBody>
      </p:sp>
      <p:sp>
        <p:nvSpPr>
          <p:cNvPr id="15" name="Footer Placeholder 14"/>
          <p:cNvSpPr>
            <a:spLocks noGrp="1"/>
          </p:cNvSpPr>
          <p:nvPr>
            <p:ph type="ftr" sz="quarter" idx="11"/>
          </p:nvPr>
        </p:nvSpPr>
        <p:spPr/>
        <p:txBody>
          <a:bodyPr/>
          <a:lstStyle/>
          <a:p>
            <a:r>
              <a:rPr lang="en-US"/>
              <a:t>Design Thinking for User Experience Design, Prototyping &amp; Evaluation</a:t>
            </a:r>
            <a:endParaRPr lang="en-US" dirty="0"/>
          </a:p>
        </p:txBody>
      </p:sp>
      <p:pic>
        <p:nvPicPr>
          <p:cNvPr id="13" name="Picture 12" descr="hallof.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94459" y="243804"/>
            <a:ext cx="813836" cy="829952"/>
          </a:xfrm>
          <a:prstGeom prst="rect">
            <a:avLst/>
          </a:prstGeom>
        </p:spPr>
      </p:pic>
      <p:sp>
        <p:nvSpPr>
          <p:cNvPr id="18" name="Content Placeholder 6">
            <a:extLst>
              <a:ext uri="{FF2B5EF4-FFF2-40B4-BE49-F238E27FC236}">
                <a16:creationId xmlns:a16="http://schemas.microsoft.com/office/drawing/2014/main" id="{602570EB-2DEE-4157-9908-1F296E098D58}"/>
              </a:ext>
            </a:extLst>
          </p:cNvPr>
          <p:cNvSpPr txBox="1">
            <a:spLocks/>
          </p:cNvSpPr>
          <p:nvPr/>
        </p:nvSpPr>
        <p:spPr bwMode="auto">
          <a:xfrm>
            <a:off x="7391400" y="2584504"/>
            <a:ext cx="4800600" cy="3953096"/>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a:t>weather.com</a:t>
            </a:r>
          </a:p>
        </p:txBody>
      </p:sp>
      <p:pic>
        <p:nvPicPr>
          <p:cNvPr id="3" name="Picture 2">
            <a:extLst>
              <a:ext uri="{FF2B5EF4-FFF2-40B4-BE49-F238E27FC236}">
                <a16:creationId xmlns:a16="http://schemas.microsoft.com/office/drawing/2014/main" id="{7CFE7E28-6E51-F6C3-70C9-DB6DE892F4BD}"/>
              </a:ext>
            </a:extLst>
          </p:cNvPr>
          <p:cNvPicPr>
            <a:picLocks noChangeAspect="1"/>
          </p:cNvPicPr>
          <p:nvPr/>
        </p:nvPicPr>
        <p:blipFill>
          <a:blip r:embed="rId4"/>
          <a:stretch>
            <a:fillRect/>
          </a:stretch>
        </p:blipFill>
        <p:spPr>
          <a:xfrm>
            <a:off x="800720" y="1132052"/>
            <a:ext cx="6255238" cy="5725948"/>
          </a:xfrm>
          <a:prstGeom prst="rect">
            <a:avLst/>
          </a:prstGeom>
        </p:spPr>
      </p:pic>
    </p:spTree>
    <p:extLst>
      <p:ext uri="{BB962C8B-B14F-4D97-AF65-F5344CB8AC3E}">
        <p14:creationId xmlns:p14="http://schemas.microsoft.com/office/powerpoint/2010/main" val="53992900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 name="Picture 13" descr="sham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94385" y="244659"/>
            <a:ext cx="813836" cy="829952"/>
          </a:xfrm>
          <a:prstGeom prst="rect">
            <a:avLst/>
          </a:prstGeom>
        </p:spPr>
      </p:pic>
      <p:sp>
        <p:nvSpPr>
          <p:cNvPr id="9" name="Rectangle 2"/>
          <p:cNvSpPr>
            <a:spLocks noGrp="1" noChangeArrowheads="1"/>
          </p:cNvSpPr>
          <p:nvPr>
            <p:ph type="title"/>
          </p:nvPr>
        </p:nvSpPr>
        <p:spPr/>
        <p:txBody>
          <a:bodyPr/>
          <a:lstStyle/>
          <a:p>
            <a:r>
              <a:rPr lang="en-US" dirty="0"/>
              <a:t>Hall of Shame!</a:t>
            </a:r>
          </a:p>
        </p:txBody>
      </p:sp>
      <p:sp>
        <p:nvSpPr>
          <p:cNvPr id="15" name="Date Placeholder 14"/>
          <p:cNvSpPr>
            <a:spLocks noGrp="1"/>
          </p:cNvSpPr>
          <p:nvPr>
            <p:ph type="dt" sz="half" idx="10"/>
          </p:nvPr>
        </p:nvSpPr>
        <p:spPr/>
        <p:txBody>
          <a:bodyPr/>
          <a:lstStyle/>
          <a:p>
            <a:r>
              <a:rPr lang="en-US"/>
              <a:t>Autumn 2026</a:t>
            </a:r>
            <a:endParaRPr lang="en-US" dirty="0"/>
          </a:p>
        </p:txBody>
      </p:sp>
      <p:sp>
        <p:nvSpPr>
          <p:cNvPr id="16" name="Footer Placeholder 15"/>
          <p:cNvSpPr>
            <a:spLocks noGrp="1"/>
          </p:cNvSpPr>
          <p:nvPr>
            <p:ph type="ftr" sz="quarter" idx="11"/>
          </p:nvPr>
        </p:nvSpPr>
        <p:spPr/>
        <p:txBody>
          <a:bodyPr/>
          <a:lstStyle/>
          <a:p>
            <a:r>
              <a:rPr lang="en-US" dirty="0"/>
              <a:t>Design Thinking for User Experience Design, Prototyping &amp; Evaluation</a:t>
            </a:r>
          </a:p>
        </p:txBody>
      </p:sp>
      <p:sp>
        <p:nvSpPr>
          <p:cNvPr id="10" name="Rectangle 9"/>
          <p:cNvSpPr/>
          <p:nvPr/>
        </p:nvSpPr>
        <p:spPr bwMode="auto">
          <a:xfrm>
            <a:off x="7019365" y="2284505"/>
            <a:ext cx="5172635" cy="4253095"/>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sp>
        <p:nvSpPr>
          <p:cNvPr id="12" name="Content Placeholder 6"/>
          <p:cNvSpPr txBox="1">
            <a:spLocks/>
          </p:cNvSpPr>
          <p:nvPr/>
        </p:nvSpPr>
        <p:spPr bwMode="auto">
          <a:xfrm>
            <a:off x="7391400" y="2584504"/>
            <a:ext cx="4800600" cy="3953096"/>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a:t>weather.com</a:t>
            </a:r>
          </a:p>
          <a:p>
            <a:pPr marL="0" indent="0">
              <a:buNone/>
            </a:pPr>
            <a:r>
              <a:rPr lang="en-US" sz="2800" dirty="0"/>
              <a:t>Need to click for weather</a:t>
            </a:r>
          </a:p>
          <a:p>
            <a:pPr marL="0" indent="0">
              <a:buNone/>
            </a:pPr>
            <a:r>
              <a:rPr lang="en-US" sz="2800" dirty="0"/>
              <a:t>What is the “</a:t>
            </a:r>
            <a:r>
              <a:rPr lang="en-US" sz="2800" b="1" dirty="0"/>
              <a:t>first read</a:t>
            </a:r>
            <a:r>
              <a:rPr lang="en-US" sz="2800" dirty="0"/>
              <a:t>”?</a:t>
            </a:r>
          </a:p>
          <a:p>
            <a:pPr marL="400050" lvl="1" indent="0">
              <a:buNone/>
            </a:pPr>
            <a:r>
              <a:rPr lang="en-US" sz="2600" dirty="0"/>
              <a:t>videos</a:t>
            </a:r>
          </a:p>
          <a:p>
            <a:pPr marL="400050" lvl="1" indent="0">
              <a:buNone/>
            </a:pPr>
            <a:r>
              <a:rPr lang="en-US" sz="2600" dirty="0"/>
              <a:t>popups/ads</a:t>
            </a:r>
          </a:p>
          <a:p>
            <a:pPr marL="400050" lvl="1" indent="0">
              <a:buNone/>
            </a:pPr>
            <a:r>
              <a:rPr lang="en-US" sz="2600" dirty="0">
                <a:solidFill>
                  <a:srgbClr val="FFC000"/>
                </a:solidFill>
              </a:rPr>
              <a:t>not</a:t>
            </a:r>
            <a:r>
              <a:rPr lang="en-US" sz="2600" dirty="0">
                <a:solidFill>
                  <a:srgbClr val="C00000"/>
                </a:solidFill>
              </a:rPr>
              <a:t> </a:t>
            </a:r>
            <a:r>
              <a:rPr lang="en-US" sz="2600" dirty="0"/>
              <a:t>my local weather!</a:t>
            </a:r>
          </a:p>
          <a:p>
            <a:pPr marL="400050" lvl="1" indent="0">
              <a:buNone/>
            </a:pPr>
            <a:endParaRPr lang="en-US" sz="1800" dirty="0"/>
          </a:p>
          <a:p>
            <a:pPr marL="0" indent="0">
              <a:buNone/>
            </a:pPr>
            <a:r>
              <a:rPr lang="en-US" sz="2800" dirty="0"/>
              <a:t>It used to be worse!</a:t>
            </a:r>
          </a:p>
        </p:txBody>
      </p:sp>
      <p:pic>
        <p:nvPicPr>
          <p:cNvPr id="18" name="Picture 17">
            <a:extLst>
              <a:ext uri="{FF2B5EF4-FFF2-40B4-BE49-F238E27FC236}">
                <a16:creationId xmlns:a16="http://schemas.microsoft.com/office/drawing/2014/main" id="{01EA8A19-E7DC-456C-BAAE-C852E5F4620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76871" y="1073757"/>
            <a:ext cx="5638750" cy="6496163"/>
          </a:xfrm>
          <a:prstGeom prst="rect">
            <a:avLst/>
          </a:prstGeom>
        </p:spPr>
      </p:pic>
      <p:sp>
        <p:nvSpPr>
          <p:cNvPr id="3" name="Oval 2">
            <a:extLst>
              <a:ext uri="{FF2B5EF4-FFF2-40B4-BE49-F238E27FC236}">
                <a16:creationId xmlns:a16="http://schemas.microsoft.com/office/drawing/2014/main" id="{EE85A1A1-F363-C001-7781-A10CE7AA8590}"/>
              </a:ext>
            </a:extLst>
          </p:cNvPr>
          <p:cNvSpPr/>
          <p:nvPr/>
        </p:nvSpPr>
        <p:spPr>
          <a:xfrm>
            <a:off x="1857382" y="1739344"/>
            <a:ext cx="2687623" cy="1593220"/>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pic>
        <p:nvPicPr>
          <p:cNvPr id="13" name="Picture 12">
            <a:extLst>
              <a:ext uri="{FF2B5EF4-FFF2-40B4-BE49-F238E27FC236}">
                <a16:creationId xmlns:a16="http://schemas.microsoft.com/office/drawing/2014/main" id="{B198A718-9AE7-E94D-A571-8FD3965D58D5}"/>
              </a:ext>
            </a:extLst>
          </p:cNvPr>
          <p:cNvPicPr>
            <a:picLocks noChangeAspect="1"/>
          </p:cNvPicPr>
          <p:nvPr/>
        </p:nvPicPr>
        <p:blipFill rotWithShape="1">
          <a:blip r:embed="rId5"/>
          <a:srcRect b="4956"/>
          <a:stretch/>
        </p:blipFill>
        <p:spPr>
          <a:xfrm>
            <a:off x="776871" y="1073756"/>
            <a:ext cx="6257990" cy="5354965"/>
          </a:xfrm>
          <a:prstGeom prst="rect">
            <a:avLst/>
          </a:prstGeom>
        </p:spPr>
      </p:pic>
      <p:sp>
        <p:nvSpPr>
          <p:cNvPr id="5" name="Oval 4">
            <a:extLst>
              <a:ext uri="{FF2B5EF4-FFF2-40B4-BE49-F238E27FC236}">
                <a16:creationId xmlns:a16="http://schemas.microsoft.com/office/drawing/2014/main" id="{532A406B-08D0-6FF5-BEEE-8093940E92FE}"/>
              </a:ext>
            </a:extLst>
          </p:cNvPr>
          <p:cNvSpPr/>
          <p:nvPr/>
        </p:nvSpPr>
        <p:spPr>
          <a:xfrm rot="5400000">
            <a:off x="2612604" y="3502018"/>
            <a:ext cx="5224899" cy="1919542"/>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sp>
        <p:nvSpPr>
          <p:cNvPr id="7" name="Oval 6">
            <a:extLst>
              <a:ext uri="{FF2B5EF4-FFF2-40B4-BE49-F238E27FC236}">
                <a16:creationId xmlns:a16="http://schemas.microsoft.com/office/drawing/2014/main" id="{2C924A6C-20A7-9DBB-1242-4447F41BA437}"/>
              </a:ext>
            </a:extLst>
          </p:cNvPr>
          <p:cNvSpPr/>
          <p:nvPr/>
        </p:nvSpPr>
        <p:spPr>
          <a:xfrm rot="5400000">
            <a:off x="4065989" y="4254043"/>
            <a:ext cx="3701243" cy="1919542"/>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sp>
        <p:nvSpPr>
          <p:cNvPr id="6" name="Oval 5">
            <a:extLst>
              <a:ext uri="{FF2B5EF4-FFF2-40B4-BE49-F238E27FC236}">
                <a16:creationId xmlns:a16="http://schemas.microsoft.com/office/drawing/2014/main" id="{9FFDE214-3640-0734-1A06-BD2858988122}"/>
              </a:ext>
            </a:extLst>
          </p:cNvPr>
          <p:cNvSpPr/>
          <p:nvPr/>
        </p:nvSpPr>
        <p:spPr>
          <a:xfrm>
            <a:off x="1071867" y="1459721"/>
            <a:ext cx="5804515" cy="2187828"/>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pic>
        <p:nvPicPr>
          <p:cNvPr id="2" name="Picture 1">
            <a:extLst>
              <a:ext uri="{FF2B5EF4-FFF2-40B4-BE49-F238E27FC236}">
                <a16:creationId xmlns:a16="http://schemas.microsoft.com/office/drawing/2014/main" id="{CB15823B-C12F-B87C-E77F-B1B3A81F73D1}"/>
              </a:ext>
            </a:extLst>
          </p:cNvPr>
          <p:cNvPicPr>
            <a:picLocks noChangeAspect="1"/>
          </p:cNvPicPr>
          <p:nvPr/>
        </p:nvPicPr>
        <p:blipFill>
          <a:blip r:embed="rId6"/>
          <a:stretch>
            <a:fillRect/>
          </a:stretch>
        </p:blipFill>
        <p:spPr>
          <a:xfrm>
            <a:off x="800720" y="1132052"/>
            <a:ext cx="6255238" cy="5725948"/>
          </a:xfrm>
          <a:prstGeom prst="rect">
            <a:avLst/>
          </a:prstGeom>
        </p:spPr>
      </p:pic>
      <p:sp>
        <p:nvSpPr>
          <p:cNvPr id="29" name="Oval 28">
            <a:extLst>
              <a:ext uri="{FF2B5EF4-FFF2-40B4-BE49-F238E27FC236}">
                <a16:creationId xmlns:a16="http://schemas.microsoft.com/office/drawing/2014/main" id="{BC1DF4F3-2835-4606-B127-846190594092}"/>
              </a:ext>
            </a:extLst>
          </p:cNvPr>
          <p:cNvSpPr/>
          <p:nvPr/>
        </p:nvSpPr>
        <p:spPr>
          <a:xfrm>
            <a:off x="938233" y="2742212"/>
            <a:ext cx="4291929" cy="2187828"/>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sp>
        <p:nvSpPr>
          <p:cNvPr id="32" name="Oval 31">
            <a:extLst>
              <a:ext uri="{FF2B5EF4-FFF2-40B4-BE49-F238E27FC236}">
                <a16:creationId xmlns:a16="http://schemas.microsoft.com/office/drawing/2014/main" id="{7C87107B-44FD-744E-B6CF-D0719824A132}"/>
              </a:ext>
            </a:extLst>
          </p:cNvPr>
          <p:cNvSpPr/>
          <p:nvPr/>
        </p:nvSpPr>
        <p:spPr>
          <a:xfrm>
            <a:off x="1209599" y="4831245"/>
            <a:ext cx="3788189" cy="1069401"/>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sp>
        <p:nvSpPr>
          <p:cNvPr id="33" name="Oval 32">
            <a:extLst>
              <a:ext uri="{FF2B5EF4-FFF2-40B4-BE49-F238E27FC236}">
                <a16:creationId xmlns:a16="http://schemas.microsoft.com/office/drawing/2014/main" id="{C04443A4-3531-6C47-9187-367FB41E4734}"/>
              </a:ext>
            </a:extLst>
          </p:cNvPr>
          <p:cNvSpPr/>
          <p:nvPr/>
        </p:nvSpPr>
        <p:spPr>
          <a:xfrm>
            <a:off x="4956840" y="1453485"/>
            <a:ext cx="2687623" cy="1593220"/>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sp>
        <p:nvSpPr>
          <p:cNvPr id="34" name="Oval 33">
            <a:extLst>
              <a:ext uri="{FF2B5EF4-FFF2-40B4-BE49-F238E27FC236}">
                <a16:creationId xmlns:a16="http://schemas.microsoft.com/office/drawing/2014/main" id="{074B780D-6509-E84C-846F-721CBE45C7EE}"/>
              </a:ext>
            </a:extLst>
          </p:cNvPr>
          <p:cNvSpPr/>
          <p:nvPr/>
        </p:nvSpPr>
        <p:spPr>
          <a:xfrm rot="5400000">
            <a:off x="4655465" y="3085523"/>
            <a:ext cx="2316188" cy="1919542"/>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sp>
        <p:nvSpPr>
          <p:cNvPr id="35" name="Oval 34">
            <a:extLst>
              <a:ext uri="{FF2B5EF4-FFF2-40B4-BE49-F238E27FC236}">
                <a16:creationId xmlns:a16="http://schemas.microsoft.com/office/drawing/2014/main" id="{644F368D-F7A2-884B-9534-8F597BC79DCB}"/>
              </a:ext>
            </a:extLst>
          </p:cNvPr>
          <p:cNvSpPr/>
          <p:nvPr/>
        </p:nvSpPr>
        <p:spPr>
          <a:xfrm>
            <a:off x="776871" y="1775829"/>
            <a:ext cx="4702329" cy="349266"/>
          </a:xfrm>
          <a:prstGeom prst="ellipse">
            <a:avLst/>
          </a:prstGeom>
          <a:solidFill>
            <a:srgbClr val="E71224">
              <a:alpha val="5000"/>
            </a:srgbClr>
          </a:solidFill>
          <a:ln w="18000">
            <a:solidFill>
              <a:srgbClr val="E71224"/>
            </a:solidFill>
          </a:ln>
        </p:spPr>
        <p:txBody>
          <a:bodyPr wrap="none" rtlCol="0" anchor="ctr" anchorCtr="1"/>
          <a:lstStyle/>
          <a:p>
            <a:endParaRPr lang="en-US">
              <a:solidFill>
                <a:srgbClr val="E71224"/>
              </a:solidFill>
            </a:endParaRPr>
          </a:p>
        </p:txBody>
      </p:sp>
    </p:spTree>
    <p:extLst>
      <p:ext uri="{BB962C8B-B14F-4D97-AF65-F5344CB8AC3E}">
        <p14:creationId xmlns:p14="http://schemas.microsoft.com/office/powerpoint/2010/main" val="286379874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2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32"/>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3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33"/>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35"/>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3"/>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7"/>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6"/>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7" grpId="1" animBg="1"/>
      <p:bldP spid="6" grpId="0" animBg="1"/>
      <p:bldP spid="6" grpId="1" animBg="1"/>
      <p:bldP spid="29" grpId="0" animBg="1"/>
      <p:bldP spid="29" grpId="1" animBg="1"/>
      <p:bldP spid="32" grpId="0" animBg="1"/>
      <p:bldP spid="32" grpId="1" animBg="1"/>
      <p:bldP spid="33" grpId="0" animBg="1"/>
      <p:bldP spid="33" grpId="1" animBg="1"/>
      <p:bldP spid="34" grpId="0" animBg="1"/>
      <p:bldP spid="34" grpId="1" animBg="1"/>
      <p:bldP spid="35" grpId="0" animBg="1"/>
      <p:bldP spid="35" grpId="1"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59E7F4D-9B11-4D4D-B0B9-55F9299D701C}"/>
              </a:ext>
            </a:extLst>
          </p:cNvPr>
          <p:cNvSpPr/>
          <p:nvPr/>
        </p:nvSpPr>
        <p:spPr bwMode="auto">
          <a:xfrm>
            <a:off x="7019365" y="2139725"/>
            <a:ext cx="5166777" cy="1143001"/>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sp>
        <p:nvSpPr>
          <p:cNvPr id="9" name="Rectangle 2"/>
          <p:cNvSpPr>
            <a:spLocks noGrp="1" noChangeArrowheads="1"/>
          </p:cNvSpPr>
          <p:nvPr>
            <p:ph type="title"/>
          </p:nvPr>
        </p:nvSpPr>
        <p:spPr/>
        <p:txBody>
          <a:bodyPr/>
          <a:lstStyle/>
          <a:p>
            <a:r>
              <a:rPr lang="en-US" dirty="0"/>
              <a:t>Hall of Fame or Shame?</a:t>
            </a:r>
          </a:p>
        </p:txBody>
      </p:sp>
      <p:sp>
        <p:nvSpPr>
          <p:cNvPr id="2" name="Date Placeholder 1"/>
          <p:cNvSpPr>
            <a:spLocks noGrp="1"/>
          </p:cNvSpPr>
          <p:nvPr>
            <p:ph type="dt" sz="half" idx="10"/>
          </p:nvPr>
        </p:nvSpPr>
        <p:spPr/>
        <p:txBody>
          <a:bodyPr/>
          <a:lstStyle/>
          <a:p>
            <a:r>
              <a:rPr lang="en-US"/>
              <a:t>Autumn 2026</a:t>
            </a:r>
            <a:endParaRPr lang="en-US" dirty="0"/>
          </a:p>
        </p:txBody>
      </p:sp>
      <p:sp>
        <p:nvSpPr>
          <p:cNvPr id="3" name="Footer Placeholder 2"/>
          <p:cNvSpPr>
            <a:spLocks noGrp="1"/>
          </p:cNvSpPr>
          <p:nvPr>
            <p:ph type="ftr" sz="quarter" idx="11"/>
          </p:nvPr>
        </p:nvSpPr>
        <p:spPr/>
        <p:txBody>
          <a:bodyPr/>
          <a:lstStyle/>
          <a:p>
            <a:r>
              <a:rPr lang="en-US"/>
              <a:t>Design Thinking for User Experience Design, Prototyping &amp; Evaluation</a:t>
            </a:r>
            <a:endParaRPr lang="en-US" dirty="0"/>
          </a:p>
        </p:txBody>
      </p:sp>
      <p:pic>
        <p:nvPicPr>
          <p:cNvPr id="17" name="Picture 16" descr="hallof.png">
            <a:extLst>
              <a:ext uri="{FF2B5EF4-FFF2-40B4-BE49-F238E27FC236}">
                <a16:creationId xmlns:a16="http://schemas.microsoft.com/office/drawing/2014/main" id="{C42EFC5D-BF15-406E-A72C-D5B988E7E96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94459" y="243804"/>
            <a:ext cx="813836" cy="829952"/>
          </a:xfrm>
          <a:prstGeom prst="rect">
            <a:avLst/>
          </a:prstGeom>
        </p:spPr>
      </p:pic>
      <p:pic>
        <p:nvPicPr>
          <p:cNvPr id="5" name="Picture 4">
            <a:extLst>
              <a:ext uri="{FF2B5EF4-FFF2-40B4-BE49-F238E27FC236}">
                <a16:creationId xmlns:a16="http://schemas.microsoft.com/office/drawing/2014/main" id="{3E2B833F-B50F-EBBC-A8E7-8FB88C2976CA}"/>
              </a:ext>
            </a:extLst>
          </p:cNvPr>
          <p:cNvPicPr>
            <a:picLocks noChangeAspect="1"/>
          </p:cNvPicPr>
          <p:nvPr/>
        </p:nvPicPr>
        <p:blipFill>
          <a:blip r:embed="rId4"/>
          <a:stretch>
            <a:fillRect/>
          </a:stretch>
        </p:blipFill>
        <p:spPr>
          <a:xfrm>
            <a:off x="800719" y="1059775"/>
            <a:ext cx="6184716" cy="5276226"/>
          </a:xfrm>
          <a:prstGeom prst="rect">
            <a:avLst/>
          </a:prstGeom>
        </p:spPr>
      </p:pic>
      <p:sp>
        <p:nvSpPr>
          <p:cNvPr id="6" name="Content Placeholder 6">
            <a:extLst>
              <a:ext uri="{FF2B5EF4-FFF2-40B4-BE49-F238E27FC236}">
                <a16:creationId xmlns:a16="http://schemas.microsoft.com/office/drawing/2014/main" id="{8D7A453E-9AC6-51EF-4A3A-5E41DFE9EC5F}"/>
              </a:ext>
            </a:extLst>
          </p:cNvPr>
          <p:cNvSpPr txBox="1">
            <a:spLocks/>
          </p:cNvSpPr>
          <p:nvPr/>
        </p:nvSpPr>
        <p:spPr bwMode="auto">
          <a:xfrm>
            <a:off x="7391400" y="2220090"/>
            <a:ext cx="4616874" cy="425309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err="1"/>
              <a:t>weather.yahoo.com</a:t>
            </a:r>
            <a:br>
              <a:rPr lang="en-US" sz="2800" dirty="0"/>
            </a:br>
            <a:r>
              <a:rPr lang="en-US" sz="2000" dirty="0"/>
              <a:t>(last year)</a:t>
            </a:r>
          </a:p>
        </p:txBody>
      </p:sp>
    </p:spTree>
    <p:extLst>
      <p:ext uri="{BB962C8B-B14F-4D97-AF65-F5344CB8AC3E}">
        <p14:creationId xmlns:p14="http://schemas.microsoft.com/office/powerpoint/2010/main" val="417438146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FCE15EA-251B-4FAD-B717-3A38EB770E5B}"/>
              </a:ext>
            </a:extLst>
          </p:cNvPr>
          <p:cNvSpPr/>
          <p:nvPr/>
        </p:nvSpPr>
        <p:spPr bwMode="auto">
          <a:xfrm>
            <a:off x="7025223" y="2161712"/>
            <a:ext cx="5166777" cy="4253095"/>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sp>
        <p:nvSpPr>
          <p:cNvPr id="12" name="Content Placeholder 6"/>
          <p:cNvSpPr txBox="1">
            <a:spLocks/>
          </p:cNvSpPr>
          <p:nvPr/>
        </p:nvSpPr>
        <p:spPr bwMode="auto">
          <a:xfrm>
            <a:off x="7391400" y="2220090"/>
            <a:ext cx="4616874" cy="425309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err="1"/>
              <a:t>weather.yahoo.com</a:t>
            </a:r>
            <a:br>
              <a:rPr lang="en-US" sz="2800" dirty="0"/>
            </a:br>
            <a:r>
              <a:rPr lang="en-US" sz="2000" dirty="0"/>
              <a:t>(two years ago)</a:t>
            </a:r>
          </a:p>
          <a:p>
            <a:pPr marL="0" indent="0">
              <a:buNone/>
            </a:pPr>
            <a:endParaRPr lang="en-US" sz="1600" dirty="0"/>
          </a:p>
          <a:p>
            <a:pPr marL="0" indent="0">
              <a:buNone/>
            </a:pPr>
            <a:r>
              <a:rPr lang="en-US" sz="2800" dirty="0"/>
              <a:t>Good!</a:t>
            </a:r>
          </a:p>
          <a:p>
            <a:pPr marL="400050" lvl="1" indent="0">
              <a:buNone/>
            </a:pPr>
            <a:r>
              <a:rPr lang="en-US" sz="2600" dirty="0"/>
              <a:t>aesthetic</a:t>
            </a:r>
          </a:p>
          <a:p>
            <a:pPr marL="400050" lvl="1" indent="0">
              <a:buNone/>
            </a:pPr>
            <a:r>
              <a:rPr lang="en-US" sz="2600" dirty="0"/>
              <a:t>clean typography &amp; icons</a:t>
            </a:r>
          </a:p>
          <a:p>
            <a:pPr marL="400050" lvl="1" indent="0">
              <a:buNone/>
            </a:pPr>
            <a:endParaRPr lang="en-US" sz="1600" dirty="0"/>
          </a:p>
          <a:p>
            <a:pPr marL="0" indent="0">
              <a:buNone/>
            </a:pPr>
            <a:r>
              <a:rPr lang="en-US" sz="2800" dirty="0"/>
              <a:t>Bad</a:t>
            </a:r>
            <a:r>
              <a:rPr lang="en-US" sz="2600" dirty="0"/>
              <a:t>!</a:t>
            </a:r>
          </a:p>
          <a:p>
            <a:pPr marL="400050" lvl="1" indent="0">
              <a:buNone/>
            </a:pPr>
            <a:r>
              <a:rPr lang="en-US" sz="2600" dirty="0"/>
              <a:t>image is 1</a:t>
            </a:r>
            <a:r>
              <a:rPr lang="en-US" sz="2600" baseline="30000" dirty="0"/>
              <a:t>st</a:t>
            </a:r>
            <a:r>
              <a:rPr lang="en-US" sz="2600" dirty="0"/>
              <a:t> read</a:t>
            </a:r>
            <a:br>
              <a:rPr lang="en-US" sz="2600" dirty="0"/>
            </a:br>
            <a:r>
              <a:rPr lang="en-US" sz="2600" dirty="0"/>
              <a:t>too much </a:t>
            </a:r>
            <a:r>
              <a:rPr lang="en-US" sz="2600" b="1" dirty="0"/>
              <a:t>empty space</a:t>
            </a:r>
            <a:r>
              <a:rPr lang="en-US" sz="2600" dirty="0"/>
              <a:t>!</a:t>
            </a:r>
          </a:p>
          <a:p>
            <a:pPr marL="400050" lvl="1" indent="0">
              <a:buNone/>
            </a:pPr>
            <a:endParaRPr lang="en-US" sz="2400" dirty="0">
              <a:latin typeface="Arial" charset="0"/>
            </a:endParaRPr>
          </a:p>
        </p:txBody>
      </p:sp>
      <p:sp>
        <p:nvSpPr>
          <p:cNvPr id="9" name="Rectangle 2"/>
          <p:cNvSpPr>
            <a:spLocks noGrp="1" noChangeArrowheads="1"/>
          </p:cNvSpPr>
          <p:nvPr>
            <p:ph type="title"/>
          </p:nvPr>
        </p:nvSpPr>
        <p:spPr/>
        <p:txBody>
          <a:bodyPr/>
          <a:lstStyle/>
          <a:p>
            <a:r>
              <a:rPr lang="en-US" dirty="0"/>
              <a:t>Hall of Fame!</a:t>
            </a:r>
          </a:p>
        </p:txBody>
      </p:sp>
      <p:sp>
        <p:nvSpPr>
          <p:cNvPr id="2" name="Date Placeholder 1"/>
          <p:cNvSpPr>
            <a:spLocks noGrp="1"/>
          </p:cNvSpPr>
          <p:nvPr>
            <p:ph type="dt" sz="half" idx="10"/>
          </p:nvPr>
        </p:nvSpPr>
        <p:spPr/>
        <p:txBody>
          <a:bodyPr/>
          <a:lstStyle/>
          <a:p>
            <a:r>
              <a:rPr lang="en-US"/>
              <a:t>Autumn 2026</a:t>
            </a:r>
            <a:endParaRPr lang="en-US" dirty="0"/>
          </a:p>
        </p:txBody>
      </p:sp>
      <p:sp>
        <p:nvSpPr>
          <p:cNvPr id="3" name="Footer Placeholder 2"/>
          <p:cNvSpPr>
            <a:spLocks noGrp="1"/>
          </p:cNvSpPr>
          <p:nvPr>
            <p:ph type="ftr" sz="quarter" idx="11"/>
          </p:nvPr>
        </p:nvSpPr>
        <p:spPr/>
        <p:txBody>
          <a:bodyPr/>
          <a:lstStyle/>
          <a:p>
            <a:r>
              <a:rPr lang="en-US" dirty="0"/>
              <a:t>Design Thinking for User Experience Design, Prototyping &amp; Evaluation</a:t>
            </a:r>
          </a:p>
        </p:txBody>
      </p:sp>
      <p:pic>
        <p:nvPicPr>
          <p:cNvPr id="17" name="Picture 16" descr="fame.png">
            <a:extLst>
              <a:ext uri="{FF2B5EF4-FFF2-40B4-BE49-F238E27FC236}">
                <a16:creationId xmlns:a16="http://schemas.microsoft.com/office/drawing/2014/main" id="{789FF565-FAC7-45C5-A43E-4E3DF4A021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4458" y="244971"/>
            <a:ext cx="813816" cy="837990"/>
          </a:xfrm>
          <a:prstGeom prst="rect">
            <a:avLst/>
          </a:prstGeom>
        </p:spPr>
      </p:pic>
      <p:pic>
        <p:nvPicPr>
          <p:cNvPr id="19" name="Picture 18">
            <a:extLst>
              <a:ext uri="{FF2B5EF4-FFF2-40B4-BE49-F238E27FC236}">
                <a16:creationId xmlns:a16="http://schemas.microsoft.com/office/drawing/2014/main" id="{8CDBCAC0-AB2B-479E-B188-7961C10FA151}"/>
              </a:ext>
            </a:extLst>
          </p:cNvPr>
          <p:cNvPicPr>
            <a:picLocks noChangeAspect="1"/>
          </p:cNvPicPr>
          <p:nvPr/>
        </p:nvPicPr>
        <p:blipFill>
          <a:blip r:embed="rId4"/>
          <a:stretch>
            <a:fillRect/>
          </a:stretch>
        </p:blipFill>
        <p:spPr>
          <a:xfrm>
            <a:off x="12483546" y="1001397"/>
            <a:ext cx="5136531" cy="5535330"/>
          </a:xfrm>
          <a:prstGeom prst="rect">
            <a:avLst/>
          </a:prstGeom>
        </p:spPr>
      </p:pic>
      <p:pic>
        <p:nvPicPr>
          <p:cNvPr id="5" name="Picture 4">
            <a:extLst>
              <a:ext uri="{FF2B5EF4-FFF2-40B4-BE49-F238E27FC236}">
                <a16:creationId xmlns:a16="http://schemas.microsoft.com/office/drawing/2014/main" id="{92D8F782-2C7D-DBB8-2431-2429F0D54CAB}"/>
              </a:ext>
            </a:extLst>
          </p:cNvPr>
          <p:cNvPicPr>
            <a:picLocks noChangeAspect="1"/>
          </p:cNvPicPr>
          <p:nvPr/>
        </p:nvPicPr>
        <p:blipFill>
          <a:blip r:embed="rId5"/>
          <a:stretch>
            <a:fillRect/>
          </a:stretch>
        </p:blipFill>
        <p:spPr>
          <a:xfrm>
            <a:off x="800719" y="1059775"/>
            <a:ext cx="6184716" cy="5276226"/>
          </a:xfrm>
          <a:prstGeom prst="rect">
            <a:avLst/>
          </a:prstGeom>
        </p:spPr>
      </p:pic>
    </p:spTree>
    <p:extLst>
      <p:ext uri="{BB962C8B-B14F-4D97-AF65-F5344CB8AC3E}">
        <p14:creationId xmlns:p14="http://schemas.microsoft.com/office/powerpoint/2010/main" val="257717292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3FFF42C-4CD2-F79B-1F1A-B8F681F2A24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A1929F92-60EF-E0CB-0BF0-2EF56E0CE95D}"/>
              </a:ext>
            </a:extLst>
          </p:cNvPr>
          <p:cNvSpPr/>
          <p:nvPr/>
        </p:nvSpPr>
        <p:spPr bwMode="auto">
          <a:xfrm>
            <a:off x="7025223" y="2283632"/>
            <a:ext cx="5166777" cy="4253095"/>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sp>
        <p:nvSpPr>
          <p:cNvPr id="12" name="Content Placeholder 6">
            <a:extLst>
              <a:ext uri="{FF2B5EF4-FFF2-40B4-BE49-F238E27FC236}">
                <a16:creationId xmlns:a16="http://schemas.microsoft.com/office/drawing/2014/main" id="{ACF9B0EE-7FC9-377A-4DE5-417B665C6198}"/>
              </a:ext>
            </a:extLst>
          </p:cNvPr>
          <p:cNvSpPr txBox="1">
            <a:spLocks/>
          </p:cNvSpPr>
          <p:nvPr/>
        </p:nvSpPr>
        <p:spPr bwMode="auto">
          <a:xfrm>
            <a:off x="7391400" y="2584505"/>
            <a:ext cx="4616874" cy="40106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a:t>weather.yahoo.com</a:t>
            </a:r>
          </a:p>
          <a:p>
            <a:pPr marL="0" indent="0">
              <a:buNone/>
            </a:pPr>
            <a:endParaRPr lang="en-US" sz="1600" dirty="0"/>
          </a:p>
          <a:p>
            <a:pPr marL="0" indent="0">
              <a:buNone/>
            </a:pPr>
            <a:r>
              <a:rPr lang="en-US" sz="2800" dirty="0"/>
              <a:t>Good!</a:t>
            </a:r>
          </a:p>
          <a:p>
            <a:pPr marL="400050" lvl="1" indent="0">
              <a:buNone/>
            </a:pPr>
            <a:r>
              <a:rPr lang="en-US" sz="2600" dirty="0"/>
              <a:t>Weather clearly up front</a:t>
            </a:r>
          </a:p>
          <a:p>
            <a:pPr marL="400050" lvl="1" indent="0">
              <a:buNone/>
            </a:pPr>
            <a:r>
              <a:rPr lang="en-US" sz="2600" dirty="0"/>
              <a:t>Simple iconography</a:t>
            </a:r>
          </a:p>
          <a:p>
            <a:pPr marL="400050" lvl="1" indent="0">
              <a:buNone/>
            </a:pPr>
            <a:endParaRPr lang="en-US" sz="1600" dirty="0"/>
          </a:p>
          <a:p>
            <a:pPr marL="0" indent="0">
              <a:buNone/>
            </a:pPr>
            <a:r>
              <a:rPr lang="en-US" sz="2800" dirty="0"/>
              <a:t>Bad</a:t>
            </a:r>
            <a:r>
              <a:rPr lang="en-US" sz="2600" dirty="0"/>
              <a:t>!</a:t>
            </a:r>
          </a:p>
          <a:p>
            <a:pPr marL="400050" lvl="1" indent="0">
              <a:buNone/>
            </a:pPr>
            <a:r>
              <a:rPr lang="en-US" sz="2600" dirty="0"/>
              <a:t>image hidden</a:t>
            </a:r>
            <a:endParaRPr lang="en-US" sz="2400" dirty="0">
              <a:latin typeface="Arial" charset="0"/>
            </a:endParaRPr>
          </a:p>
        </p:txBody>
      </p:sp>
      <p:sp>
        <p:nvSpPr>
          <p:cNvPr id="9" name="Rectangle 2">
            <a:extLst>
              <a:ext uri="{FF2B5EF4-FFF2-40B4-BE49-F238E27FC236}">
                <a16:creationId xmlns:a16="http://schemas.microsoft.com/office/drawing/2014/main" id="{1EA85FD3-5C04-28DC-9604-A13408A92381}"/>
              </a:ext>
            </a:extLst>
          </p:cNvPr>
          <p:cNvSpPr>
            <a:spLocks noGrp="1" noChangeArrowheads="1"/>
          </p:cNvSpPr>
          <p:nvPr>
            <p:ph type="title"/>
          </p:nvPr>
        </p:nvSpPr>
        <p:spPr/>
        <p:txBody>
          <a:bodyPr/>
          <a:lstStyle/>
          <a:p>
            <a:r>
              <a:rPr lang="en-US" dirty="0"/>
              <a:t>Hall of Fame!</a:t>
            </a:r>
          </a:p>
        </p:txBody>
      </p:sp>
      <p:sp>
        <p:nvSpPr>
          <p:cNvPr id="2" name="Date Placeholder 1">
            <a:extLst>
              <a:ext uri="{FF2B5EF4-FFF2-40B4-BE49-F238E27FC236}">
                <a16:creationId xmlns:a16="http://schemas.microsoft.com/office/drawing/2014/main" id="{9C43B1DF-979A-B084-4BAC-8FC717B66541}"/>
              </a:ext>
            </a:extLst>
          </p:cNvPr>
          <p:cNvSpPr>
            <a:spLocks noGrp="1"/>
          </p:cNvSpPr>
          <p:nvPr>
            <p:ph type="dt" sz="half" idx="10"/>
          </p:nvPr>
        </p:nvSpPr>
        <p:spPr/>
        <p:txBody>
          <a:bodyPr/>
          <a:lstStyle/>
          <a:p>
            <a:r>
              <a:rPr lang="en-US"/>
              <a:t>Autumn 2026</a:t>
            </a:r>
            <a:endParaRPr lang="en-US" dirty="0"/>
          </a:p>
        </p:txBody>
      </p:sp>
      <p:sp>
        <p:nvSpPr>
          <p:cNvPr id="3" name="Footer Placeholder 2">
            <a:extLst>
              <a:ext uri="{FF2B5EF4-FFF2-40B4-BE49-F238E27FC236}">
                <a16:creationId xmlns:a16="http://schemas.microsoft.com/office/drawing/2014/main" id="{C48896D1-61BD-BC9B-757E-24F6F1A17354}"/>
              </a:ext>
            </a:extLst>
          </p:cNvPr>
          <p:cNvSpPr>
            <a:spLocks noGrp="1"/>
          </p:cNvSpPr>
          <p:nvPr>
            <p:ph type="ftr" sz="quarter" idx="11"/>
          </p:nvPr>
        </p:nvSpPr>
        <p:spPr/>
        <p:txBody>
          <a:bodyPr/>
          <a:lstStyle/>
          <a:p>
            <a:r>
              <a:rPr lang="en-US" dirty="0"/>
              <a:t>Design Thinking for User Experience Design, Prototyping &amp; Evaluation</a:t>
            </a:r>
          </a:p>
        </p:txBody>
      </p:sp>
      <p:pic>
        <p:nvPicPr>
          <p:cNvPr id="17" name="Picture 16" descr="fame.png">
            <a:extLst>
              <a:ext uri="{FF2B5EF4-FFF2-40B4-BE49-F238E27FC236}">
                <a16:creationId xmlns:a16="http://schemas.microsoft.com/office/drawing/2014/main" id="{CBC5B10D-909C-6BF1-35C7-D1254366FD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4458" y="244971"/>
            <a:ext cx="813816" cy="837990"/>
          </a:xfrm>
          <a:prstGeom prst="rect">
            <a:avLst/>
          </a:prstGeom>
        </p:spPr>
      </p:pic>
      <p:pic>
        <p:nvPicPr>
          <p:cNvPr id="19" name="Picture 18">
            <a:extLst>
              <a:ext uri="{FF2B5EF4-FFF2-40B4-BE49-F238E27FC236}">
                <a16:creationId xmlns:a16="http://schemas.microsoft.com/office/drawing/2014/main" id="{61450859-2657-8255-057C-FA026A6FFCAE}"/>
              </a:ext>
            </a:extLst>
          </p:cNvPr>
          <p:cNvPicPr>
            <a:picLocks noChangeAspect="1"/>
          </p:cNvPicPr>
          <p:nvPr/>
        </p:nvPicPr>
        <p:blipFill>
          <a:blip r:embed="rId4"/>
          <a:stretch>
            <a:fillRect/>
          </a:stretch>
        </p:blipFill>
        <p:spPr>
          <a:xfrm>
            <a:off x="12483546" y="1001397"/>
            <a:ext cx="5136531" cy="5535330"/>
          </a:xfrm>
          <a:prstGeom prst="rect">
            <a:avLst/>
          </a:prstGeom>
        </p:spPr>
      </p:pic>
      <p:pic>
        <p:nvPicPr>
          <p:cNvPr id="6" name="Picture 5">
            <a:extLst>
              <a:ext uri="{FF2B5EF4-FFF2-40B4-BE49-F238E27FC236}">
                <a16:creationId xmlns:a16="http://schemas.microsoft.com/office/drawing/2014/main" id="{073376B0-33B5-2F3E-FBF1-450133DB278A}"/>
              </a:ext>
            </a:extLst>
          </p:cNvPr>
          <p:cNvPicPr>
            <a:picLocks noChangeAspect="1"/>
          </p:cNvPicPr>
          <p:nvPr/>
        </p:nvPicPr>
        <p:blipFill>
          <a:blip r:embed="rId5"/>
          <a:stretch>
            <a:fillRect/>
          </a:stretch>
        </p:blipFill>
        <p:spPr>
          <a:xfrm>
            <a:off x="945440" y="1059775"/>
            <a:ext cx="5788237" cy="5798225"/>
          </a:xfrm>
          <a:prstGeom prst="rect">
            <a:avLst/>
          </a:prstGeom>
        </p:spPr>
      </p:pic>
    </p:spTree>
    <p:extLst>
      <p:ext uri="{BB962C8B-B14F-4D97-AF65-F5344CB8AC3E}">
        <p14:creationId xmlns:p14="http://schemas.microsoft.com/office/powerpoint/2010/main" val="451945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0A6302D-FCDB-4889-8B63-06F3C9DCB42A}"/>
              </a:ext>
            </a:extLst>
          </p:cNvPr>
          <p:cNvSpPr/>
          <p:nvPr/>
        </p:nvSpPr>
        <p:spPr bwMode="auto">
          <a:xfrm>
            <a:off x="7019365" y="2284505"/>
            <a:ext cx="5166777" cy="1143001"/>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sp>
        <p:nvSpPr>
          <p:cNvPr id="9" name="Rectangle 2"/>
          <p:cNvSpPr>
            <a:spLocks noGrp="1" noChangeArrowheads="1"/>
          </p:cNvSpPr>
          <p:nvPr>
            <p:ph type="title"/>
          </p:nvPr>
        </p:nvSpPr>
        <p:spPr/>
        <p:txBody>
          <a:bodyPr/>
          <a:lstStyle/>
          <a:p>
            <a:r>
              <a:rPr lang="en-US" dirty="0"/>
              <a:t>Hall of Fame or Shame?</a:t>
            </a:r>
          </a:p>
        </p:txBody>
      </p:sp>
      <p:sp>
        <p:nvSpPr>
          <p:cNvPr id="2" name="Date Placeholder 1"/>
          <p:cNvSpPr>
            <a:spLocks noGrp="1"/>
          </p:cNvSpPr>
          <p:nvPr>
            <p:ph type="dt" sz="half" idx="10"/>
          </p:nvPr>
        </p:nvSpPr>
        <p:spPr/>
        <p:txBody>
          <a:bodyPr/>
          <a:lstStyle/>
          <a:p>
            <a:r>
              <a:rPr lang="en-US"/>
              <a:t>Autumn 2026</a:t>
            </a:r>
            <a:endParaRPr lang="en-US" dirty="0"/>
          </a:p>
        </p:txBody>
      </p:sp>
      <p:sp>
        <p:nvSpPr>
          <p:cNvPr id="3" name="Footer Placeholder 2"/>
          <p:cNvSpPr>
            <a:spLocks noGrp="1"/>
          </p:cNvSpPr>
          <p:nvPr>
            <p:ph type="ftr" sz="quarter" idx="11"/>
          </p:nvPr>
        </p:nvSpPr>
        <p:spPr/>
        <p:txBody>
          <a:bodyPr/>
          <a:lstStyle/>
          <a:p>
            <a:r>
              <a:rPr lang="en-US"/>
              <a:t>Design Thinking for User Experience Design, Prototyping &amp; Evaluation</a:t>
            </a:r>
            <a:endParaRPr lang="en-US" dirty="0"/>
          </a:p>
        </p:txBody>
      </p:sp>
      <p:pic>
        <p:nvPicPr>
          <p:cNvPr id="17" name="Picture 16" descr="hallof.png">
            <a:extLst>
              <a:ext uri="{FF2B5EF4-FFF2-40B4-BE49-F238E27FC236}">
                <a16:creationId xmlns:a16="http://schemas.microsoft.com/office/drawing/2014/main" id="{8DFA280D-3C6E-45E8-964F-3D74115B89B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94459" y="243804"/>
            <a:ext cx="813836" cy="829952"/>
          </a:xfrm>
          <a:prstGeom prst="rect">
            <a:avLst/>
          </a:prstGeom>
        </p:spPr>
      </p:pic>
      <p:sp>
        <p:nvSpPr>
          <p:cNvPr id="19" name="Content Placeholder 6">
            <a:extLst>
              <a:ext uri="{FF2B5EF4-FFF2-40B4-BE49-F238E27FC236}">
                <a16:creationId xmlns:a16="http://schemas.microsoft.com/office/drawing/2014/main" id="{249B4CFA-6266-4669-A477-A15E250006B4}"/>
              </a:ext>
            </a:extLst>
          </p:cNvPr>
          <p:cNvSpPr txBox="1">
            <a:spLocks/>
          </p:cNvSpPr>
          <p:nvPr/>
        </p:nvSpPr>
        <p:spPr bwMode="auto">
          <a:xfrm>
            <a:off x="7391400" y="2584504"/>
            <a:ext cx="4680360" cy="4273497"/>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a:t>bing.com/weather</a:t>
            </a:r>
          </a:p>
        </p:txBody>
      </p:sp>
      <p:pic>
        <p:nvPicPr>
          <p:cNvPr id="10" name="Picture 9">
            <a:extLst>
              <a:ext uri="{FF2B5EF4-FFF2-40B4-BE49-F238E27FC236}">
                <a16:creationId xmlns:a16="http://schemas.microsoft.com/office/drawing/2014/main" id="{642AB2A5-5DDC-5343-A3C9-A451747AAB72}"/>
              </a:ext>
            </a:extLst>
          </p:cNvPr>
          <p:cNvPicPr>
            <a:picLocks noChangeAspect="1"/>
          </p:cNvPicPr>
          <p:nvPr/>
        </p:nvPicPr>
        <p:blipFill>
          <a:blip r:embed="rId4"/>
          <a:stretch>
            <a:fillRect/>
          </a:stretch>
        </p:blipFill>
        <p:spPr>
          <a:xfrm>
            <a:off x="-1487837" y="1461594"/>
            <a:ext cx="7327900" cy="4826000"/>
          </a:xfrm>
          <a:prstGeom prst="rect">
            <a:avLst/>
          </a:prstGeom>
        </p:spPr>
      </p:pic>
      <p:pic>
        <p:nvPicPr>
          <p:cNvPr id="5" name="Picture 4">
            <a:extLst>
              <a:ext uri="{FF2B5EF4-FFF2-40B4-BE49-F238E27FC236}">
                <a16:creationId xmlns:a16="http://schemas.microsoft.com/office/drawing/2014/main" id="{2C100261-77A3-C1DC-3DB4-7070B9A9FCA7}"/>
              </a:ext>
            </a:extLst>
          </p:cNvPr>
          <p:cNvPicPr>
            <a:picLocks noChangeAspect="1"/>
          </p:cNvPicPr>
          <p:nvPr/>
        </p:nvPicPr>
        <p:blipFill>
          <a:blip r:embed="rId5"/>
          <a:stretch>
            <a:fillRect/>
          </a:stretch>
        </p:blipFill>
        <p:spPr>
          <a:xfrm>
            <a:off x="9920" y="1082961"/>
            <a:ext cx="6347680" cy="5770618"/>
          </a:xfrm>
          <a:prstGeom prst="rect">
            <a:avLst/>
          </a:prstGeom>
        </p:spPr>
      </p:pic>
    </p:spTree>
    <p:extLst>
      <p:ext uri="{BB962C8B-B14F-4D97-AF65-F5344CB8AC3E}">
        <p14:creationId xmlns:p14="http://schemas.microsoft.com/office/powerpoint/2010/main" val="682520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077FEE-E526-44D4-BB3D-F3B3EF79CCBF}"/>
              </a:ext>
            </a:extLst>
          </p:cNvPr>
          <p:cNvSpPr/>
          <p:nvPr/>
        </p:nvSpPr>
        <p:spPr bwMode="auto">
          <a:xfrm>
            <a:off x="7010400" y="2283632"/>
            <a:ext cx="5194041" cy="4253095"/>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pic>
        <p:nvPicPr>
          <p:cNvPr id="11" name="Picture 10" descr="fam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4458" y="244971"/>
            <a:ext cx="813816" cy="837990"/>
          </a:xfrm>
          <a:prstGeom prst="rect">
            <a:avLst/>
          </a:prstGeom>
        </p:spPr>
      </p:pic>
      <p:sp>
        <p:nvSpPr>
          <p:cNvPr id="12" name="Content Placeholder 6"/>
          <p:cNvSpPr txBox="1">
            <a:spLocks/>
          </p:cNvSpPr>
          <p:nvPr/>
        </p:nvSpPr>
        <p:spPr bwMode="auto">
          <a:xfrm>
            <a:off x="7391400" y="2584504"/>
            <a:ext cx="4680360" cy="4273497"/>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a:t>bing.com/weather</a:t>
            </a:r>
          </a:p>
          <a:p>
            <a:pPr marL="0" indent="0">
              <a:buNone/>
            </a:pPr>
            <a:endParaRPr lang="en-US" sz="1600" dirty="0"/>
          </a:p>
          <a:p>
            <a:pPr marL="0" indent="0">
              <a:buNone/>
            </a:pPr>
            <a:r>
              <a:rPr lang="en-US" sz="2800" dirty="0"/>
              <a:t>Good!</a:t>
            </a:r>
          </a:p>
          <a:p>
            <a:pPr marL="400050" lvl="1" indent="0">
              <a:buNone/>
            </a:pPr>
            <a:r>
              <a:rPr lang="en-US" sz="2600" dirty="0"/>
              <a:t>less clutter</a:t>
            </a:r>
          </a:p>
          <a:p>
            <a:pPr marL="400050" lvl="1" indent="0">
              <a:buNone/>
            </a:pPr>
            <a:r>
              <a:rPr lang="en-US" sz="2600" dirty="0"/>
              <a:t>eye drawn to current temp</a:t>
            </a:r>
          </a:p>
          <a:p>
            <a:pPr marL="400050" lvl="1" indent="0">
              <a:buNone/>
            </a:pPr>
            <a:endParaRPr lang="en-US" sz="1800" dirty="0"/>
          </a:p>
          <a:p>
            <a:pPr marL="0" indent="0">
              <a:buNone/>
            </a:pPr>
            <a:r>
              <a:rPr lang="en-US" sz="2800" dirty="0"/>
              <a:t>Bad?</a:t>
            </a:r>
          </a:p>
          <a:p>
            <a:pPr marL="400050" lvl="1" indent="0">
              <a:buNone/>
            </a:pPr>
            <a:r>
              <a:rPr lang="en-US" sz="2600" dirty="0"/>
              <a:t>maybe a little boring…</a:t>
            </a:r>
          </a:p>
        </p:txBody>
      </p:sp>
      <p:sp>
        <p:nvSpPr>
          <p:cNvPr id="9" name="Rectangle 2"/>
          <p:cNvSpPr>
            <a:spLocks noGrp="1" noChangeArrowheads="1"/>
          </p:cNvSpPr>
          <p:nvPr>
            <p:ph type="title"/>
          </p:nvPr>
        </p:nvSpPr>
        <p:spPr/>
        <p:txBody>
          <a:bodyPr/>
          <a:lstStyle/>
          <a:p>
            <a:r>
              <a:rPr lang="en-US" dirty="0"/>
              <a:t>Hall of Fame!</a:t>
            </a:r>
          </a:p>
        </p:txBody>
      </p:sp>
      <p:sp>
        <p:nvSpPr>
          <p:cNvPr id="2" name="Date Placeholder 1"/>
          <p:cNvSpPr>
            <a:spLocks noGrp="1"/>
          </p:cNvSpPr>
          <p:nvPr>
            <p:ph type="dt" sz="half" idx="10"/>
          </p:nvPr>
        </p:nvSpPr>
        <p:spPr/>
        <p:txBody>
          <a:bodyPr/>
          <a:lstStyle/>
          <a:p>
            <a:r>
              <a:rPr lang="en-US"/>
              <a:t>Autumn 2026</a:t>
            </a:r>
            <a:endParaRPr lang="en-US" dirty="0"/>
          </a:p>
        </p:txBody>
      </p:sp>
      <p:sp>
        <p:nvSpPr>
          <p:cNvPr id="3" name="Footer Placeholder 2"/>
          <p:cNvSpPr>
            <a:spLocks noGrp="1"/>
          </p:cNvSpPr>
          <p:nvPr>
            <p:ph type="ftr" sz="quarter" idx="11"/>
          </p:nvPr>
        </p:nvSpPr>
        <p:spPr/>
        <p:txBody>
          <a:bodyPr/>
          <a:lstStyle/>
          <a:p>
            <a:r>
              <a:rPr lang="en-US" dirty="0"/>
              <a:t>Design Thinking for User Experience Design, Prototyping &amp; Evaluation</a:t>
            </a:r>
          </a:p>
        </p:txBody>
      </p:sp>
      <p:pic>
        <p:nvPicPr>
          <p:cNvPr id="6" name="Picture 5">
            <a:extLst>
              <a:ext uri="{FF2B5EF4-FFF2-40B4-BE49-F238E27FC236}">
                <a16:creationId xmlns:a16="http://schemas.microsoft.com/office/drawing/2014/main" id="{20EA880A-95C9-C6D8-17A6-EED17275258B}"/>
              </a:ext>
            </a:extLst>
          </p:cNvPr>
          <p:cNvPicPr>
            <a:picLocks noChangeAspect="1"/>
          </p:cNvPicPr>
          <p:nvPr/>
        </p:nvPicPr>
        <p:blipFill>
          <a:blip r:embed="rId4"/>
          <a:stretch>
            <a:fillRect/>
          </a:stretch>
        </p:blipFill>
        <p:spPr>
          <a:xfrm>
            <a:off x="9920" y="1082961"/>
            <a:ext cx="6347680" cy="5770618"/>
          </a:xfrm>
          <a:prstGeom prst="rect">
            <a:avLst/>
          </a:prstGeom>
        </p:spPr>
      </p:pic>
    </p:spTree>
    <p:extLst>
      <p:ext uri="{BB962C8B-B14F-4D97-AF65-F5344CB8AC3E}">
        <p14:creationId xmlns:p14="http://schemas.microsoft.com/office/powerpoint/2010/main" val="3320389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A5E457D-280B-452C-9568-BD09ED9444A2}"/>
              </a:ext>
            </a:extLst>
          </p:cNvPr>
          <p:cNvSpPr/>
          <p:nvPr/>
        </p:nvSpPr>
        <p:spPr bwMode="auto">
          <a:xfrm>
            <a:off x="7010400" y="2283632"/>
            <a:ext cx="5194041" cy="4253095"/>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sp>
        <p:nvSpPr>
          <p:cNvPr id="12" name="Content Placeholder 6"/>
          <p:cNvSpPr txBox="1">
            <a:spLocks/>
          </p:cNvSpPr>
          <p:nvPr/>
        </p:nvSpPr>
        <p:spPr bwMode="auto">
          <a:xfrm>
            <a:off x="7391399" y="2477954"/>
            <a:ext cx="4794743" cy="405877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0" fontAlgn="base" hangingPunct="0">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0" fontAlgn="base" hangingPunct="0">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0" fontAlgn="base" hangingPunct="0">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a:lstStyle>
          <a:p>
            <a:pPr marL="0" indent="0">
              <a:buNone/>
            </a:pPr>
            <a:r>
              <a:rPr lang="en-US" sz="2800" dirty="0"/>
              <a:t>iOS yahoo weather (</a:t>
            </a:r>
            <a:r>
              <a:rPr lang="en-US" sz="2400" dirty="0"/>
              <a:t>2yrs ago</a:t>
            </a:r>
            <a:r>
              <a:rPr lang="en-US" sz="2800" dirty="0"/>
              <a:t>)</a:t>
            </a:r>
          </a:p>
          <a:p>
            <a:pPr marL="0" indent="0">
              <a:buNone/>
            </a:pPr>
            <a:endParaRPr lang="en-US" sz="1800" dirty="0"/>
          </a:p>
          <a:p>
            <a:pPr marL="0" indent="0">
              <a:buNone/>
            </a:pPr>
            <a:r>
              <a:rPr lang="en-US" sz="2800" dirty="0"/>
              <a:t>Good!</a:t>
            </a:r>
          </a:p>
          <a:p>
            <a:pPr marL="400050" lvl="1" indent="0">
              <a:buNone/>
            </a:pPr>
            <a:r>
              <a:rPr lang="en-US" sz="2600" dirty="0"/>
              <a:t>aesthetic</a:t>
            </a:r>
          </a:p>
          <a:p>
            <a:pPr marL="400050" lvl="1" indent="0">
              <a:buNone/>
            </a:pPr>
            <a:endParaRPr lang="en-US" sz="1800" dirty="0"/>
          </a:p>
          <a:p>
            <a:pPr marL="400050" lvl="1" indent="0">
              <a:buNone/>
            </a:pPr>
            <a:r>
              <a:rPr lang="en-US" sz="2600" dirty="0"/>
              <a:t>clean typography &amp; icons</a:t>
            </a:r>
          </a:p>
          <a:p>
            <a:pPr marL="400050" lvl="1" indent="0">
              <a:buNone/>
            </a:pPr>
            <a:r>
              <a:rPr lang="en-US" sz="1400" dirty="0"/>
              <a:t>(new version not as nice)</a:t>
            </a:r>
          </a:p>
          <a:p>
            <a:pPr marL="400050" lvl="1" indent="0">
              <a:buNone/>
            </a:pPr>
            <a:endParaRPr lang="en-US" sz="1800" dirty="0"/>
          </a:p>
          <a:p>
            <a:pPr marL="400050" lvl="1" indent="0">
              <a:buNone/>
            </a:pPr>
            <a:r>
              <a:rPr lang="en-US" sz="2600" dirty="0"/>
              <a:t>image recedes to background w/ flick</a:t>
            </a:r>
          </a:p>
        </p:txBody>
      </p:sp>
      <p:sp>
        <p:nvSpPr>
          <p:cNvPr id="9" name="Rectangle 2"/>
          <p:cNvSpPr>
            <a:spLocks noGrp="1" noChangeArrowheads="1"/>
          </p:cNvSpPr>
          <p:nvPr>
            <p:ph type="title"/>
          </p:nvPr>
        </p:nvSpPr>
        <p:spPr/>
        <p:txBody>
          <a:bodyPr/>
          <a:lstStyle/>
          <a:p>
            <a:r>
              <a:rPr lang="en-US" dirty="0"/>
              <a:t>Hall of Fame!</a:t>
            </a:r>
          </a:p>
        </p:txBody>
      </p:sp>
      <p:sp>
        <p:nvSpPr>
          <p:cNvPr id="3" name="Date Placeholder 2"/>
          <p:cNvSpPr>
            <a:spLocks noGrp="1"/>
          </p:cNvSpPr>
          <p:nvPr>
            <p:ph type="dt" sz="half" idx="10"/>
          </p:nvPr>
        </p:nvSpPr>
        <p:spPr/>
        <p:txBody>
          <a:bodyPr/>
          <a:lstStyle/>
          <a:p>
            <a:r>
              <a:rPr lang="en-US"/>
              <a:t>Autumn 2026</a:t>
            </a:r>
            <a:endParaRPr lang="en-US" dirty="0"/>
          </a:p>
        </p:txBody>
      </p:sp>
      <p:sp>
        <p:nvSpPr>
          <p:cNvPr id="5" name="Footer Placeholder 4"/>
          <p:cNvSpPr>
            <a:spLocks noGrp="1"/>
          </p:cNvSpPr>
          <p:nvPr>
            <p:ph type="ftr" sz="quarter" idx="11"/>
          </p:nvPr>
        </p:nvSpPr>
        <p:spPr/>
        <p:txBody>
          <a:bodyPr/>
          <a:lstStyle/>
          <a:p>
            <a:r>
              <a:rPr lang="en-US"/>
              <a:t>Design Thinking for User Experience Design, Prototyping &amp; Evaluation</a:t>
            </a:r>
            <a:endParaRPr lang="en-US" dirty="0"/>
          </a:p>
        </p:txBody>
      </p:sp>
      <p:pic>
        <p:nvPicPr>
          <p:cNvPr id="16" name="Picture 15" descr="fame.png">
            <a:extLst>
              <a:ext uri="{FF2B5EF4-FFF2-40B4-BE49-F238E27FC236}">
                <a16:creationId xmlns:a16="http://schemas.microsoft.com/office/drawing/2014/main" id="{C42BD842-6EE7-4F79-A553-F32D052C9FB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4458" y="244971"/>
            <a:ext cx="813816" cy="837990"/>
          </a:xfrm>
          <a:prstGeom prst="rect">
            <a:avLst/>
          </a:prstGeom>
        </p:spPr>
      </p:pic>
      <p:pic>
        <p:nvPicPr>
          <p:cNvPr id="7" name="Picture 6">
            <a:extLst>
              <a:ext uri="{FF2B5EF4-FFF2-40B4-BE49-F238E27FC236}">
                <a16:creationId xmlns:a16="http://schemas.microsoft.com/office/drawing/2014/main" id="{AA294DA4-1329-2E4A-93C3-622FEAC707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76765" y="975908"/>
            <a:ext cx="2608590" cy="5641131"/>
          </a:xfrm>
          <a:prstGeom prst="rect">
            <a:avLst/>
          </a:prstGeom>
        </p:spPr>
      </p:pic>
      <p:pic>
        <p:nvPicPr>
          <p:cNvPr id="10" name="Picture 9">
            <a:extLst>
              <a:ext uri="{FF2B5EF4-FFF2-40B4-BE49-F238E27FC236}">
                <a16:creationId xmlns:a16="http://schemas.microsoft.com/office/drawing/2014/main" id="{766BC7FE-089A-5142-88E9-1F24BE3CDD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970115" y="965388"/>
            <a:ext cx="2608922" cy="5641848"/>
          </a:xfrm>
          <a:prstGeom prst="rect">
            <a:avLst/>
          </a:prstGeom>
        </p:spPr>
      </p:pic>
      <p:pic>
        <p:nvPicPr>
          <p:cNvPr id="8" name="Picture 7" descr="A screenshot of a phone&#10;&#10;AI-generated content may be incorrect.">
            <a:extLst>
              <a:ext uri="{FF2B5EF4-FFF2-40B4-BE49-F238E27FC236}">
                <a16:creationId xmlns:a16="http://schemas.microsoft.com/office/drawing/2014/main" id="{ADEBD03D-0A1A-29AF-902B-8FA482D142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158" y="975907"/>
            <a:ext cx="2567766" cy="5560819"/>
          </a:xfrm>
          <a:prstGeom prst="rect">
            <a:avLst/>
          </a:prstGeom>
        </p:spPr>
      </p:pic>
      <p:pic>
        <p:nvPicPr>
          <p:cNvPr id="13" name="Picture 12" descr="A screenshot of a weather forecast&#10;&#10;AI-generated content may be incorrect.">
            <a:extLst>
              <a:ext uri="{FF2B5EF4-FFF2-40B4-BE49-F238E27FC236}">
                <a16:creationId xmlns:a16="http://schemas.microsoft.com/office/drawing/2014/main" id="{D085656E-0A85-B1B6-F61C-5D9AA510AD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89415" y="981179"/>
            <a:ext cx="2565332" cy="5555547"/>
          </a:xfrm>
          <a:prstGeom prst="rect">
            <a:avLst/>
          </a:prstGeom>
        </p:spPr>
      </p:pic>
    </p:spTree>
    <p:extLst>
      <p:ext uri="{BB962C8B-B14F-4D97-AF65-F5344CB8AC3E}">
        <p14:creationId xmlns:p14="http://schemas.microsoft.com/office/powerpoint/2010/main" val="372192223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A7F4-D344-C868-46A9-E8FAC003CAF1}"/>
            </a:ext>
          </a:extLst>
        </p:cNvPr>
        <p:cNvGrpSpPr/>
        <p:nvPr/>
      </p:nvGrpSpPr>
      <p:grpSpPr>
        <a:xfrm>
          <a:off x="0" y="0"/>
          <a:ext cx="0" cy="0"/>
          <a:chOff x="0" y="0"/>
          <a:chExt cx="0" cy="0"/>
        </a:xfrm>
      </p:grpSpPr>
      <p:sp>
        <p:nvSpPr>
          <p:cNvPr id="324610" name="Rectangle 2">
            <a:extLst>
              <a:ext uri="{FF2B5EF4-FFF2-40B4-BE49-F238E27FC236}">
                <a16:creationId xmlns:a16="http://schemas.microsoft.com/office/drawing/2014/main" id="{790E6943-396D-19BF-5787-DDCD7553B62C}"/>
              </a:ext>
            </a:extLst>
          </p:cNvPr>
          <p:cNvSpPr>
            <a:spLocks noGrp="1" noChangeArrowheads="1"/>
          </p:cNvSpPr>
          <p:nvPr>
            <p:ph type="ctrTitle"/>
          </p:nvPr>
        </p:nvSpPr>
        <p:spPr/>
        <p:txBody>
          <a:bodyPr/>
          <a:lstStyle/>
          <a:p>
            <a:r>
              <a:rPr lang="en-US" dirty="0"/>
              <a:t>CS 147 Introduction &amp; Course Overview</a:t>
            </a:r>
            <a:br>
              <a:rPr lang="en-US" dirty="0"/>
            </a:br>
            <a:r>
              <a:rPr lang="en-US" sz="2500" i="1" dirty="0"/>
              <a:t>Design Thinking for User Experience Design, Prototyping &amp; Evaluation</a:t>
            </a:r>
          </a:p>
        </p:txBody>
      </p:sp>
      <p:sp>
        <p:nvSpPr>
          <p:cNvPr id="9219" name="Text Box 3">
            <a:extLst>
              <a:ext uri="{FF2B5EF4-FFF2-40B4-BE49-F238E27FC236}">
                <a16:creationId xmlns:a16="http://schemas.microsoft.com/office/drawing/2014/main" id="{4EBA8063-0B67-B814-0F66-032CAC4EF501}"/>
              </a:ext>
            </a:extLst>
          </p:cNvPr>
          <p:cNvSpPr txBox="1">
            <a:spLocks noChangeArrowheads="1"/>
          </p:cNvSpPr>
          <p:nvPr/>
        </p:nvSpPr>
        <p:spPr bwMode="auto">
          <a:xfrm>
            <a:off x="809387" y="5812685"/>
            <a:ext cx="64008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l" eaLnBrk="1" hangingPunct="1"/>
            <a:r>
              <a:rPr lang="en-US" sz="2000" dirty="0">
                <a:solidFill>
                  <a:srgbClr val="878787"/>
                </a:solidFill>
                <a:latin typeface="Helvetica"/>
                <a:cs typeface="Helvetica"/>
              </a:rPr>
              <a:t>September 23, 2026</a:t>
            </a:r>
          </a:p>
        </p:txBody>
      </p:sp>
      <p:sp>
        <p:nvSpPr>
          <p:cNvPr id="4" name="TextBox 3">
            <a:extLst>
              <a:ext uri="{FF2B5EF4-FFF2-40B4-BE49-F238E27FC236}">
                <a16:creationId xmlns:a16="http://schemas.microsoft.com/office/drawing/2014/main" id="{5FE50143-84BC-770F-C56B-DD91B8B1CDE7}"/>
              </a:ext>
            </a:extLst>
          </p:cNvPr>
          <p:cNvSpPr txBox="1"/>
          <p:nvPr/>
        </p:nvSpPr>
        <p:spPr>
          <a:xfrm>
            <a:off x="3720353" y="358589"/>
            <a:ext cx="184666" cy="461665"/>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48394B87-70A4-F29D-0CEE-2B88974CEBED}"/>
              </a:ext>
            </a:extLst>
          </p:cNvPr>
          <p:cNvSpPr txBox="1"/>
          <p:nvPr/>
        </p:nvSpPr>
        <p:spPr>
          <a:xfrm>
            <a:off x="-1707805" y="518160"/>
            <a:ext cx="184731" cy="461665"/>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4259C6E0-FDA7-B141-68BC-B8CF59FC8FBD}"/>
              </a:ext>
            </a:extLst>
          </p:cNvPr>
          <p:cNvSpPr txBox="1"/>
          <p:nvPr/>
        </p:nvSpPr>
        <p:spPr>
          <a:xfrm>
            <a:off x="2310013" y="5503025"/>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76401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7" name="Rectangle 4"/>
          <p:cNvSpPr>
            <a:spLocks noGrp="1" noChangeArrowheads="1"/>
          </p:cNvSpPr>
          <p:nvPr>
            <p:ph type="title"/>
          </p:nvPr>
        </p:nvSpPr>
        <p:spPr>
          <a:xfrm>
            <a:off x="649370" y="137702"/>
            <a:ext cx="11552767" cy="1143000"/>
          </a:xfrm>
        </p:spPr>
        <p:txBody>
          <a:bodyPr/>
          <a:lstStyle/>
          <a:p>
            <a:r>
              <a:rPr lang="en-US" dirty="0"/>
              <a:t>What Kind of Course is CS147</a:t>
            </a:r>
            <a:br>
              <a:rPr lang="en-US" dirty="0"/>
            </a:br>
            <a:r>
              <a:rPr lang="en-US" sz="3200" i="1" dirty="0"/>
              <a:t>Studio course to develop design judgment under ambiguity</a:t>
            </a:r>
            <a:endParaRPr lang="en-US" i="1" dirty="0"/>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a:t>Design Thinking for User Experience Design, Prototyping &amp; Evaluation</a:t>
            </a:r>
            <a:endParaRPr lang="en-US" dirty="0"/>
          </a:p>
        </p:txBody>
      </p:sp>
      <p:pic>
        <p:nvPicPr>
          <p:cNvPr id="8" name="Fog (ambiguity haze)" descr="fog.png">
            <a:extLst>
              <a:ext uri="{FF2B5EF4-FFF2-40B4-BE49-F238E27FC236}">
                <a16:creationId xmlns:a16="http://schemas.microsoft.com/office/drawing/2014/main" id="{3D45A719-E46E-4C03-2374-A5BF888FEFD4}"/>
              </a:ext>
            </a:extLst>
          </p:cNvPr>
          <p:cNvPicPr>
            <a:picLocks noChangeAspect="1"/>
          </p:cNvPicPr>
          <p:nvPr/>
        </p:nvPicPr>
        <p:blipFill>
          <a:blip r:embed="rId3"/>
          <a:stretch>
            <a:fillRect/>
          </a:stretch>
        </p:blipFill>
        <p:spPr>
          <a:xfrm>
            <a:off x="-2212691" y="2105185"/>
            <a:ext cx="5203436" cy="4587240"/>
          </a:xfrm>
          <a:prstGeom prst="rect">
            <a:avLst/>
          </a:prstGeom>
        </p:spPr>
      </p:pic>
      <p:grpSp>
        <p:nvGrpSpPr>
          <p:cNvPr id="23587" name="Group 23586">
            <a:extLst>
              <a:ext uri="{FF2B5EF4-FFF2-40B4-BE49-F238E27FC236}">
                <a16:creationId xmlns:a16="http://schemas.microsoft.com/office/drawing/2014/main" id="{94863641-D5F4-172C-8800-DF5256969A88}"/>
              </a:ext>
            </a:extLst>
          </p:cNvPr>
          <p:cNvGrpSpPr/>
          <p:nvPr/>
        </p:nvGrpSpPr>
        <p:grpSpPr>
          <a:xfrm>
            <a:off x="693687" y="3467591"/>
            <a:ext cx="2519559" cy="2499019"/>
            <a:chOff x="693687" y="3467591"/>
            <a:chExt cx="2519559" cy="2499019"/>
          </a:xfrm>
        </p:grpSpPr>
        <p:grpSp>
          <p:nvGrpSpPr>
            <p:cNvPr id="23581" name="Group 23580">
              <a:extLst>
                <a:ext uri="{FF2B5EF4-FFF2-40B4-BE49-F238E27FC236}">
                  <a16:creationId xmlns:a16="http://schemas.microsoft.com/office/drawing/2014/main" id="{A3FC3E05-A198-808E-573F-D1134DF7C807}"/>
                </a:ext>
              </a:extLst>
            </p:cNvPr>
            <p:cNvGrpSpPr/>
            <p:nvPr/>
          </p:nvGrpSpPr>
          <p:grpSpPr>
            <a:xfrm>
              <a:off x="727920" y="3570290"/>
              <a:ext cx="479264" cy="753129"/>
              <a:chOff x="727920" y="3570290"/>
              <a:chExt cx="479264" cy="753129"/>
            </a:xfrm>
          </p:grpSpPr>
          <p:sp>
            <p:nvSpPr>
              <p:cNvPr id="9" name="Sketch card">
                <a:extLst>
                  <a:ext uri="{FF2B5EF4-FFF2-40B4-BE49-F238E27FC236}">
                    <a16:creationId xmlns:a16="http://schemas.microsoft.com/office/drawing/2014/main" id="{46CD399C-BE6C-05C7-6B1C-877A8304790C}"/>
                  </a:ext>
                </a:extLst>
              </p:cNvPr>
              <p:cNvSpPr/>
              <p:nvPr/>
            </p:nvSpPr>
            <p:spPr>
              <a:xfrm rot="21060000">
                <a:off x="727920" y="3570290"/>
                <a:ext cx="479264" cy="753129"/>
              </a:xfrm>
              <a:prstGeom prst="roundRect">
                <a:avLst/>
              </a:prstGeom>
              <a:noFill/>
              <a:ln w="22860" cap="rnd">
                <a:solidFill>
                  <a:srgbClr val="8C8C8C"/>
                </a:solidFill>
                <a:round/>
              </a:ln>
            </p:spPr>
            <p:txBody>
              <a:bodyPr/>
              <a:lstStyle/>
              <a:p>
                <a:endParaRPr lang="en-US">
                  <a:latin typeface="Helvetica" pitchFamily="2" charset="0"/>
                </a:endParaRPr>
              </a:p>
            </p:txBody>
          </p:sp>
          <p:sp>
            <p:nvSpPr>
              <p:cNvPr id="10" name="Sketch line">
                <a:extLst>
                  <a:ext uri="{FF2B5EF4-FFF2-40B4-BE49-F238E27FC236}">
                    <a16:creationId xmlns:a16="http://schemas.microsoft.com/office/drawing/2014/main" id="{B4C87895-C153-8BFC-9799-2EDC73FB76FC}"/>
                  </a:ext>
                </a:extLst>
              </p:cNvPr>
              <p:cNvSpPr/>
              <p:nvPr/>
            </p:nvSpPr>
            <p:spPr>
              <a:xfrm>
                <a:off x="816927" y="3809922"/>
                <a:ext cx="260172" cy="1369"/>
              </a:xfrm>
              <a:custGeom>
                <a:avLst/>
                <a:gdLst/>
                <a:ahLst/>
                <a:cxnLst/>
                <a:rect l="0" t="0" r="r" b="b"/>
                <a:pathLst>
                  <a:path w="289560" h="1524" fill="none">
                    <a:moveTo>
                      <a:pt x="0" y="0"/>
                    </a:moveTo>
                    <a:lnTo>
                      <a:pt x="289560" y="0"/>
                    </a:lnTo>
                  </a:path>
                </a:pathLst>
              </a:custGeom>
              <a:noFill/>
              <a:ln w="22860" cap="rnd">
                <a:solidFill>
                  <a:srgbClr val="8C8C8C"/>
                </a:solidFill>
                <a:round/>
              </a:ln>
            </p:spPr>
            <p:txBody>
              <a:bodyPr/>
              <a:lstStyle/>
              <a:p>
                <a:endParaRPr lang="en-US">
                  <a:latin typeface="Helvetica" pitchFamily="2" charset="0"/>
                </a:endParaRPr>
              </a:p>
            </p:txBody>
          </p:sp>
          <p:sp>
            <p:nvSpPr>
              <p:cNvPr id="11" name="Sketch line">
                <a:extLst>
                  <a:ext uri="{FF2B5EF4-FFF2-40B4-BE49-F238E27FC236}">
                    <a16:creationId xmlns:a16="http://schemas.microsoft.com/office/drawing/2014/main" id="{4A84993C-E45D-D566-542A-546224CD6F4A}"/>
                  </a:ext>
                </a:extLst>
              </p:cNvPr>
              <p:cNvSpPr/>
              <p:nvPr/>
            </p:nvSpPr>
            <p:spPr>
              <a:xfrm>
                <a:off x="816927" y="3912621"/>
                <a:ext cx="205399" cy="1369"/>
              </a:xfrm>
              <a:custGeom>
                <a:avLst/>
                <a:gdLst/>
                <a:ahLst/>
                <a:cxnLst/>
                <a:rect l="0" t="0" r="r" b="b"/>
                <a:pathLst>
                  <a:path w="228600" h="1524" fill="none">
                    <a:moveTo>
                      <a:pt x="0" y="0"/>
                    </a:moveTo>
                    <a:lnTo>
                      <a:pt x="228600" y="0"/>
                    </a:lnTo>
                  </a:path>
                </a:pathLst>
              </a:custGeom>
              <a:noFill/>
              <a:ln w="22860" cap="rnd">
                <a:solidFill>
                  <a:srgbClr val="8C8C8C"/>
                </a:solidFill>
                <a:round/>
              </a:ln>
            </p:spPr>
            <p:txBody>
              <a:bodyPr/>
              <a:lstStyle/>
              <a:p>
                <a:endParaRPr lang="en-US">
                  <a:latin typeface="Helvetica" pitchFamily="2" charset="0"/>
                </a:endParaRPr>
              </a:p>
            </p:txBody>
          </p:sp>
          <p:sp>
            <p:nvSpPr>
              <p:cNvPr id="12" name="Sketch line">
                <a:extLst>
                  <a:ext uri="{FF2B5EF4-FFF2-40B4-BE49-F238E27FC236}">
                    <a16:creationId xmlns:a16="http://schemas.microsoft.com/office/drawing/2014/main" id="{CEB72CF9-4381-3C13-6AC9-F5E851336A19}"/>
                  </a:ext>
                </a:extLst>
              </p:cNvPr>
              <p:cNvSpPr/>
              <p:nvPr/>
            </p:nvSpPr>
            <p:spPr>
              <a:xfrm>
                <a:off x="816927" y="4015321"/>
                <a:ext cx="273865" cy="1369"/>
              </a:xfrm>
              <a:custGeom>
                <a:avLst/>
                <a:gdLst/>
                <a:ahLst/>
                <a:cxnLst/>
                <a:rect l="0" t="0" r="r" b="b"/>
                <a:pathLst>
                  <a:path w="304800" h="1524" fill="none">
                    <a:moveTo>
                      <a:pt x="0" y="0"/>
                    </a:moveTo>
                    <a:lnTo>
                      <a:pt x="304800" y="0"/>
                    </a:lnTo>
                  </a:path>
                </a:pathLst>
              </a:custGeom>
              <a:noFill/>
              <a:ln w="22860" cap="rnd">
                <a:solidFill>
                  <a:srgbClr val="8C8C8C"/>
                </a:solidFill>
                <a:round/>
              </a:ln>
            </p:spPr>
            <p:txBody>
              <a:bodyPr/>
              <a:lstStyle/>
              <a:p>
                <a:endParaRPr lang="en-US">
                  <a:latin typeface="Helvetica" pitchFamily="2" charset="0"/>
                </a:endParaRPr>
              </a:p>
            </p:txBody>
          </p:sp>
        </p:grpSp>
        <p:sp>
          <p:nvSpPr>
            <p:cNvPr id="13" name="Sketch box">
              <a:extLst>
                <a:ext uri="{FF2B5EF4-FFF2-40B4-BE49-F238E27FC236}">
                  <a16:creationId xmlns:a16="http://schemas.microsoft.com/office/drawing/2014/main" id="{3CDA1952-46AE-34F5-970B-CEBCEBBC033A}"/>
                </a:ext>
              </a:extLst>
            </p:cNvPr>
            <p:cNvSpPr/>
            <p:nvPr/>
          </p:nvSpPr>
          <p:spPr>
            <a:xfrm rot="420000">
              <a:off x="1994546" y="5247714"/>
              <a:ext cx="616196" cy="383411"/>
            </a:xfrm>
            <a:prstGeom prst="roundRect">
              <a:avLst/>
            </a:prstGeom>
            <a:noFill/>
            <a:ln w="22860" cap="rnd">
              <a:solidFill>
                <a:srgbClr val="8C8C8C"/>
              </a:solidFill>
              <a:round/>
            </a:ln>
          </p:spPr>
          <p:txBody>
            <a:bodyPr/>
            <a:lstStyle/>
            <a:p>
              <a:endParaRPr lang="en-US">
                <a:latin typeface="Helvetica" pitchFamily="2" charset="0"/>
              </a:endParaRPr>
            </a:p>
          </p:txBody>
        </p:sp>
        <p:sp>
          <p:nvSpPr>
            <p:cNvPr id="14" name="Sketch wave">
              <a:extLst>
                <a:ext uri="{FF2B5EF4-FFF2-40B4-BE49-F238E27FC236}">
                  <a16:creationId xmlns:a16="http://schemas.microsoft.com/office/drawing/2014/main" id="{BD15A8A3-8EB5-DA0B-D6D5-CDB7B374F423}"/>
                </a:ext>
              </a:extLst>
            </p:cNvPr>
            <p:cNvSpPr/>
            <p:nvPr/>
          </p:nvSpPr>
          <p:spPr>
            <a:xfrm>
              <a:off x="1481049" y="4665750"/>
              <a:ext cx="821595" cy="342331"/>
            </a:xfrm>
            <a:custGeom>
              <a:avLst/>
              <a:gdLst/>
              <a:ahLst/>
              <a:cxnLst/>
              <a:rect l="0" t="0" r="r" b="b"/>
              <a:pathLst>
                <a:path w="914400" h="381000" fill="none">
                  <a:moveTo>
                    <a:pt x="0" y="190500"/>
                  </a:moveTo>
                  <a:cubicBezTo>
                    <a:pt x="76200" y="0"/>
                    <a:pt x="228600" y="0"/>
                    <a:pt x="304800" y="190500"/>
                  </a:cubicBezTo>
                  <a:cubicBezTo>
                    <a:pt x="381000" y="381000"/>
                    <a:pt x="533400" y="381000"/>
                    <a:pt x="609600" y="190500"/>
                  </a:cubicBezTo>
                  <a:cubicBezTo>
                    <a:pt x="685800" y="0"/>
                    <a:pt x="838200" y="0"/>
                    <a:pt x="914400" y="190500"/>
                  </a:cubicBezTo>
                </a:path>
              </a:pathLst>
            </a:custGeom>
            <a:noFill/>
            <a:ln w="22860" cap="rnd">
              <a:solidFill>
                <a:srgbClr val="8C8C8C"/>
              </a:solidFill>
              <a:round/>
            </a:ln>
          </p:spPr>
          <p:txBody>
            <a:bodyPr/>
            <a:lstStyle/>
            <a:p>
              <a:endParaRPr lang="en-US">
                <a:latin typeface="Helvetica" pitchFamily="2" charset="0"/>
              </a:endParaRPr>
            </a:p>
          </p:txBody>
        </p:sp>
        <p:grpSp>
          <p:nvGrpSpPr>
            <p:cNvPr id="23582" name="Group 23581">
              <a:extLst>
                <a:ext uri="{FF2B5EF4-FFF2-40B4-BE49-F238E27FC236}">
                  <a16:creationId xmlns:a16="http://schemas.microsoft.com/office/drawing/2014/main" id="{B8A6F023-EF63-8DB9-EA22-33CE07DFB674}"/>
                </a:ext>
              </a:extLst>
            </p:cNvPr>
            <p:cNvGrpSpPr/>
            <p:nvPr/>
          </p:nvGrpSpPr>
          <p:grpSpPr>
            <a:xfrm>
              <a:off x="2186252" y="3761996"/>
              <a:ext cx="301252" cy="301252"/>
              <a:chOff x="2186252" y="3761996"/>
              <a:chExt cx="301252" cy="301252"/>
            </a:xfrm>
          </p:grpSpPr>
          <p:sp>
            <p:nvSpPr>
              <p:cNvPr id="15" name="Sketch circle">
                <a:extLst>
                  <a:ext uri="{FF2B5EF4-FFF2-40B4-BE49-F238E27FC236}">
                    <a16:creationId xmlns:a16="http://schemas.microsoft.com/office/drawing/2014/main" id="{3A9EA9F1-3BB3-EEA3-A9A1-F1DED89A0F13}"/>
                  </a:ext>
                </a:extLst>
              </p:cNvPr>
              <p:cNvSpPr/>
              <p:nvPr/>
            </p:nvSpPr>
            <p:spPr>
              <a:xfrm>
                <a:off x="2186252" y="3761996"/>
                <a:ext cx="301252" cy="301252"/>
              </a:xfrm>
              <a:prstGeom prst="ellipse">
                <a:avLst/>
              </a:prstGeom>
              <a:noFill/>
              <a:ln w="22860" cap="rnd">
                <a:solidFill>
                  <a:srgbClr val="8C8C8C"/>
                </a:solidFill>
                <a:round/>
              </a:ln>
            </p:spPr>
            <p:txBody>
              <a:bodyPr/>
              <a:lstStyle/>
              <a:p>
                <a:endParaRPr lang="en-US">
                  <a:latin typeface="Helvetica" pitchFamily="2" charset="0"/>
                </a:endParaRPr>
              </a:p>
            </p:txBody>
          </p:sp>
          <p:sp>
            <p:nvSpPr>
              <p:cNvPr id="16" name="Sketch check">
                <a:extLst>
                  <a:ext uri="{FF2B5EF4-FFF2-40B4-BE49-F238E27FC236}">
                    <a16:creationId xmlns:a16="http://schemas.microsoft.com/office/drawing/2014/main" id="{4B7EA687-9B55-E626-02DA-FB8715121F98}"/>
                  </a:ext>
                </a:extLst>
              </p:cNvPr>
              <p:cNvSpPr/>
              <p:nvPr/>
            </p:nvSpPr>
            <p:spPr>
              <a:xfrm>
                <a:off x="2254718" y="3851002"/>
                <a:ext cx="171166" cy="123239"/>
              </a:xfrm>
              <a:custGeom>
                <a:avLst/>
                <a:gdLst/>
                <a:ahLst/>
                <a:cxnLst/>
                <a:rect l="0" t="0" r="r" b="b"/>
                <a:pathLst>
                  <a:path w="190500" h="137160" fill="none">
                    <a:moveTo>
                      <a:pt x="0" y="68580"/>
                    </a:moveTo>
                    <a:lnTo>
                      <a:pt x="68580" y="137160"/>
                    </a:lnTo>
                    <a:lnTo>
                      <a:pt x="190500" y="0"/>
                    </a:lnTo>
                  </a:path>
                </a:pathLst>
              </a:custGeom>
              <a:noFill/>
              <a:ln w="22860" cap="rnd">
                <a:solidFill>
                  <a:srgbClr val="8C8C8C"/>
                </a:solidFill>
                <a:round/>
              </a:ln>
            </p:spPr>
            <p:txBody>
              <a:bodyPr/>
              <a:lstStyle/>
              <a:p>
                <a:endParaRPr lang="en-US">
                  <a:latin typeface="Helvetica" pitchFamily="2" charset="0"/>
                </a:endParaRPr>
              </a:p>
            </p:txBody>
          </p:sp>
        </p:grpSp>
        <p:sp>
          <p:nvSpPr>
            <p:cNvPr id="17" name="Sketch chart">
              <a:extLst>
                <a:ext uri="{FF2B5EF4-FFF2-40B4-BE49-F238E27FC236}">
                  <a16:creationId xmlns:a16="http://schemas.microsoft.com/office/drawing/2014/main" id="{4A9ABE39-00D4-9683-44C6-8C0009467377}"/>
                </a:ext>
              </a:extLst>
            </p:cNvPr>
            <p:cNvSpPr/>
            <p:nvPr/>
          </p:nvSpPr>
          <p:spPr>
            <a:xfrm>
              <a:off x="693687" y="4939615"/>
              <a:ext cx="718896" cy="273865"/>
            </a:xfrm>
            <a:custGeom>
              <a:avLst/>
              <a:gdLst/>
              <a:ahLst/>
              <a:cxnLst/>
              <a:rect l="0" t="0" r="r" b="b"/>
              <a:pathLst>
                <a:path w="800100" h="304800" fill="none">
                  <a:moveTo>
                    <a:pt x="0" y="266700"/>
                  </a:moveTo>
                  <a:lnTo>
                    <a:pt x="304800" y="76200"/>
                  </a:lnTo>
                  <a:lnTo>
                    <a:pt x="533400" y="304800"/>
                  </a:lnTo>
                  <a:lnTo>
                    <a:pt x="800100" y="0"/>
                  </a:lnTo>
                </a:path>
              </a:pathLst>
            </a:custGeom>
            <a:noFill/>
            <a:ln w="22860" cap="rnd">
              <a:solidFill>
                <a:srgbClr val="8C8C8C"/>
              </a:solidFill>
              <a:round/>
            </a:ln>
          </p:spPr>
          <p:txBody>
            <a:bodyPr/>
            <a:lstStyle/>
            <a:p>
              <a:endParaRPr lang="en-US">
                <a:latin typeface="Helvetica" pitchFamily="2" charset="0"/>
              </a:endParaRPr>
            </a:p>
          </p:txBody>
        </p:sp>
        <p:sp>
          <p:nvSpPr>
            <p:cNvPr id="18" name="Sketch tile">
              <a:extLst>
                <a:ext uri="{FF2B5EF4-FFF2-40B4-BE49-F238E27FC236}">
                  <a16:creationId xmlns:a16="http://schemas.microsoft.com/office/drawing/2014/main" id="{30D11076-B0DD-A3F6-3BA4-3083BADC98A4}"/>
                </a:ext>
              </a:extLst>
            </p:cNvPr>
            <p:cNvSpPr/>
            <p:nvPr/>
          </p:nvSpPr>
          <p:spPr>
            <a:xfrm rot="21300000">
              <a:off x="1207184" y="5658511"/>
              <a:ext cx="410798" cy="273865"/>
            </a:xfrm>
            <a:prstGeom prst="roundRect">
              <a:avLst/>
            </a:prstGeom>
            <a:noFill/>
            <a:ln w="22860" cap="rnd">
              <a:solidFill>
                <a:srgbClr val="8C8C8C"/>
              </a:solidFill>
              <a:round/>
            </a:ln>
          </p:spPr>
          <p:txBody>
            <a:bodyPr/>
            <a:lstStyle/>
            <a:p>
              <a:endParaRPr lang="en-US">
                <a:latin typeface="Helvetica" pitchFamily="2" charset="0"/>
              </a:endParaRPr>
            </a:p>
          </p:txBody>
        </p:sp>
        <p:sp>
          <p:nvSpPr>
            <p:cNvPr id="19" name="Question mark">
              <a:extLst>
                <a:ext uri="{FF2B5EF4-FFF2-40B4-BE49-F238E27FC236}">
                  <a16:creationId xmlns:a16="http://schemas.microsoft.com/office/drawing/2014/main" id="{F147D551-2309-6094-0C91-1A162B92CD60}"/>
                </a:ext>
              </a:extLst>
            </p:cNvPr>
            <p:cNvSpPr txBox="1"/>
            <p:nvPr/>
          </p:nvSpPr>
          <p:spPr>
            <a:xfrm>
              <a:off x="1528976" y="3467591"/>
              <a:ext cx="273865" cy="410798"/>
            </a:xfrm>
            <a:prstGeom prst="rect">
              <a:avLst/>
            </a:prstGeom>
            <a:noFill/>
            <a:ln>
              <a:noFill/>
            </a:ln>
          </p:spPr>
          <p:txBody>
            <a:bodyPr wrap="none" lIns="0" tIns="0" rIns="0" bIns="0" anchor="t">
              <a:noAutofit/>
            </a:bodyPr>
            <a:lstStyle/>
            <a:p>
              <a:pPr algn="l"/>
              <a:r>
                <a:rPr lang="en-US" sz="4000" b="0" i="1" spc="0" dirty="0">
                  <a:solidFill>
                    <a:srgbClr val="8C8C8C"/>
                  </a:solidFill>
                  <a:latin typeface="Helvetica" pitchFamily="2" charset="0"/>
                  <a:cs typeface="Georgia"/>
                </a:rPr>
                <a:t>?</a:t>
              </a:r>
            </a:p>
          </p:txBody>
        </p:sp>
        <p:sp>
          <p:nvSpPr>
            <p:cNvPr id="20" name="Question mark">
              <a:extLst>
                <a:ext uri="{FF2B5EF4-FFF2-40B4-BE49-F238E27FC236}">
                  <a16:creationId xmlns:a16="http://schemas.microsoft.com/office/drawing/2014/main" id="{407CBDEE-7B43-98FD-2C8E-EDB877B5BE40}"/>
                </a:ext>
              </a:extLst>
            </p:cNvPr>
            <p:cNvSpPr txBox="1"/>
            <p:nvPr/>
          </p:nvSpPr>
          <p:spPr>
            <a:xfrm>
              <a:off x="2768215" y="3981088"/>
              <a:ext cx="273865" cy="410798"/>
            </a:xfrm>
            <a:prstGeom prst="rect">
              <a:avLst/>
            </a:prstGeom>
            <a:noFill/>
            <a:ln>
              <a:noFill/>
            </a:ln>
          </p:spPr>
          <p:txBody>
            <a:bodyPr wrap="none" lIns="0" tIns="0" rIns="0" bIns="0" anchor="t">
              <a:noAutofit/>
            </a:bodyPr>
            <a:lstStyle/>
            <a:p>
              <a:pPr algn="l"/>
              <a:r>
                <a:rPr lang="en-US" sz="2800" b="0" i="1" spc="0" dirty="0">
                  <a:solidFill>
                    <a:srgbClr val="8C8C8C"/>
                  </a:solidFill>
                  <a:latin typeface="Helvetica" pitchFamily="2" charset="0"/>
                  <a:cs typeface="Georgia"/>
                </a:rPr>
                <a:t>?</a:t>
              </a:r>
            </a:p>
          </p:txBody>
        </p:sp>
        <p:sp>
          <p:nvSpPr>
            <p:cNvPr id="21" name="Question mark">
              <a:extLst>
                <a:ext uri="{FF2B5EF4-FFF2-40B4-BE49-F238E27FC236}">
                  <a16:creationId xmlns:a16="http://schemas.microsoft.com/office/drawing/2014/main" id="{7C6F28A1-A039-6074-047A-3845CED0CF9D}"/>
                </a:ext>
              </a:extLst>
            </p:cNvPr>
            <p:cNvSpPr txBox="1"/>
            <p:nvPr/>
          </p:nvSpPr>
          <p:spPr>
            <a:xfrm>
              <a:off x="885393" y="4563051"/>
              <a:ext cx="273865" cy="410798"/>
            </a:xfrm>
            <a:prstGeom prst="rect">
              <a:avLst/>
            </a:prstGeom>
            <a:noFill/>
            <a:ln>
              <a:noFill/>
            </a:ln>
          </p:spPr>
          <p:txBody>
            <a:bodyPr wrap="none" lIns="0" tIns="0" rIns="0" bIns="0" anchor="t">
              <a:noAutofit/>
            </a:bodyPr>
            <a:lstStyle/>
            <a:p>
              <a:pPr algn="l"/>
              <a:r>
                <a:rPr lang="en-US" sz="2400" b="0" i="1" spc="0" dirty="0">
                  <a:solidFill>
                    <a:srgbClr val="8C8C8C"/>
                  </a:solidFill>
                  <a:latin typeface="Helvetica" pitchFamily="2" charset="0"/>
                  <a:cs typeface="Georgia"/>
                </a:rPr>
                <a:t>?</a:t>
              </a:r>
            </a:p>
          </p:txBody>
        </p:sp>
        <p:sp>
          <p:nvSpPr>
            <p:cNvPr id="22" name="Question mark">
              <a:extLst>
                <a:ext uri="{FF2B5EF4-FFF2-40B4-BE49-F238E27FC236}">
                  <a16:creationId xmlns:a16="http://schemas.microsoft.com/office/drawing/2014/main" id="{40C53EB2-48B6-6F04-F689-739812D65799}"/>
                </a:ext>
              </a:extLst>
            </p:cNvPr>
            <p:cNvSpPr txBox="1"/>
            <p:nvPr/>
          </p:nvSpPr>
          <p:spPr>
            <a:xfrm>
              <a:off x="1734374" y="5555812"/>
              <a:ext cx="273865" cy="410798"/>
            </a:xfrm>
            <a:prstGeom prst="rect">
              <a:avLst/>
            </a:prstGeom>
            <a:noFill/>
            <a:ln>
              <a:noFill/>
            </a:ln>
          </p:spPr>
          <p:txBody>
            <a:bodyPr wrap="none" lIns="0" tIns="0" rIns="0" bIns="0" anchor="t">
              <a:noAutofit/>
            </a:bodyPr>
            <a:lstStyle/>
            <a:p>
              <a:pPr algn="l"/>
              <a:r>
                <a:rPr lang="en-US" sz="3200" b="0" i="1" spc="0" dirty="0">
                  <a:solidFill>
                    <a:srgbClr val="8C8C8C"/>
                  </a:solidFill>
                  <a:latin typeface="Helvetica" pitchFamily="2" charset="0"/>
                  <a:cs typeface="Georgia"/>
                </a:rPr>
                <a:t>?</a:t>
              </a:r>
            </a:p>
          </p:txBody>
        </p:sp>
        <p:sp>
          <p:nvSpPr>
            <p:cNvPr id="23" name="Question mark">
              <a:extLst>
                <a:ext uri="{FF2B5EF4-FFF2-40B4-BE49-F238E27FC236}">
                  <a16:creationId xmlns:a16="http://schemas.microsoft.com/office/drawing/2014/main" id="{14009BFE-6939-0216-5E45-C99C17847949}"/>
                </a:ext>
              </a:extLst>
            </p:cNvPr>
            <p:cNvSpPr txBox="1"/>
            <p:nvPr/>
          </p:nvSpPr>
          <p:spPr>
            <a:xfrm>
              <a:off x="2939381" y="5418879"/>
              <a:ext cx="273865" cy="410798"/>
            </a:xfrm>
            <a:prstGeom prst="rect">
              <a:avLst/>
            </a:prstGeom>
            <a:noFill/>
            <a:ln>
              <a:noFill/>
            </a:ln>
          </p:spPr>
          <p:txBody>
            <a:bodyPr wrap="none" lIns="0" tIns="0" rIns="0" bIns="0" anchor="t">
              <a:noAutofit/>
            </a:bodyPr>
            <a:lstStyle/>
            <a:p>
              <a:pPr algn="l"/>
              <a:r>
                <a:rPr lang="en-US" sz="2200" b="0" i="1" spc="0" dirty="0">
                  <a:solidFill>
                    <a:srgbClr val="8C8C8C"/>
                  </a:solidFill>
                  <a:latin typeface="Helvetica" pitchFamily="2" charset="0"/>
                  <a:cs typeface="Georgia"/>
                </a:rPr>
                <a:t>?</a:t>
              </a:r>
            </a:p>
          </p:txBody>
        </p:sp>
      </p:grpSp>
      <p:grpSp>
        <p:nvGrpSpPr>
          <p:cNvPr id="23579" name="Group 23578">
            <a:extLst>
              <a:ext uri="{FF2B5EF4-FFF2-40B4-BE49-F238E27FC236}">
                <a16:creationId xmlns:a16="http://schemas.microsoft.com/office/drawing/2014/main" id="{E811814B-D8F2-6E48-CE6D-97DCB0C80023}"/>
              </a:ext>
            </a:extLst>
          </p:cNvPr>
          <p:cNvGrpSpPr/>
          <p:nvPr/>
        </p:nvGrpSpPr>
        <p:grpSpPr>
          <a:xfrm>
            <a:off x="488289" y="2949736"/>
            <a:ext cx="3840957" cy="476775"/>
            <a:chOff x="488289" y="2949736"/>
            <a:chExt cx="3840957" cy="476775"/>
          </a:xfrm>
        </p:grpSpPr>
        <p:sp>
          <p:nvSpPr>
            <p:cNvPr id="24" name="Label: ambiguous problem">
              <a:extLst>
                <a:ext uri="{FF2B5EF4-FFF2-40B4-BE49-F238E27FC236}">
                  <a16:creationId xmlns:a16="http://schemas.microsoft.com/office/drawing/2014/main" id="{AA80C2B8-4AD9-3968-71D1-EB7CAD0BC58A}"/>
                </a:ext>
              </a:extLst>
            </p:cNvPr>
            <p:cNvSpPr txBox="1"/>
            <p:nvPr/>
          </p:nvSpPr>
          <p:spPr>
            <a:xfrm>
              <a:off x="496038" y="2949736"/>
              <a:ext cx="3360790" cy="285069"/>
            </a:xfrm>
            <a:prstGeom prst="rect">
              <a:avLst/>
            </a:prstGeom>
            <a:noFill/>
            <a:ln>
              <a:noFill/>
            </a:ln>
          </p:spPr>
          <p:txBody>
            <a:bodyPr wrap="none" lIns="0" tIns="0" rIns="0" bIns="0" anchor="t">
              <a:noAutofit/>
            </a:bodyPr>
            <a:lstStyle/>
            <a:p>
              <a:pPr algn="l"/>
              <a:r>
                <a:rPr lang="en-US" sz="1800" b="1" i="0" spc="250" dirty="0">
                  <a:solidFill>
                    <a:srgbClr val="FFFFFF"/>
                  </a:solidFill>
                  <a:latin typeface="Helvetica" pitchFamily="2" charset="0"/>
                  <a:cs typeface="Arial"/>
                </a:rPr>
                <a:t>AMBIGUOUS PROBLEM</a:t>
              </a:r>
            </a:p>
          </p:txBody>
        </p:sp>
        <p:sp>
          <p:nvSpPr>
            <p:cNvPr id="25" name="Sub: ambiguous problem">
              <a:extLst>
                <a:ext uri="{FF2B5EF4-FFF2-40B4-BE49-F238E27FC236}">
                  <a16:creationId xmlns:a16="http://schemas.microsoft.com/office/drawing/2014/main" id="{DF4F22D0-EB35-9A80-4DD8-8FBCBF6283D6}"/>
                </a:ext>
              </a:extLst>
            </p:cNvPr>
            <p:cNvSpPr txBox="1"/>
            <p:nvPr/>
          </p:nvSpPr>
          <p:spPr>
            <a:xfrm>
              <a:off x="488289" y="3221112"/>
              <a:ext cx="3840957" cy="205399"/>
            </a:xfrm>
            <a:prstGeom prst="rect">
              <a:avLst/>
            </a:prstGeom>
            <a:noFill/>
            <a:ln>
              <a:noFill/>
            </a:ln>
          </p:spPr>
          <p:txBody>
            <a:bodyPr wrap="none" lIns="0" tIns="0" rIns="0" bIns="0" anchor="t">
              <a:noAutofit/>
            </a:bodyPr>
            <a:lstStyle/>
            <a:p>
              <a:pPr algn="l"/>
              <a:r>
                <a:rPr lang="en-US" sz="1600" b="0" i="0" spc="0" dirty="0">
                  <a:solidFill>
                    <a:srgbClr val="B8B8B8"/>
                  </a:solidFill>
                  <a:latin typeface="Helvetica" pitchFamily="2" charset="0"/>
                  <a:cs typeface="Arial"/>
                </a:rPr>
                <a:t>unclear needs</a:t>
              </a:r>
              <a:r>
                <a:rPr lang="en-US" sz="1600" dirty="0">
                  <a:solidFill>
                    <a:srgbClr val="B8B8B8"/>
                  </a:solidFill>
                  <a:latin typeface="Helvetica" pitchFamily="2" charset="0"/>
                  <a:cs typeface="Arial"/>
                </a:rPr>
                <a:t> &amp; </a:t>
              </a:r>
              <a:r>
                <a:rPr lang="en-US" sz="1600" b="0" i="0" spc="0" dirty="0">
                  <a:solidFill>
                    <a:srgbClr val="B8B8B8"/>
                  </a:solidFill>
                  <a:latin typeface="Helvetica" pitchFamily="2" charset="0"/>
                  <a:cs typeface="Arial"/>
                </a:rPr>
                <a:t>many possible answers</a:t>
              </a:r>
            </a:p>
          </p:txBody>
        </p:sp>
      </p:grpSp>
      <p:sp>
        <p:nvSpPr>
          <p:cNvPr id="31" name="Dropped X">
            <a:extLst>
              <a:ext uri="{FF2B5EF4-FFF2-40B4-BE49-F238E27FC236}">
                <a16:creationId xmlns:a16="http://schemas.microsoft.com/office/drawing/2014/main" id="{309CABFC-BA00-487B-69B2-79B43FF2198E}"/>
              </a:ext>
            </a:extLst>
          </p:cNvPr>
          <p:cNvSpPr/>
          <p:nvPr/>
        </p:nvSpPr>
        <p:spPr>
          <a:xfrm>
            <a:off x="4206006" y="3912621"/>
            <a:ext cx="136933" cy="136933"/>
          </a:xfrm>
          <a:custGeom>
            <a:avLst/>
            <a:gdLst/>
            <a:ahLst/>
            <a:cxnLst/>
            <a:rect l="0" t="0" r="r" b="b"/>
            <a:pathLst>
              <a:path w="152400" h="152400" fill="none">
                <a:moveTo>
                  <a:pt x="152400" y="0"/>
                </a:moveTo>
                <a:lnTo>
                  <a:pt x="0" y="152400"/>
                </a:lnTo>
              </a:path>
            </a:pathLst>
          </a:custGeom>
          <a:noFill/>
          <a:ln w="38100" cap="rnd">
            <a:solidFill>
              <a:srgbClr val="8C8C8C"/>
            </a:solidFill>
            <a:round/>
          </a:ln>
        </p:spPr>
        <p:txBody>
          <a:bodyPr/>
          <a:lstStyle/>
          <a:p>
            <a:endParaRPr lang="en-US">
              <a:latin typeface="Helvetica" pitchFamily="2" charset="0"/>
            </a:endParaRPr>
          </a:p>
        </p:txBody>
      </p:sp>
      <p:sp>
        <p:nvSpPr>
          <p:cNvPr id="32" name="Dropped X">
            <a:extLst>
              <a:ext uri="{FF2B5EF4-FFF2-40B4-BE49-F238E27FC236}">
                <a16:creationId xmlns:a16="http://schemas.microsoft.com/office/drawing/2014/main" id="{6030ED9D-B9F6-C06B-AABA-5092EA641D76}"/>
              </a:ext>
            </a:extLst>
          </p:cNvPr>
          <p:cNvSpPr/>
          <p:nvPr/>
        </p:nvSpPr>
        <p:spPr>
          <a:xfrm>
            <a:off x="4206006" y="5555812"/>
            <a:ext cx="136933" cy="136933"/>
          </a:xfrm>
          <a:custGeom>
            <a:avLst/>
            <a:gdLst/>
            <a:ahLst/>
            <a:cxnLst/>
            <a:rect l="0" t="0" r="r" b="b"/>
            <a:pathLst>
              <a:path w="152400" h="152400" fill="none">
                <a:moveTo>
                  <a:pt x="0" y="0"/>
                </a:moveTo>
                <a:lnTo>
                  <a:pt x="152400" y="152400"/>
                </a:lnTo>
              </a:path>
            </a:pathLst>
          </a:custGeom>
          <a:noFill/>
          <a:ln w="38100" cap="rnd">
            <a:solidFill>
              <a:srgbClr val="8C8C8C"/>
            </a:solidFill>
            <a:round/>
          </a:ln>
        </p:spPr>
        <p:txBody>
          <a:bodyPr/>
          <a:lstStyle/>
          <a:p>
            <a:endParaRPr lang="en-US">
              <a:latin typeface="Helvetica" pitchFamily="2" charset="0"/>
            </a:endParaRPr>
          </a:p>
        </p:txBody>
      </p:sp>
      <p:sp>
        <p:nvSpPr>
          <p:cNvPr id="34" name="Dropped X">
            <a:extLst>
              <a:ext uri="{FF2B5EF4-FFF2-40B4-BE49-F238E27FC236}">
                <a16:creationId xmlns:a16="http://schemas.microsoft.com/office/drawing/2014/main" id="{42B39F23-DBA7-260C-DF91-A250CB18A60D}"/>
              </a:ext>
            </a:extLst>
          </p:cNvPr>
          <p:cNvSpPr/>
          <p:nvPr/>
        </p:nvSpPr>
        <p:spPr>
          <a:xfrm>
            <a:off x="6054595" y="4152253"/>
            <a:ext cx="136933" cy="136933"/>
          </a:xfrm>
          <a:custGeom>
            <a:avLst/>
            <a:gdLst/>
            <a:ahLst/>
            <a:cxnLst/>
            <a:rect l="0" t="0" r="r" b="b"/>
            <a:pathLst>
              <a:path w="152400" h="152400" fill="none">
                <a:moveTo>
                  <a:pt x="0" y="0"/>
                </a:moveTo>
                <a:lnTo>
                  <a:pt x="152400" y="152400"/>
                </a:lnTo>
              </a:path>
            </a:pathLst>
          </a:custGeom>
          <a:noFill/>
          <a:ln w="38100" cap="rnd">
            <a:solidFill>
              <a:srgbClr val="8C8C8C"/>
            </a:solidFill>
            <a:round/>
          </a:ln>
        </p:spPr>
        <p:txBody>
          <a:bodyPr/>
          <a:lstStyle/>
          <a:p>
            <a:endParaRPr lang="en-US">
              <a:latin typeface="Helvetica" pitchFamily="2" charset="0"/>
            </a:endParaRPr>
          </a:p>
        </p:txBody>
      </p:sp>
      <p:sp>
        <p:nvSpPr>
          <p:cNvPr id="36" name="Dropped X">
            <a:extLst>
              <a:ext uri="{FF2B5EF4-FFF2-40B4-BE49-F238E27FC236}">
                <a16:creationId xmlns:a16="http://schemas.microsoft.com/office/drawing/2014/main" id="{EA2EF61E-58AC-A2BF-BE1B-7A96D01841C0}"/>
              </a:ext>
            </a:extLst>
          </p:cNvPr>
          <p:cNvSpPr/>
          <p:nvPr/>
        </p:nvSpPr>
        <p:spPr>
          <a:xfrm>
            <a:off x="7834718" y="5590045"/>
            <a:ext cx="136933" cy="136933"/>
          </a:xfrm>
          <a:custGeom>
            <a:avLst/>
            <a:gdLst/>
            <a:ahLst/>
            <a:cxnLst/>
            <a:rect l="0" t="0" r="r" b="b"/>
            <a:pathLst>
              <a:path w="152400" h="152400" fill="none">
                <a:moveTo>
                  <a:pt x="0" y="0"/>
                </a:moveTo>
                <a:lnTo>
                  <a:pt x="152400" y="152400"/>
                </a:lnTo>
              </a:path>
            </a:pathLst>
          </a:custGeom>
          <a:noFill/>
          <a:ln w="38100" cap="rnd">
            <a:solidFill>
              <a:srgbClr val="8C8C8C"/>
            </a:solidFill>
            <a:round/>
          </a:ln>
        </p:spPr>
        <p:txBody>
          <a:bodyPr/>
          <a:lstStyle/>
          <a:p>
            <a:endParaRPr lang="en-US">
              <a:latin typeface="Helvetica" pitchFamily="2" charset="0"/>
            </a:endParaRPr>
          </a:p>
        </p:txBody>
      </p:sp>
      <p:sp>
        <p:nvSpPr>
          <p:cNvPr id="38" name="Loop back">
            <a:extLst>
              <a:ext uri="{FF2B5EF4-FFF2-40B4-BE49-F238E27FC236}">
                <a16:creationId xmlns:a16="http://schemas.microsoft.com/office/drawing/2014/main" id="{F0534EBB-CABD-9A01-E7A3-3818ED359B2E}"/>
              </a:ext>
            </a:extLst>
          </p:cNvPr>
          <p:cNvSpPr/>
          <p:nvPr/>
        </p:nvSpPr>
        <p:spPr>
          <a:xfrm>
            <a:off x="5178227" y="5110781"/>
            <a:ext cx="2622258" cy="1163927"/>
          </a:xfrm>
          <a:custGeom>
            <a:avLst/>
            <a:gdLst/>
            <a:ahLst/>
            <a:cxnLst/>
            <a:rect l="0" t="0" r="r" b="b"/>
            <a:pathLst>
              <a:path w="2918460" h="1295400" fill="none">
                <a:moveTo>
                  <a:pt x="2918460" y="777240"/>
                </a:moveTo>
                <a:cubicBezTo>
                  <a:pt x="2247900" y="1295400"/>
                  <a:pt x="571500" y="1219200"/>
                  <a:pt x="0" y="0"/>
                </a:cubicBezTo>
              </a:path>
            </a:pathLst>
          </a:custGeom>
          <a:noFill/>
          <a:ln w="25400" cap="rnd">
            <a:solidFill>
              <a:srgbClr val="8C8C8C"/>
            </a:solidFill>
            <a:prstDash val="dash"/>
            <a:round/>
            <a:tailEnd type="triangle" w="med" len="med"/>
          </a:ln>
        </p:spPr>
        <p:txBody>
          <a:bodyPr/>
          <a:lstStyle/>
          <a:p>
            <a:endParaRPr lang="en-US">
              <a:latin typeface="Helvetica" pitchFamily="2" charset="0"/>
            </a:endParaRPr>
          </a:p>
        </p:txBody>
      </p:sp>
      <p:sp>
        <p:nvSpPr>
          <p:cNvPr id="39" name="Label: go back">
            <a:extLst>
              <a:ext uri="{FF2B5EF4-FFF2-40B4-BE49-F238E27FC236}">
                <a16:creationId xmlns:a16="http://schemas.microsoft.com/office/drawing/2014/main" id="{EB4322F4-7BD9-86C1-DA63-08893FA8FE78}"/>
              </a:ext>
            </a:extLst>
          </p:cNvPr>
          <p:cNvSpPr txBox="1"/>
          <p:nvPr/>
        </p:nvSpPr>
        <p:spPr>
          <a:xfrm>
            <a:off x="6190458" y="5726978"/>
            <a:ext cx="1369325" cy="178012"/>
          </a:xfrm>
          <a:prstGeom prst="rect">
            <a:avLst/>
          </a:prstGeom>
          <a:noFill/>
          <a:ln>
            <a:noFill/>
          </a:ln>
        </p:spPr>
        <p:txBody>
          <a:bodyPr wrap="none" lIns="0" tIns="0" rIns="0" bIns="0" anchor="t">
            <a:noAutofit/>
          </a:bodyPr>
          <a:lstStyle/>
          <a:p>
            <a:pPr algn="l"/>
            <a:r>
              <a:rPr lang="en-US" sz="1400" b="0" i="1" spc="0" dirty="0">
                <a:solidFill>
                  <a:srgbClr val="B8B8B8"/>
                </a:solidFill>
                <a:latin typeface="Helvetica" pitchFamily="2" charset="0"/>
                <a:cs typeface="Arial"/>
              </a:rPr>
              <a:t>go back, try again</a:t>
            </a:r>
          </a:p>
        </p:txBody>
      </p:sp>
      <p:grpSp>
        <p:nvGrpSpPr>
          <p:cNvPr id="23590" name="Group 23589">
            <a:extLst>
              <a:ext uri="{FF2B5EF4-FFF2-40B4-BE49-F238E27FC236}">
                <a16:creationId xmlns:a16="http://schemas.microsoft.com/office/drawing/2014/main" id="{293B6CD1-F9E6-EC3B-3090-284EFA926B92}"/>
              </a:ext>
            </a:extLst>
          </p:cNvPr>
          <p:cNvGrpSpPr/>
          <p:nvPr/>
        </p:nvGrpSpPr>
        <p:grpSpPr>
          <a:xfrm>
            <a:off x="1241417" y="3912621"/>
            <a:ext cx="7584866" cy="1814357"/>
            <a:chOff x="1241417" y="3912621"/>
            <a:chExt cx="7584866" cy="1814357"/>
          </a:xfrm>
        </p:grpSpPr>
        <p:grpSp>
          <p:nvGrpSpPr>
            <p:cNvPr id="23589" name="Group 23588">
              <a:extLst>
                <a:ext uri="{FF2B5EF4-FFF2-40B4-BE49-F238E27FC236}">
                  <a16:creationId xmlns:a16="http://schemas.microsoft.com/office/drawing/2014/main" id="{0888427D-A05D-7AA2-6BA1-43DF544F7EE4}"/>
                </a:ext>
              </a:extLst>
            </p:cNvPr>
            <p:cNvGrpSpPr/>
            <p:nvPr/>
          </p:nvGrpSpPr>
          <p:grpSpPr>
            <a:xfrm>
              <a:off x="3090006" y="3912621"/>
              <a:ext cx="4881645" cy="1814357"/>
              <a:chOff x="3090006" y="3912621"/>
              <a:chExt cx="4881645" cy="1814357"/>
            </a:xfrm>
          </p:grpSpPr>
          <p:grpSp>
            <p:nvGrpSpPr>
              <p:cNvPr id="23588" name="Group 23587">
                <a:extLst>
                  <a:ext uri="{FF2B5EF4-FFF2-40B4-BE49-F238E27FC236}">
                    <a16:creationId xmlns:a16="http://schemas.microsoft.com/office/drawing/2014/main" id="{76A59637-07BF-7DA8-472C-8DBBFC252BEA}"/>
                  </a:ext>
                </a:extLst>
              </p:cNvPr>
              <p:cNvGrpSpPr/>
              <p:nvPr/>
            </p:nvGrpSpPr>
            <p:grpSpPr>
              <a:xfrm>
                <a:off x="3090006" y="3912621"/>
                <a:ext cx="3101522" cy="1780124"/>
                <a:chOff x="3090006" y="3912621"/>
                <a:chExt cx="3101522" cy="1780124"/>
              </a:xfrm>
            </p:grpSpPr>
            <p:grpSp>
              <p:nvGrpSpPr>
                <p:cNvPr id="23583" name="Group 23582">
                  <a:extLst>
                    <a:ext uri="{FF2B5EF4-FFF2-40B4-BE49-F238E27FC236}">
                      <a16:creationId xmlns:a16="http://schemas.microsoft.com/office/drawing/2014/main" id="{A90E8B06-497E-3F25-ABBD-D743794EB269}"/>
                    </a:ext>
                  </a:extLst>
                </p:cNvPr>
                <p:cNvGrpSpPr/>
                <p:nvPr/>
              </p:nvGrpSpPr>
              <p:grpSpPr>
                <a:xfrm>
                  <a:off x="3090006" y="3912621"/>
                  <a:ext cx="1252933" cy="821596"/>
                  <a:chOff x="3090006" y="3912621"/>
                  <a:chExt cx="1252933" cy="821596"/>
                </a:xfrm>
              </p:grpSpPr>
              <p:sp>
                <p:nvSpPr>
                  <p:cNvPr id="26" name="Dropped branch">
                    <a:extLst>
                      <a:ext uri="{FF2B5EF4-FFF2-40B4-BE49-F238E27FC236}">
                        <a16:creationId xmlns:a16="http://schemas.microsoft.com/office/drawing/2014/main" id="{2B6930DF-2BFC-A8D9-D59E-5E5E841B0414}"/>
                      </a:ext>
                    </a:extLst>
                  </p:cNvPr>
                  <p:cNvSpPr/>
                  <p:nvPr/>
                </p:nvSpPr>
                <p:spPr>
                  <a:xfrm>
                    <a:off x="3090006" y="4015321"/>
                    <a:ext cx="1095460" cy="718896"/>
                  </a:xfrm>
                  <a:custGeom>
                    <a:avLst/>
                    <a:gdLst/>
                    <a:ahLst/>
                    <a:cxnLst/>
                    <a:rect l="0" t="0" r="r" b="b"/>
                    <a:pathLst>
                      <a:path w="1219200" h="800100" fill="none">
                        <a:moveTo>
                          <a:pt x="0" y="800100"/>
                        </a:moveTo>
                        <a:cubicBezTo>
                          <a:pt x="457200" y="609600"/>
                          <a:pt x="762000" y="190500"/>
                          <a:pt x="1219200" y="0"/>
                        </a:cubicBezTo>
                      </a:path>
                    </a:pathLst>
                  </a:custGeom>
                  <a:noFill/>
                  <a:ln w="38100" cap="rnd">
                    <a:solidFill>
                      <a:srgbClr val="6E6E6E"/>
                    </a:solidFill>
                    <a:round/>
                  </a:ln>
                </p:spPr>
                <p:txBody>
                  <a:bodyPr/>
                  <a:lstStyle/>
                  <a:p>
                    <a:endParaRPr lang="en-US">
                      <a:latin typeface="Helvetica" pitchFamily="2" charset="0"/>
                    </a:endParaRPr>
                  </a:p>
                </p:txBody>
              </p:sp>
              <p:sp>
                <p:nvSpPr>
                  <p:cNvPr id="30" name="Dropped X">
                    <a:extLst>
                      <a:ext uri="{FF2B5EF4-FFF2-40B4-BE49-F238E27FC236}">
                        <a16:creationId xmlns:a16="http://schemas.microsoft.com/office/drawing/2014/main" id="{AEED8F8A-B66B-0DDC-4713-256DE109A653}"/>
                      </a:ext>
                    </a:extLst>
                  </p:cNvPr>
                  <p:cNvSpPr/>
                  <p:nvPr/>
                </p:nvSpPr>
                <p:spPr>
                  <a:xfrm>
                    <a:off x="4206006" y="3912621"/>
                    <a:ext cx="136933" cy="136933"/>
                  </a:xfrm>
                  <a:custGeom>
                    <a:avLst/>
                    <a:gdLst/>
                    <a:ahLst/>
                    <a:cxnLst/>
                    <a:rect l="0" t="0" r="r" b="b"/>
                    <a:pathLst>
                      <a:path w="152400" h="152400" fill="none">
                        <a:moveTo>
                          <a:pt x="0" y="0"/>
                        </a:moveTo>
                        <a:lnTo>
                          <a:pt x="152400" y="152400"/>
                        </a:lnTo>
                      </a:path>
                    </a:pathLst>
                  </a:custGeom>
                  <a:noFill/>
                  <a:ln w="38100" cap="rnd">
                    <a:solidFill>
                      <a:srgbClr val="8C8C8C"/>
                    </a:solidFill>
                    <a:round/>
                  </a:ln>
                </p:spPr>
                <p:txBody>
                  <a:bodyPr/>
                  <a:lstStyle/>
                  <a:p>
                    <a:endParaRPr lang="en-US">
                      <a:latin typeface="Helvetica" pitchFamily="2" charset="0"/>
                    </a:endParaRPr>
                  </a:p>
                </p:txBody>
              </p:sp>
            </p:grpSp>
            <p:grpSp>
              <p:nvGrpSpPr>
                <p:cNvPr id="23584" name="Group 23583">
                  <a:extLst>
                    <a:ext uri="{FF2B5EF4-FFF2-40B4-BE49-F238E27FC236}">
                      <a16:creationId xmlns:a16="http://schemas.microsoft.com/office/drawing/2014/main" id="{FA3038AA-633D-A02B-F9ED-96586C567E22}"/>
                    </a:ext>
                  </a:extLst>
                </p:cNvPr>
                <p:cNvGrpSpPr/>
                <p:nvPr/>
              </p:nvGrpSpPr>
              <p:grpSpPr>
                <a:xfrm>
                  <a:off x="3090006" y="4734217"/>
                  <a:ext cx="1252933" cy="958528"/>
                  <a:chOff x="3090006" y="4734217"/>
                  <a:chExt cx="1252933" cy="958528"/>
                </a:xfrm>
              </p:grpSpPr>
              <p:sp>
                <p:nvSpPr>
                  <p:cNvPr id="27" name="Dropped branch">
                    <a:extLst>
                      <a:ext uri="{FF2B5EF4-FFF2-40B4-BE49-F238E27FC236}">
                        <a16:creationId xmlns:a16="http://schemas.microsoft.com/office/drawing/2014/main" id="{8E0579A7-8405-EA13-B746-7318EBC6954C}"/>
                      </a:ext>
                    </a:extLst>
                  </p:cNvPr>
                  <p:cNvSpPr/>
                  <p:nvPr/>
                </p:nvSpPr>
                <p:spPr>
                  <a:xfrm>
                    <a:off x="3090006" y="4734217"/>
                    <a:ext cx="1095460" cy="890061"/>
                  </a:xfrm>
                  <a:custGeom>
                    <a:avLst/>
                    <a:gdLst/>
                    <a:ahLst/>
                    <a:cxnLst/>
                    <a:rect l="0" t="0" r="r" b="b"/>
                    <a:pathLst>
                      <a:path w="1219200" h="990600" fill="none">
                        <a:moveTo>
                          <a:pt x="0" y="0"/>
                        </a:moveTo>
                        <a:cubicBezTo>
                          <a:pt x="457200" y="190500"/>
                          <a:pt x="762000" y="723900"/>
                          <a:pt x="1219200" y="990600"/>
                        </a:cubicBezTo>
                      </a:path>
                    </a:pathLst>
                  </a:custGeom>
                  <a:noFill/>
                  <a:ln w="38100" cap="rnd">
                    <a:solidFill>
                      <a:srgbClr val="6E6E6E"/>
                    </a:solidFill>
                    <a:round/>
                  </a:ln>
                </p:spPr>
                <p:txBody>
                  <a:bodyPr/>
                  <a:lstStyle/>
                  <a:p>
                    <a:endParaRPr lang="en-US">
                      <a:latin typeface="Helvetica" pitchFamily="2" charset="0"/>
                    </a:endParaRPr>
                  </a:p>
                </p:txBody>
              </p:sp>
              <p:sp>
                <p:nvSpPr>
                  <p:cNvPr id="33" name="Dropped X">
                    <a:extLst>
                      <a:ext uri="{FF2B5EF4-FFF2-40B4-BE49-F238E27FC236}">
                        <a16:creationId xmlns:a16="http://schemas.microsoft.com/office/drawing/2014/main" id="{92BC645A-09BC-6B4E-B363-B36E4B0B4EA9}"/>
                      </a:ext>
                    </a:extLst>
                  </p:cNvPr>
                  <p:cNvSpPr/>
                  <p:nvPr/>
                </p:nvSpPr>
                <p:spPr>
                  <a:xfrm>
                    <a:off x="4206006" y="5555812"/>
                    <a:ext cx="136933" cy="136933"/>
                  </a:xfrm>
                  <a:custGeom>
                    <a:avLst/>
                    <a:gdLst/>
                    <a:ahLst/>
                    <a:cxnLst/>
                    <a:rect l="0" t="0" r="r" b="b"/>
                    <a:pathLst>
                      <a:path w="152400" h="152400" fill="none">
                        <a:moveTo>
                          <a:pt x="152400" y="0"/>
                        </a:moveTo>
                        <a:lnTo>
                          <a:pt x="0" y="152400"/>
                        </a:lnTo>
                      </a:path>
                    </a:pathLst>
                  </a:custGeom>
                  <a:noFill/>
                  <a:ln w="38100" cap="rnd">
                    <a:solidFill>
                      <a:srgbClr val="8C8C8C"/>
                    </a:solidFill>
                    <a:round/>
                  </a:ln>
                </p:spPr>
                <p:txBody>
                  <a:bodyPr/>
                  <a:lstStyle/>
                  <a:p>
                    <a:endParaRPr lang="en-US">
                      <a:latin typeface="Helvetica" pitchFamily="2" charset="0"/>
                    </a:endParaRPr>
                  </a:p>
                </p:txBody>
              </p:sp>
            </p:grpSp>
            <p:grpSp>
              <p:nvGrpSpPr>
                <p:cNvPr id="23585" name="Group 23584">
                  <a:extLst>
                    <a:ext uri="{FF2B5EF4-FFF2-40B4-BE49-F238E27FC236}">
                      <a16:creationId xmlns:a16="http://schemas.microsoft.com/office/drawing/2014/main" id="{3ED94621-7267-E5A1-297C-5EF83EA0CE49}"/>
                    </a:ext>
                  </a:extLst>
                </p:cNvPr>
                <p:cNvGrpSpPr/>
                <p:nvPr/>
              </p:nvGrpSpPr>
              <p:grpSpPr>
                <a:xfrm>
                  <a:off x="5075528" y="4152253"/>
                  <a:ext cx="1116000" cy="787363"/>
                  <a:chOff x="5075528" y="4152253"/>
                  <a:chExt cx="1116000" cy="787363"/>
                </a:xfrm>
              </p:grpSpPr>
              <p:sp>
                <p:nvSpPr>
                  <p:cNvPr id="28" name="Dropped branch">
                    <a:extLst>
                      <a:ext uri="{FF2B5EF4-FFF2-40B4-BE49-F238E27FC236}">
                        <a16:creationId xmlns:a16="http://schemas.microsoft.com/office/drawing/2014/main" id="{42E3534E-4EA4-AD53-A3F6-DBA90F991210}"/>
                      </a:ext>
                    </a:extLst>
                  </p:cNvPr>
                  <p:cNvSpPr/>
                  <p:nvPr/>
                </p:nvSpPr>
                <p:spPr>
                  <a:xfrm>
                    <a:off x="5075528" y="4254953"/>
                    <a:ext cx="958528" cy="684663"/>
                  </a:xfrm>
                  <a:custGeom>
                    <a:avLst/>
                    <a:gdLst/>
                    <a:ahLst/>
                    <a:cxnLst/>
                    <a:rect l="0" t="0" r="r" b="b"/>
                    <a:pathLst>
                      <a:path w="1066800" h="762000" fill="none">
                        <a:moveTo>
                          <a:pt x="0" y="762000"/>
                        </a:moveTo>
                        <a:cubicBezTo>
                          <a:pt x="381000" y="495300"/>
                          <a:pt x="685800" y="152400"/>
                          <a:pt x="1066800" y="0"/>
                        </a:cubicBezTo>
                      </a:path>
                    </a:pathLst>
                  </a:custGeom>
                  <a:noFill/>
                  <a:ln w="38100" cap="rnd">
                    <a:solidFill>
                      <a:srgbClr val="6E6E6E"/>
                    </a:solidFill>
                    <a:round/>
                  </a:ln>
                </p:spPr>
                <p:txBody>
                  <a:bodyPr/>
                  <a:lstStyle/>
                  <a:p>
                    <a:endParaRPr lang="en-US">
                      <a:latin typeface="Helvetica" pitchFamily="2" charset="0"/>
                    </a:endParaRPr>
                  </a:p>
                </p:txBody>
              </p:sp>
              <p:sp>
                <p:nvSpPr>
                  <p:cNvPr id="35" name="Dropped X">
                    <a:extLst>
                      <a:ext uri="{FF2B5EF4-FFF2-40B4-BE49-F238E27FC236}">
                        <a16:creationId xmlns:a16="http://schemas.microsoft.com/office/drawing/2014/main" id="{235BF489-5518-8B24-7019-1E6645816F1B}"/>
                      </a:ext>
                    </a:extLst>
                  </p:cNvPr>
                  <p:cNvSpPr/>
                  <p:nvPr/>
                </p:nvSpPr>
                <p:spPr>
                  <a:xfrm>
                    <a:off x="6054595" y="4152253"/>
                    <a:ext cx="136933" cy="136933"/>
                  </a:xfrm>
                  <a:custGeom>
                    <a:avLst/>
                    <a:gdLst/>
                    <a:ahLst/>
                    <a:cxnLst/>
                    <a:rect l="0" t="0" r="r" b="b"/>
                    <a:pathLst>
                      <a:path w="152400" h="152400" fill="none">
                        <a:moveTo>
                          <a:pt x="152400" y="0"/>
                        </a:moveTo>
                        <a:lnTo>
                          <a:pt x="0" y="152400"/>
                        </a:lnTo>
                      </a:path>
                    </a:pathLst>
                  </a:custGeom>
                  <a:noFill/>
                  <a:ln w="38100" cap="rnd">
                    <a:solidFill>
                      <a:srgbClr val="8C8C8C"/>
                    </a:solidFill>
                    <a:round/>
                  </a:ln>
                </p:spPr>
                <p:txBody>
                  <a:bodyPr/>
                  <a:lstStyle/>
                  <a:p>
                    <a:endParaRPr lang="en-US">
                      <a:latin typeface="Helvetica" pitchFamily="2" charset="0"/>
                    </a:endParaRPr>
                  </a:p>
                </p:txBody>
              </p:sp>
            </p:grpSp>
          </p:grpSp>
          <p:grpSp>
            <p:nvGrpSpPr>
              <p:cNvPr id="23586" name="Group 23585">
                <a:extLst>
                  <a:ext uri="{FF2B5EF4-FFF2-40B4-BE49-F238E27FC236}">
                    <a16:creationId xmlns:a16="http://schemas.microsoft.com/office/drawing/2014/main" id="{B13BBFFA-10EE-4C14-7D97-CA410848766F}"/>
                  </a:ext>
                </a:extLst>
              </p:cNvPr>
              <p:cNvGrpSpPr/>
              <p:nvPr/>
            </p:nvGrpSpPr>
            <p:grpSpPr>
              <a:xfrm>
                <a:off x="6992583" y="4836916"/>
                <a:ext cx="979068" cy="890062"/>
                <a:chOff x="6992583" y="4836916"/>
                <a:chExt cx="979068" cy="890062"/>
              </a:xfrm>
            </p:grpSpPr>
            <p:sp>
              <p:nvSpPr>
                <p:cNvPr id="29" name="Dropped branch">
                  <a:extLst>
                    <a:ext uri="{FF2B5EF4-FFF2-40B4-BE49-F238E27FC236}">
                      <a16:creationId xmlns:a16="http://schemas.microsoft.com/office/drawing/2014/main" id="{80170E9A-040D-8D20-289D-A568D6CE7F69}"/>
                    </a:ext>
                  </a:extLst>
                </p:cNvPr>
                <p:cNvSpPr/>
                <p:nvPr/>
              </p:nvSpPr>
              <p:spPr>
                <a:xfrm>
                  <a:off x="6992583" y="4836916"/>
                  <a:ext cx="821595" cy="821595"/>
                </a:xfrm>
                <a:custGeom>
                  <a:avLst/>
                  <a:gdLst/>
                  <a:ahLst/>
                  <a:cxnLst/>
                  <a:rect l="0" t="0" r="r" b="b"/>
                  <a:pathLst>
                    <a:path w="914400" h="914400" fill="none">
                      <a:moveTo>
                        <a:pt x="0" y="0"/>
                      </a:moveTo>
                      <a:cubicBezTo>
                        <a:pt x="381000" y="228600"/>
                        <a:pt x="609600" y="685800"/>
                        <a:pt x="914400" y="914400"/>
                      </a:cubicBezTo>
                    </a:path>
                  </a:pathLst>
                </a:custGeom>
                <a:noFill/>
                <a:ln w="38100" cap="rnd">
                  <a:solidFill>
                    <a:srgbClr val="6E6E6E"/>
                  </a:solidFill>
                  <a:round/>
                </a:ln>
              </p:spPr>
              <p:txBody>
                <a:bodyPr/>
                <a:lstStyle/>
                <a:p>
                  <a:endParaRPr lang="en-US">
                    <a:latin typeface="Helvetica" pitchFamily="2" charset="0"/>
                  </a:endParaRPr>
                </a:p>
              </p:txBody>
            </p:sp>
            <p:sp>
              <p:nvSpPr>
                <p:cNvPr id="37" name="Dropped X">
                  <a:extLst>
                    <a:ext uri="{FF2B5EF4-FFF2-40B4-BE49-F238E27FC236}">
                      <a16:creationId xmlns:a16="http://schemas.microsoft.com/office/drawing/2014/main" id="{BA235C44-34D6-D708-16DE-535698D3D956}"/>
                    </a:ext>
                  </a:extLst>
                </p:cNvPr>
                <p:cNvSpPr/>
                <p:nvPr/>
              </p:nvSpPr>
              <p:spPr>
                <a:xfrm>
                  <a:off x="7834718" y="5590045"/>
                  <a:ext cx="136933" cy="136933"/>
                </a:xfrm>
                <a:custGeom>
                  <a:avLst/>
                  <a:gdLst/>
                  <a:ahLst/>
                  <a:cxnLst/>
                  <a:rect l="0" t="0" r="r" b="b"/>
                  <a:pathLst>
                    <a:path w="152400" h="152400" fill="none">
                      <a:moveTo>
                        <a:pt x="152400" y="0"/>
                      </a:moveTo>
                      <a:lnTo>
                        <a:pt x="0" y="152400"/>
                      </a:lnTo>
                    </a:path>
                  </a:pathLst>
                </a:custGeom>
                <a:noFill/>
                <a:ln w="38100" cap="rnd">
                  <a:solidFill>
                    <a:srgbClr val="8C8C8C"/>
                  </a:solidFill>
                  <a:round/>
                </a:ln>
              </p:spPr>
              <p:txBody>
                <a:bodyPr/>
                <a:lstStyle/>
                <a:p>
                  <a:endParaRPr lang="en-US">
                    <a:latin typeface="Helvetica" pitchFamily="2" charset="0"/>
                  </a:endParaRPr>
                </a:p>
              </p:txBody>
            </p:sp>
          </p:grpSp>
        </p:grpSp>
        <p:sp>
          <p:nvSpPr>
            <p:cNvPr id="40" name="Main path">
              <a:extLst>
                <a:ext uri="{FF2B5EF4-FFF2-40B4-BE49-F238E27FC236}">
                  <a16:creationId xmlns:a16="http://schemas.microsoft.com/office/drawing/2014/main" id="{0EA89347-144E-23B7-DE5B-8FCDC1C71894}"/>
                </a:ext>
              </a:extLst>
            </p:cNvPr>
            <p:cNvSpPr/>
            <p:nvPr/>
          </p:nvSpPr>
          <p:spPr>
            <a:xfrm>
              <a:off x="1241417" y="4176793"/>
              <a:ext cx="7584866" cy="797055"/>
            </a:xfrm>
            <a:custGeom>
              <a:avLst/>
              <a:gdLst/>
              <a:ahLst/>
              <a:cxnLst/>
              <a:rect l="0" t="0" r="r" b="b"/>
              <a:pathLst>
                <a:path w="8610600" h="746760" fill="none">
                  <a:moveTo>
                    <a:pt x="0" y="594360"/>
                  </a:moveTo>
                  <a:cubicBezTo>
                    <a:pt x="685800" y="518160"/>
                    <a:pt x="1447800" y="480060"/>
                    <a:pt x="2057400" y="480060"/>
                  </a:cubicBezTo>
                  <a:cubicBezTo>
                    <a:pt x="2667000" y="480060"/>
                    <a:pt x="3581400" y="746760"/>
                    <a:pt x="4267200" y="708660"/>
                  </a:cubicBezTo>
                  <a:cubicBezTo>
                    <a:pt x="4953000" y="670560"/>
                    <a:pt x="5715000" y="594360"/>
                    <a:pt x="6400800" y="594360"/>
                  </a:cubicBezTo>
                  <a:cubicBezTo>
                    <a:pt x="7086600" y="594360"/>
                    <a:pt x="7848600" y="137160"/>
                    <a:pt x="8610600" y="0"/>
                  </a:cubicBezTo>
                </a:path>
              </a:pathLst>
            </a:custGeom>
            <a:noFill/>
            <a:ln w="63500" cap="rnd">
              <a:solidFill>
                <a:srgbClr val="E5484D"/>
              </a:solidFill>
              <a:round/>
              <a:tailEnd type="triangle" w="med" len="med"/>
            </a:ln>
          </p:spPr>
          <p:txBody>
            <a:bodyPr/>
            <a:lstStyle/>
            <a:p>
              <a:endParaRPr lang="en-US">
                <a:latin typeface="Helvetica" pitchFamily="2" charset="0"/>
              </a:endParaRPr>
            </a:p>
          </p:txBody>
        </p:sp>
      </p:grpSp>
      <p:grpSp>
        <p:nvGrpSpPr>
          <p:cNvPr id="23575" name="Group 23574">
            <a:extLst>
              <a:ext uri="{FF2B5EF4-FFF2-40B4-BE49-F238E27FC236}">
                <a16:creationId xmlns:a16="http://schemas.microsoft.com/office/drawing/2014/main" id="{44CBFA43-61B5-2D0F-A918-C8CF1A0FD18A}"/>
              </a:ext>
            </a:extLst>
          </p:cNvPr>
          <p:cNvGrpSpPr/>
          <p:nvPr/>
        </p:nvGrpSpPr>
        <p:grpSpPr>
          <a:xfrm>
            <a:off x="7462455" y="1471582"/>
            <a:ext cx="4792638" cy="463238"/>
            <a:chOff x="7462455" y="1471582"/>
            <a:chExt cx="4792638" cy="463238"/>
          </a:xfrm>
        </p:grpSpPr>
        <p:sp>
          <p:nvSpPr>
            <p:cNvPr id="41" name="Label: studio">
              <a:extLst>
                <a:ext uri="{FF2B5EF4-FFF2-40B4-BE49-F238E27FC236}">
                  <a16:creationId xmlns:a16="http://schemas.microsoft.com/office/drawing/2014/main" id="{C6C16B36-2BBC-257E-7F45-3407542899D1}"/>
                </a:ext>
              </a:extLst>
            </p:cNvPr>
            <p:cNvSpPr txBox="1"/>
            <p:nvPr/>
          </p:nvSpPr>
          <p:spPr>
            <a:xfrm>
              <a:off x="7470204" y="1471582"/>
              <a:ext cx="1648864" cy="232785"/>
            </a:xfrm>
            <a:prstGeom prst="rect">
              <a:avLst/>
            </a:prstGeom>
            <a:noFill/>
            <a:ln>
              <a:noFill/>
            </a:ln>
          </p:spPr>
          <p:txBody>
            <a:bodyPr wrap="none" lIns="0" tIns="0" rIns="0" bIns="0" anchor="t">
              <a:noAutofit/>
            </a:bodyPr>
            <a:lstStyle/>
            <a:p>
              <a:pPr algn="l"/>
              <a:r>
                <a:rPr lang="en-US" sz="1800" b="1" i="0" spc="250" dirty="0">
                  <a:solidFill>
                    <a:srgbClr val="FFFFFF"/>
                  </a:solidFill>
                  <a:latin typeface="Helvetica" pitchFamily="2" charset="0"/>
                  <a:cs typeface="Arial"/>
                </a:rPr>
                <a:t>STUDIO</a:t>
              </a:r>
            </a:p>
          </p:txBody>
        </p:sp>
        <p:sp>
          <p:nvSpPr>
            <p:cNvPr id="42" name="Sub: studio">
              <a:extLst>
                <a:ext uri="{FF2B5EF4-FFF2-40B4-BE49-F238E27FC236}">
                  <a16:creationId xmlns:a16="http://schemas.microsoft.com/office/drawing/2014/main" id="{2D533E3C-BAFD-906D-9516-83D26371D14B}"/>
                </a:ext>
              </a:extLst>
            </p:cNvPr>
            <p:cNvSpPr txBox="1"/>
            <p:nvPr/>
          </p:nvSpPr>
          <p:spPr>
            <a:xfrm>
              <a:off x="7462455" y="1729421"/>
              <a:ext cx="4792638" cy="205399"/>
            </a:xfrm>
            <a:prstGeom prst="rect">
              <a:avLst/>
            </a:prstGeom>
            <a:noFill/>
            <a:ln>
              <a:noFill/>
            </a:ln>
          </p:spPr>
          <p:txBody>
            <a:bodyPr wrap="none" lIns="0" tIns="0" rIns="0" bIns="0" anchor="t">
              <a:noAutofit/>
            </a:bodyPr>
            <a:lstStyle/>
            <a:p>
              <a:pPr algn="l"/>
              <a:r>
                <a:rPr lang="en-US" sz="1600" b="0" i="0" spc="0" dirty="0">
                  <a:solidFill>
                    <a:srgbClr val="B8B8B8"/>
                  </a:solidFill>
                  <a:latin typeface="Helvetica" pitchFamily="2" charset="0"/>
                  <a:cs typeface="Arial"/>
                </a:rPr>
                <a:t>learn by making, showing, &amp; critiquing, </a:t>
              </a:r>
              <a:r>
                <a:rPr lang="en-US" sz="1600" b="0" i="1" spc="0" dirty="0">
                  <a:solidFill>
                    <a:srgbClr val="B8B8B8"/>
                  </a:solidFill>
                  <a:latin typeface="Helvetica" pitchFamily="2" charset="0"/>
                  <a:cs typeface="Arial"/>
                </a:rPr>
                <a:t>together</a:t>
              </a:r>
            </a:p>
          </p:txBody>
        </p:sp>
      </p:grpSp>
      <p:sp>
        <p:nvSpPr>
          <p:cNvPr id="43" name="Studio ring">
            <a:extLst>
              <a:ext uri="{FF2B5EF4-FFF2-40B4-BE49-F238E27FC236}">
                <a16:creationId xmlns:a16="http://schemas.microsoft.com/office/drawing/2014/main" id="{26B6346E-118E-51F6-83E4-5EC99BA706DE}"/>
              </a:ext>
            </a:extLst>
          </p:cNvPr>
          <p:cNvSpPr/>
          <p:nvPr/>
        </p:nvSpPr>
        <p:spPr>
          <a:xfrm>
            <a:off x="4904362" y="1482069"/>
            <a:ext cx="1574724" cy="1574724"/>
          </a:xfrm>
          <a:prstGeom prst="ellipse">
            <a:avLst/>
          </a:prstGeom>
          <a:noFill/>
          <a:ln w="19050" cap="rnd">
            <a:solidFill>
              <a:srgbClr val="333333"/>
            </a:solidFill>
            <a:round/>
          </a:ln>
        </p:spPr>
        <p:txBody>
          <a:bodyPr/>
          <a:lstStyle/>
          <a:p>
            <a:endParaRPr lang="en-US">
              <a:latin typeface="Helvetica" pitchFamily="2" charset="0"/>
            </a:endParaRPr>
          </a:p>
        </p:txBody>
      </p:sp>
      <p:grpSp>
        <p:nvGrpSpPr>
          <p:cNvPr id="23599" name="Group 23598">
            <a:extLst>
              <a:ext uri="{FF2B5EF4-FFF2-40B4-BE49-F238E27FC236}">
                <a16:creationId xmlns:a16="http://schemas.microsoft.com/office/drawing/2014/main" id="{0F616E88-F87E-BF02-5A53-30F9D86BBE8B}"/>
              </a:ext>
            </a:extLst>
          </p:cNvPr>
          <p:cNvGrpSpPr/>
          <p:nvPr/>
        </p:nvGrpSpPr>
        <p:grpSpPr>
          <a:xfrm>
            <a:off x="3124240" y="1358830"/>
            <a:ext cx="4345964" cy="3450700"/>
            <a:chOff x="3124240" y="1351983"/>
            <a:chExt cx="4345964" cy="3450700"/>
          </a:xfrm>
        </p:grpSpPr>
        <p:sp>
          <p:nvSpPr>
            <p:cNvPr id="48" name="Critique feeds judgment">
              <a:extLst>
                <a:ext uri="{FF2B5EF4-FFF2-40B4-BE49-F238E27FC236}">
                  <a16:creationId xmlns:a16="http://schemas.microsoft.com/office/drawing/2014/main" id="{EF0091A2-2E7B-754F-66DB-3EB92384C208}"/>
                </a:ext>
              </a:extLst>
            </p:cNvPr>
            <p:cNvSpPr/>
            <p:nvPr/>
          </p:nvSpPr>
          <p:spPr>
            <a:xfrm>
              <a:off x="3124240" y="3193726"/>
              <a:ext cx="2362086" cy="1403558"/>
            </a:xfrm>
            <a:custGeom>
              <a:avLst/>
              <a:gdLst/>
              <a:ahLst/>
              <a:cxnLst/>
              <a:rect l="0" t="0" r="r" b="b"/>
              <a:pathLst>
                <a:path w="2628900" h="1562100" fill="none">
                  <a:moveTo>
                    <a:pt x="2628900" y="0"/>
                  </a:moveTo>
                  <a:cubicBezTo>
                    <a:pt x="1943100" y="533400"/>
                    <a:pt x="571500" y="914400"/>
                    <a:pt x="0" y="1562100"/>
                  </a:cubicBezTo>
                </a:path>
              </a:pathLst>
            </a:custGeom>
            <a:noFill/>
            <a:ln w="22225" cap="rnd">
              <a:solidFill>
                <a:srgbClr val="5CC4B6"/>
              </a:solidFill>
              <a:prstDash val="sysDot"/>
              <a:round/>
            </a:ln>
          </p:spPr>
          <p:txBody>
            <a:bodyPr/>
            <a:lstStyle/>
            <a:p>
              <a:endParaRPr lang="en-US">
                <a:latin typeface="Helvetica" pitchFamily="2" charset="0"/>
              </a:endParaRPr>
            </a:p>
          </p:txBody>
        </p:sp>
        <p:sp>
          <p:nvSpPr>
            <p:cNvPr id="49" name="Critique feeds judgment">
              <a:extLst>
                <a:ext uri="{FF2B5EF4-FFF2-40B4-BE49-F238E27FC236}">
                  <a16:creationId xmlns:a16="http://schemas.microsoft.com/office/drawing/2014/main" id="{7E9BC988-D1DF-DB5D-FCB4-743BBEBE789F}"/>
                </a:ext>
              </a:extLst>
            </p:cNvPr>
            <p:cNvSpPr/>
            <p:nvPr/>
          </p:nvSpPr>
          <p:spPr>
            <a:xfrm>
              <a:off x="5089221" y="3193726"/>
              <a:ext cx="602503" cy="1608957"/>
            </a:xfrm>
            <a:custGeom>
              <a:avLst/>
              <a:gdLst/>
              <a:ahLst/>
              <a:cxnLst/>
              <a:rect l="0" t="0" r="r" b="b"/>
              <a:pathLst>
                <a:path w="670560" h="1790700" fill="none">
                  <a:moveTo>
                    <a:pt x="670560" y="0"/>
                  </a:moveTo>
                  <a:cubicBezTo>
                    <a:pt x="594360" y="609600"/>
                    <a:pt x="213360" y="1219200"/>
                    <a:pt x="0" y="1790700"/>
                  </a:cubicBezTo>
                </a:path>
              </a:pathLst>
            </a:custGeom>
            <a:noFill/>
            <a:ln w="22225" cap="rnd">
              <a:solidFill>
                <a:srgbClr val="5CC4B6"/>
              </a:solidFill>
              <a:prstDash val="sysDot"/>
              <a:round/>
            </a:ln>
          </p:spPr>
          <p:txBody>
            <a:bodyPr/>
            <a:lstStyle/>
            <a:p>
              <a:endParaRPr lang="en-US">
                <a:latin typeface="Helvetica" pitchFamily="2" charset="0"/>
              </a:endParaRPr>
            </a:p>
          </p:txBody>
        </p:sp>
        <p:sp>
          <p:nvSpPr>
            <p:cNvPr id="50" name="Critique feeds judgment">
              <a:extLst>
                <a:ext uri="{FF2B5EF4-FFF2-40B4-BE49-F238E27FC236}">
                  <a16:creationId xmlns:a16="http://schemas.microsoft.com/office/drawing/2014/main" id="{A4647467-E0EC-E037-5D59-5D6A2A07E9FB}"/>
                </a:ext>
              </a:extLst>
            </p:cNvPr>
            <p:cNvSpPr/>
            <p:nvPr/>
          </p:nvSpPr>
          <p:spPr>
            <a:xfrm>
              <a:off x="5897123" y="3193726"/>
              <a:ext cx="1081767" cy="1506258"/>
            </a:xfrm>
            <a:custGeom>
              <a:avLst/>
              <a:gdLst/>
              <a:ahLst/>
              <a:cxnLst/>
              <a:rect l="0" t="0" r="r" b="b"/>
              <a:pathLst>
                <a:path w="1203960" h="1676400" fill="none">
                  <a:moveTo>
                    <a:pt x="0" y="0"/>
                  </a:moveTo>
                  <a:cubicBezTo>
                    <a:pt x="533400" y="609600"/>
                    <a:pt x="1066800" y="1066800"/>
                    <a:pt x="1203960" y="1676400"/>
                  </a:cubicBezTo>
                </a:path>
              </a:pathLst>
            </a:custGeom>
            <a:noFill/>
            <a:ln w="22225" cap="rnd">
              <a:solidFill>
                <a:srgbClr val="5CC4B6"/>
              </a:solidFill>
              <a:prstDash val="sysDot"/>
              <a:round/>
            </a:ln>
          </p:spPr>
          <p:txBody>
            <a:bodyPr/>
            <a:lstStyle/>
            <a:p>
              <a:endParaRPr lang="en-US">
                <a:latin typeface="Helvetica" pitchFamily="2" charset="0"/>
              </a:endParaRPr>
            </a:p>
          </p:txBody>
        </p:sp>
        <p:grpSp>
          <p:nvGrpSpPr>
            <p:cNvPr id="23598" name="Group 23597">
              <a:extLst>
                <a:ext uri="{FF2B5EF4-FFF2-40B4-BE49-F238E27FC236}">
                  <a16:creationId xmlns:a16="http://schemas.microsoft.com/office/drawing/2014/main" id="{4198845E-7E6D-6D08-6CEB-A68555FC26A5}"/>
                </a:ext>
              </a:extLst>
            </p:cNvPr>
            <p:cNvGrpSpPr/>
            <p:nvPr/>
          </p:nvGrpSpPr>
          <p:grpSpPr>
            <a:xfrm>
              <a:off x="3913245" y="1351983"/>
              <a:ext cx="3556959" cy="1834896"/>
              <a:chOff x="3913245" y="1351983"/>
              <a:chExt cx="3556959" cy="1834896"/>
            </a:xfrm>
          </p:grpSpPr>
          <p:grpSp>
            <p:nvGrpSpPr>
              <p:cNvPr id="23576" name="Group 23575">
                <a:extLst>
                  <a:ext uri="{FF2B5EF4-FFF2-40B4-BE49-F238E27FC236}">
                    <a16:creationId xmlns:a16="http://schemas.microsoft.com/office/drawing/2014/main" id="{5DE5AB6D-4814-071F-5D6D-14CBC9DCAECD}"/>
                  </a:ext>
                </a:extLst>
              </p:cNvPr>
              <p:cNvGrpSpPr/>
              <p:nvPr/>
            </p:nvGrpSpPr>
            <p:grpSpPr>
              <a:xfrm>
                <a:off x="4548338" y="1351983"/>
                <a:ext cx="2286773" cy="1834896"/>
                <a:chOff x="4548338" y="1351983"/>
                <a:chExt cx="2286773" cy="1834896"/>
              </a:xfrm>
            </p:grpSpPr>
            <p:sp>
              <p:nvSpPr>
                <p:cNvPr id="44" name="Studio arrow">
                  <a:extLst>
                    <a:ext uri="{FF2B5EF4-FFF2-40B4-BE49-F238E27FC236}">
                      <a16:creationId xmlns:a16="http://schemas.microsoft.com/office/drawing/2014/main" id="{64505C81-92EE-0BB1-598A-7EC1B381D990}"/>
                    </a:ext>
                  </a:extLst>
                </p:cNvPr>
                <p:cNvSpPr/>
                <p:nvPr/>
              </p:nvSpPr>
              <p:spPr>
                <a:xfrm>
                  <a:off x="6061368" y="1574231"/>
                  <a:ext cx="417718" cy="524107"/>
                </a:xfrm>
                <a:custGeom>
                  <a:avLst/>
                  <a:gdLst/>
                  <a:ahLst/>
                  <a:cxnLst/>
                  <a:rect l="0" t="0" r="r" b="b"/>
                  <a:pathLst>
                    <a:path w="362329" h="362329" fill="none">
                      <a:moveTo>
                        <a:pt x="0" y="0"/>
                      </a:moveTo>
                      <a:cubicBezTo>
                        <a:pt x="154179" y="81978"/>
                        <a:pt x="280351" y="208150"/>
                        <a:pt x="362329" y="362329"/>
                      </a:cubicBezTo>
                    </a:path>
                  </a:pathLst>
                </a:custGeom>
                <a:noFill/>
                <a:ln w="38100" cap="rnd">
                  <a:solidFill>
                    <a:srgbClr val="3FA89B"/>
                  </a:solidFill>
                  <a:round/>
                  <a:tailEnd type="triangle" w="lg" len="lg"/>
                </a:ln>
              </p:spPr>
              <p:txBody>
                <a:bodyPr/>
                <a:lstStyle/>
                <a:p>
                  <a:endParaRPr lang="en-US">
                    <a:latin typeface="Helvetica" pitchFamily="2" charset="0"/>
                  </a:endParaRPr>
                </a:p>
              </p:txBody>
            </p:sp>
            <p:sp>
              <p:nvSpPr>
                <p:cNvPr id="45" name="Studio arrow">
                  <a:extLst>
                    <a:ext uri="{FF2B5EF4-FFF2-40B4-BE49-F238E27FC236}">
                      <a16:creationId xmlns:a16="http://schemas.microsoft.com/office/drawing/2014/main" id="{0B69E1B6-8B93-D2C2-4E2F-CCF11B3ED2C6}"/>
                    </a:ext>
                  </a:extLst>
                </p:cNvPr>
                <p:cNvSpPr/>
                <p:nvPr/>
              </p:nvSpPr>
              <p:spPr>
                <a:xfrm>
                  <a:off x="6123063" y="2515984"/>
                  <a:ext cx="356024" cy="446492"/>
                </a:xfrm>
                <a:custGeom>
                  <a:avLst/>
                  <a:gdLst/>
                  <a:ahLst/>
                  <a:cxnLst/>
                  <a:rect l="0" t="0" r="r" b="b"/>
                  <a:pathLst>
                    <a:path w="234223" h="279136" fill="none">
                      <a:moveTo>
                        <a:pt x="234223" y="0"/>
                      </a:moveTo>
                      <a:cubicBezTo>
                        <a:pt x="176570" y="108429"/>
                        <a:pt x="96771" y="203530"/>
                        <a:pt x="0" y="279136"/>
                      </a:cubicBezTo>
                    </a:path>
                  </a:pathLst>
                </a:custGeom>
                <a:noFill/>
                <a:ln w="38100" cap="rnd">
                  <a:solidFill>
                    <a:srgbClr val="3FA89B"/>
                  </a:solidFill>
                  <a:round/>
                  <a:tailEnd type="triangle" w="lg" len="lg"/>
                </a:ln>
              </p:spPr>
              <p:txBody>
                <a:bodyPr/>
                <a:lstStyle/>
                <a:p>
                  <a:endParaRPr lang="en-US">
                    <a:latin typeface="Helvetica" pitchFamily="2" charset="0"/>
                  </a:endParaRPr>
                </a:p>
              </p:txBody>
            </p:sp>
            <p:sp>
              <p:nvSpPr>
                <p:cNvPr id="46" name="Studio arrow">
                  <a:extLst>
                    <a:ext uri="{FF2B5EF4-FFF2-40B4-BE49-F238E27FC236}">
                      <a16:creationId xmlns:a16="http://schemas.microsoft.com/office/drawing/2014/main" id="{CCDD0BC8-2761-2D5C-9461-2D6E52982B53}"/>
                    </a:ext>
                  </a:extLst>
                </p:cNvPr>
                <p:cNvSpPr/>
                <p:nvPr/>
              </p:nvSpPr>
              <p:spPr>
                <a:xfrm>
                  <a:off x="4924903" y="2535509"/>
                  <a:ext cx="397178" cy="429121"/>
                </a:xfrm>
                <a:custGeom>
                  <a:avLst/>
                  <a:gdLst/>
                  <a:ahLst/>
                  <a:cxnLst/>
                  <a:rect l="0" t="0" r="r" b="b"/>
                  <a:pathLst>
                    <a:path w="362329" h="362329" fill="none">
                      <a:moveTo>
                        <a:pt x="362329" y="362329"/>
                      </a:moveTo>
                      <a:cubicBezTo>
                        <a:pt x="208150" y="280351"/>
                        <a:pt x="81978" y="154179"/>
                        <a:pt x="0" y="0"/>
                      </a:cubicBezTo>
                    </a:path>
                  </a:pathLst>
                </a:custGeom>
                <a:noFill/>
                <a:ln w="38100" cap="rnd">
                  <a:solidFill>
                    <a:srgbClr val="3FA89B"/>
                  </a:solidFill>
                  <a:round/>
                  <a:tailEnd type="triangle" w="lg" len="lg"/>
                </a:ln>
              </p:spPr>
              <p:txBody>
                <a:bodyPr/>
                <a:lstStyle/>
                <a:p>
                  <a:endParaRPr lang="en-US">
                    <a:latin typeface="Helvetica" pitchFamily="2" charset="0"/>
                  </a:endParaRPr>
                </a:p>
              </p:txBody>
            </p:sp>
            <p:sp>
              <p:nvSpPr>
                <p:cNvPr id="47" name="Studio arrow">
                  <a:extLst>
                    <a:ext uri="{FF2B5EF4-FFF2-40B4-BE49-F238E27FC236}">
                      <a16:creationId xmlns:a16="http://schemas.microsoft.com/office/drawing/2014/main" id="{25263D71-C629-4C4F-B137-34AE58523D79}"/>
                    </a:ext>
                  </a:extLst>
                </p:cNvPr>
                <p:cNvSpPr/>
                <p:nvPr/>
              </p:nvSpPr>
              <p:spPr>
                <a:xfrm>
                  <a:off x="4945443" y="1574232"/>
                  <a:ext cx="335484" cy="482879"/>
                </a:xfrm>
                <a:custGeom>
                  <a:avLst/>
                  <a:gdLst/>
                  <a:ahLst/>
                  <a:cxnLst/>
                  <a:rect l="0" t="0" r="r" b="b"/>
                  <a:pathLst>
                    <a:path w="234223" h="279136" fill="none">
                      <a:moveTo>
                        <a:pt x="0" y="279136"/>
                      </a:moveTo>
                      <a:cubicBezTo>
                        <a:pt x="57653" y="170707"/>
                        <a:pt x="137452" y="75606"/>
                        <a:pt x="234223" y="0"/>
                      </a:cubicBezTo>
                    </a:path>
                  </a:pathLst>
                </a:custGeom>
                <a:noFill/>
                <a:ln w="38100" cap="rnd">
                  <a:solidFill>
                    <a:srgbClr val="3FA89B"/>
                  </a:solidFill>
                  <a:round/>
                  <a:tailEnd type="triangle" w="lg" len="lg"/>
                </a:ln>
              </p:spPr>
              <p:txBody>
                <a:bodyPr/>
                <a:lstStyle/>
                <a:p>
                  <a:endParaRPr lang="en-US">
                    <a:latin typeface="Helvetica" pitchFamily="2" charset="0"/>
                  </a:endParaRPr>
                </a:p>
              </p:txBody>
            </p:sp>
            <p:sp>
              <p:nvSpPr>
                <p:cNvPr id="51" name="Pill: Make">
                  <a:extLst>
                    <a:ext uri="{FF2B5EF4-FFF2-40B4-BE49-F238E27FC236}">
                      <a16:creationId xmlns:a16="http://schemas.microsoft.com/office/drawing/2014/main" id="{156CE915-3974-3F3C-F3FA-54C1559C154D}"/>
                    </a:ext>
                  </a:extLst>
                </p:cNvPr>
                <p:cNvSpPr/>
                <p:nvPr/>
              </p:nvSpPr>
              <p:spPr>
                <a:xfrm>
                  <a:off x="5335700" y="1351983"/>
                  <a:ext cx="712049" cy="260172"/>
                </a:xfrm>
                <a:prstGeom prst="roundRect">
                  <a:avLst>
                    <a:gd name="adj" fmla="val 50000"/>
                  </a:avLst>
                </a:prstGeom>
                <a:solidFill>
                  <a:srgbClr val="3FA89B"/>
                </a:solidFill>
                <a:ln>
                  <a:noFill/>
                </a:ln>
              </p:spPr>
              <p:txBody>
                <a:bodyPr wrap="none" lIns="0" tIns="0" rIns="0" bIns="0" anchor="ctr">
                  <a:noAutofit/>
                </a:bodyPr>
                <a:lstStyle/>
                <a:p>
                  <a:pPr algn="ctr"/>
                  <a:r>
                    <a:rPr lang="en-US" sz="1300" b="1" i="0" spc="0" dirty="0">
                      <a:solidFill>
                        <a:srgbClr val="FFFFFF"/>
                      </a:solidFill>
                      <a:latin typeface="Helvetica" pitchFamily="2" charset="0"/>
                      <a:cs typeface="Arial"/>
                    </a:rPr>
                    <a:t>Make</a:t>
                  </a:r>
                </a:p>
              </p:txBody>
            </p:sp>
            <p:sp>
              <p:nvSpPr>
                <p:cNvPr id="52" name="Pill: Show">
                  <a:extLst>
                    <a:ext uri="{FF2B5EF4-FFF2-40B4-BE49-F238E27FC236}">
                      <a16:creationId xmlns:a16="http://schemas.microsoft.com/office/drawing/2014/main" id="{FF3B993E-40AD-0A63-58BE-1AA128C5468D}"/>
                    </a:ext>
                  </a:extLst>
                </p:cNvPr>
                <p:cNvSpPr/>
                <p:nvPr/>
              </p:nvSpPr>
              <p:spPr>
                <a:xfrm>
                  <a:off x="6123062" y="2139345"/>
                  <a:ext cx="712049" cy="260172"/>
                </a:xfrm>
                <a:prstGeom prst="roundRect">
                  <a:avLst>
                    <a:gd name="adj" fmla="val 50000"/>
                  </a:avLst>
                </a:prstGeom>
                <a:solidFill>
                  <a:srgbClr val="3FA89B"/>
                </a:solidFill>
                <a:ln>
                  <a:noFill/>
                </a:ln>
              </p:spPr>
              <p:txBody>
                <a:bodyPr wrap="none" lIns="0" tIns="0" rIns="0" bIns="0" anchor="ctr">
                  <a:noAutofit/>
                </a:bodyPr>
                <a:lstStyle/>
                <a:p>
                  <a:pPr algn="ctr"/>
                  <a:r>
                    <a:rPr lang="en-US" sz="1300" b="1" i="0" spc="0" dirty="0">
                      <a:solidFill>
                        <a:srgbClr val="FFFFFF"/>
                      </a:solidFill>
                      <a:latin typeface="Helvetica" pitchFamily="2" charset="0"/>
                      <a:cs typeface="Arial"/>
                    </a:rPr>
                    <a:t>Show</a:t>
                  </a:r>
                </a:p>
              </p:txBody>
            </p:sp>
            <p:sp>
              <p:nvSpPr>
                <p:cNvPr id="53" name="Pill: Critique">
                  <a:extLst>
                    <a:ext uri="{FF2B5EF4-FFF2-40B4-BE49-F238E27FC236}">
                      <a16:creationId xmlns:a16="http://schemas.microsoft.com/office/drawing/2014/main" id="{6C166DC5-9C18-EC8D-AEA3-0DDC1252134C}"/>
                    </a:ext>
                  </a:extLst>
                </p:cNvPr>
                <p:cNvSpPr/>
                <p:nvPr/>
              </p:nvSpPr>
              <p:spPr>
                <a:xfrm>
                  <a:off x="5280927" y="2926707"/>
                  <a:ext cx="821595" cy="260172"/>
                </a:xfrm>
                <a:prstGeom prst="roundRect">
                  <a:avLst>
                    <a:gd name="adj" fmla="val 50000"/>
                  </a:avLst>
                </a:prstGeom>
                <a:solidFill>
                  <a:srgbClr val="3FA89B"/>
                </a:solidFill>
                <a:ln>
                  <a:noFill/>
                </a:ln>
              </p:spPr>
              <p:txBody>
                <a:bodyPr wrap="none" lIns="0" tIns="0" rIns="0" bIns="0" anchor="ctr">
                  <a:noAutofit/>
                </a:bodyPr>
                <a:lstStyle/>
                <a:p>
                  <a:pPr algn="ctr"/>
                  <a:r>
                    <a:rPr lang="en-US" sz="1300" b="1" i="0" spc="0" dirty="0">
                      <a:solidFill>
                        <a:srgbClr val="FFFFFF"/>
                      </a:solidFill>
                      <a:latin typeface="Helvetica" pitchFamily="2" charset="0"/>
                      <a:cs typeface="Arial"/>
                    </a:rPr>
                    <a:t>Critique</a:t>
                  </a:r>
                </a:p>
              </p:txBody>
            </p:sp>
            <p:sp>
              <p:nvSpPr>
                <p:cNvPr id="54" name="Pill: Revise">
                  <a:extLst>
                    <a:ext uri="{FF2B5EF4-FFF2-40B4-BE49-F238E27FC236}">
                      <a16:creationId xmlns:a16="http://schemas.microsoft.com/office/drawing/2014/main" id="{13237F7E-4554-097A-64FF-5F5FC9B9C75B}"/>
                    </a:ext>
                  </a:extLst>
                </p:cNvPr>
                <p:cNvSpPr/>
                <p:nvPr/>
              </p:nvSpPr>
              <p:spPr>
                <a:xfrm>
                  <a:off x="4548338" y="2139345"/>
                  <a:ext cx="712049" cy="260172"/>
                </a:xfrm>
                <a:prstGeom prst="roundRect">
                  <a:avLst>
                    <a:gd name="adj" fmla="val 50000"/>
                  </a:avLst>
                </a:prstGeom>
                <a:solidFill>
                  <a:srgbClr val="3FA89B"/>
                </a:solidFill>
                <a:ln>
                  <a:noFill/>
                </a:ln>
              </p:spPr>
              <p:txBody>
                <a:bodyPr wrap="none" lIns="0" tIns="0" rIns="0" bIns="0" anchor="ctr">
                  <a:noAutofit/>
                </a:bodyPr>
                <a:lstStyle/>
                <a:p>
                  <a:pPr algn="ctr"/>
                  <a:r>
                    <a:rPr lang="en-US" sz="1300" b="1" i="0" spc="0" dirty="0">
                      <a:solidFill>
                        <a:srgbClr val="FFFFFF"/>
                      </a:solidFill>
                      <a:latin typeface="Helvetica" pitchFamily="2" charset="0"/>
                      <a:cs typeface="Arial"/>
                    </a:rPr>
                    <a:t>Revise</a:t>
                  </a:r>
                </a:p>
              </p:txBody>
            </p:sp>
          </p:grpSp>
          <p:grpSp>
            <p:nvGrpSpPr>
              <p:cNvPr id="23597" name="Group 23596">
                <a:extLst>
                  <a:ext uri="{FF2B5EF4-FFF2-40B4-BE49-F238E27FC236}">
                    <a16:creationId xmlns:a16="http://schemas.microsoft.com/office/drawing/2014/main" id="{9E4CB9F0-DC3C-D353-67E7-DACBB36534B5}"/>
                  </a:ext>
                </a:extLst>
              </p:cNvPr>
              <p:cNvGrpSpPr/>
              <p:nvPr/>
            </p:nvGrpSpPr>
            <p:grpSpPr>
              <a:xfrm>
                <a:off x="3913245" y="1406756"/>
                <a:ext cx="3556959" cy="1732197"/>
                <a:chOff x="3913245" y="1406756"/>
                <a:chExt cx="3556959" cy="1732197"/>
              </a:xfrm>
            </p:grpSpPr>
            <p:grpSp>
              <p:nvGrpSpPr>
                <p:cNvPr id="23591" name="Group 23590">
                  <a:extLst>
                    <a:ext uri="{FF2B5EF4-FFF2-40B4-BE49-F238E27FC236}">
                      <a16:creationId xmlns:a16="http://schemas.microsoft.com/office/drawing/2014/main" id="{EAC7323C-8A1E-014A-8836-3092E18191A9}"/>
                    </a:ext>
                  </a:extLst>
                </p:cNvPr>
                <p:cNvGrpSpPr/>
                <p:nvPr/>
              </p:nvGrpSpPr>
              <p:grpSpPr>
                <a:xfrm>
                  <a:off x="4336092" y="1406756"/>
                  <a:ext cx="246479" cy="294405"/>
                  <a:chOff x="4336092" y="1406756"/>
                  <a:chExt cx="246479" cy="294405"/>
                </a:xfrm>
              </p:grpSpPr>
              <p:sp>
                <p:nvSpPr>
                  <p:cNvPr id="55" name="Person head">
                    <a:extLst>
                      <a:ext uri="{FF2B5EF4-FFF2-40B4-BE49-F238E27FC236}">
                        <a16:creationId xmlns:a16="http://schemas.microsoft.com/office/drawing/2014/main" id="{A4F0AA0B-430D-6A27-705E-9761E9B9CCCB}"/>
                      </a:ext>
                    </a:extLst>
                  </p:cNvPr>
                  <p:cNvSpPr/>
                  <p:nvPr/>
                </p:nvSpPr>
                <p:spPr>
                  <a:xfrm>
                    <a:off x="4384019" y="1406756"/>
                    <a:ext cx="150626" cy="150626"/>
                  </a:xfrm>
                  <a:prstGeom prst="ellipse">
                    <a:avLst/>
                  </a:prstGeom>
                  <a:solidFill>
                    <a:srgbClr val="A8A8A8"/>
                  </a:solidFill>
                  <a:ln>
                    <a:noFill/>
                  </a:ln>
                </p:spPr>
                <p:txBody>
                  <a:bodyPr/>
                  <a:lstStyle/>
                  <a:p>
                    <a:endParaRPr lang="en-US">
                      <a:latin typeface="Helvetica" pitchFamily="2" charset="0"/>
                    </a:endParaRPr>
                  </a:p>
                </p:txBody>
              </p:sp>
              <p:sp>
                <p:nvSpPr>
                  <p:cNvPr id="56" name="Person body">
                    <a:extLst>
                      <a:ext uri="{FF2B5EF4-FFF2-40B4-BE49-F238E27FC236}">
                        <a16:creationId xmlns:a16="http://schemas.microsoft.com/office/drawing/2014/main" id="{94EB7E86-D741-B637-3E69-E288F61232D0}"/>
                      </a:ext>
                    </a:extLst>
                  </p:cNvPr>
                  <p:cNvSpPr/>
                  <p:nvPr/>
                </p:nvSpPr>
                <p:spPr>
                  <a:xfrm>
                    <a:off x="4336092" y="1536842"/>
                    <a:ext cx="246479" cy="164319"/>
                  </a:xfrm>
                  <a:custGeom>
                    <a:avLst/>
                    <a:gdLst/>
                    <a:ahLst/>
                    <a:cxnLst/>
                    <a:rect l="0" t="0" r="r" b="b"/>
                    <a:pathLst>
                      <a:path w="274320" h="182880">
                        <a:moveTo>
                          <a:pt x="0" y="182880"/>
                        </a:moveTo>
                        <a:cubicBezTo>
                          <a:pt x="0" y="0"/>
                          <a:pt x="274320" y="0"/>
                          <a:pt x="274320" y="182880"/>
                        </a:cubicBezTo>
                        <a:lnTo>
                          <a:pt x="0" y="182880"/>
                        </a:lnTo>
                        <a:close/>
                      </a:path>
                    </a:pathLst>
                  </a:custGeom>
                  <a:solidFill>
                    <a:srgbClr val="A8A8A8"/>
                  </a:solidFill>
                  <a:ln>
                    <a:noFill/>
                  </a:ln>
                </p:spPr>
                <p:txBody>
                  <a:bodyPr/>
                  <a:lstStyle/>
                  <a:p>
                    <a:endParaRPr lang="en-US">
                      <a:latin typeface="Helvetica" pitchFamily="2" charset="0"/>
                    </a:endParaRPr>
                  </a:p>
                </p:txBody>
              </p:sp>
            </p:grpSp>
            <p:grpSp>
              <p:nvGrpSpPr>
                <p:cNvPr id="23593" name="Group 23592">
                  <a:extLst>
                    <a:ext uri="{FF2B5EF4-FFF2-40B4-BE49-F238E27FC236}">
                      <a16:creationId xmlns:a16="http://schemas.microsoft.com/office/drawing/2014/main" id="{BA20F8F1-A94B-9555-0FFA-3B5990DB650B}"/>
                    </a:ext>
                  </a:extLst>
                </p:cNvPr>
                <p:cNvGrpSpPr/>
                <p:nvPr/>
              </p:nvGrpSpPr>
              <p:grpSpPr>
                <a:xfrm>
                  <a:off x="6800878" y="1406756"/>
                  <a:ext cx="246479" cy="294405"/>
                  <a:chOff x="6800878" y="1406756"/>
                  <a:chExt cx="246479" cy="294405"/>
                </a:xfrm>
              </p:grpSpPr>
              <p:sp>
                <p:nvSpPr>
                  <p:cNvPr id="58" name="Person body">
                    <a:extLst>
                      <a:ext uri="{FF2B5EF4-FFF2-40B4-BE49-F238E27FC236}">
                        <a16:creationId xmlns:a16="http://schemas.microsoft.com/office/drawing/2014/main" id="{83AA287B-6AD9-7247-7EB3-218295F75885}"/>
                      </a:ext>
                    </a:extLst>
                  </p:cNvPr>
                  <p:cNvSpPr/>
                  <p:nvPr/>
                </p:nvSpPr>
                <p:spPr>
                  <a:xfrm>
                    <a:off x="6800878" y="1536842"/>
                    <a:ext cx="246479" cy="164319"/>
                  </a:xfrm>
                  <a:custGeom>
                    <a:avLst/>
                    <a:gdLst/>
                    <a:ahLst/>
                    <a:cxnLst/>
                    <a:rect l="0" t="0" r="r" b="b"/>
                    <a:pathLst>
                      <a:path w="274320" h="182880">
                        <a:moveTo>
                          <a:pt x="0" y="182880"/>
                        </a:moveTo>
                        <a:cubicBezTo>
                          <a:pt x="0" y="0"/>
                          <a:pt x="274320" y="0"/>
                          <a:pt x="274320" y="182880"/>
                        </a:cubicBezTo>
                        <a:lnTo>
                          <a:pt x="0" y="182880"/>
                        </a:lnTo>
                        <a:close/>
                      </a:path>
                    </a:pathLst>
                  </a:custGeom>
                  <a:solidFill>
                    <a:srgbClr val="A8A8A8"/>
                  </a:solidFill>
                  <a:ln>
                    <a:noFill/>
                  </a:ln>
                </p:spPr>
                <p:txBody>
                  <a:bodyPr/>
                  <a:lstStyle/>
                  <a:p>
                    <a:endParaRPr lang="en-US">
                      <a:latin typeface="Helvetica" pitchFamily="2" charset="0"/>
                    </a:endParaRPr>
                  </a:p>
                </p:txBody>
              </p:sp>
              <p:sp>
                <p:nvSpPr>
                  <p:cNvPr id="57" name="Person head">
                    <a:extLst>
                      <a:ext uri="{FF2B5EF4-FFF2-40B4-BE49-F238E27FC236}">
                        <a16:creationId xmlns:a16="http://schemas.microsoft.com/office/drawing/2014/main" id="{48B780A7-921A-4A36-073C-1BF27EA69EA1}"/>
                      </a:ext>
                    </a:extLst>
                  </p:cNvPr>
                  <p:cNvSpPr/>
                  <p:nvPr/>
                </p:nvSpPr>
                <p:spPr>
                  <a:xfrm>
                    <a:off x="6848804" y="1406756"/>
                    <a:ext cx="150626" cy="150626"/>
                  </a:xfrm>
                  <a:prstGeom prst="ellipse">
                    <a:avLst/>
                  </a:prstGeom>
                  <a:solidFill>
                    <a:srgbClr val="A8A8A8"/>
                  </a:solidFill>
                  <a:ln>
                    <a:noFill/>
                  </a:ln>
                </p:spPr>
                <p:txBody>
                  <a:bodyPr/>
                  <a:lstStyle/>
                  <a:p>
                    <a:endParaRPr lang="en-US">
                      <a:latin typeface="Helvetica" pitchFamily="2" charset="0"/>
                    </a:endParaRPr>
                  </a:p>
                </p:txBody>
              </p:sp>
            </p:grpSp>
            <p:grpSp>
              <p:nvGrpSpPr>
                <p:cNvPr id="23595" name="Group 23594">
                  <a:extLst>
                    <a:ext uri="{FF2B5EF4-FFF2-40B4-BE49-F238E27FC236}">
                      <a16:creationId xmlns:a16="http://schemas.microsoft.com/office/drawing/2014/main" id="{DD929730-C808-7205-60AD-04A4D75A0979}"/>
                    </a:ext>
                  </a:extLst>
                </p:cNvPr>
                <p:cNvGrpSpPr/>
                <p:nvPr/>
              </p:nvGrpSpPr>
              <p:grpSpPr>
                <a:xfrm>
                  <a:off x="7006276" y="2844548"/>
                  <a:ext cx="246479" cy="294405"/>
                  <a:chOff x="7006276" y="2844548"/>
                  <a:chExt cx="246479" cy="294405"/>
                </a:xfrm>
              </p:grpSpPr>
              <p:sp>
                <p:nvSpPr>
                  <p:cNvPr id="60" name="Person body">
                    <a:extLst>
                      <a:ext uri="{FF2B5EF4-FFF2-40B4-BE49-F238E27FC236}">
                        <a16:creationId xmlns:a16="http://schemas.microsoft.com/office/drawing/2014/main" id="{E61BA02C-50D3-1D4E-99BD-AD7F71A78EA7}"/>
                      </a:ext>
                    </a:extLst>
                  </p:cNvPr>
                  <p:cNvSpPr/>
                  <p:nvPr/>
                </p:nvSpPr>
                <p:spPr>
                  <a:xfrm>
                    <a:off x="7006276" y="2974634"/>
                    <a:ext cx="246479" cy="164319"/>
                  </a:xfrm>
                  <a:custGeom>
                    <a:avLst/>
                    <a:gdLst/>
                    <a:ahLst/>
                    <a:cxnLst/>
                    <a:rect l="0" t="0" r="r" b="b"/>
                    <a:pathLst>
                      <a:path w="274320" h="182880">
                        <a:moveTo>
                          <a:pt x="0" y="182880"/>
                        </a:moveTo>
                        <a:cubicBezTo>
                          <a:pt x="0" y="0"/>
                          <a:pt x="274320" y="0"/>
                          <a:pt x="274320" y="182880"/>
                        </a:cubicBezTo>
                        <a:lnTo>
                          <a:pt x="0" y="182880"/>
                        </a:lnTo>
                        <a:close/>
                      </a:path>
                    </a:pathLst>
                  </a:custGeom>
                  <a:solidFill>
                    <a:srgbClr val="A8A8A8"/>
                  </a:solidFill>
                  <a:ln>
                    <a:noFill/>
                  </a:ln>
                </p:spPr>
                <p:txBody>
                  <a:bodyPr/>
                  <a:lstStyle/>
                  <a:p>
                    <a:endParaRPr lang="en-US">
                      <a:latin typeface="Helvetica" pitchFamily="2" charset="0"/>
                    </a:endParaRPr>
                  </a:p>
                </p:txBody>
              </p:sp>
              <p:sp>
                <p:nvSpPr>
                  <p:cNvPr id="59" name="Person head">
                    <a:extLst>
                      <a:ext uri="{FF2B5EF4-FFF2-40B4-BE49-F238E27FC236}">
                        <a16:creationId xmlns:a16="http://schemas.microsoft.com/office/drawing/2014/main" id="{A3504AEC-FE78-A408-DC6D-0C0AF51593D0}"/>
                      </a:ext>
                    </a:extLst>
                  </p:cNvPr>
                  <p:cNvSpPr/>
                  <p:nvPr/>
                </p:nvSpPr>
                <p:spPr>
                  <a:xfrm>
                    <a:off x="7054203" y="2844548"/>
                    <a:ext cx="150626" cy="150626"/>
                  </a:xfrm>
                  <a:prstGeom prst="ellipse">
                    <a:avLst/>
                  </a:prstGeom>
                  <a:solidFill>
                    <a:srgbClr val="A8A8A8"/>
                  </a:solidFill>
                  <a:ln>
                    <a:noFill/>
                  </a:ln>
                </p:spPr>
                <p:txBody>
                  <a:bodyPr/>
                  <a:lstStyle/>
                  <a:p>
                    <a:endParaRPr lang="en-US">
                      <a:latin typeface="Helvetica" pitchFamily="2" charset="0"/>
                    </a:endParaRPr>
                  </a:p>
                </p:txBody>
              </p:sp>
            </p:grpSp>
            <p:grpSp>
              <p:nvGrpSpPr>
                <p:cNvPr id="23596" name="Group 23595">
                  <a:extLst>
                    <a:ext uri="{FF2B5EF4-FFF2-40B4-BE49-F238E27FC236}">
                      <a16:creationId xmlns:a16="http://schemas.microsoft.com/office/drawing/2014/main" id="{E79CB928-DC5B-1136-0521-3108A6149830}"/>
                    </a:ext>
                  </a:extLst>
                </p:cNvPr>
                <p:cNvGrpSpPr/>
                <p:nvPr/>
              </p:nvGrpSpPr>
              <p:grpSpPr>
                <a:xfrm>
                  <a:off x="4130694" y="2844548"/>
                  <a:ext cx="246479" cy="294405"/>
                  <a:chOff x="4130694" y="2844548"/>
                  <a:chExt cx="246479" cy="294405"/>
                </a:xfrm>
              </p:grpSpPr>
              <p:sp>
                <p:nvSpPr>
                  <p:cNvPr id="62" name="Person body">
                    <a:extLst>
                      <a:ext uri="{FF2B5EF4-FFF2-40B4-BE49-F238E27FC236}">
                        <a16:creationId xmlns:a16="http://schemas.microsoft.com/office/drawing/2014/main" id="{9F72DEAF-F506-D2FA-B33C-47666B1A98D0}"/>
                      </a:ext>
                    </a:extLst>
                  </p:cNvPr>
                  <p:cNvSpPr/>
                  <p:nvPr/>
                </p:nvSpPr>
                <p:spPr>
                  <a:xfrm>
                    <a:off x="4130694" y="2974634"/>
                    <a:ext cx="246479" cy="164319"/>
                  </a:xfrm>
                  <a:custGeom>
                    <a:avLst/>
                    <a:gdLst/>
                    <a:ahLst/>
                    <a:cxnLst/>
                    <a:rect l="0" t="0" r="r" b="b"/>
                    <a:pathLst>
                      <a:path w="274320" h="182880">
                        <a:moveTo>
                          <a:pt x="0" y="182880"/>
                        </a:moveTo>
                        <a:cubicBezTo>
                          <a:pt x="0" y="0"/>
                          <a:pt x="274320" y="0"/>
                          <a:pt x="274320" y="182880"/>
                        </a:cubicBezTo>
                        <a:lnTo>
                          <a:pt x="0" y="182880"/>
                        </a:lnTo>
                        <a:close/>
                      </a:path>
                    </a:pathLst>
                  </a:custGeom>
                  <a:solidFill>
                    <a:srgbClr val="A8A8A8"/>
                  </a:solidFill>
                  <a:ln>
                    <a:noFill/>
                  </a:ln>
                </p:spPr>
                <p:txBody>
                  <a:bodyPr/>
                  <a:lstStyle/>
                  <a:p>
                    <a:endParaRPr lang="en-US">
                      <a:latin typeface="Helvetica" pitchFamily="2" charset="0"/>
                    </a:endParaRPr>
                  </a:p>
                </p:txBody>
              </p:sp>
              <p:sp>
                <p:nvSpPr>
                  <p:cNvPr id="61" name="Person head">
                    <a:extLst>
                      <a:ext uri="{FF2B5EF4-FFF2-40B4-BE49-F238E27FC236}">
                        <a16:creationId xmlns:a16="http://schemas.microsoft.com/office/drawing/2014/main" id="{2765C7EB-6630-A366-F786-9A2E0AFC411C}"/>
                      </a:ext>
                    </a:extLst>
                  </p:cNvPr>
                  <p:cNvSpPr/>
                  <p:nvPr/>
                </p:nvSpPr>
                <p:spPr>
                  <a:xfrm>
                    <a:off x="4178620" y="2844548"/>
                    <a:ext cx="150626" cy="150626"/>
                  </a:xfrm>
                  <a:prstGeom prst="ellipse">
                    <a:avLst/>
                  </a:prstGeom>
                  <a:solidFill>
                    <a:srgbClr val="A8A8A8"/>
                  </a:solidFill>
                  <a:ln>
                    <a:noFill/>
                  </a:ln>
                </p:spPr>
                <p:txBody>
                  <a:bodyPr/>
                  <a:lstStyle/>
                  <a:p>
                    <a:endParaRPr lang="en-US">
                      <a:latin typeface="Helvetica" pitchFamily="2" charset="0"/>
                    </a:endParaRPr>
                  </a:p>
                </p:txBody>
              </p:sp>
            </p:grpSp>
            <p:grpSp>
              <p:nvGrpSpPr>
                <p:cNvPr id="23592" name="Group 23591">
                  <a:extLst>
                    <a:ext uri="{FF2B5EF4-FFF2-40B4-BE49-F238E27FC236}">
                      <a16:creationId xmlns:a16="http://schemas.microsoft.com/office/drawing/2014/main" id="{60EE8CC8-45CE-2DB5-41DB-7EB57291FA63}"/>
                    </a:ext>
                  </a:extLst>
                </p:cNvPr>
                <p:cNvGrpSpPr/>
                <p:nvPr/>
              </p:nvGrpSpPr>
              <p:grpSpPr>
                <a:xfrm>
                  <a:off x="3913245" y="2139209"/>
                  <a:ext cx="202112" cy="241411"/>
                  <a:chOff x="3913245" y="2139209"/>
                  <a:chExt cx="202112" cy="241411"/>
                </a:xfrm>
              </p:grpSpPr>
              <p:sp>
                <p:nvSpPr>
                  <p:cNvPr id="63" name="Person head">
                    <a:extLst>
                      <a:ext uri="{FF2B5EF4-FFF2-40B4-BE49-F238E27FC236}">
                        <a16:creationId xmlns:a16="http://schemas.microsoft.com/office/drawing/2014/main" id="{C2091C5F-FC1F-0B43-EFF6-F425B8890223}"/>
                      </a:ext>
                    </a:extLst>
                  </p:cNvPr>
                  <p:cNvSpPr/>
                  <p:nvPr/>
                </p:nvSpPr>
                <p:spPr>
                  <a:xfrm>
                    <a:off x="3952545" y="2139209"/>
                    <a:ext cx="123513" cy="123513"/>
                  </a:xfrm>
                  <a:prstGeom prst="ellipse">
                    <a:avLst/>
                  </a:prstGeom>
                  <a:solidFill>
                    <a:srgbClr val="6A6A6A"/>
                  </a:solidFill>
                  <a:ln>
                    <a:noFill/>
                  </a:ln>
                </p:spPr>
                <p:txBody>
                  <a:bodyPr/>
                  <a:lstStyle/>
                  <a:p>
                    <a:endParaRPr lang="en-US">
                      <a:latin typeface="Helvetica" pitchFamily="2" charset="0"/>
                    </a:endParaRPr>
                  </a:p>
                </p:txBody>
              </p:sp>
              <p:sp>
                <p:nvSpPr>
                  <p:cNvPr id="23552" name="Person body">
                    <a:extLst>
                      <a:ext uri="{FF2B5EF4-FFF2-40B4-BE49-F238E27FC236}">
                        <a16:creationId xmlns:a16="http://schemas.microsoft.com/office/drawing/2014/main" id="{0F4EC609-EC3D-0D44-6463-7C2091043600}"/>
                      </a:ext>
                    </a:extLst>
                  </p:cNvPr>
                  <p:cNvSpPr/>
                  <p:nvPr/>
                </p:nvSpPr>
                <p:spPr>
                  <a:xfrm>
                    <a:off x="3913245" y="2245878"/>
                    <a:ext cx="202112" cy="134742"/>
                  </a:xfrm>
                  <a:custGeom>
                    <a:avLst/>
                    <a:gdLst/>
                    <a:ahLst/>
                    <a:cxnLst/>
                    <a:rect l="0" t="0" r="r" b="b"/>
                    <a:pathLst>
                      <a:path w="224942" h="149962">
                        <a:moveTo>
                          <a:pt x="0" y="149962"/>
                        </a:moveTo>
                        <a:cubicBezTo>
                          <a:pt x="0" y="0"/>
                          <a:pt x="224942" y="0"/>
                          <a:pt x="224942" y="149962"/>
                        </a:cubicBezTo>
                        <a:lnTo>
                          <a:pt x="0" y="149962"/>
                        </a:lnTo>
                        <a:close/>
                      </a:path>
                    </a:pathLst>
                  </a:custGeom>
                  <a:solidFill>
                    <a:srgbClr val="6A6A6A"/>
                  </a:solidFill>
                  <a:ln>
                    <a:noFill/>
                  </a:ln>
                </p:spPr>
                <p:txBody>
                  <a:bodyPr/>
                  <a:lstStyle/>
                  <a:p>
                    <a:endParaRPr lang="en-US">
                      <a:latin typeface="Helvetica" pitchFamily="2" charset="0"/>
                    </a:endParaRPr>
                  </a:p>
                </p:txBody>
              </p:sp>
            </p:grpSp>
            <p:grpSp>
              <p:nvGrpSpPr>
                <p:cNvPr id="23594" name="Group 23593">
                  <a:extLst>
                    <a:ext uri="{FF2B5EF4-FFF2-40B4-BE49-F238E27FC236}">
                      <a16:creationId xmlns:a16="http://schemas.microsoft.com/office/drawing/2014/main" id="{764DDB9E-60BD-B04D-252E-7DFA5A7A9527}"/>
                    </a:ext>
                  </a:extLst>
                </p:cNvPr>
                <p:cNvGrpSpPr/>
                <p:nvPr/>
              </p:nvGrpSpPr>
              <p:grpSpPr>
                <a:xfrm>
                  <a:off x="7268092" y="2139209"/>
                  <a:ext cx="202112" cy="241411"/>
                  <a:chOff x="7268092" y="2139209"/>
                  <a:chExt cx="202112" cy="241411"/>
                </a:xfrm>
              </p:grpSpPr>
              <p:sp>
                <p:nvSpPr>
                  <p:cNvPr id="23553" name="Person head">
                    <a:extLst>
                      <a:ext uri="{FF2B5EF4-FFF2-40B4-BE49-F238E27FC236}">
                        <a16:creationId xmlns:a16="http://schemas.microsoft.com/office/drawing/2014/main" id="{56C26C77-ACDE-67BA-9653-B21B10909B5F}"/>
                      </a:ext>
                    </a:extLst>
                  </p:cNvPr>
                  <p:cNvSpPr/>
                  <p:nvPr/>
                </p:nvSpPr>
                <p:spPr>
                  <a:xfrm>
                    <a:off x="7307391" y="2139209"/>
                    <a:ext cx="123513" cy="123513"/>
                  </a:xfrm>
                  <a:prstGeom prst="ellipse">
                    <a:avLst/>
                  </a:prstGeom>
                  <a:solidFill>
                    <a:srgbClr val="6A6A6A"/>
                  </a:solidFill>
                  <a:ln>
                    <a:noFill/>
                  </a:ln>
                </p:spPr>
                <p:txBody>
                  <a:bodyPr/>
                  <a:lstStyle/>
                  <a:p>
                    <a:endParaRPr lang="en-US">
                      <a:latin typeface="Helvetica" pitchFamily="2" charset="0"/>
                    </a:endParaRPr>
                  </a:p>
                </p:txBody>
              </p:sp>
              <p:sp>
                <p:nvSpPr>
                  <p:cNvPr id="23554" name="Person body">
                    <a:extLst>
                      <a:ext uri="{FF2B5EF4-FFF2-40B4-BE49-F238E27FC236}">
                        <a16:creationId xmlns:a16="http://schemas.microsoft.com/office/drawing/2014/main" id="{6D96DF94-473D-9912-3923-43982D91A420}"/>
                      </a:ext>
                    </a:extLst>
                  </p:cNvPr>
                  <p:cNvSpPr/>
                  <p:nvPr/>
                </p:nvSpPr>
                <p:spPr>
                  <a:xfrm>
                    <a:off x="7268092" y="2245878"/>
                    <a:ext cx="202112" cy="134742"/>
                  </a:xfrm>
                  <a:custGeom>
                    <a:avLst/>
                    <a:gdLst/>
                    <a:ahLst/>
                    <a:cxnLst/>
                    <a:rect l="0" t="0" r="r" b="b"/>
                    <a:pathLst>
                      <a:path w="224942" h="149962">
                        <a:moveTo>
                          <a:pt x="0" y="149962"/>
                        </a:moveTo>
                        <a:cubicBezTo>
                          <a:pt x="0" y="0"/>
                          <a:pt x="224942" y="0"/>
                          <a:pt x="224942" y="149962"/>
                        </a:cubicBezTo>
                        <a:lnTo>
                          <a:pt x="0" y="149962"/>
                        </a:lnTo>
                        <a:close/>
                      </a:path>
                    </a:pathLst>
                  </a:custGeom>
                  <a:solidFill>
                    <a:srgbClr val="6A6A6A"/>
                  </a:solidFill>
                  <a:ln>
                    <a:noFill/>
                  </a:ln>
                </p:spPr>
                <p:txBody>
                  <a:bodyPr/>
                  <a:lstStyle/>
                  <a:p>
                    <a:endParaRPr lang="en-US">
                      <a:latin typeface="Helvetica" pitchFamily="2" charset="0"/>
                    </a:endParaRPr>
                  </a:p>
                </p:txBody>
              </p:sp>
            </p:grpSp>
          </p:grpSp>
        </p:grpSp>
      </p:grpSp>
      <p:sp>
        <p:nvSpPr>
          <p:cNvPr id="23555" name="Judgment call">
            <a:extLst>
              <a:ext uri="{FF2B5EF4-FFF2-40B4-BE49-F238E27FC236}">
                <a16:creationId xmlns:a16="http://schemas.microsoft.com/office/drawing/2014/main" id="{3836527B-4DE5-AC5E-E25A-E90214D031BD}"/>
              </a:ext>
            </a:extLst>
          </p:cNvPr>
          <p:cNvSpPr/>
          <p:nvPr/>
        </p:nvSpPr>
        <p:spPr>
          <a:xfrm>
            <a:off x="2959921" y="4604131"/>
            <a:ext cx="260172" cy="260172"/>
          </a:xfrm>
          <a:prstGeom prst="diamond">
            <a:avLst/>
          </a:prstGeom>
          <a:solidFill>
            <a:srgbClr val="000000"/>
          </a:solidFill>
          <a:ln w="44450" cap="rnd">
            <a:solidFill>
              <a:srgbClr val="E5484D"/>
            </a:solidFill>
            <a:round/>
          </a:ln>
        </p:spPr>
        <p:txBody>
          <a:bodyPr/>
          <a:lstStyle/>
          <a:p>
            <a:endParaRPr lang="en-US">
              <a:latin typeface="Helvetica" pitchFamily="2" charset="0"/>
            </a:endParaRPr>
          </a:p>
        </p:txBody>
      </p:sp>
      <p:sp>
        <p:nvSpPr>
          <p:cNvPr id="23556" name="Judgment call">
            <a:extLst>
              <a:ext uri="{FF2B5EF4-FFF2-40B4-BE49-F238E27FC236}">
                <a16:creationId xmlns:a16="http://schemas.microsoft.com/office/drawing/2014/main" id="{ECDF0BD6-9F51-DE29-43BB-C6114CEDF49D}"/>
              </a:ext>
            </a:extLst>
          </p:cNvPr>
          <p:cNvSpPr/>
          <p:nvPr/>
        </p:nvSpPr>
        <p:spPr>
          <a:xfrm>
            <a:off x="4945442" y="4809530"/>
            <a:ext cx="260172" cy="260172"/>
          </a:xfrm>
          <a:prstGeom prst="diamond">
            <a:avLst/>
          </a:prstGeom>
          <a:solidFill>
            <a:srgbClr val="000000"/>
          </a:solidFill>
          <a:ln w="44450" cap="rnd">
            <a:solidFill>
              <a:srgbClr val="E5484D"/>
            </a:solidFill>
            <a:round/>
          </a:ln>
        </p:spPr>
        <p:txBody>
          <a:bodyPr/>
          <a:lstStyle/>
          <a:p>
            <a:endParaRPr lang="en-US">
              <a:latin typeface="Helvetica" pitchFamily="2" charset="0"/>
            </a:endParaRPr>
          </a:p>
        </p:txBody>
      </p:sp>
      <p:sp>
        <p:nvSpPr>
          <p:cNvPr id="23559" name="Judgment call">
            <a:extLst>
              <a:ext uri="{FF2B5EF4-FFF2-40B4-BE49-F238E27FC236}">
                <a16:creationId xmlns:a16="http://schemas.microsoft.com/office/drawing/2014/main" id="{F0BF4AA6-F612-908E-933B-C4E5980B4FEB}"/>
              </a:ext>
            </a:extLst>
          </p:cNvPr>
          <p:cNvSpPr/>
          <p:nvPr/>
        </p:nvSpPr>
        <p:spPr>
          <a:xfrm>
            <a:off x="6862497" y="4706830"/>
            <a:ext cx="260172" cy="260172"/>
          </a:xfrm>
          <a:prstGeom prst="diamond">
            <a:avLst/>
          </a:prstGeom>
          <a:solidFill>
            <a:srgbClr val="000000"/>
          </a:solidFill>
          <a:ln w="44450" cap="rnd">
            <a:solidFill>
              <a:srgbClr val="E5484D"/>
            </a:solidFill>
            <a:round/>
          </a:ln>
        </p:spPr>
        <p:txBody>
          <a:bodyPr/>
          <a:lstStyle/>
          <a:p>
            <a:endParaRPr lang="en-US">
              <a:latin typeface="Helvetica" pitchFamily="2" charset="0"/>
            </a:endParaRPr>
          </a:p>
        </p:txBody>
      </p:sp>
      <p:grpSp>
        <p:nvGrpSpPr>
          <p:cNvPr id="23580" name="Group 23579">
            <a:extLst>
              <a:ext uri="{FF2B5EF4-FFF2-40B4-BE49-F238E27FC236}">
                <a16:creationId xmlns:a16="http://schemas.microsoft.com/office/drawing/2014/main" id="{0D8B61C6-A4AB-97E4-69A8-A9AECD69046E}"/>
              </a:ext>
            </a:extLst>
          </p:cNvPr>
          <p:cNvGrpSpPr/>
          <p:nvPr/>
        </p:nvGrpSpPr>
        <p:grpSpPr>
          <a:xfrm>
            <a:off x="693687" y="6157943"/>
            <a:ext cx="6613705" cy="219092"/>
            <a:chOff x="693687" y="6219935"/>
            <a:chExt cx="6613705" cy="219092"/>
          </a:xfrm>
        </p:grpSpPr>
        <p:sp>
          <p:nvSpPr>
            <p:cNvPr id="23560" name="Legend diamond">
              <a:extLst>
                <a:ext uri="{FF2B5EF4-FFF2-40B4-BE49-F238E27FC236}">
                  <a16:creationId xmlns:a16="http://schemas.microsoft.com/office/drawing/2014/main" id="{DA63E461-D90A-8C99-BAC1-7B9EA6D09656}"/>
                </a:ext>
              </a:extLst>
            </p:cNvPr>
            <p:cNvSpPr/>
            <p:nvPr/>
          </p:nvSpPr>
          <p:spPr>
            <a:xfrm>
              <a:off x="693687" y="6219935"/>
              <a:ext cx="205399" cy="205399"/>
            </a:xfrm>
            <a:prstGeom prst="diamond">
              <a:avLst/>
            </a:prstGeom>
            <a:solidFill>
              <a:srgbClr val="000000"/>
            </a:solidFill>
            <a:ln w="38100" cap="rnd">
              <a:solidFill>
                <a:srgbClr val="E5484D"/>
              </a:solidFill>
              <a:round/>
            </a:ln>
          </p:spPr>
          <p:txBody>
            <a:bodyPr/>
            <a:lstStyle/>
            <a:p>
              <a:endParaRPr lang="en-US">
                <a:latin typeface="Helvetica" pitchFamily="2" charset="0"/>
              </a:endParaRPr>
            </a:p>
          </p:txBody>
        </p:sp>
        <p:sp>
          <p:nvSpPr>
            <p:cNvPr id="23561" name="Legend">
              <a:extLst>
                <a:ext uri="{FF2B5EF4-FFF2-40B4-BE49-F238E27FC236}">
                  <a16:creationId xmlns:a16="http://schemas.microsoft.com/office/drawing/2014/main" id="{759057D7-0817-AC2A-CE79-FF38FE097031}"/>
                </a:ext>
              </a:extLst>
            </p:cNvPr>
            <p:cNvSpPr txBox="1"/>
            <p:nvPr/>
          </p:nvSpPr>
          <p:spPr>
            <a:xfrm>
              <a:off x="981246" y="6233628"/>
              <a:ext cx="6326146" cy="205399"/>
            </a:xfrm>
            <a:prstGeom prst="rect">
              <a:avLst/>
            </a:prstGeom>
            <a:noFill/>
            <a:ln>
              <a:noFill/>
            </a:ln>
          </p:spPr>
          <p:txBody>
            <a:bodyPr wrap="none" lIns="0" tIns="0" rIns="0" bIns="0" anchor="t">
              <a:noAutofit/>
            </a:bodyPr>
            <a:lstStyle/>
            <a:p>
              <a:pPr algn="l"/>
              <a:r>
                <a:rPr lang="en-US" sz="1600" b="1" i="0" spc="0" dirty="0">
                  <a:solidFill>
                    <a:srgbClr val="FFFFFF"/>
                  </a:solidFill>
                  <a:latin typeface="Helvetica" pitchFamily="2" charset="0"/>
                  <a:cs typeface="Arial"/>
                </a:rPr>
                <a:t>Judgment calls: </a:t>
              </a:r>
              <a:r>
                <a:rPr lang="en-US" sz="1600" b="0" i="0" spc="0" dirty="0">
                  <a:solidFill>
                    <a:srgbClr val="B8B8B8"/>
                  </a:solidFill>
                  <a:latin typeface="Helvetica" pitchFamily="2" charset="0"/>
                  <a:cs typeface="Arial"/>
                </a:rPr>
                <a:t>what to </a:t>
              </a:r>
              <a:r>
                <a:rPr lang="en-US" sz="1600" b="1" i="1" spc="0" dirty="0">
                  <a:solidFill>
                    <a:srgbClr val="B8B8B8"/>
                  </a:solidFill>
                  <a:latin typeface="Helvetica" pitchFamily="2" charset="0"/>
                  <a:cs typeface="Arial"/>
                </a:rPr>
                <a:t>explore</a:t>
              </a:r>
              <a:r>
                <a:rPr lang="en-US" sz="1600" b="0" i="0" spc="0" dirty="0">
                  <a:solidFill>
                    <a:srgbClr val="B8B8B8"/>
                  </a:solidFill>
                  <a:latin typeface="Helvetica" pitchFamily="2" charset="0"/>
                  <a:cs typeface="Arial"/>
                </a:rPr>
                <a:t>, what to </a:t>
              </a:r>
              <a:r>
                <a:rPr lang="en-US" sz="1600" b="1" i="1" spc="0" dirty="0">
                  <a:solidFill>
                    <a:srgbClr val="B8B8B8"/>
                  </a:solidFill>
                  <a:latin typeface="Helvetica" pitchFamily="2" charset="0"/>
                  <a:cs typeface="Arial"/>
                </a:rPr>
                <a:t>drop</a:t>
              </a:r>
              <a:r>
                <a:rPr lang="en-US" sz="1600" b="0" i="0" spc="0" dirty="0">
                  <a:solidFill>
                    <a:srgbClr val="B8B8B8"/>
                  </a:solidFill>
                  <a:latin typeface="Helvetica" pitchFamily="2" charset="0"/>
                  <a:cs typeface="Arial"/>
                </a:rPr>
                <a:t>, what to </a:t>
              </a:r>
              <a:r>
                <a:rPr lang="en-US" sz="1600" b="1" i="1" spc="0" dirty="0">
                  <a:solidFill>
                    <a:srgbClr val="B8B8B8"/>
                  </a:solidFill>
                  <a:latin typeface="Helvetica" pitchFamily="2" charset="0"/>
                  <a:cs typeface="Arial"/>
                </a:rPr>
                <a:t>keep</a:t>
              </a:r>
              <a:r>
                <a:rPr lang="en-US" sz="1600" b="0" i="0" spc="0" dirty="0">
                  <a:solidFill>
                    <a:srgbClr val="B8B8B8"/>
                  </a:solidFill>
                  <a:latin typeface="Helvetica" pitchFamily="2" charset="0"/>
                  <a:cs typeface="Arial"/>
                </a:rPr>
                <a:t>, what to </a:t>
              </a:r>
              <a:r>
                <a:rPr lang="en-US" sz="1600" b="1" i="1" spc="0" dirty="0">
                  <a:solidFill>
                    <a:srgbClr val="B8B8B8"/>
                  </a:solidFill>
                  <a:latin typeface="Helvetica" pitchFamily="2" charset="0"/>
                  <a:cs typeface="Arial"/>
                </a:rPr>
                <a:t>change</a:t>
              </a:r>
            </a:p>
          </p:txBody>
        </p:sp>
      </p:grpSp>
      <p:grpSp>
        <p:nvGrpSpPr>
          <p:cNvPr id="23573" name="Group 23572">
            <a:extLst>
              <a:ext uri="{FF2B5EF4-FFF2-40B4-BE49-F238E27FC236}">
                <a16:creationId xmlns:a16="http://schemas.microsoft.com/office/drawing/2014/main" id="{5CF8D56B-FDA1-191D-CA57-19E8625DDE2B}"/>
              </a:ext>
            </a:extLst>
          </p:cNvPr>
          <p:cNvGrpSpPr/>
          <p:nvPr/>
        </p:nvGrpSpPr>
        <p:grpSpPr>
          <a:xfrm>
            <a:off x="9045296" y="3521834"/>
            <a:ext cx="958528" cy="1711657"/>
            <a:chOff x="9045296" y="3467591"/>
            <a:chExt cx="958528" cy="1711657"/>
          </a:xfrm>
        </p:grpSpPr>
        <p:sp>
          <p:nvSpPr>
            <p:cNvPr id="23562" name="Phone">
              <a:extLst>
                <a:ext uri="{FF2B5EF4-FFF2-40B4-BE49-F238E27FC236}">
                  <a16:creationId xmlns:a16="http://schemas.microsoft.com/office/drawing/2014/main" id="{350020D2-4D02-E924-ECB6-1503B61EBBF2}"/>
                </a:ext>
              </a:extLst>
            </p:cNvPr>
            <p:cNvSpPr/>
            <p:nvPr/>
          </p:nvSpPr>
          <p:spPr>
            <a:xfrm>
              <a:off x="9045296" y="3467591"/>
              <a:ext cx="958528" cy="1711657"/>
            </a:xfrm>
            <a:prstGeom prst="roundRect">
              <a:avLst>
                <a:gd name="adj" fmla="val 14000"/>
              </a:avLst>
            </a:prstGeom>
            <a:solidFill>
              <a:srgbClr val="141414"/>
            </a:solidFill>
            <a:ln w="38100" cap="rnd">
              <a:solidFill>
                <a:srgbClr val="FFFFFF"/>
              </a:solidFill>
              <a:round/>
            </a:ln>
          </p:spPr>
          <p:txBody>
            <a:bodyPr/>
            <a:lstStyle/>
            <a:p>
              <a:endParaRPr lang="en-US">
                <a:latin typeface="Helvetica" pitchFamily="2" charset="0"/>
              </a:endParaRPr>
            </a:p>
          </p:txBody>
        </p:sp>
        <p:sp>
          <p:nvSpPr>
            <p:cNvPr id="23563" name="Phone UI">
              <a:extLst>
                <a:ext uri="{FF2B5EF4-FFF2-40B4-BE49-F238E27FC236}">
                  <a16:creationId xmlns:a16="http://schemas.microsoft.com/office/drawing/2014/main" id="{10037E2B-7C05-85A2-0EB9-219C723C2ECF}"/>
                </a:ext>
              </a:extLst>
            </p:cNvPr>
            <p:cNvSpPr/>
            <p:nvPr/>
          </p:nvSpPr>
          <p:spPr>
            <a:xfrm>
              <a:off x="9387628" y="3563443"/>
              <a:ext cx="273865" cy="41080"/>
            </a:xfrm>
            <a:prstGeom prst="roundRect">
              <a:avLst>
                <a:gd name="adj" fmla="val 50000"/>
              </a:avLst>
            </a:prstGeom>
            <a:solidFill>
              <a:srgbClr val="DDDDDD"/>
            </a:solidFill>
            <a:ln>
              <a:noFill/>
            </a:ln>
          </p:spPr>
          <p:txBody>
            <a:bodyPr/>
            <a:lstStyle/>
            <a:p>
              <a:endParaRPr lang="en-US">
                <a:latin typeface="Helvetica" pitchFamily="2" charset="0"/>
              </a:endParaRPr>
            </a:p>
          </p:txBody>
        </p:sp>
        <p:sp>
          <p:nvSpPr>
            <p:cNvPr id="23564" name="Phone UI">
              <a:extLst>
                <a:ext uri="{FF2B5EF4-FFF2-40B4-BE49-F238E27FC236}">
                  <a16:creationId xmlns:a16="http://schemas.microsoft.com/office/drawing/2014/main" id="{C287A8EC-5BC9-8033-CD85-35800293C5EA}"/>
                </a:ext>
              </a:extLst>
            </p:cNvPr>
            <p:cNvSpPr/>
            <p:nvPr/>
          </p:nvSpPr>
          <p:spPr>
            <a:xfrm>
              <a:off x="9168536" y="3727762"/>
              <a:ext cx="712049" cy="369718"/>
            </a:xfrm>
            <a:prstGeom prst="roundRect">
              <a:avLst>
                <a:gd name="adj" fmla="val 10000"/>
              </a:avLst>
            </a:prstGeom>
            <a:solidFill>
              <a:srgbClr val="E5484D"/>
            </a:solidFill>
            <a:ln>
              <a:noFill/>
            </a:ln>
          </p:spPr>
          <p:txBody>
            <a:bodyPr/>
            <a:lstStyle/>
            <a:p>
              <a:endParaRPr lang="en-US">
                <a:latin typeface="Helvetica" pitchFamily="2" charset="0"/>
              </a:endParaRPr>
            </a:p>
          </p:txBody>
        </p:sp>
        <p:sp>
          <p:nvSpPr>
            <p:cNvPr id="23565" name="Phone UI">
              <a:extLst>
                <a:ext uri="{FF2B5EF4-FFF2-40B4-BE49-F238E27FC236}">
                  <a16:creationId xmlns:a16="http://schemas.microsoft.com/office/drawing/2014/main" id="{3089DB33-18FD-12FF-7C7F-6763D959141D}"/>
                </a:ext>
              </a:extLst>
            </p:cNvPr>
            <p:cNvSpPr/>
            <p:nvPr/>
          </p:nvSpPr>
          <p:spPr>
            <a:xfrm>
              <a:off x="9168536" y="4193333"/>
              <a:ext cx="712049" cy="82160"/>
            </a:xfrm>
            <a:prstGeom prst="roundRect">
              <a:avLst>
                <a:gd name="adj" fmla="val 40000"/>
              </a:avLst>
            </a:prstGeom>
            <a:solidFill>
              <a:srgbClr val="4A4A4A"/>
            </a:solidFill>
            <a:ln>
              <a:noFill/>
            </a:ln>
          </p:spPr>
          <p:txBody>
            <a:bodyPr/>
            <a:lstStyle/>
            <a:p>
              <a:endParaRPr lang="en-US">
                <a:latin typeface="Helvetica" pitchFamily="2" charset="0"/>
              </a:endParaRPr>
            </a:p>
          </p:txBody>
        </p:sp>
        <p:sp>
          <p:nvSpPr>
            <p:cNvPr id="23566" name="Phone UI">
              <a:extLst>
                <a:ext uri="{FF2B5EF4-FFF2-40B4-BE49-F238E27FC236}">
                  <a16:creationId xmlns:a16="http://schemas.microsoft.com/office/drawing/2014/main" id="{032000EC-3774-4A71-EE82-E46B23C55B0B}"/>
                </a:ext>
              </a:extLst>
            </p:cNvPr>
            <p:cNvSpPr/>
            <p:nvPr/>
          </p:nvSpPr>
          <p:spPr>
            <a:xfrm>
              <a:off x="9168536" y="4330266"/>
              <a:ext cx="547730" cy="82160"/>
            </a:xfrm>
            <a:prstGeom prst="roundRect">
              <a:avLst>
                <a:gd name="adj" fmla="val 40000"/>
              </a:avLst>
            </a:prstGeom>
            <a:solidFill>
              <a:srgbClr val="4A4A4A"/>
            </a:solidFill>
            <a:ln>
              <a:noFill/>
            </a:ln>
          </p:spPr>
          <p:txBody>
            <a:bodyPr/>
            <a:lstStyle/>
            <a:p>
              <a:endParaRPr lang="en-US">
                <a:latin typeface="Helvetica" pitchFamily="2" charset="0"/>
              </a:endParaRPr>
            </a:p>
          </p:txBody>
        </p:sp>
        <p:sp>
          <p:nvSpPr>
            <p:cNvPr id="23567" name="Phone UI">
              <a:extLst>
                <a:ext uri="{FF2B5EF4-FFF2-40B4-BE49-F238E27FC236}">
                  <a16:creationId xmlns:a16="http://schemas.microsoft.com/office/drawing/2014/main" id="{310B8750-6D5A-BA9F-0DDD-6A2B2A994A2D}"/>
                </a:ext>
              </a:extLst>
            </p:cNvPr>
            <p:cNvSpPr/>
            <p:nvPr/>
          </p:nvSpPr>
          <p:spPr>
            <a:xfrm>
              <a:off x="9168536" y="4508278"/>
              <a:ext cx="328638" cy="301252"/>
            </a:xfrm>
            <a:prstGeom prst="roundRect">
              <a:avLst>
                <a:gd name="adj" fmla="val 12000"/>
              </a:avLst>
            </a:prstGeom>
            <a:solidFill>
              <a:srgbClr val="3FA89B"/>
            </a:solidFill>
            <a:ln>
              <a:noFill/>
            </a:ln>
          </p:spPr>
          <p:txBody>
            <a:bodyPr/>
            <a:lstStyle/>
            <a:p>
              <a:endParaRPr lang="en-US">
                <a:latin typeface="Helvetica" pitchFamily="2" charset="0"/>
              </a:endParaRPr>
            </a:p>
          </p:txBody>
        </p:sp>
        <p:sp>
          <p:nvSpPr>
            <p:cNvPr id="23568" name="Phone UI">
              <a:extLst>
                <a:ext uri="{FF2B5EF4-FFF2-40B4-BE49-F238E27FC236}">
                  <a16:creationId xmlns:a16="http://schemas.microsoft.com/office/drawing/2014/main" id="{A924ECF8-0538-BD78-9391-38C0E212F28C}"/>
                </a:ext>
              </a:extLst>
            </p:cNvPr>
            <p:cNvSpPr/>
            <p:nvPr/>
          </p:nvSpPr>
          <p:spPr>
            <a:xfrm>
              <a:off x="9551947" y="4508278"/>
              <a:ext cx="328638" cy="301252"/>
            </a:xfrm>
            <a:prstGeom prst="roundRect">
              <a:avLst>
                <a:gd name="adj" fmla="val 12000"/>
              </a:avLst>
            </a:prstGeom>
            <a:solidFill>
              <a:srgbClr val="3A3A3A"/>
            </a:solidFill>
            <a:ln>
              <a:noFill/>
            </a:ln>
          </p:spPr>
          <p:txBody>
            <a:bodyPr/>
            <a:lstStyle/>
            <a:p>
              <a:endParaRPr lang="en-US">
                <a:latin typeface="Helvetica" pitchFamily="2" charset="0"/>
              </a:endParaRPr>
            </a:p>
          </p:txBody>
        </p:sp>
        <p:sp>
          <p:nvSpPr>
            <p:cNvPr id="23569" name="Phone UI">
              <a:extLst>
                <a:ext uri="{FF2B5EF4-FFF2-40B4-BE49-F238E27FC236}">
                  <a16:creationId xmlns:a16="http://schemas.microsoft.com/office/drawing/2014/main" id="{0E0D2781-691F-87DE-D6AE-B72435FD3314}"/>
                </a:ext>
              </a:extLst>
            </p:cNvPr>
            <p:cNvSpPr/>
            <p:nvPr/>
          </p:nvSpPr>
          <p:spPr>
            <a:xfrm>
              <a:off x="9168536" y="4905382"/>
              <a:ext cx="712049" cy="164319"/>
            </a:xfrm>
            <a:prstGeom prst="roundRect">
              <a:avLst>
                <a:gd name="adj" fmla="val 50000"/>
              </a:avLst>
            </a:prstGeom>
            <a:solidFill>
              <a:srgbClr val="FFFFFF"/>
            </a:solidFill>
            <a:ln>
              <a:noFill/>
            </a:ln>
          </p:spPr>
          <p:txBody>
            <a:bodyPr/>
            <a:lstStyle/>
            <a:p>
              <a:endParaRPr lang="en-US">
                <a:latin typeface="Helvetica" pitchFamily="2" charset="0"/>
              </a:endParaRPr>
            </a:p>
          </p:txBody>
        </p:sp>
      </p:grpSp>
      <p:grpSp>
        <p:nvGrpSpPr>
          <p:cNvPr id="23574" name="Group 23573">
            <a:extLst>
              <a:ext uri="{FF2B5EF4-FFF2-40B4-BE49-F238E27FC236}">
                <a16:creationId xmlns:a16="http://schemas.microsoft.com/office/drawing/2014/main" id="{BBC78CC4-22C5-05F3-5C31-FB6B99653157}"/>
              </a:ext>
            </a:extLst>
          </p:cNvPr>
          <p:cNvGrpSpPr/>
          <p:nvPr/>
        </p:nvGrpSpPr>
        <p:grpSpPr>
          <a:xfrm>
            <a:off x="9029439" y="5384115"/>
            <a:ext cx="3091912" cy="1070927"/>
            <a:chOff x="9029439" y="5329872"/>
            <a:chExt cx="3091912" cy="1070927"/>
          </a:xfrm>
        </p:grpSpPr>
        <p:sp>
          <p:nvSpPr>
            <p:cNvPr id="23570" name="Label: defensible design">
              <a:extLst>
                <a:ext uri="{FF2B5EF4-FFF2-40B4-BE49-F238E27FC236}">
                  <a16:creationId xmlns:a16="http://schemas.microsoft.com/office/drawing/2014/main" id="{FAE73125-B0A4-CB6A-A0ED-FBCD5FDA54CC}"/>
                </a:ext>
              </a:extLst>
            </p:cNvPr>
            <p:cNvSpPr txBox="1"/>
            <p:nvPr/>
          </p:nvSpPr>
          <p:spPr>
            <a:xfrm>
              <a:off x="9029439" y="5329872"/>
              <a:ext cx="2053988" cy="536235"/>
            </a:xfrm>
            <a:prstGeom prst="rect">
              <a:avLst/>
            </a:prstGeom>
            <a:noFill/>
            <a:ln>
              <a:noFill/>
            </a:ln>
          </p:spPr>
          <p:txBody>
            <a:bodyPr wrap="none" lIns="0" tIns="0" rIns="0" bIns="0" anchor="t">
              <a:noAutofit/>
            </a:bodyPr>
            <a:lstStyle/>
            <a:p>
              <a:pPr algn="l"/>
              <a:r>
                <a:rPr lang="en-US" sz="1800" b="1" i="0" spc="200" dirty="0">
                  <a:solidFill>
                    <a:srgbClr val="FFFFFF"/>
                  </a:solidFill>
                  <a:latin typeface="Helvetica" pitchFamily="2" charset="0"/>
                  <a:cs typeface="Arial"/>
                </a:rPr>
                <a:t>A DESIGN YOU</a:t>
              </a:r>
            </a:p>
            <a:p>
              <a:pPr algn="l"/>
              <a:r>
                <a:rPr lang="en-US" sz="1800" b="1" i="0" spc="200" dirty="0">
                  <a:solidFill>
                    <a:srgbClr val="FFFFFF"/>
                  </a:solidFill>
                  <a:latin typeface="Helvetica" pitchFamily="2" charset="0"/>
                  <a:cs typeface="Arial"/>
                </a:rPr>
                <a:t>CAN DEFEND</a:t>
              </a:r>
            </a:p>
          </p:txBody>
        </p:sp>
        <p:sp>
          <p:nvSpPr>
            <p:cNvPr id="23571" name="Sub: defensible design">
              <a:extLst>
                <a:ext uri="{FF2B5EF4-FFF2-40B4-BE49-F238E27FC236}">
                  <a16:creationId xmlns:a16="http://schemas.microsoft.com/office/drawing/2014/main" id="{9D0573F5-76AA-986F-E9A9-175E39EBD8B8}"/>
                </a:ext>
              </a:extLst>
            </p:cNvPr>
            <p:cNvSpPr txBox="1"/>
            <p:nvPr/>
          </p:nvSpPr>
          <p:spPr>
            <a:xfrm>
              <a:off x="9029439" y="5877602"/>
              <a:ext cx="3091912" cy="523197"/>
            </a:xfrm>
            <a:prstGeom prst="rect">
              <a:avLst/>
            </a:prstGeom>
            <a:noFill/>
            <a:ln>
              <a:noFill/>
            </a:ln>
          </p:spPr>
          <p:txBody>
            <a:bodyPr wrap="none" lIns="0" tIns="0" rIns="0" bIns="0" anchor="t">
              <a:noAutofit/>
            </a:bodyPr>
            <a:lstStyle/>
            <a:p>
              <a:pPr algn="l"/>
              <a:r>
                <a:rPr lang="en-US" sz="1600" b="0" i="0" spc="0" dirty="0">
                  <a:solidFill>
                    <a:srgbClr val="B8B8B8"/>
                  </a:solidFill>
                  <a:latin typeface="Helvetica" pitchFamily="2" charset="0"/>
                  <a:cs typeface="Arial"/>
                </a:rPr>
                <a:t>backed by </a:t>
              </a:r>
              <a:r>
                <a:rPr lang="en-US" sz="1600" b="1" i="1" spc="0" dirty="0">
                  <a:solidFill>
                    <a:srgbClr val="B8B8B8"/>
                  </a:solidFill>
                  <a:latin typeface="Helvetica" pitchFamily="2" charset="0"/>
                  <a:cs typeface="Arial"/>
                </a:rPr>
                <a:t>evidence</a:t>
              </a:r>
              <a:r>
                <a:rPr lang="en-US" sz="1600" b="0" i="0" spc="0" dirty="0">
                  <a:solidFill>
                    <a:srgbClr val="B8B8B8"/>
                  </a:solidFill>
                  <a:latin typeface="Helvetica" pitchFamily="2" charset="0"/>
                  <a:cs typeface="Arial"/>
                </a:rPr>
                <a:t> &amp; </a:t>
              </a:r>
              <a:r>
                <a:rPr lang="en-US" sz="1600" b="1" i="1" spc="0" dirty="0">
                  <a:solidFill>
                    <a:srgbClr val="B8B8B8"/>
                  </a:solidFill>
                  <a:latin typeface="Helvetica" pitchFamily="2" charset="0"/>
                  <a:cs typeface="Arial"/>
                </a:rPr>
                <a:t>reasons</a:t>
              </a:r>
              <a:r>
                <a:rPr lang="en-US" sz="1600" b="0" i="0" spc="0" dirty="0">
                  <a:solidFill>
                    <a:srgbClr val="B8B8B8"/>
                  </a:solidFill>
                  <a:latin typeface="Helvetica" pitchFamily="2" charset="0"/>
                  <a:cs typeface="Arial"/>
                </a:rPr>
                <a:t>,</a:t>
              </a:r>
            </a:p>
            <a:p>
              <a:pPr algn="l"/>
              <a:r>
                <a:rPr lang="en-US" sz="1600" b="0" i="0" spc="0" dirty="0">
                  <a:solidFill>
                    <a:srgbClr val="B8B8B8"/>
                  </a:solidFill>
                  <a:latin typeface="Helvetica" pitchFamily="2" charset="0"/>
                  <a:cs typeface="Arial"/>
                </a:rPr>
                <a:t>not the one “right answer”</a:t>
              </a:r>
            </a:p>
          </p:txBody>
        </p:sp>
      </p:grpSp>
      <p:sp>
        <p:nvSpPr>
          <p:cNvPr id="23572" name="Label: go back">
            <a:extLst>
              <a:ext uri="{FF2B5EF4-FFF2-40B4-BE49-F238E27FC236}">
                <a16:creationId xmlns:a16="http://schemas.microsoft.com/office/drawing/2014/main" id="{AF91F9EE-E727-627D-AE00-6B55274CE94B}"/>
              </a:ext>
            </a:extLst>
          </p:cNvPr>
          <p:cNvSpPr txBox="1"/>
          <p:nvPr/>
        </p:nvSpPr>
        <p:spPr>
          <a:xfrm>
            <a:off x="3901101" y="5742122"/>
            <a:ext cx="881806" cy="162868"/>
          </a:xfrm>
          <a:prstGeom prst="rect">
            <a:avLst/>
          </a:prstGeom>
          <a:noFill/>
          <a:ln>
            <a:noFill/>
          </a:ln>
        </p:spPr>
        <p:txBody>
          <a:bodyPr wrap="none" lIns="0" tIns="0" rIns="0" bIns="0" anchor="t">
            <a:noAutofit/>
          </a:bodyPr>
          <a:lstStyle/>
          <a:p>
            <a:pPr algn="l"/>
            <a:r>
              <a:rPr lang="en-US" sz="1400" b="0" i="1" spc="0" dirty="0">
                <a:solidFill>
                  <a:srgbClr val="B8B8B8"/>
                </a:solidFill>
                <a:latin typeface="Helvetica" pitchFamily="2" charset="0"/>
                <a:cs typeface="Arial"/>
              </a:rPr>
              <a:t>dead end</a:t>
            </a:r>
          </a:p>
        </p:txBody>
      </p:sp>
    </p:spTree>
    <p:extLst>
      <p:ext uri="{BB962C8B-B14F-4D97-AF65-F5344CB8AC3E}">
        <p14:creationId xmlns:p14="http://schemas.microsoft.com/office/powerpoint/2010/main" val="417247978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5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5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84409" y="4573481"/>
            <a:ext cx="3823185" cy="830997"/>
          </a:xfrm>
          <a:prstGeom prst="rect">
            <a:avLst/>
          </a:prstGeom>
          <a:noFill/>
        </p:spPr>
        <p:txBody>
          <a:bodyPr wrap="none" rtlCol="0">
            <a:spAutoFit/>
          </a:bodyPr>
          <a:lstStyle/>
          <a:p>
            <a:pPr algn="ctr"/>
            <a:r>
              <a:rPr lang="en-US" sz="4800" dirty="0">
                <a:latin typeface="Helvetica Light"/>
                <a:cs typeface="Helvetica Light"/>
              </a:rPr>
              <a:t>Who are We?</a:t>
            </a:r>
          </a:p>
        </p:txBody>
      </p:sp>
      <p:grpSp>
        <p:nvGrpSpPr>
          <p:cNvPr id="11" name="Group 10"/>
          <p:cNvGrpSpPr/>
          <p:nvPr/>
        </p:nvGrpSpPr>
        <p:grpSpPr>
          <a:xfrm>
            <a:off x="3771849" y="1919308"/>
            <a:ext cx="4648305" cy="2060286"/>
            <a:chOff x="2247848" y="1919308"/>
            <a:chExt cx="4648305" cy="2060286"/>
          </a:xfrm>
        </p:grpSpPr>
        <p:pic>
          <p:nvPicPr>
            <p:cNvPr id="6" name="Picture 5" descr="who.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41857" y="1919308"/>
              <a:ext cx="2060286" cy="2060286"/>
            </a:xfrm>
            <a:prstGeom prst="rect">
              <a:avLst/>
            </a:prstGeom>
          </p:spPr>
        </p:pic>
        <p:grpSp>
          <p:nvGrpSpPr>
            <p:cNvPr id="10" name="Group 9"/>
            <p:cNvGrpSpPr/>
            <p:nvPr/>
          </p:nvGrpSpPr>
          <p:grpSpPr>
            <a:xfrm>
              <a:off x="2247848" y="2147661"/>
              <a:ext cx="4648305" cy="1603580"/>
              <a:chOff x="2201139" y="2147661"/>
              <a:chExt cx="4648305" cy="1603580"/>
            </a:xfrm>
          </p:grpSpPr>
          <p:pic>
            <p:nvPicPr>
              <p:cNvPr id="7" name="Picture 6" descr="who.png"/>
              <p:cNvPicPr>
                <a:picLocks noChangeAspect="1"/>
              </p:cNvPicPr>
              <p:nvPr/>
            </p:nvPicPr>
            <p:blipFill>
              <a:blip r:embed="rId4" cstate="email">
                <a:alphaModFix amt="7000"/>
                <a:extLst>
                  <a:ext uri="{28A0092B-C50C-407E-A947-70E740481C1C}">
                    <a14:useLocalDpi xmlns:a14="http://schemas.microsoft.com/office/drawing/2010/main" val="0"/>
                  </a:ext>
                </a:extLst>
              </a:blip>
              <a:stretch>
                <a:fillRect/>
              </a:stretch>
            </p:blipFill>
            <p:spPr>
              <a:xfrm>
                <a:off x="5245864" y="2147661"/>
                <a:ext cx="1603580" cy="1603580"/>
              </a:xfrm>
              <a:prstGeom prst="rect">
                <a:avLst/>
              </a:prstGeom>
            </p:spPr>
          </p:pic>
          <p:pic>
            <p:nvPicPr>
              <p:cNvPr id="8" name="Picture 7" descr="who.png"/>
              <p:cNvPicPr>
                <a:picLocks noChangeAspect="1"/>
              </p:cNvPicPr>
              <p:nvPr/>
            </p:nvPicPr>
            <p:blipFill>
              <a:blip r:embed="rId4" cstate="email">
                <a:alphaModFix amt="7000"/>
                <a:extLst>
                  <a:ext uri="{28A0092B-C50C-407E-A947-70E740481C1C}">
                    <a14:useLocalDpi xmlns:a14="http://schemas.microsoft.com/office/drawing/2010/main" val="0"/>
                  </a:ext>
                </a:extLst>
              </a:blip>
              <a:stretch>
                <a:fillRect/>
              </a:stretch>
            </p:blipFill>
            <p:spPr>
              <a:xfrm>
                <a:off x="2201139" y="2147661"/>
                <a:ext cx="1603580" cy="1603580"/>
              </a:xfrm>
              <a:prstGeom prst="rect">
                <a:avLst/>
              </a:prstGeom>
            </p:spPr>
          </p:pic>
        </p:grpSp>
      </p:grpSp>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endParaRPr lang="en-US" dirty="0"/>
          </a:p>
        </p:txBody>
      </p:sp>
    </p:spTree>
    <p:extLst>
      <p:ext uri="{BB962C8B-B14F-4D97-AF65-F5344CB8AC3E}">
        <p14:creationId xmlns:p14="http://schemas.microsoft.com/office/powerpoint/2010/main" val="3792234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
          <p:cNvSpPr txBox="1">
            <a:spLocks noGrp="1"/>
          </p:cNvSpPr>
          <p:nvPr>
            <p:ph type="title"/>
          </p:nvPr>
        </p:nvSpPr>
        <p:spPr>
          <a:xfrm>
            <a:off x="2806917" y="601200"/>
            <a:ext cx="8146500" cy="1143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dirty="0"/>
              <a:t>James Landay</a:t>
            </a:r>
            <a:endParaRPr dirty="0"/>
          </a:p>
        </p:txBody>
      </p:sp>
      <p:sp>
        <p:nvSpPr>
          <p:cNvPr id="345" name="Google Shape;345;p2"/>
          <p:cNvSpPr txBox="1">
            <a:spLocks noGrp="1"/>
          </p:cNvSpPr>
          <p:nvPr>
            <p:ph type="body" idx="1"/>
          </p:nvPr>
        </p:nvSpPr>
        <p:spPr>
          <a:xfrm>
            <a:off x="639232" y="2255061"/>
            <a:ext cx="11355543" cy="4069600"/>
          </a:xfrm>
          <a:prstGeom prst="rect">
            <a:avLst/>
          </a:prstGeom>
          <a:noFill/>
          <a:ln>
            <a:noFill/>
          </a:ln>
        </p:spPr>
        <p:txBody>
          <a:bodyPr spcFirstLastPara="1" wrap="square" lIns="91425" tIns="45700" rIns="91425" bIns="45700" anchor="t" anchorCtr="0">
            <a:noAutofit/>
          </a:bodyPr>
          <a:lstStyle/>
          <a:p>
            <a:pPr marL="169329" lvl="0" indent="-169329" algn="l" rtl="0">
              <a:lnSpc>
                <a:spcPct val="100000"/>
              </a:lnSpc>
              <a:spcBef>
                <a:spcPts val="0"/>
              </a:spcBef>
              <a:spcAft>
                <a:spcPts val="0"/>
              </a:spcAft>
              <a:buClr>
                <a:schemeClr val="lt1"/>
              </a:buClr>
              <a:buSzPts val="1100"/>
              <a:buFont typeface="Helvetica Neue Light"/>
              <a:buChar char="•"/>
            </a:pPr>
            <a:r>
              <a:rPr lang="en" sz="2400" dirty="0">
                <a:latin typeface="Helvetica" pitchFamily="2" charset="0"/>
              </a:rPr>
              <a:t>Professor in Computer Science at Stanford</a:t>
            </a:r>
            <a:endParaRPr dirty="0">
              <a:latin typeface="Helvetica" pitchFamily="2" charset="0"/>
            </a:endParaRPr>
          </a:p>
          <a:p>
            <a:pPr marL="349250" lvl="1" indent="-155575" algn="l" rtl="0">
              <a:lnSpc>
                <a:spcPct val="100000"/>
              </a:lnSpc>
              <a:spcBef>
                <a:spcPts val="400"/>
              </a:spcBef>
              <a:spcAft>
                <a:spcPts val="0"/>
              </a:spcAft>
              <a:buClr>
                <a:schemeClr val="lt1"/>
              </a:buClr>
              <a:buSzPts val="1200"/>
              <a:buFont typeface="Helvetica Neue Light"/>
              <a:buChar char="–"/>
            </a:pPr>
            <a:r>
              <a:rPr lang="en" sz="2000" dirty="0">
                <a:latin typeface="Helvetica" pitchFamily="2" charset="0"/>
              </a:rPr>
              <a:t>formerly at Cornell Tech (1 year), University of Washington (10 years) &amp; UC Berkeley (7 years)</a:t>
            </a:r>
            <a:endParaRPr dirty="0">
              <a:latin typeface="Helvetica" pitchFamily="2" charset="0"/>
            </a:endParaRPr>
          </a:p>
          <a:p>
            <a:pPr marL="355591" lvl="1" indent="-160863" algn="l" rtl="0">
              <a:lnSpc>
                <a:spcPct val="100000"/>
              </a:lnSpc>
              <a:spcBef>
                <a:spcPts val="400"/>
              </a:spcBef>
              <a:spcAft>
                <a:spcPts val="0"/>
              </a:spcAft>
              <a:buClr>
                <a:schemeClr val="lt1"/>
              </a:buClr>
              <a:buSzPts val="900"/>
              <a:buFont typeface="Helvetica Neue Light"/>
              <a:buChar char="–"/>
            </a:pPr>
            <a:r>
              <a:rPr lang="en" sz="2000" dirty="0">
                <a:latin typeface="Helvetica" pitchFamily="2" charset="0"/>
              </a:rPr>
              <a:t>spent 3 years as Director of Intel Labs Seattle</a:t>
            </a:r>
            <a:endParaRPr dirty="0">
              <a:latin typeface="Helvetica" pitchFamily="2" charset="0"/>
            </a:endParaRPr>
          </a:p>
          <a:p>
            <a:pPr marL="169329" lvl="0" indent="-169329" algn="l" rtl="0">
              <a:lnSpc>
                <a:spcPct val="100000"/>
              </a:lnSpc>
              <a:spcBef>
                <a:spcPts val="533"/>
              </a:spcBef>
              <a:spcAft>
                <a:spcPts val="0"/>
              </a:spcAft>
              <a:buClr>
                <a:schemeClr val="lt1"/>
              </a:buClr>
              <a:buSzPts val="1100"/>
              <a:buFont typeface="Helvetica Neue Light"/>
              <a:buChar char="•"/>
            </a:pPr>
            <a:r>
              <a:rPr lang="en" sz="2400" dirty="0">
                <a:latin typeface="Helvetica" pitchFamily="2" charset="0"/>
              </a:rPr>
              <a:t>PhD in CS from Carnegie Mellon</a:t>
            </a:r>
            <a:endParaRPr dirty="0">
              <a:latin typeface="Helvetica" pitchFamily="2" charset="0"/>
            </a:endParaRPr>
          </a:p>
          <a:p>
            <a:pPr marL="169329" lvl="0" indent="-169329" algn="l" rtl="0">
              <a:lnSpc>
                <a:spcPct val="100000"/>
              </a:lnSpc>
              <a:spcBef>
                <a:spcPts val="533"/>
              </a:spcBef>
              <a:spcAft>
                <a:spcPts val="0"/>
              </a:spcAft>
              <a:buClr>
                <a:schemeClr val="lt1"/>
              </a:buClr>
              <a:buSzPts val="1100"/>
              <a:buFont typeface="Helvetica Neue Light"/>
              <a:buChar char="•"/>
            </a:pPr>
            <a:r>
              <a:rPr lang="en" sz="2400" dirty="0">
                <a:latin typeface="Helvetica" pitchFamily="2" charset="0"/>
              </a:rPr>
              <a:t>HCI w/ focus on ubiquitous computing, design (tools, patterns, methods), HAI</a:t>
            </a:r>
            <a:endParaRPr dirty="0">
              <a:latin typeface="Helvetica" pitchFamily="2" charset="0"/>
            </a:endParaRPr>
          </a:p>
          <a:p>
            <a:pPr marL="169329" lvl="0" indent="-169329" algn="l" rtl="0">
              <a:lnSpc>
                <a:spcPct val="100000"/>
              </a:lnSpc>
              <a:spcBef>
                <a:spcPts val="533"/>
              </a:spcBef>
              <a:spcAft>
                <a:spcPts val="0"/>
              </a:spcAft>
              <a:buClr>
                <a:schemeClr val="lt1"/>
              </a:buClr>
              <a:buSzPts val="1100"/>
              <a:buFont typeface="Helvetica Neue Light"/>
              <a:buChar char="•"/>
            </a:pPr>
            <a:r>
              <a:rPr lang="en" sz="2400" dirty="0">
                <a:latin typeface="Helvetica" pitchFamily="2" charset="0"/>
              </a:rPr>
              <a:t>Founded </a:t>
            </a:r>
            <a:r>
              <a:rPr lang="en" sz="2400" dirty="0" err="1">
                <a:latin typeface="Helvetica" pitchFamily="2" charset="0"/>
              </a:rPr>
              <a:t>NetRaker</a:t>
            </a:r>
            <a:r>
              <a:rPr lang="en" sz="2400" dirty="0">
                <a:latin typeface="Helvetica" pitchFamily="2" charset="0"/>
              </a:rPr>
              <a:t>, 1st in web experience management (sold to Keynote)</a:t>
            </a:r>
            <a:endParaRPr sz="667" dirty="0">
              <a:latin typeface="Helvetica" pitchFamily="2" charset="0"/>
            </a:endParaRPr>
          </a:p>
          <a:p>
            <a:pPr marL="169329" lvl="0" indent="-169329" algn="l" rtl="0">
              <a:lnSpc>
                <a:spcPct val="100000"/>
              </a:lnSpc>
              <a:spcBef>
                <a:spcPts val="533"/>
              </a:spcBef>
              <a:spcAft>
                <a:spcPts val="0"/>
              </a:spcAft>
              <a:buClr>
                <a:schemeClr val="lt1"/>
              </a:buClr>
              <a:buSzPts val="1100"/>
              <a:buFont typeface="Helvetica Neue Light"/>
              <a:buChar char="•"/>
            </a:pPr>
            <a:r>
              <a:rPr lang="en" sz="2400" dirty="0">
                <a:latin typeface="Helvetica" pitchFamily="2" charset="0"/>
              </a:rPr>
              <a:t>Co-authored </a:t>
            </a:r>
            <a:r>
              <a:rPr lang="en" sz="2400" i="1" dirty="0">
                <a:latin typeface="Helvetica" pitchFamily="2" charset="0"/>
              </a:rPr>
              <a:t>The Design of Sites </a:t>
            </a:r>
            <a:r>
              <a:rPr lang="en" sz="2400" dirty="0">
                <a:latin typeface="Helvetica" pitchFamily="2" charset="0"/>
              </a:rPr>
              <a:t>with Doug van Duyne &amp; Jason Hong</a:t>
            </a:r>
            <a:endParaRPr sz="667" dirty="0">
              <a:latin typeface="Helvetica" pitchFamily="2" charset="0"/>
            </a:endParaRPr>
          </a:p>
          <a:p>
            <a:pPr marL="169329" lvl="0" indent="-169329" algn="l" rtl="0">
              <a:lnSpc>
                <a:spcPct val="100000"/>
              </a:lnSpc>
              <a:spcBef>
                <a:spcPts val="533"/>
              </a:spcBef>
              <a:spcAft>
                <a:spcPts val="0"/>
              </a:spcAft>
              <a:buClr>
                <a:schemeClr val="lt1"/>
              </a:buClr>
              <a:buSzPts val="1100"/>
              <a:buFont typeface="Helvetica Neue Light"/>
              <a:buChar char="•"/>
            </a:pPr>
            <a:r>
              <a:rPr lang="en" sz="2400" b="1" dirty="0">
                <a:latin typeface="Helvetica" pitchFamily="2" charset="0"/>
              </a:rPr>
              <a:t>Office Hours</a:t>
            </a:r>
            <a:r>
              <a:rPr lang="en" sz="2400" dirty="0">
                <a:latin typeface="Helvetica" pitchFamily="2" charset="0"/>
              </a:rPr>
              <a:t>: TBD (</a:t>
            </a:r>
            <a:r>
              <a:rPr lang="en" sz="2400" dirty="0" err="1">
                <a:latin typeface="Helvetica" pitchFamily="2" charset="0"/>
              </a:rPr>
              <a:t>CoDa</a:t>
            </a:r>
            <a:r>
              <a:rPr lang="en" sz="2400" dirty="0">
                <a:latin typeface="Helvetica" pitchFamily="2" charset="0"/>
              </a:rPr>
              <a:t> E354) or by appointment (slack me)</a:t>
            </a:r>
            <a:endParaRPr sz="2400" dirty="0">
              <a:solidFill>
                <a:srgbClr val="FFC000"/>
              </a:solidFill>
              <a:latin typeface="Helvetica" pitchFamily="2" charset="0"/>
            </a:endParaRPr>
          </a:p>
          <a:p>
            <a:pPr marL="169329" lvl="0" indent="-169329" algn="l" rtl="0">
              <a:lnSpc>
                <a:spcPct val="100000"/>
              </a:lnSpc>
              <a:spcBef>
                <a:spcPts val="533"/>
              </a:spcBef>
              <a:spcAft>
                <a:spcPts val="0"/>
              </a:spcAft>
              <a:buClr>
                <a:schemeClr val="lt1"/>
              </a:buClr>
              <a:buSzPts val="1100"/>
              <a:buFont typeface="Helvetica Neue Light"/>
              <a:buChar char="•"/>
            </a:pPr>
            <a:r>
              <a:rPr lang="en" sz="2400" dirty="0">
                <a:latin typeface="Helvetica" pitchFamily="2" charset="0"/>
              </a:rPr>
              <a:t>Email: </a:t>
            </a:r>
            <a:r>
              <a:rPr lang="en" sz="2400" dirty="0" err="1">
                <a:latin typeface="Helvetica" pitchFamily="2" charset="0"/>
              </a:rPr>
              <a:t>landay</a:t>
            </a:r>
            <a:r>
              <a:rPr lang="en" sz="2400" dirty="0">
                <a:latin typeface="Helvetica" pitchFamily="2" charset="0"/>
              </a:rPr>
              <a:t>@[insert usual Stanford email domain]</a:t>
            </a:r>
            <a:endParaRPr dirty="0">
              <a:latin typeface="Helvetica" pitchFamily="2" charset="0"/>
            </a:endParaRPr>
          </a:p>
        </p:txBody>
      </p:sp>
      <p:sp>
        <p:nvSpPr>
          <p:cNvPr id="346" name="Google Shape;346;p2"/>
          <p:cNvSpPr txBox="1">
            <a:spLocks noGrp="1"/>
          </p:cNvSpPr>
          <p:nvPr>
            <p:ph type="dt" idx="10"/>
          </p:nvPr>
        </p:nvSpPr>
        <p:spPr>
          <a:xfrm>
            <a:off x="2931" y="6607236"/>
            <a:ext cx="15956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6D6D6D"/>
                </a:solidFill>
                <a:effectLst/>
                <a:uLnTx/>
                <a:uFillTx/>
                <a:latin typeface="Helvetica Neue Light"/>
                <a:ea typeface="Helvetica Neue Light"/>
                <a:sym typeface="Helvetica Neue Light"/>
              </a:rPr>
              <a:t>Autumn 2026</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sp>
        <p:nvSpPr>
          <p:cNvPr id="347" name="Google Shape;347;p2"/>
          <p:cNvSpPr txBox="1">
            <a:spLocks noGrp="1"/>
          </p:cNvSpPr>
          <p:nvPr>
            <p:ph type="ftr" idx="11"/>
          </p:nvPr>
        </p:nvSpPr>
        <p:spPr>
          <a:xfrm>
            <a:off x="1598008" y="6607219"/>
            <a:ext cx="89960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000" b="0" i="0" u="none" strike="noStrike" kern="0" cap="none" spc="0" normalizeH="0" baseline="0" noProof="0" dirty="0">
                <a:ln>
                  <a:noFill/>
                </a:ln>
                <a:solidFill>
                  <a:srgbClr val="6D6D6D"/>
                </a:solidFill>
                <a:effectLst/>
                <a:uLnTx/>
                <a:uFillTx/>
                <a:latin typeface="Helvetica Neue Light"/>
                <a:ea typeface="Helvetica Neue Light"/>
                <a:sym typeface="Helvetica Neue Light"/>
              </a:rPr>
              <a:t>Design Thinking for User Experience Design, Prototyping &amp; Evaluation</a:t>
            </a:r>
            <a:endParaRPr kumimoji="0" sz="1000" b="0" i="0" u="none" strike="noStrike" kern="0" cap="none" spc="0" normalizeH="0" baseline="0" noProof="0" dirty="0">
              <a:ln>
                <a:noFill/>
              </a:ln>
              <a:solidFill>
                <a:srgbClr val="6D6D6D"/>
              </a:solidFill>
              <a:effectLst/>
              <a:uLnTx/>
              <a:uFillTx/>
              <a:latin typeface="Helvetica Neue Light"/>
              <a:ea typeface="Helvetica Neue Light"/>
              <a:sym typeface="Helvetica Neue Light"/>
            </a:endParaRPr>
          </a:p>
        </p:txBody>
      </p:sp>
      <p:sp>
        <p:nvSpPr>
          <p:cNvPr id="349" name="Google Shape;349;p2"/>
          <p:cNvSpPr txBox="1">
            <a:spLocks noGrp="1"/>
          </p:cNvSpPr>
          <p:nvPr>
            <p:ph type="title"/>
          </p:nvPr>
        </p:nvSpPr>
        <p:spPr>
          <a:xfrm>
            <a:off x="2806917" y="1270233"/>
            <a:ext cx="2734800" cy="827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2400">
                <a:solidFill>
                  <a:schemeClr val="accent4"/>
                </a:solidFill>
              </a:rPr>
              <a:t>he/him</a:t>
            </a:r>
            <a:endParaRPr sz="2400">
              <a:solidFill>
                <a:schemeClr val="accent4"/>
              </a:solidFill>
            </a:endParaRPr>
          </a:p>
        </p:txBody>
      </p:sp>
      <p:pic>
        <p:nvPicPr>
          <p:cNvPr id="350" name="Google Shape;350;p2" title="james-landay1550864054869.jpg"/>
          <p:cNvPicPr preferRelativeResize="0"/>
          <p:nvPr/>
        </p:nvPicPr>
        <p:blipFill rotWithShape="1">
          <a:blip r:embed="rId3">
            <a:alphaModFix/>
          </a:blip>
          <a:srcRect l="12081" t="5367" r="1482" b="6388"/>
          <a:stretch>
            <a:fillRect/>
          </a:stretch>
        </p:blipFill>
        <p:spPr>
          <a:xfrm>
            <a:off x="408225" y="127200"/>
            <a:ext cx="2048400" cy="2091300"/>
          </a:xfrm>
          <a:prstGeom prst="ellipse">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34906e0ed22_0_7"/>
          <p:cNvSpPr txBox="1">
            <a:spLocks noGrp="1"/>
          </p:cNvSpPr>
          <p:nvPr>
            <p:ph type="title"/>
          </p:nvPr>
        </p:nvSpPr>
        <p:spPr>
          <a:xfrm>
            <a:off x="2882404" y="663320"/>
            <a:ext cx="8146500" cy="1143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a:t>Alan Cheng</a:t>
            </a:r>
            <a:endParaRPr/>
          </a:p>
        </p:txBody>
      </p:sp>
      <p:sp>
        <p:nvSpPr>
          <p:cNvPr id="357" name="Google Shape;357;g34906e0ed22_0_7"/>
          <p:cNvSpPr txBox="1">
            <a:spLocks noGrp="1"/>
          </p:cNvSpPr>
          <p:nvPr>
            <p:ph type="body" idx="1"/>
          </p:nvPr>
        </p:nvSpPr>
        <p:spPr>
          <a:xfrm>
            <a:off x="551850" y="2580468"/>
            <a:ext cx="11442900" cy="3885182"/>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 sz="2700" dirty="0"/>
              <a:t>PhD candidate in Computer Science, working on MA in Education</a:t>
            </a:r>
            <a:endParaRPr sz="3900" dirty="0"/>
          </a:p>
          <a:p>
            <a:pPr marL="457200" lvl="0" indent="-317500" algn="l" rtl="0">
              <a:spcBef>
                <a:spcPts val="0"/>
              </a:spcBef>
              <a:spcAft>
                <a:spcPts val="0"/>
              </a:spcAft>
              <a:buSzPts val="1400"/>
              <a:buChar char="•"/>
            </a:pPr>
            <a:r>
              <a:rPr lang="en" sz="2700" dirty="0"/>
              <a:t>BA &amp; MEng in Computer Science @ Cornell</a:t>
            </a:r>
            <a:endParaRPr sz="3900" dirty="0"/>
          </a:p>
          <a:p>
            <a:pPr marL="457200" lvl="0" indent="-317500" algn="l" rtl="0">
              <a:spcBef>
                <a:spcPts val="533"/>
              </a:spcBef>
              <a:spcAft>
                <a:spcPts val="0"/>
              </a:spcAft>
              <a:buSzPts val="1400"/>
              <a:buChar char="•"/>
            </a:pPr>
            <a:r>
              <a:rPr lang="en" sz="2700" dirty="0"/>
              <a:t>I do HCI x education research, building learning experiences with AI &amp; AR</a:t>
            </a:r>
            <a:endParaRPr sz="3900" dirty="0"/>
          </a:p>
          <a:p>
            <a:pPr marL="457200" lvl="0" indent="-317500" algn="l" rtl="0">
              <a:spcBef>
                <a:spcPts val="533"/>
              </a:spcBef>
              <a:spcAft>
                <a:spcPts val="0"/>
              </a:spcAft>
              <a:buSzPts val="1400"/>
              <a:buChar char="•"/>
            </a:pPr>
            <a:r>
              <a:rPr lang="en" sz="2700" dirty="0"/>
              <a:t>I (used to) sing a cappella with O-Tone, Stanford’s East Asian interest a cappella group</a:t>
            </a:r>
          </a:p>
          <a:p>
            <a:pPr marL="457200" lvl="0" indent="-317500" algn="l" rtl="0">
              <a:spcBef>
                <a:spcPts val="533"/>
              </a:spcBef>
              <a:spcAft>
                <a:spcPts val="0"/>
              </a:spcAft>
              <a:buSzPts val="1400"/>
              <a:buChar char="•"/>
            </a:pPr>
            <a:r>
              <a:rPr lang="en" sz="2700" dirty="0"/>
              <a:t>Next year: </a:t>
            </a:r>
            <a:r>
              <a:rPr lang="en-US" sz="2700" dirty="0"/>
              <a:t>Assistant Teaching Professor, Department of Information Science @ Cornell</a:t>
            </a:r>
            <a:endParaRPr lang="en-US" sz="967" dirty="0"/>
          </a:p>
          <a:p>
            <a:pPr marL="457200" lvl="0" indent="-317500" algn="l" rtl="0">
              <a:spcBef>
                <a:spcPts val="533"/>
              </a:spcBef>
              <a:spcAft>
                <a:spcPts val="0"/>
              </a:spcAft>
              <a:buSzPts val="1400"/>
              <a:buChar char="•"/>
            </a:pPr>
            <a:r>
              <a:rPr lang="en" sz="2700" b="1" dirty="0">
                <a:latin typeface="Helvetica Neue"/>
                <a:ea typeface="Helvetica Neue"/>
                <a:cs typeface="Helvetica Neue"/>
                <a:sym typeface="Helvetica Neue"/>
              </a:rPr>
              <a:t>Office Hours:</a:t>
            </a:r>
            <a:r>
              <a:rPr lang="en" sz="2700" dirty="0"/>
              <a:t> By appointment</a:t>
            </a:r>
            <a:endParaRPr sz="2700" dirty="0"/>
          </a:p>
        </p:txBody>
      </p:sp>
      <p:sp>
        <p:nvSpPr>
          <p:cNvPr id="358" name="Google Shape;358;g34906e0ed22_0_7"/>
          <p:cNvSpPr txBox="1">
            <a:spLocks noGrp="1"/>
          </p:cNvSpPr>
          <p:nvPr>
            <p:ph type="dt" idx="10"/>
          </p:nvPr>
        </p:nvSpPr>
        <p:spPr>
          <a:xfrm>
            <a:off x="2931" y="6607236"/>
            <a:ext cx="15957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6D6D6D"/>
                </a:solidFill>
                <a:effectLst/>
                <a:uLnTx/>
                <a:uFillTx/>
                <a:latin typeface="Helvetica Neue Light"/>
                <a:ea typeface="Helvetica Neue Light"/>
                <a:sym typeface="Helvetica Neue Light"/>
              </a:rPr>
              <a:t>Autumn 2026</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sp>
        <p:nvSpPr>
          <p:cNvPr id="359" name="Google Shape;359;g34906e0ed22_0_7"/>
          <p:cNvSpPr txBox="1">
            <a:spLocks noGrp="1"/>
          </p:cNvSpPr>
          <p:nvPr>
            <p:ph type="ftr" idx="11"/>
          </p:nvPr>
        </p:nvSpPr>
        <p:spPr>
          <a:xfrm>
            <a:off x="1598008" y="6607219"/>
            <a:ext cx="89961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000" b="0" i="0" u="none" strike="noStrike" kern="0" cap="none" spc="0" normalizeH="0" baseline="0" noProof="0">
                <a:ln>
                  <a:noFill/>
                </a:ln>
                <a:solidFill>
                  <a:srgbClr val="6D6D6D"/>
                </a:solidFill>
                <a:effectLst/>
                <a:uLnTx/>
                <a:uFillTx/>
                <a:latin typeface="Helvetica Neue Light"/>
                <a:ea typeface="Helvetica Neue Light"/>
                <a:sym typeface="Helvetica Neue Light"/>
              </a:rPr>
              <a:t>Design Thinking for User Experience Design, Prototyping &amp; Evaluation</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sp>
        <p:nvSpPr>
          <p:cNvPr id="361" name="Google Shape;361;g34906e0ed22_0_7"/>
          <p:cNvSpPr txBox="1">
            <a:spLocks noGrp="1"/>
          </p:cNvSpPr>
          <p:nvPr>
            <p:ph type="title"/>
          </p:nvPr>
        </p:nvSpPr>
        <p:spPr>
          <a:xfrm>
            <a:off x="2882404" y="1332353"/>
            <a:ext cx="2734800" cy="827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2400">
                <a:solidFill>
                  <a:schemeClr val="accent4"/>
                </a:solidFill>
              </a:rPr>
              <a:t>he/him</a:t>
            </a:r>
            <a:endParaRPr sz="2400">
              <a:solidFill>
                <a:schemeClr val="accent4"/>
              </a:solidFill>
            </a:endParaRPr>
          </a:p>
        </p:txBody>
      </p:sp>
      <p:pic>
        <p:nvPicPr>
          <p:cNvPr id="362" name="Google Shape;362;g34906e0ed22_0_7" title="alan.jpg"/>
          <p:cNvPicPr preferRelativeResize="0"/>
          <p:nvPr/>
        </p:nvPicPr>
        <p:blipFill rotWithShape="1">
          <a:blip r:embed="rId3">
            <a:alphaModFix/>
          </a:blip>
          <a:srcRect l="1028" r="1018"/>
          <a:stretch/>
        </p:blipFill>
        <p:spPr>
          <a:xfrm>
            <a:off x="639225" y="392350"/>
            <a:ext cx="2048400" cy="20913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3817afe1e3e_0_0"/>
          <p:cNvSpPr txBox="1">
            <a:spLocks noGrp="1"/>
          </p:cNvSpPr>
          <p:nvPr>
            <p:ph type="title"/>
          </p:nvPr>
        </p:nvSpPr>
        <p:spPr>
          <a:xfrm>
            <a:off x="2882404" y="663320"/>
            <a:ext cx="8146500" cy="1143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a:t>Lindsay Popowski</a:t>
            </a:r>
            <a:endParaRPr/>
          </a:p>
        </p:txBody>
      </p:sp>
      <p:sp>
        <p:nvSpPr>
          <p:cNvPr id="383" name="Google Shape;383;g3817afe1e3e_0_0"/>
          <p:cNvSpPr txBox="1">
            <a:spLocks noGrp="1"/>
          </p:cNvSpPr>
          <p:nvPr>
            <p:ph type="body" idx="1"/>
          </p:nvPr>
        </p:nvSpPr>
        <p:spPr>
          <a:xfrm>
            <a:off x="480447" y="2772799"/>
            <a:ext cx="11705820" cy="33978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 sz="2700" dirty="0"/>
              <a:t>PhD Candidate in Computer Science</a:t>
            </a:r>
            <a:endParaRPr sz="3900" dirty="0"/>
          </a:p>
          <a:p>
            <a:pPr marL="457200" lvl="0" indent="-317500" algn="l" rtl="0">
              <a:lnSpc>
                <a:spcPct val="100000"/>
              </a:lnSpc>
              <a:spcBef>
                <a:spcPts val="0"/>
              </a:spcBef>
              <a:spcAft>
                <a:spcPts val="0"/>
              </a:spcAft>
              <a:buSzPts val="1400"/>
              <a:buChar char="•"/>
            </a:pPr>
            <a:r>
              <a:rPr lang="en" sz="2700" dirty="0"/>
              <a:t>BS in Computer Science &amp; Mathematics @ Harvey Mudd</a:t>
            </a:r>
            <a:endParaRPr sz="3900" dirty="0"/>
          </a:p>
          <a:p>
            <a:pPr marL="457200" lvl="0" indent="-317500" algn="l" rtl="0">
              <a:lnSpc>
                <a:spcPct val="100000"/>
              </a:lnSpc>
              <a:spcBef>
                <a:spcPts val="0"/>
              </a:spcBef>
              <a:spcAft>
                <a:spcPts val="0"/>
              </a:spcAft>
              <a:buSzPts val="1400"/>
              <a:buChar char="•"/>
            </a:pPr>
            <a:r>
              <a:rPr lang="en" sz="2700" dirty="0"/>
              <a:t>I do social computing research, building alternate designs for social media</a:t>
            </a:r>
            <a:endParaRPr sz="2700" dirty="0"/>
          </a:p>
          <a:p>
            <a:pPr marL="457200" lvl="0" indent="-317500" algn="l" rtl="0">
              <a:lnSpc>
                <a:spcPct val="100000"/>
              </a:lnSpc>
              <a:spcBef>
                <a:spcPts val="0"/>
              </a:spcBef>
              <a:spcAft>
                <a:spcPts val="0"/>
              </a:spcAft>
              <a:buSzPts val="1400"/>
              <a:buChar char="•"/>
            </a:pPr>
            <a:r>
              <a:rPr lang="en" sz="2700" dirty="0"/>
              <a:t>I love baking, cooking, reading, and following online discourse &lt;- talk to me about any of these!</a:t>
            </a:r>
            <a:endParaRPr sz="2700" dirty="0"/>
          </a:p>
          <a:p>
            <a:pPr marL="457200" lvl="0" indent="-317500" algn="l" rtl="0">
              <a:lnSpc>
                <a:spcPct val="100000"/>
              </a:lnSpc>
              <a:spcBef>
                <a:spcPts val="0"/>
              </a:spcBef>
              <a:spcAft>
                <a:spcPts val="0"/>
              </a:spcAft>
              <a:buSzPts val="1400"/>
              <a:buChar char="•"/>
            </a:pPr>
            <a:r>
              <a:rPr lang="en" sz="2700" b="1" dirty="0">
                <a:latin typeface="Helvetica Neue"/>
                <a:ea typeface="Helvetica Neue"/>
                <a:cs typeface="Helvetica Neue"/>
                <a:sym typeface="Helvetica Neue"/>
              </a:rPr>
              <a:t>Office Hours:</a:t>
            </a:r>
            <a:r>
              <a:rPr lang="en" sz="2700" dirty="0"/>
              <a:t> TBD and by appointment (contact me on slack)</a:t>
            </a:r>
            <a:endParaRPr sz="3900" dirty="0"/>
          </a:p>
        </p:txBody>
      </p:sp>
      <p:sp>
        <p:nvSpPr>
          <p:cNvPr id="384" name="Google Shape;384;g3817afe1e3e_0_0"/>
          <p:cNvSpPr txBox="1">
            <a:spLocks noGrp="1"/>
          </p:cNvSpPr>
          <p:nvPr>
            <p:ph type="dt" idx="10"/>
          </p:nvPr>
        </p:nvSpPr>
        <p:spPr>
          <a:xfrm>
            <a:off x="2931" y="6607236"/>
            <a:ext cx="15957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6D6D6D"/>
                </a:solidFill>
                <a:effectLst/>
                <a:uLnTx/>
                <a:uFillTx/>
                <a:latin typeface="Helvetica Neue Light"/>
                <a:ea typeface="Helvetica Neue Light"/>
                <a:sym typeface="Helvetica Neue Light"/>
              </a:rPr>
              <a:t>Autumn 2026</a:t>
            </a:r>
            <a:endParaRPr kumimoji="0" sz="1000" b="0" i="0" u="none" strike="noStrike" kern="0" cap="none" spc="0" normalizeH="0" baseline="0" noProof="0" dirty="0">
              <a:ln>
                <a:noFill/>
              </a:ln>
              <a:solidFill>
                <a:srgbClr val="6D6D6D"/>
              </a:solidFill>
              <a:effectLst/>
              <a:uLnTx/>
              <a:uFillTx/>
              <a:latin typeface="Helvetica Neue Light"/>
              <a:ea typeface="Helvetica Neue Light"/>
              <a:sym typeface="Helvetica Neue Light"/>
            </a:endParaRPr>
          </a:p>
        </p:txBody>
      </p:sp>
      <p:sp>
        <p:nvSpPr>
          <p:cNvPr id="385" name="Google Shape;385;g3817afe1e3e_0_0"/>
          <p:cNvSpPr txBox="1">
            <a:spLocks noGrp="1"/>
          </p:cNvSpPr>
          <p:nvPr>
            <p:ph type="ftr" idx="11"/>
          </p:nvPr>
        </p:nvSpPr>
        <p:spPr>
          <a:xfrm>
            <a:off x="1598008" y="6607219"/>
            <a:ext cx="89961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000" b="0" i="0" u="none" strike="noStrike" kern="0" cap="none" spc="0" normalizeH="0" baseline="0" noProof="0">
                <a:ln>
                  <a:noFill/>
                </a:ln>
                <a:solidFill>
                  <a:srgbClr val="6D6D6D"/>
                </a:solidFill>
                <a:effectLst/>
                <a:uLnTx/>
                <a:uFillTx/>
                <a:latin typeface="Helvetica Neue Light"/>
                <a:ea typeface="Helvetica Neue Light"/>
                <a:sym typeface="Helvetica Neue Light"/>
              </a:rPr>
              <a:t>Design Thinking for User Experience Design, Prototyping &amp; Evaluation</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sp>
        <p:nvSpPr>
          <p:cNvPr id="387" name="Google Shape;387;g3817afe1e3e_0_0"/>
          <p:cNvSpPr txBox="1">
            <a:spLocks noGrp="1"/>
          </p:cNvSpPr>
          <p:nvPr>
            <p:ph type="title"/>
          </p:nvPr>
        </p:nvSpPr>
        <p:spPr>
          <a:xfrm>
            <a:off x="2882404" y="1332353"/>
            <a:ext cx="2734800" cy="827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2400">
                <a:solidFill>
                  <a:schemeClr val="accent4"/>
                </a:solidFill>
              </a:rPr>
              <a:t>she/her</a:t>
            </a:r>
            <a:endParaRPr sz="2400">
              <a:solidFill>
                <a:schemeClr val="accent4"/>
              </a:solidFill>
            </a:endParaRPr>
          </a:p>
        </p:txBody>
      </p:sp>
      <p:pic>
        <p:nvPicPr>
          <p:cNvPr id="388" name="Google Shape;388;g3817afe1e3e_0_0"/>
          <p:cNvPicPr preferRelativeResize="0"/>
          <p:nvPr/>
        </p:nvPicPr>
        <p:blipFill rotWithShape="1">
          <a:blip r:embed="rId3">
            <a:alphaModFix/>
          </a:blip>
          <a:srcRect l="16621" r="16681"/>
          <a:stretch/>
        </p:blipFill>
        <p:spPr>
          <a:xfrm>
            <a:off x="414000" y="311125"/>
            <a:ext cx="2286000" cy="22860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pic>
        <p:nvPicPr>
          <p:cNvPr id="393" name="Google Shape;393;g381a4cfe2e2_1_0" descr="Duolingo's delightful user onboarding experience—personalization,  gamification, and a friendly mascot"/>
          <p:cNvPicPr preferRelativeResize="0"/>
          <p:nvPr/>
        </p:nvPicPr>
        <p:blipFill rotWithShape="1">
          <a:blip r:embed="rId3">
            <a:alphaModFix/>
          </a:blip>
          <a:srcRect b="22451"/>
          <a:stretch/>
        </p:blipFill>
        <p:spPr>
          <a:xfrm>
            <a:off x="7904863" y="1904884"/>
            <a:ext cx="1661125" cy="2784591"/>
          </a:xfrm>
          <a:prstGeom prst="rect">
            <a:avLst/>
          </a:prstGeom>
          <a:noFill/>
          <a:ln>
            <a:noFill/>
          </a:ln>
        </p:spPr>
      </p:pic>
      <p:sp>
        <p:nvSpPr>
          <p:cNvPr id="394" name="Google Shape;394;g381a4cfe2e2_1_0"/>
          <p:cNvSpPr txBox="1">
            <a:spLocks noGrp="1"/>
          </p:cNvSpPr>
          <p:nvPr>
            <p:ph type="title"/>
          </p:nvPr>
        </p:nvSpPr>
        <p:spPr>
          <a:xfrm>
            <a:off x="685800" y="374900"/>
            <a:ext cx="9378900" cy="802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4200"/>
              <a:t>AI for Self-Improvement</a:t>
            </a:r>
            <a:endParaRPr sz="4200"/>
          </a:p>
        </p:txBody>
      </p:sp>
      <p:sp>
        <p:nvSpPr>
          <p:cNvPr id="395" name="Google Shape;395;g381a4cfe2e2_1_0"/>
          <p:cNvSpPr txBox="1">
            <a:spLocks noGrp="1"/>
          </p:cNvSpPr>
          <p:nvPr>
            <p:ph type="body" idx="1"/>
          </p:nvPr>
        </p:nvSpPr>
        <p:spPr>
          <a:xfrm>
            <a:off x="545325" y="1239700"/>
            <a:ext cx="6581400" cy="5178600"/>
          </a:xfrm>
          <a:prstGeom prst="rect">
            <a:avLst/>
          </a:prstGeom>
          <a:noFill/>
          <a:ln>
            <a:noFill/>
          </a:ln>
        </p:spPr>
        <p:txBody>
          <a:bodyPr spcFirstLastPara="1" wrap="square" lIns="91425" tIns="45700" rIns="91425" bIns="45700" anchor="t" anchorCtr="0">
            <a:noAutofit/>
          </a:bodyPr>
          <a:lstStyle/>
          <a:p>
            <a:pPr marL="0" lvl="0" indent="0" algn="l" rtl="0">
              <a:spcBef>
                <a:spcPts val="720"/>
              </a:spcBef>
              <a:spcAft>
                <a:spcPts val="0"/>
              </a:spcAft>
              <a:buNone/>
            </a:pPr>
            <a:r>
              <a:rPr lang="en" sz="2000">
                <a:latin typeface="Helvetica Neue"/>
                <a:ea typeface="Helvetica Neue"/>
                <a:cs typeface="Helvetica Neue"/>
                <a:sym typeface="Helvetica Neue"/>
              </a:rPr>
              <a:t>Some personal goals are easy to track with numbers: steps walked, books read, or hours practiced. </a:t>
            </a:r>
            <a:endParaRPr sz="2000">
              <a:latin typeface="Helvetica Neue"/>
              <a:ea typeface="Helvetica Neue"/>
              <a:cs typeface="Helvetica Neue"/>
              <a:sym typeface="Helvetica Neue"/>
            </a:endParaRPr>
          </a:p>
          <a:p>
            <a:pPr marL="0" lvl="0" indent="0" algn="l" rtl="0">
              <a:spcBef>
                <a:spcPts val="720"/>
              </a:spcBef>
              <a:spcAft>
                <a:spcPts val="0"/>
              </a:spcAft>
              <a:buNone/>
            </a:pPr>
            <a:r>
              <a:rPr lang="en" sz="2000">
                <a:latin typeface="Helvetica Neue"/>
                <a:ea typeface="Helvetica Neue"/>
                <a:cs typeface="Helvetica Neue"/>
                <a:sym typeface="Helvetica Neue"/>
              </a:rPr>
              <a:t>Others are harder to measure: emotionally supporting loved ones, improving art skills, maintaining boundaries, and improving mental wellbeing. Progress in these more nuanced goals may be </a:t>
            </a:r>
            <a:r>
              <a:rPr lang="en" sz="2000" b="1">
                <a:solidFill>
                  <a:srgbClr val="E87A40"/>
                </a:solidFill>
                <a:latin typeface="Helvetica Neue"/>
                <a:ea typeface="Helvetica Neue"/>
                <a:cs typeface="Helvetica Neue"/>
                <a:sym typeface="Helvetica Neue"/>
              </a:rPr>
              <a:t>qualitative, subtle, or distributed across contexts</a:t>
            </a:r>
            <a:r>
              <a:rPr lang="en" sz="2000">
                <a:latin typeface="Helvetica Neue"/>
                <a:ea typeface="Helvetica Neue"/>
                <a:cs typeface="Helvetica Neue"/>
                <a:sym typeface="Helvetica Neue"/>
              </a:rPr>
              <a:t>, so tracking growth is more complicated than following a single metric. </a:t>
            </a:r>
            <a:endParaRPr sz="2000">
              <a:latin typeface="Helvetica Neue"/>
              <a:ea typeface="Helvetica Neue"/>
              <a:cs typeface="Helvetica Neue"/>
              <a:sym typeface="Helvetica Neue"/>
            </a:endParaRPr>
          </a:p>
          <a:p>
            <a:pPr marL="0" lvl="0" indent="0" algn="l" rtl="0">
              <a:spcBef>
                <a:spcPts val="720"/>
              </a:spcBef>
              <a:spcAft>
                <a:spcPts val="0"/>
              </a:spcAft>
              <a:buNone/>
            </a:pPr>
            <a:r>
              <a:rPr lang="en" sz="2000">
                <a:latin typeface="Helvetica Neue"/>
                <a:ea typeface="Helvetica Neue"/>
                <a:cs typeface="Helvetica Neue"/>
                <a:sym typeface="Helvetica Neue"/>
              </a:rPr>
              <a:t>Projects in this studio will explore ways AI can support people in pursuing these more complex self-improvement goals. How might we </a:t>
            </a:r>
            <a:r>
              <a:rPr lang="en" sz="2000" b="1">
                <a:solidFill>
                  <a:srgbClr val="E87A40"/>
                </a:solidFill>
                <a:latin typeface="Helvetica Neue"/>
                <a:ea typeface="Helvetica Neue"/>
                <a:cs typeface="Helvetica Neue"/>
                <a:sym typeface="Helvetica Neue"/>
              </a:rPr>
              <a:t>connect different sources and modalities of data</a:t>
            </a:r>
            <a:r>
              <a:rPr lang="en" sz="2000">
                <a:latin typeface="Helvetica Neue"/>
                <a:ea typeface="Helvetica Neue"/>
                <a:cs typeface="Helvetica Neue"/>
                <a:sym typeface="Helvetica Neue"/>
              </a:rPr>
              <a:t> to help people reflect on change over time? How can AI help people </a:t>
            </a:r>
            <a:r>
              <a:rPr lang="en" sz="2000" b="1">
                <a:solidFill>
                  <a:srgbClr val="E87A40"/>
                </a:solidFill>
                <a:latin typeface="Helvetica Neue"/>
                <a:ea typeface="Helvetica Neue"/>
                <a:cs typeface="Helvetica Neue"/>
                <a:sym typeface="Helvetica Neue"/>
              </a:rPr>
              <a:t>translate broad aspirations into concrete actions</a:t>
            </a:r>
            <a:r>
              <a:rPr lang="en" sz="2000">
                <a:latin typeface="Helvetica Neue"/>
                <a:ea typeface="Helvetica Neue"/>
                <a:cs typeface="Helvetica Neue"/>
                <a:sym typeface="Helvetica Neue"/>
              </a:rPr>
              <a:t> (and offer useful feedback)?</a:t>
            </a:r>
            <a:endParaRPr sz="2000">
              <a:latin typeface="Helvetica Neue"/>
              <a:ea typeface="Helvetica Neue"/>
              <a:cs typeface="Helvetica Neue"/>
              <a:sym typeface="Helvetica Neue"/>
            </a:endParaRPr>
          </a:p>
        </p:txBody>
      </p:sp>
      <p:sp>
        <p:nvSpPr>
          <p:cNvPr id="399" name="Google Shape;399;g381a4cfe2e2_1_0"/>
          <p:cNvSpPr txBox="1"/>
          <p:nvPr/>
        </p:nvSpPr>
        <p:spPr>
          <a:xfrm>
            <a:off x="7811375" y="851125"/>
            <a:ext cx="4224600" cy="1308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0" i="1"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Examples: </a:t>
            </a:r>
            <a:r>
              <a:rPr kumimoji="0" lang="en" sz="21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Duolingo, Five Minute Journal, Habitica, Fabulous</a:t>
            </a:r>
            <a:endParaRPr kumimoji="0" sz="2100" b="0" i="1"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endParaRPr>
          </a:p>
        </p:txBody>
      </p:sp>
      <p:sp>
        <p:nvSpPr>
          <p:cNvPr id="400" name="Google Shape;400;g381a4cfe2e2_1_0"/>
          <p:cNvSpPr txBox="1"/>
          <p:nvPr/>
        </p:nvSpPr>
        <p:spPr>
          <a:xfrm>
            <a:off x="7811375" y="463975"/>
            <a:ext cx="4490400" cy="5130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Studio</a:t>
            </a:r>
            <a: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    Friday 9:30-11:20</a:t>
            </a:r>
            <a:endParaRPr kumimoji="0"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pic>
        <p:nvPicPr>
          <p:cNvPr id="401" name="Google Shape;401;g381a4cfe2e2_1_0"/>
          <p:cNvPicPr preferRelativeResize="0"/>
          <p:nvPr/>
        </p:nvPicPr>
        <p:blipFill>
          <a:blip r:embed="rId4">
            <a:alphaModFix/>
          </a:blip>
          <a:stretch>
            <a:fillRect/>
          </a:stretch>
        </p:blipFill>
        <p:spPr>
          <a:xfrm>
            <a:off x="7228575" y="3660800"/>
            <a:ext cx="3236225" cy="2956250"/>
          </a:xfrm>
          <a:prstGeom prst="rect">
            <a:avLst/>
          </a:prstGeom>
          <a:noFill/>
          <a:ln>
            <a:noFill/>
          </a:ln>
        </p:spPr>
      </p:pic>
      <p:pic>
        <p:nvPicPr>
          <p:cNvPr id="402" name="Google Shape;402;g381a4cfe2e2_1_0"/>
          <p:cNvPicPr preferRelativeResize="0"/>
          <p:nvPr/>
        </p:nvPicPr>
        <p:blipFill>
          <a:blip r:embed="rId5">
            <a:alphaModFix/>
          </a:blip>
          <a:stretch>
            <a:fillRect/>
          </a:stretch>
        </p:blipFill>
        <p:spPr>
          <a:xfrm>
            <a:off x="9637324" y="2391850"/>
            <a:ext cx="2548951" cy="295625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407" name="Google Shape;407;g3fbe22b0cda_2_6" descr="Splitwise, redesigned – The Splitwise Blog"/>
          <p:cNvPicPr preferRelativeResize="0"/>
          <p:nvPr/>
        </p:nvPicPr>
        <p:blipFill>
          <a:blip r:embed="rId3">
            <a:alphaModFix/>
          </a:blip>
          <a:stretch>
            <a:fillRect/>
          </a:stretch>
        </p:blipFill>
        <p:spPr>
          <a:xfrm>
            <a:off x="7277725" y="2144925"/>
            <a:ext cx="3316869" cy="3295400"/>
          </a:xfrm>
          <a:prstGeom prst="rect">
            <a:avLst/>
          </a:prstGeom>
          <a:noFill/>
          <a:ln>
            <a:noFill/>
          </a:ln>
        </p:spPr>
      </p:pic>
      <p:sp>
        <p:nvSpPr>
          <p:cNvPr id="408" name="Google Shape;408;g3fbe22b0cda_2_6"/>
          <p:cNvSpPr txBox="1">
            <a:spLocks noGrp="1"/>
          </p:cNvSpPr>
          <p:nvPr>
            <p:ph type="title"/>
          </p:nvPr>
        </p:nvSpPr>
        <p:spPr>
          <a:xfrm>
            <a:off x="685800" y="374900"/>
            <a:ext cx="9378900" cy="802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4200"/>
              <a:t>Design for Offline Experiences</a:t>
            </a:r>
            <a:endParaRPr sz="4200"/>
          </a:p>
        </p:txBody>
      </p:sp>
      <p:sp>
        <p:nvSpPr>
          <p:cNvPr id="409" name="Google Shape;409;g3fbe22b0cda_2_6"/>
          <p:cNvSpPr txBox="1">
            <a:spLocks noGrp="1"/>
          </p:cNvSpPr>
          <p:nvPr>
            <p:ph type="body" idx="1"/>
          </p:nvPr>
        </p:nvSpPr>
        <p:spPr>
          <a:xfrm>
            <a:off x="545325" y="1239700"/>
            <a:ext cx="6630300" cy="5178600"/>
          </a:xfrm>
          <a:prstGeom prst="rect">
            <a:avLst/>
          </a:prstGeom>
          <a:noFill/>
          <a:ln>
            <a:noFill/>
          </a:ln>
        </p:spPr>
        <p:txBody>
          <a:bodyPr spcFirstLastPara="1" wrap="square" lIns="91425" tIns="45700" rIns="91425" bIns="45700" anchor="t" anchorCtr="0">
            <a:noAutofit/>
          </a:bodyPr>
          <a:lstStyle/>
          <a:p>
            <a:pPr marL="0" lvl="0" indent="0" algn="l" rtl="0">
              <a:spcBef>
                <a:spcPts val="720"/>
              </a:spcBef>
              <a:spcAft>
                <a:spcPts val="0"/>
              </a:spcAft>
              <a:buNone/>
            </a:pPr>
            <a:r>
              <a:rPr lang="en" sz="2000"/>
              <a:t>Technology is well used to coordinate meet-ups, but can it also </a:t>
            </a:r>
            <a:r>
              <a:rPr lang="en" sz="2000" b="1">
                <a:solidFill>
                  <a:srgbClr val="E87A40"/>
                </a:solidFill>
                <a:latin typeface="Helvetica Neue"/>
                <a:ea typeface="Helvetica Neue"/>
                <a:cs typeface="Helvetica Neue"/>
                <a:sym typeface="Helvetica Neue"/>
              </a:rPr>
              <a:t>improve</a:t>
            </a:r>
            <a:r>
              <a:rPr lang="en" sz="2000"/>
              <a:t> </a:t>
            </a:r>
            <a:r>
              <a:rPr lang="en" sz="2000" b="1">
                <a:solidFill>
                  <a:srgbClr val="E87A40"/>
                </a:solidFill>
                <a:latin typeface="Helvetica Neue"/>
                <a:ea typeface="Helvetica Neue"/>
                <a:cs typeface="Helvetica Neue"/>
                <a:sym typeface="Helvetica Neue"/>
              </a:rPr>
              <a:t>our experiences when we meet</a:t>
            </a:r>
            <a:r>
              <a:rPr lang="en" sz="2000"/>
              <a:t>? </a:t>
            </a:r>
            <a:endParaRPr sz="2000"/>
          </a:p>
          <a:p>
            <a:pPr marL="0" lvl="0" indent="0" algn="l" rtl="0">
              <a:spcBef>
                <a:spcPts val="720"/>
              </a:spcBef>
              <a:spcAft>
                <a:spcPts val="0"/>
              </a:spcAft>
              <a:buNone/>
            </a:pPr>
            <a:r>
              <a:rPr lang="en" sz="2000"/>
              <a:t>Everyday activities offer opportunities where technology can enhance social interactions—offering discussion topics when meeting someone, supporting playlist collaboration, or facilitating equity in group discussion—</a:t>
            </a:r>
            <a:r>
              <a:rPr lang="en" sz="2000" b="1">
                <a:solidFill>
                  <a:srgbClr val="E87A40"/>
                </a:solidFill>
                <a:latin typeface="Helvetica Neue"/>
                <a:ea typeface="Helvetica Neue"/>
                <a:cs typeface="Helvetica Neue"/>
                <a:sym typeface="Helvetica Neue"/>
              </a:rPr>
              <a:t>without taking focus</a:t>
            </a:r>
            <a:r>
              <a:rPr lang="en" sz="2000"/>
              <a:t> off of what matters in the moment. </a:t>
            </a:r>
            <a:endParaRPr sz="2000"/>
          </a:p>
          <a:p>
            <a:pPr marL="0" lvl="0" indent="0" algn="l" rtl="0">
              <a:spcBef>
                <a:spcPts val="720"/>
              </a:spcBef>
              <a:spcAft>
                <a:spcPts val="0"/>
              </a:spcAft>
              <a:buNone/>
            </a:pPr>
            <a:r>
              <a:rPr lang="en" sz="2000"/>
              <a:t>Projects in this studio will pursue ways that digital tools and AI can </a:t>
            </a:r>
            <a:r>
              <a:rPr lang="en" sz="2000" b="1">
                <a:solidFill>
                  <a:srgbClr val="E87A40"/>
                </a:solidFill>
                <a:latin typeface="Helvetica Neue"/>
                <a:ea typeface="Helvetica Neue"/>
                <a:cs typeface="Helvetica Neue"/>
                <a:sym typeface="Helvetica Neue"/>
              </a:rPr>
              <a:t>enrich offline experiences</a:t>
            </a:r>
            <a:r>
              <a:rPr lang="en" sz="2000"/>
              <a:t> without dominating attention: by sparking the conversation, supporting shared decisions, and helping people better express themselves. How can technology offer support before or after the experience to remain unobtrusive during? How might our tools be </a:t>
            </a:r>
            <a:r>
              <a:rPr lang="en" sz="2000" b="1">
                <a:solidFill>
                  <a:srgbClr val="E87A40"/>
                </a:solidFill>
                <a:latin typeface="Helvetica Neue"/>
                <a:ea typeface="Helvetica Neue"/>
                <a:cs typeface="Helvetica Neue"/>
                <a:sym typeface="Helvetica Neue"/>
              </a:rPr>
              <a:t>responsive to the social dynamics and context</a:t>
            </a:r>
            <a:r>
              <a:rPr lang="en" sz="2000"/>
              <a:t>? </a:t>
            </a:r>
            <a:endParaRPr sz="2000"/>
          </a:p>
        </p:txBody>
      </p:sp>
      <p:sp>
        <p:nvSpPr>
          <p:cNvPr id="413" name="Google Shape;413;g3fbe22b0cda_2_6"/>
          <p:cNvSpPr txBox="1"/>
          <p:nvPr/>
        </p:nvSpPr>
        <p:spPr>
          <a:xfrm>
            <a:off x="7811375" y="851125"/>
            <a:ext cx="4224600" cy="1308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0" i="1"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Examples: </a:t>
            </a:r>
            <a:r>
              <a:rPr kumimoji="0" lang="en" sz="21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Equity Maps, PictureThis, Merlin Bird ID, Spotify Jam, Splitwise, Paired</a:t>
            </a:r>
            <a:endParaRPr kumimoji="0" sz="2100" b="0" i="1"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endParaRPr>
          </a:p>
        </p:txBody>
      </p:sp>
      <p:sp>
        <p:nvSpPr>
          <p:cNvPr id="414" name="Google Shape;414;g3fbe22b0cda_2_6"/>
          <p:cNvSpPr txBox="1"/>
          <p:nvPr/>
        </p:nvSpPr>
        <p:spPr>
          <a:xfrm>
            <a:off x="7811375" y="463975"/>
            <a:ext cx="4490400" cy="5130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Studio</a:t>
            </a:r>
            <a: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    Friday 11:30-1:20</a:t>
            </a:r>
            <a:endParaRPr kumimoji="0"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pic>
        <p:nvPicPr>
          <p:cNvPr id="415" name="Google Shape;415;g3fbe22b0cda_2_6"/>
          <p:cNvPicPr preferRelativeResize="0"/>
          <p:nvPr/>
        </p:nvPicPr>
        <p:blipFill>
          <a:blip r:embed="rId4">
            <a:alphaModFix/>
          </a:blip>
          <a:stretch>
            <a:fillRect/>
          </a:stretch>
        </p:blipFill>
        <p:spPr>
          <a:xfrm>
            <a:off x="7658100" y="3911600"/>
            <a:ext cx="3662400" cy="2635250"/>
          </a:xfrm>
          <a:prstGeom prst="rect">
            <a:avLst/>
          </a:prstGeom>
          <a:noFill/>
          <a:ln>
            <a:noFill/>
          </a:ln>
        </p:spPr>
      </p:pic>
      <p:pic>
        <p:nvPicPr>
          <p:cNvPr id="416" name="Google Shape;416;g3fbe22b0cda_2_6"/>
          <p:cNvPicPr preferRelativeResize="0"/>
          <p:nvPr/>
        </p:nvPicPr>
        <p:blipFill rotWithShape="1">
          <a:blip r:embed="rId5">
            <a:alphaModFix/>
          </a:blip>
          <a:srcRect l="64804" r="3678"/>
          <a:stretch/>
        </p:blipFill>
        <p:spPr>
          <a:xfrm>
            <a:off x="10191700" y="2714850"/>
            <a:ext cx="1873300" cy="301637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p:fade thruBlk="1"/>
      </p:transition>
    </mc:Choice>
    <mc:Fallback>
      <p:transition advClick="0">
        <p:fade thruBlk="1"/>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h1b51e80f88f8c8ae_1_11"/>
          <p:cNvSpPr txBox="1">
            <a:spLocks noGrp="1"/>
          </p:cNvSpPr>
          <p:nvPr>
            <p:ph type="title"/>
          </p:nvPr>
        </p:nvSpPr>
        <p:spPr>
          <a:xfrm>
            <a:off x="2882404" y="663320"/>
            <a:ext cx="8146500" cy="1143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a:t>Julia Markel</a:t>
            </a:r>
            <a:endParaRPr/>
          </a:p>
        </p:txBody>
      </p:sp>
      <p:sp>
        <p:nvSpPr>
          <p:cNvPr id="423" name="Google Shape;423;h1b51e80f88f8c8ae_1_11"/>
          <p:cNvSpPr txBox="1">
            <a:spLocks noGrp="1"/>
          </p:cNvSpPr>
          <p:nvPr>
            <p:ph type="body" idx="1"/>
          </p:nvPr>
        </p:nvSpPr>
        <p:spPr>
          <a:xfrm>
            <a:off x="639225" y="2982099"/>
            <a:ext cx="11355600" cy="33978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 sz="2700"/>
              <a:t>PhD Candidate in Computer Science</a:t>
            </a:r>
            <a:endParaRPr sz="3900"/>
          </a:p>
          <a:p>
            <a:pPr marL="457200" lvl="0" indent="-317500" algn="l" rtl="0">
              <a:lnSpc>
                <a:spcPct val="100000"/>
              </a:lnSpc>
              <a:spcBef>
                <a:spcPts val="0"/>
              </a:spcBef>
              <a:spcAft>
                <a:spcPts val="0"/>
              </a:spcAft>
              <a:buSzPts val="1400"/>
              <a:buChar char="•"/>
            </a:pPr>
            <a:r>
              <a:rPr lang="en" sz="2700"/>
              <a:t>BS in Computer Engineering @ UC San Diego</a:t>
            </a:r>
            <a:endParaRPr sz="3900"/>
          </a:p>
          <a:p>
            <a:pPr marL="457200" lvl="0" indent="-317500" algn="l" rtl="0">
              <a:lnSpc>
                <a:spcPct val="100000"/>
              </a:lnSpc>
              <a:spcBef>
                <a:spcPts val="0"/>
              </a:spcBef>
              <a:spcAft>
                <a:spcPts val="0"/>
              </a:spcAft>
              <a:buSzPts val="1400"/>
              <a:buChar char="•"/>
            </a:pPr>
            <a:r>
              <a:rPr lang="en" sz="2700"/>
              <a:t>I work on </a:t>
            </a:r>
            <a:r>
              <a:rPr lang="en" sz="2700" i="1"/>
              <a:t>philosophy of self x AI</a:t>
            </a:r>
            <a:r>
              <a:rPr lang="en" sz="2700"/>
              <a:t> research, working on leveraging identity to design AI + exploring how these systems influence user self-concept</a:t>
            </a:r>
            <a:endParaRPr sz="2700"/>
          </a:p>
          <a:p>
            <a:pPr marL="457200" lvl="0" indent="-317500" algn="l" rtl="0">
              <a:lnSpc>
                <a:spcPct val="100000"/>
              </a:lnSpc>
              <a:spcBef>
                <a:spcPts val="0"/>
              </a:spcBef>
              <a:spcAft>
                <a:spcPts val="0"/>
              </a:spcAft>
              <a:buSzPts val="1400"/>
              <a:buChar char="•"/>
            </a:pPr>
            <a:r>
              <a:rPr lang="en" sz="2700"/>
              <a:t>I enjoy reading, creating and consuming art, being outdoors, and hopping into (preferably natural) bodies of water</a:t>
            </a:r>
            <a:endParaRPr sz="2700"/>
          </a:p>
          <a:p>
            <a:pPr marL="457200" lvl="0" indent="-317500" algn="l" rtl="0">
              <a:lnSpc>
                <a:spcPct val="100000"/>
              </a:lnSpc>
              <a:spcBef>
                <a:spcPts val="0"/>
              </a:spcBef>
              <a:spcAft>
                <a:spcPts val="0"/>
              </a:spcAft>
              <a:buSzPts val="1400"/>
              <a:buChar char="•"/>
            </a:pPr>
            <a:r>
              <a:rPr lang="en" sz="2700" b="1">
                <a:latin typeface="Helvetica Neue"/>
                <a:ea typeface="Helvetica Neue"/>
                <a:cs typeface="Helvetica Neue"/>
                <a:sym typeface="Helvetica Neue"/>
              </a:rPr>
              <a:t>Office Hours:</a:t>
            </a:r>
            <a:r>
              <a:rPr lang="en" sz="2700"/>
              <a:t> By appointment (contact me on slack)</a:t>
            </a:r>
            <a:endParaRPr sz="3900"/>
          </a:p>
        </p:txBody>
      </p:sp>
      <p:sp>
        <p:nvSpPr>
          <p:cNvPr id="424" name="Google Shape;424;h1b51e80f88f8c8ae_1_11"/>
          <p:cNvSpPr txBox="1">
            <a:spLocks noGrp="1"/>
          </p:cNvSpPr>
          <p:nvPr>
            <p:ph type="dt" idx="10"/>
          </p:nvPr>
        </p:nvSpPr>
        <p:spPr>
          <a:xfrm>
            <a:off x="2931" y="6607236"/>
            <a:ext cx="15957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6D6D6D"/>
                </a:solidFill>
                <a:effectLst/>
                <a:uLnTx/>
                <a:uFillTx/>
                <a:latin typeface="Helvetica Neue Light"/>
                <a:ea typeface="Helvetica Neue Light"/>
                <a:sym typeface="Helvetica Neue Light"/>
              </a:rPr>
              <a:t>Autumn 2026</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sp>
        <p:nvSpPr>
          <p:cNvPr id="425" name="Google Shape;425;h1b51e80f88f8c8ae_1_11"/>
          <p:cNvSpPr txBox="1">
            <a:spLocks noGrp="1"/>
          </p:cNvSpPr>
          <p:nvPr>
            <p:ph type="ftr" idx="11"/>
          </p:nvPr>
        </p:nvSpPr>
        <p:spPr>
          <a:xfrm>
            <a:off x="1598008" y="6607219"/>
            <a:ext cx="89961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000" b="0" i="0" u="none" strike="noStrike" kern="0" cap="none" spc="0" normalizeH="0" baseline="0" noProof="0">
                <a:ln>
                  <a:noFill/>
                </a:ln>
                <a:solidFill>
                  <a:srgbClr val="6D6D6D"/>
                </a:solidFill>
                <a:effectLst/>
                <a:uLnTx/>
                <a:uFillTx/>
                <a:latin typeface="Helvetica Neue Light"/>
                <a:ea typeface="Helvetica Neue Light"/>
                <a:sym typeface="Helvetica Neue Light"/>
              </a:rPr>
              <a:t>Design Thinking for User Experience Design, Prototyping &amp; Evaluation</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sp>
        <p:nvSpPr>
          <p:cNvPr id="427" name="Google Shape;427;h1b51e80f88f8c8ae_1_11"/>
          <p:cNvSpPr txBox="1">
            <a:spLocks noGrp="1"/>
          </p:cNvSpPr>
          <p:nvPr>
            <p:ph type="title"/>
          </p:nvPr>
        </p:nvSpPr>
        <p:spPr>
          <a:xfrm>
            <a:off x="2882404" y="1332353"/>
            <a:ext cx="2734800" cy="827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2400">
                <a:solidFill>
                  <a:schemeClr val="accent4"/>
                </a:solidFill>
              </a:rPr>
              <a:t>she/her</a:t>
            </a:r>
            <a:endParaRPr sz="2400">
              <a:solidFill>
                <a:schemeClr val="accent4"/>
              </a:solidFill>
            </a:endParaRPr>
          </a:p>
        </p:txBody>
      </p:sp>
      <p:pic>
        <p:nvPicPr>
          <p:cNvPr id="428" name="Google Shape;428;h1b51e80f88f8c8ae_1_11" title="cs 147.jpg"/>
          <p:cNvPicPr preferRelativeResize="0"/>
          <p:nvPr/>
        </p:nvPicPr>
        <p:blipFill rotWithShape="1">
          <a:blip r:embed="rId3">
            <a:alphaModFix/>
          </a:blip>
          <a:srcRect/>
          <a:stretch/>
        </p:blipFill>
        <p:spPr>
          <a:xfrm>
            <a:off x="414000" y="311125"/>
            <a:ext cx="2286000" cy="2286000"/>
          </a:xfrm>
          <a:prstGeom prst="ellipse">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p:fade thruBlk="1"/>
      </p:transition>
    </mc:Choice>
    <mc:Fallback>
      <p:transition advClick="0">
        <p:fade thruBlk="1"/>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h1b51e80f88f8c8ae_1_22"/>
          <p:cNvSpPr txBox="1">
            <a:spLocks noGrp="1"/>
          </p:cNvSpPr>
          <p:nvPr>
            <p:ph type="title"/>
          </p:nvPr>
        </p:nvSpPr>
        <p:spPr>
          <a:xfrm>
            <a:off x="685800" y="1028925"/>
            <a:ext cx="9378900" cy="802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4200"/>
              <a:t>Beyond Human-Centered: </a:t>
            </a:r>
            <a:endParaRPr sz="4200"/>
          </a:p>
          <a:p>
            <a:pPr marL="0" lvl="0" indent="0" algn="l" rtl="0">
              <a:lnSpc>
                <a:spcPct val="100000"/>
              </a:lnSpc>
              <a:spcBef>
                <a:spcPts val="0"/>
              </a:spcBef>
              <a:spcAft>
                <a:spcPts val="0"/>
              </a:spcAft>
              <a:buSzPts val="1400"/>
              <a:buNone/>
            </a:pPr>
            <a:r>
              <a:rPr lang="en" sz="3900"/>
              <a:t>Designing for More-Than-Human Worlds</a:t>
            </a:r>
            <a:endParaRPr sz="3900"/>
          </a:p>
          <a:p>
            <a:pPr marL="0" lvl="0" indent="0" algn="l" rtl="0">
              <a:lnSpc>
                <a:spcPct val="100000"/>
              </a:lnSpc>
              <a:spcBef>
                <a:spcPts val="0"/>
              </a:spcBef>
              <a:spcAft>
                <a:spcPts val="0"/>
              </a:spcAft>
              <a:buSzPts val="1400"/>
              <a:buNone/>
            </a:pPr>
            <a:endParaRPr sz="4200"/>
          </a:p>
        </p:txBody>
      </p:sp>
      <p:sp>
        <p:nvSpPr>
          <p:cNvPr id="434" name="Google Shape;434;h1b51e80f88f8c8ae_1_22"/>
          <p:cNvSpPr txBox="1">
            <a:spLocks noGrp="1"/>
          </p:cNvSpPr>
          <p:nvPr>
            <p:ph type="body" idx="1"/>
          </p:nvPr>
        </p:nvSpPr>
        <p:spPr>
          <a:xfrm>
            <a:off x="685800" y="1946550"/>
            <a:ext cx="6955500" cy="4308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2160"/>
              <a:buNone/>
            </a:pPr>
            <a:r>
              <a:rPr lang="en" sz="1900" b="1">
                <a:solidFill>
                  <a:srgbClr val="E87A40"/>
                </a:solidFill>
                <a:latin typeface="Helvetica Neue"/>
                <a:ea typeface="Helvetica Neue"/>
                <a:cs typeface="Helvetica Neue"/>
                <a:sym typeface="Helvetica Neue"/>
              </a:rPr>
              <a:t>Our designs never live in a world of humans alone</a:t>
            </a:r>
            <a:r>
              <a:rPr lang="en" sz="1900">
                <a:latin typeface="Helvetica Neue"/>
                <a:ea typeface="Helvetica Neue"/>
                <a:cs typeface="Helvetica Neue"/>
                <a:sym typeface="Helvetica Neue"/>
              </a:rPr>
              <a:t>; they’re shared with the dog waiting by the door, the lake on campus, the delivery robot rolling down the sidewalk, and the phone headed for a landfill. </a:t>
            </a:r>
            <a:endParaRPr sz="1900">
              <a:latin typeface="Helvetica Neue"/>
              <a:ea typeface="Helvetica Neue"/>
              <a:cs typeface="Helvetica Neue"/>
              <a:sym typeface="Helvetica Neue"/>
            </a:endParaRPr>
          </a:p>
          <a:p>
            <a:pPr marL="0" lvl="0" indent="0" algn="l" rtl="0">
              <a:lnSpc>
                <a:spcPct val="115000"/>
              </a:lnSpc>
              <a:spcBef>
                <a:spcPts val="1200"/>
              </a:spcBef>
              <a:spcAft>
                <a:spcPts val="0"/>
              </a:spcAft>
              <a:buSzPts val="2160"/>
              <a:buNone/>
            </a:pPr>
            <a:r>
              <a:rPr lang="en" sz="1900" b="1">
                <a:solidFill>
                  <a:srgbClr val="E87A40"/>
                </a:solidFill>
                <a:latin typeface="Helvetica Neue"/>
                <a:ea typeface="Helvetica Neue"/>
                <a:cs typeface="Helvetica Neue"/>
                <a:sym typeface="Helvetica Neue"/>
              </a:rPr>
              <a:t>Animals, ecosystems, machines, and materials</a:t>
            </a:r>
            <a:r>
              <a:rPr lang="en" sz="1900">
                <a:latin typeface="Helvetica Neue"/>
                <a:ea typeface="Helvetica Neue"/>
                <a:cs typeface="Helvetica Neue"/>
                <a:sym typeface="Helvetica Neue"/>
              </a:rPr>
              <a:t> all shape, and are shaped by, what we build. Projects in this studio will still start with people, but will design for the relationships between humans and everything else. </a:t>
            </a:r>
            <a:endParaRPr sz="1900">
              <a:latin typeface="Helvetica Neue"/>
              <a:ea typeface="Helvetica Neue"/>
              <a:cs typeface="Helvetica Neue"/>
              <a:sym typeface="Helvetica Neue"/>
            </a:endParaRPr>
          </a:p>
          <a:p>
            <a:pPr marL="0" lvl="0" indent="0" algn="l" rtl="0">
              <a:lnSpc>
                <a:spcPct val="115000"/>
              </a:lnSpc>
              <a:spcBef>
                <a:spcPts val="1200"/>
              </a:spcBef>
              <a:spcAft>
                <a:spcPts val="1200"/>
              </a:spcAft>
              <a:buSzPts val="2160"/>
              <a:buNone/>
            </a:pPr>
            <a:r>
              <a:rPr lang="en" sz="1900">
                <a:latin typeface="Helvetica Neue"/>
                <a:ea typeface="Helvetica Neue"/>
                <a:cs typeface="Helvetica Neue"/>
                <a:sym typeface="Helvetica Neue"/>
              </a:rPr>
              <a:t>How might we make the </a:t>
            </a:r>
            <a:r>
              <a:rPr lang="en" sz="1900" b="1">
                <a:solidFill>
                  <a:srgbClr val="E87A40"/>
                </a:solidFill>
                <a:latin typeface="Helvetica Neue"/>
                <a:ea typeface="Helvetica Neue"/>
                <a:cs typeface="Helvetica Neue"/>
                <a:sym typeface="Helvetica Neue"/>
              </a:rPr>
              <a:t>needs of non-humans visible</a:t>
            </a:r>
            <a:r>
              <a:rPr lang="en" sz="1900">
                <a:latin typeface="Helvetica Neue"/>
                <a:ea typeface="Helvetica Neue"/>
                <a:cs typeface="Helvetica Neue"/>
                <a:sym typeface="Helvetica Neue"/>
              </a:rPr>
              <a:t> to the people deciding for them? How might we </a:t>
            </a:r>
            <a:r>
              <a:rPr lang="en" sz="1900" b="1">
                <a:solidFill>
                  <a:srgbClr val="E87A40"/>
                </a:solidFill>
                <a:latin typeface="Helvetica Neue"/>
                <a:ea typeface="Helvetica Neue"/>
                <a:cs typeface="Helvetica Neue"/>
                <a:sym typeface="Helvetica Neue"/>
              </a:rPr>
              <a:t>design shared spaces</a:t>
            </a:r>
            <a:r>
              <a:rPr lang="en" sz="1900">
                <a:latin typeface="Helvetica Neue"/>
                <a:ea typeface="Helvetica Neue"/>
                <a:cs typeface="Helvetica Neue"/>
                <a:sym typeface="Helvetica Neue"/>
              </a:rPr>
              <a:t> that work for people, animals, and machines </a:t>
            </a:r>
            <a:r>
              <a:rPr lang="en" sz="1900" b="1">
                <a:solidFill>
                  <a:srgbClr val="E87A40"/>
                </a:solidFill>
                <a:latin typeface="Helvetica Neue"/>
                <a:ea typeface="Helvetica Neue"/>
                <a:cs typeface="Helvetica Neue"/>
                <a:sym typeface="Helvetica Neue"/>
              </a:rPr>
              <a:t>alike</a:t>
            </a:r>
            <a:r>
              <a:rPr lang="en" sz="1900">
                <a:latin typeface="Helvetica Neue"/>
                <a:ea typeface="Helvetica Neue"/>
                <a:cs typeface="Helvetica Neue"/>
                <a:sym typeface="Helvetica Neue"/>
              </a:rPr>
              <a:t>?</a:t>
            </a:r>
            <a:endParaRPr sz="1900">
              <a:latin typeface="Helvetica Neue"/>
              <a:ea typeface="Helvetica Neue"/>
              <a:cs typeface="Helvetica Neue"/>
              <a:sym typeface="Helvetica Neue"/>
            </a:endParaRPr>
          </a:p>
        </p:txBody>
      </p:sp>
      <p:sp>
        <p:nvSpPr>
          <p:cNvPr id="438" name="Google Shape;438;h1b51e80f88f8c8ae_1_22"/>
          <p:cNvSpPr txBox="1"/>
          <p:nvPr/>
        </p:nvSpPr>
        <p:spPr>
          <a:xfrm>
            <a:off x="8006925" y="4942150"/>
            <a:ext cx="4224600" cy="1308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0" i="1"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Examples: Project CETI, Melbourne’s email-a-tree program, Rainforest Connection, Apple Clean Energy Charging</a:t>
            </a:r>
            <a:endParaRPr kumimoji="0" sz="2133" b="0" i="1"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endParaRPr>
          </a:p>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endParaRPr kumimoji="0" sz="2133" b="0" i="1"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endParaRPr>
          </a:p>
        </p:txBody>
      </p:sp>
      <p:sp>
        <p:nvSpPr>
          <p:cNvPr id="439" name="Google Shape;439;h1b51e80f88f8c8ae_1_22"/>
          <p:cNvSpPr txBox="1"/>
          <p:nvPr/>
        </p:nvSpPr>
        <p:spPr>
          <a:xfrm>
            <a:off x="8083275" y="417425"/>
            <a:ext cx="4490400" cy="890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Studio</a:t>
            </a:r>
            <a: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 </a:t>
            </a:r>
            <a:b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br>
            <a: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	Thursday 4:30-6:20 PM</a:t>
            </a:r>
            <a:endParaRPr kumimoji="0"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pic>
        <p:nvPicPr>
          <p:cNvPr id="440" name="Google Shape;440;h1b51e80f88f8c8ae_1_22" title="Screenshot 2026-09-22 at 10.58.27 PM.png"/>
          <p:cNvPicPr preferRelativeResize="0"/>
          <p:nvPr/>
        </p:nvPicPr>
        <p:blipFill rotWithShape="1">
          <a:blip r:embed="rId3">
            <a:alphaModFix/>
          </a:blip>
          <a:srcRect r="17966" b="24288"/>
          <a:stretch/>
        </p:blipFill>
        <p:spPr>
          <a:xfrm>
            <a:off x="8006925" y="3807438"/>
            <a:ext cx="1427601" cy="866477"/>
          </a:xfrm>
          <a:prstGeom prst="rect">
            <a:avLst/>
          </a:prstGeom>
          <a:noFill/>
          <a:ln>
            <a:noFill/>
          </a:ln>
          <a:effectLst>
            <a:outerShdw blurRad="57150" dist="19050" dir="5400000" algn="bl" rotWithShape="0">
              <a:srgbClr val="000000">
                <a:alpha val="50000"/>
              </a:srgbClr>
            </a:outerShdw>
          </a:effectLst>
        </p:spPr>
      </p:pic>
      <p:pic>
        <p:nvPicPr>
          <p:cNvPr id="441" name="Google Shape;441;h1b51e80f88f8c8ae_1_22" title="Screenshot 2026-09-22 at 10.59.11 PM.png"/>
          <p:cNvPicPr preferRelativeResize="0"/>
          <p:nvPr/>
        </p:nvPicPr>
        <p:blipFill rotWithShape="1">
          <a:blip r:embed="rId4">
            <a:alphaModFix/>
          </a:blip>
          <a:srcRect t="6734"/>
          <a:stretch/>
        </p:blipFill>
        <p:spPr>
          <a:xfrm>
            <a:off x="8006928" y="2232088"/>
            <a:ext cx="1427601" cy="1408376"/>
          </a:xfrm>
          <a:prstGeom prst="rect">
            <a:avLst/>
          </a:prstGeom>
          <a:noFill/>
          <a:ln>
            <a:noFill/>
          </a:ln>
          <a:effectLst>
            <a:outerShdw blurRad="57150" dist="19050" dir="5400000" algn="bl" rotWithShape="0">
              <a:srgbClr val="000000">
                <a:alpha val="50000"/>
              </a:srgbClr>
            </a:outerShdw>
          </a:effectLst>
        </p:spPr>
      </p:pic>
      <p:pic>
        <p:nvPicPr>
          <p:cNvPr id="442" name="Google Shape;442;h1b51e80f88f8c8ae_1_22" title="IMG_0944.jpeg"/>
          <p:cNvPicPr preferRelativeResize="0"/>
          <p:nvPr/>
        </p:nvPicPr>
        <p:blipFill rotWithShape="1">
          <a:blip r:embed="rId5">
            <a:alphaModFix/>
          </a:blip>
          <a:srcRect/>
          <a:stretch/>
        </p:blipFill>
        <p:spPr>
          <a:xfrm>
            <a:off x="9668827" y="2228550"/>
            <a:ext cx="1831446" cy="2441825"/>
          </a:xfrm>
          <a:prstGeom prst="rect">
            <a:avLst/>
          </a:prstGeom>
          <a:noFill/>
          <a:ln>
            <a:noFill/>
          </a:ln>
          <a:effectLst>
            <a:outerShdw blurRad="57150" dist="19050" dir="5400000" algn="bl" rotWithShape="0">
              <a:srgbClr val="000000">
                <a:alpha val="50000"/>
              </a:srgbClr>
            </a:outerShdw>
          </a:effectLst>
        </p:spPr>
      </p:pic>
      <p:pic>
        <p:nvPicPr>
          <p:cNvPr id="443" name="Google Shape;443;h1b51e80f88f8c8ae_1_22"/>
          <p:cNvPicPr preferRelativeResize="0"/>
          <p:nvPr/>
        </p:nvPicPr>
        <p:blipFill>
          <a:blip r:embed="rId6">
            <a:alphaModFix/>
          </a:blip>
          <a:stretch>
            <a:fillRect/>
          </a:stretch>
        </p:blipFill>
        <p:spPr>
          <a:xfrm>
            <a:off x="9955697" y="2994025"/>
            <a:ext cx="457200" cy="457200"/>
          </a:xfrm>
          <a:prstGeom prst="rect">
            <a:avLst/>
          </a:prstGeom>
          <a:noFill/>
          <a:ln>
            <a:noFill/>
          </a:ln>
        </p:spPr>
      </p:pic>
      <p:pic>
        <p:nvPicPr>
          <p:cNvPr id="444" name="Google Shape;444;h1b51e80f88f8c8ae_1_22"/>
          <p:cNvPicPr preferRelativeResize="0"/>
          <p:nvPr/>
        </p:nvPicPr>
        <p:blipFill>
          <a:blip r:embed="rId6">
            <a:alphaModFix/>
          </a:blip>
          <a:stretch>
            <a:fillRect/>
          </a:stretch>
        </p:blipFill>
        <p:spPr>
          <a:xfrm>
            <a:off x="10934074" y="2793600"/>
            <a:ext cx="285400" cy="285400"/>
          </a:xfrm>
          <a:prstGeom prst="rect">
            <a:avLst/>
          </a:prstGeom>
          <a:noFill/>
          <a:ln>
            <a:noFill/>
          </a:ln>
        </p:spPr>
      </p:pic>
      <p:pic>
        <p:nvPicPr>
          <p:cNvPr id="445" name="Google Shape;445;h1b51e80f88f8c8ae_1_22"/>
          <p:cNvPicPr preferRelativeResize="0"/>
          <p:nvPr/>
        </p:nvPicPr>
        <p:blipFill>
          <a:blip r:embed="rId6">
            <a:alphaModFix/>
          </a:blip>
          <a:stretch>
            <a:fillRect/>
          </a:stretch>
        </p:blipFill>
        <p:spPr>
          <a:xfrm>
            <a:off x="10331098" y="2656175"/>
            <a:ext cx="169900" cy="1699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h78b31e867e33bea1_0_0"/>
          <p:cNvSpPr txBox="1">
            <a:spLocks noGrp="1"/>
          </p:cNvSpPr>
          <p:nvPr>
            <p:ph type="title"/>
          </p:nvPr>
        </p:nvSpPr>
        <p:spPr>
          <a:xfrm>
            <a:off x="685800" y="374900"/>
            <a:ext cx="9378900" cy="802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4200"/>
              <a:t>Designing for Serendipity</a:t>
            </a:r>
            <a:endParaRPr sz="4200"/>
          </a:p>
        </p:txBody>
      </p:sp>
      <p:sp>
        <p:nvSpPr>
          <p:cNvPr id="451" name="Google Shape;451;h78b31e867e33bea1_0_0"/>
          <p:cNvSpPr txBox="1">
            <a:spLocks noGrp="1"/>
          </p:cNvSpPr>
          <p:nvPr>
            <p:ph type="body" idx="1"/>
          </p:nvPr>
        </p:nvSpPr>
        <p:spPr>
          <a:xfrm>
            <a:off x="685800" y="1281775"/>
            <a:ext cx="6723600" cy="5178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2160"/>
              <a:buNone/>
            </a:pPr>
            <a:r>
              <a:rPr lang="en" sz="1900">
                <a:latin typeface="Helvetica Neue"/>
                <a:ea typeface="Helvetica Neue"/>
                <a:cs typeface="Helvetica Neue"/>
                <a:sym typeface="Helvetica Neue"/>
              </a:rPr>
              <a:t>Some of our best discoveries are things </a:t>
            </a:r>
            <a:r>
              <a:rPr lang="en" sz="1900" b="1">
                <a:solidFill>
                  <a:srgbClr val="E87A40"/>
                </a:solidFill>
                <a:latin typeface="Helvetica Neue"/>
                <a:ea typeface="Helvetica Neue"/>
                <a:cs typeface="Helvetica Neue"/>
                <a:sym typeface="Helvetica Neue"/>
              </a:rPr>
              <a:t>we never went looking for:</a:t>
            </a:r>
            <a:r>
              <a:rPr lang="en" sz="1900">
                <a:latin typeface="Helvetica Neue"/>
                <a:ea typeface="Helvetica Neue"/>
                <a:cs typeface="Helvetica Neue"/>
                <a:sym typeface="Helvetica Neue"/>
              </a:rPr>
              <a:t> the book shelved beside the one we came for or the passing comment that reframes an entire project. </a:t>
            </a:r>
            <a:endParaRPr sz="1900">
              <a:latin typeface="Helvetica Neue"/>
              <a:ea typeface="Helvetica Neue"/>
              <a:cs typeface="Helvetica Neue"/>
              <a:sym typeface="Helvetica Neue"/>
            </a:endParaRPr>
          </a:p>
          <a:p>
            <a:pPr marL="0" lvl="0" indent="0" algn="l" rtl="0">
              <a:lnSpc>
                <a:spcPct val="115000"/>
              </a:lnSpc>
              <a:spcBef>
                <a:spcPts val="1200"/>
              </a:spcBef>
              <a:spcAft>
                <a:spcPts val="0"/>
              </a:spcAft>
              <a:buSzPts val="2160"/>
              <a:buNone/>
            </a:pPr>
            <a:r>
              <a:rPr lang="en" sz="1900">
                <a:latin typeface="Helvetica Neue"/>
                <a:ea typeface="Helvetica Neue"/>
                <a:cs typeface="Helvetica Neue"/>
                <a:sym typeface="Helvetica Neue"/>
              </a:rPr>
              <a:t>Today much of what reaches us is chosen by search engines, feeds, and AI assistants built to give us more of what we already like. The better these systems predict us, the </a:t>
            </a:r>
            <a:r>
              <a:rPr lang="en" sz="1900" b="1">
                <a:solidFill>
                  <a:srgbClr val="E87A40"/>
                </a:solidFill>
                <a:latin typeface="Helvetica Neue"/>
                <a:ea typeface="Helvetica Neue"/>
                <a:cs typeface="Helvetica Neue"/>
                <a:sym typeface="Helvetica Neue"/>
              </a:rPr>
              <a:t>less room they leave for the unexpected</a:t>
            </a:r>
            <a:r>
              <a:rPr lang="en" sz="1900">
                <a:latin typeface="Helvetica Neue"/>
                <a:ea typeface="Helvetica Neue"/>
                <a:cs typeface="Helvetica Neue"/>
                <a:sym typeface="Helvetica Neue"/>
              </a:rPr>
              <a:t>, and for who we might become. </a:t>
            </a:r>
            <a:endParaRPr sz="1900">
              <a:latin typeface="Helvetica Neue"/>
              <a:ea typeface="Helvetica Neue"/>
              <a:cs typeface="Helvetica Neue"/>
              <a:sym typeface="Helvetica Neue"/>
            </a:endParaRPr>
          </a:p>
          <a:p>
            <a:pPr marL="0" lvl="0" indent="0" algn="l" rtl="0">
              <a:lnSpc>
                <a:spcPct val="115000"/>
              </a:lnSpc>
              <a:spcBef>
                <a:spcPts val="1200"/>
              </a:spcBef>
              <a:spcAft>
                <a:spcPts val="1200"/>
              </a:spcAft>
              <a:buSzPts val="2160"/>
              <a:buNone/>
            </a:pPr>
            <a:r>
              <a:rPr lang="en" sz="1900">
                <a:latin typeface="Helvetica Neue"/>
                <a:ea typeface="Helvetica Neue"/>
                <a:cs typeface="Helvetica Neue"/>
                <a:sym typeface="Helvetica Neue"/>
              </a:rPr>
              <a:t>This studio explores how design and AI can make room for </a:t>
            </a:r>
            <a:r>
              <a:rPr lang="en" sz="1900" b="1">
                <a:solidFill>
                  <a:srgbClr val="E87A40"/>
                </a:solidFill>
                <a:latin typeface="Helvetica Neue"/>
                <a:ea typeface="Helvetica Neue"/>
                <a:cs typeface="Helvetica Neue"/>
                <a:sym typeface="Helvetica Neue"/>
              </a:rPr>
              <a:t>discovery in how we find ideas, music, information, inspiration, and ultimately ourselves.</a:t>
            </a:r>
            <a:r>
              <a:rPr lang="en" sz="1900">
                <a:latin typeface="Helvetica Neue"/>
                <a:ea typeface="Helvetica Neue"/>
                <a:cs typeface="Helvetica Neue"/>
                <a:sym typeface="Helvetica Neue"/>
              </a:rPr>
              <a:t> How might AI systems help us surface something we'd never think to search for? How might we help people notice, and act on, the unexpected when it appears?</a:t>
            </a:r>
            <a:endParaRPr sz="1900">
              <a:latin typeface="Helvetica Neue"/>
              <a:ea typeface="Helvetica Neue"/>
              <a:cs typeface="Helvetica Neue"/>
              <a:sym typeface="Helvetica Neue"/>
            </a:endParaRPr>
          </a:p>
        </p:txBody>
      </p:sp>
      <p:sp>
        <p:nvSpPr>
          <p:cNvPr id="455" name="Google Shape;455;h78b31e867e33bea1_0_0"/>
          <p:cNvSpPr txBox="1"/>
          <p:nvPr/>
        </p:nvSpPr>
        <p:spPr>
          <a:xfrm>
            <a:off x="7626050" y="4995350"/>
            <a:ext cx="4224600" cy="1308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0" i="1"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Examples: </a:t>
            </a:r>
            <a:r>
              <a:rPr kumimoji="0" lang="en" sz="2100" b="0" i="1"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Wikipedia’s Random Article, Radio Garden, </a:t>
            </a:r>
            <a:r>
              <a:rPr kumimoji="0" lang="en" sz="2100" b="0" i="1" u="none" strike="noStrike" kern="0" cap="none" spc="0" normalizeH="0" baseline="0" noProof="0" dirty="0" err="1">
                <a:ln>
                  <a:noFill/>
                </a:ln>
                <a:solidFill>
                  <a:srgbClr val="FFFFFF"/>
                </a:solidFill>
                <a:effectLst/>
                <a:uLnTx/>
                <a:uFillTx/>
                <a:latin typeface="Helvetica Neue Light"/>
                <a:ea typeface="Helvetica Neue Light"/>
                <a:cs typeface="Helvetica Neue Light"/>
                <a:sym typeface="Helvetica Neue Light"/>
              </a:rPr>
              <a:t>Are.na</a:t>
            </a:r>
            <a:r>
              <a:rPr kumimoji="0" lang="en" sz="2100" b="0" i="1"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 Spotify Discover Weekly</a:t>
            </a:r>
            <a:endParaRPr kumimoji="0" sz="2100" b="0" i="1"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endParaRPr>
          </a:p>
        </p:txBody>
      </p:sp>
      <p:sp>
        <p:nvSpPr>
          <p:cNvPr id="456" name="Google Shape;456;h78b31e867e33bea1_0_0"/>
          <p:cNvSpPr txBox="1"/>
          <p:nvPr/>
        </p:nvSpPr>
        <p:spPr>
          <a:xfrm>
            <a:off x="8083275" y="417425"/>
            <a:ext cx="4490400" cy="890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t>Studio</a:t>
            </a:r>
            <a: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 </a:t>
            </a:r>
            <a:b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br>
            <a:r>
              <a:rPr kumimoji="0" lang="en" sz="2133" b="0" i="0"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	Thursday 6:30-8:20 PM</a:t>
            </a:r>
            <a:endParaRPr kumimoji="0" sz="2133"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pic>
        <p:nvPicPr>
          <p:cNvPr id="457" name="Google Shape;457;h78b31e867e33bea1_0_0" title="Screenshot 2026-09-22 at 10.53.13 PM.png"/>
          <p:cNvPicPr preferRelativeResize="0"/>
          <p:nvPr/>
        </p:nvPicPr>
        <p:blipFill rotWithShape="1">
          <a:blip r:embed="rId3">
            <a:alphaModFix/>
          </a:blip>
          <a:srcRect b="28582"/>
          <a:stretch/>
        </p:blipFill>
        <p:spPr>
          <a:xfrm>
            <a:off x="7744000" y="3375450"/>
            <a:ext cx="3460501" cy="1521969"/>
          </a:xfrm>
          <a:prstGeom prst="rect">
            <a:avLst/>
          </a:prstGeom>
          <a:noFill/>
          <a:ln>
            <a:noFill/>
          </a:ln>
          <a:effectLst>
            <a:outerShdw blurRad="57150" dist="19050" dir="5400000" algn="bl" rotWithShape="0">
              <a:srgbClr val="000000">
                <a:alpha val="50000"/>
              </a:srgbClr>
            </a:outerShdw>
          </a:effectLst>
        </p:spPr>
      </p:pic>
      <p:pic>
        <p:nvPicPr>
          <p:cNvPr id="458" name="Google Shape;458;h78b31e867e33bea1_0_0" title="Screenshot 2026-09-22 at 10.49.17 PM.png"/>
          <p:cNvPicPr preferRelativeResize="0"/>
          <p:nvPr/>
        </p:nvPicPr>
        <p:blipFill rotWithShape="1">
          <a:blip r:embed="rId4">
            <a:alphaModFix/>
          </a:blip>
          <a:srcRect t="12933" b="4162"/>
          <a:stretch/>
        </p:blipFill>
        <p:spPr>
          <a:xfrm>
            <a:off x="7626047" y="1275313"/>
            <a:ext cx="3696415" cy="2002213"/>
          </a:xfrm>
          <a:prstGeom prst="rect">
            <a:avLst/>
          </a:prstGeom>
          <a:noFill/>
          <a:ln>
            <a:noFill/>
          </a:ln>
          <a:effectLst>
            <a:outerShdw blurRad="57150" dist="19050" dir="5400000" algn="bl" rotWithShape="0">
              <a:srgbClr val="000000">
                <a:alpha val="50000"/>
              </a:srgbClr>
            </a:outerShdw>
          </a:effectLst>
        </p:spPr>
      </p:pic>
    </p:spTree>
  </p:cSld>
  <p:clrMapOvr>
    <a:masterClrMapping/>
  </p:clrMapOvr>
  <mc:AlternateContent xmlns:mc="http://schemas.openxmlformats.org/markup-compatibility/2006">
    <mc:Choice xmlns:p14="http://schemas.microsoft.com/office/powerpoint/2010/main" Requires="p14">
      <p:transition p14:dur="10" advClick="0">
        <p:fade thruBlk="1"/>
      </p:transition>
    </mc:Choice>
    <mc:Fallback>
      <p:transition advClick="0">
        <p:fade thruBlk="1"/>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h32391bf9fbab42da_3_0"/>
          <p:cNvSpPr txBox="1">
            <a:spLocks noGrp="1"/>
          </p:cNvSpPr>
          <p:nvPr>
            <p:ph type="title"/>
          </p:nvPr>
        </p:nvSpPr>
        <p:spPr>
          <a:xfrm>
            <a:off x="2882404" y="663320"/>
            <a:ext cx="8146500" cy="1143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a:t>Renn Su</a:t>
            </a:r>
            <a:endParaRPr/>
          </a:p>
        </p:txBody>
      </p:sp>
      <p:sp>
        <p:nvSpPr>
          <p:cNvPr id="465" name="Google Shape;465;h32391bf9fbab42da_3_0"/>
          <p:cNvSpPr txBox="1">
            <a:spLocks noGrp="1"/>
          </p:cNvSpPr>
          <p:nvPr>
            <p:ph type="body" idx="1"/>
          </p:nvPr>
        </p:nvSpPr>
        <p:spPr>
          <a:xfrm>
            <a:off x="544175" y="2443800"/>
            <a:ext cx="11442900" cy="33978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 sz="2700" dirty="0" err="1"/>
              <a:t>Coterm</a:t>
            </a:r>
            <a:r>
              <a:rPr lang="en" sz="2700" dirty="0"/>
              <a:t> in Computer Science (HCI),</a:t>
            </a:r>
            <a:r>
              <a:rPr lang="en" sz="3900" dirty="0"/>
              <a:t> </a:t>
            </a:r>
            <a:r>
              <a:rPr lang="en" sz="2700" dirty="0"/>
              <a:t>BS in CS (AI)</a:t>
            </a:r>
            <a:endParaRPr sz="3900" dirty="0"/>
          </a:p>
          <a:p>
            <a:pPr marL="457200" lvl="0" indent="-317500" algn="l" rtl="0">
              <a:lnSpc>
                <a:spcPct val="100000"/>
              </a:lnSpc>
              <a:spcBef>
                <a:spcPts val="533"/>
              </a:spcBef>
              <a:spcAft>
                <a:spcPts val="0"/>
              </a:spcAft>
              <a:buSzPts val="1400"/>
              <a:buChar char="•"/>
            </a:pPr>
            <a:r>
              <a:rPr lang="en" sz="2700" dirty="0"/>
              <a:t>I research human-AI interaction, AI agents, and how we build tools that empower users.</a:t>
            </a:r>
            <a:endParaRPr sz="2700" dirty="0"/>
          </a:p>
          <a:p>
            <a:pPr marL="457200" lvl="0" indent="-317500" algn="l" rtl="0">
              <a:lnSpc>
                <a:spcPct val="100000"/>
              </a:lnSpc>
              <a:spcBef>
                <a:spcPts val="533"/>
              </a:spcBef>
              <a:spcAft>
                <a:spcPts val="0"/>
              </a:spcAft>
              <a:buSzPts val="1400"/>
              <a:buChar char="•"/>
            </a:pPr>
            <a:r>
              <a:rPr lang="en" sz="2700" dirty="0"/>
              <a:t>You can find me discovering niche music genres, camping out at makerspaces, and making high-effort pasta dishes.</a:t>
            </a:r>
            <a:endParaRPr sz="3900" dirty="0"/>
          </a:p>
          <a:p>
            <a:pPr marL="457200" lvl="0" indent="-317500" algn="l" rtl="0">
              <a:lnSpc>
                <a:spcPct val="100000"/>
              </a:lnSpc>
              <a:spcBef>
                <a:spcPts val="533"/>
              </a:spcBef>
              <a:spcAft>
                <a:spcPts val="0"/>
              </a:spcAft>
              <a:buSzPts val="1400"/>
              <a:buChar char="•"/>
            </a:pPr>
            <a:r>
              <a:rPr lang="en" sz="2700" b="1" dirty="0">
                <a:latin typeface="Helvetica Neue"/>
                <a:ea typeface="Helvetica Neue"/>
                <a:cs typeface="Helvetica Neue"/>
                <a:sym typeface="Helvetica Neue"/>
              </a:rPr>
              <a:t>Ask me about:</a:t>
            </a:r>
            <a:r>
              <a:rPr lang="en" sz="2700" dirty="0"/>
              <a:t> doing research as an undergrad, Wikipedia rabbit holes, doing HCI abroad (I did research in Zürich and Montréal!), AI ethics.</a:t>
            </a:r>
          </a:p>
          <a:p>
            <a:pPr marL="457200" lvl="0" indent="-317500" algn="l" rtl="0">
              <a:lnSpc>
                <a:spcPct val="100000"/>
              </a:lnSpc>
              <a:spcBef>
                <a:spcPts val="533"/>
              </a:spcBef>
              <a:spcAft>
                <a:spcPts val="0"/>
              </a:spcAft>
              <a:buSzPts val="1400"/>
              <a:buChar char="•"/>
            </a:pPr>
            <a:r>
              <a:rPr lang="en" sz="2700" b="1" dirty="0">
                <a:latin typeface="Helvetica Neue"/>
                <a:ea typeface="Helvetica Neue"/>
                <a:cs typeface="Helvetica Neue"/>
                <a:sym typeface="Helvetica Neue"/>
              </a:rPr>
              <a:t>Office Hours:</a:t>
            </a:r>
            <a:r>
              <a:rPr lang="en" sz="2700" dirty="0"/>
              <a:t> TBD or by appointment (Slack me!)</a:t>
            </a:r>
            <a:endParaRPr sz="2700" dirty="0"/>
          </a:p>
        </p:txBody>
      </p:sp>
      <p:sp>
        <p:nvSpPr>
          <p:cNvPr id="466" name="Google Shape;466;h32391bf9fbab42da_3_0"/>
          <p:cNvSpPr txBox="1">
            <a:spLocks noGrp="1"/>
          </p:cNvSpPr>
          <p:nvPr>
            <p:ph type="dt" idx="10"/>
          </p:nvPr>
        </p:nvSpPr>
        <p:spPr>
          <a:xfrm>
            <a:off x="2931" y="6607236"/>
            <a:ext cx="15957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000" b="0" i="0" u="none" strike="noStrike" kern="0" cap="none" spc="0" normalizeH="0" baseline="0" noProof="0">
                <a:ln>
                  <a:noFill/>
                </a:ln>
                <a:solidFill>
                  <a:srgbClr val="6D6D6D"/>
                </a:solidFill>
                <a:effectLst/>
                <a:uLnTx/>
                <a:uFillTx/>
                <a:latin typeface="Helvetica Neue Light"/>
                <a:ea typeface="Helvetica Neue Light"/>
                <a:sym typeface="Helvetica Neue Light"/>
              </a:rPr>
              <a:t>Autumn 2026</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sp>
        <p:nvSpPr>
          <p:cNvPr id="467" name="Google Shape;467;h32391bf9fbab42da_3_0"/>
          <p:cNvSpPr txBox="1">
            <a:spLocks noGrp="1"/>
          </p:cNvSpPr>
          <p:nvPr>
            <p:ph type="ftr" idx="11"/>
          </p:nvPr>
        </p:nvSpPr>
        <p:spPr>
          <a:xfrm>
            <a:off x="1598008" y="6607219"/>
            <a:ext cx="89961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000" b="0" i="0" u="none" strike="noStrike" kern="0" cap="none" spc="0" normalizeH="0" baseline="0" noProof="0">
                <a:ln>
                  <a:noFill/>
                </a:ln>
                <a:solidFill>
                  <a:srgbClr val="6D6D6D"/>
                </a:solidFill>
                <a:effectLst/>
                <a:uLnTx/>
                <a:uFillTx/>
                <a:latin typeface="Helvetica Neue Light"/>
                <a:ea typeface="Helvetica Neue Light"/>
                <a:sym typeface="Helvetica Neue Light"/>
              </a:rPr>
              <a:t>Design Thinking for User Experience Design, Prototyping &amp; Evaluation</a:t>
            </a:r>
            <a:endParaRPr kumimoji="0" sz="1000" b="0" i="0" u="none" strike="noStrike" kern="0" cap="none" spc="0" normalizeH="0" baseline="0" noProof="0">
              <a:ln>
                <a:noFill/>
              </a:ln>
              <a:solidFill>
                <a:srgbClr val="6D6D6D"/>
              </a:solidFill>
              <a:effectLst/>
              <a:uLnTx/>
              <a:uFillTx/>
              <a:latin typeface="Helvetica Neue Light"/>
              <a:ea typeface="Helvetica Neue Light"/>
              <a:sym typeface="Helvetica Neue Light"/>
            </a:endParaRPr>
          </a:p>
        </p:txBody>
      </p:sp>
      <p:pic>
        <p:nvPicPr>
          <p:cNvPr id="469" name="Google Shape;469;h32391bf9fbab42da_3_0"/>
          <p:cNvPicPr preferRelativeResize="0"/>
          <p:nvPr/>
        </p:nvPicPr>
        <p:blipFill>
          <a:blip r:embed="rId3">
            <a:alphaModFix/>
          </a:blip>
          <a:stretch>
            <a:fillRect/>
          </a:stretch>
        </p:blipFill>
        <p:spPr>
          <a:xfrm>
            <a:off x="152400" y="152400"/>
            <a:ext cx="2406925" cy="22914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p:fade thruBlk="1"/>
      </p:transition>
    </mc:Choice>
    <mc:Fallback>
      <p:transition advClick="0">
        <p:fade thruBlk="1"/>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g3fbe22b0cda_1_0"/>
          <p:cNvSpPr txBox="1">
            <a:spLocks noGrp="1"/>
          </p:cNvSpPr>
          <p:nvPr>
            <p:ph type="title"/>
          </p:nvPr>
        </p:nvSpPr>
        <p:spPr>
          <a:xfrm>
            <a:off x="685800" y="374900"/>
            <a:ext cx="9378900" cy="802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 sz="4200"/>
              <a:t>Design for Meaningful Work</a:t>
            </a:r>
            <a:endParaRPr sz="4200"/>
          </a:p>
        </p:txBody>
      </p:sp>
      <p:sp>
        <p:nvSpPr>
          <p:cNvPr id="477" name="Google Shape;477;g3fbe22b0cda_1_0"/>
          <p:cNvSpPr txBox="1">
            <a:spLocks noGrp="1"/>
          </p:cNvSpPr>
          <p:nvPr>
            <p:ph type="body" idx="1"/>
          </p:nvPr>
        </p:nvSpPr>
        <p:spPr>
          <a:xfrm>
            <a:off x="685800" y="1135868"/>
            <a:ext cx="7125600" cy="5178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2160"/>
              <a:buNone/>
            </a:pPr>
            <a:r>
              <a:rPr lang="en" sz="1900" dirty="0">
                <a:latin typeface="Helvetica Neue"/>
                <a:ea typeface="Helvetica Neue"/>
                <a:cs typeface="Helvetica Neue"/>
                <a:sym typeface="Helvetica Neue"/>
              </a:rPr>
              <a:t>Work fills a huge share of our waking lives, yet for many people </a:t>
            </a:r>
            <a:r>
              <a:rPr lang="en" sz="1900" b="1" dirty="0">
                <a:solidFill>
                  <a:srgbClr val="E87A40"/>
                </a:solidFill>
                <a:latin typeface="Helvetica Neue"/>
                <a:ea typeface="Helvetica Neue"/>
                <a:cs typeface="Helvetica Neue"/>
                <a:sym typeface="Helvetica Neue"/>
              </a:rPr>
              <a:t>work has come to feel fragmented, draining, and disconnected from any real sense of purpose</a:t>
            </a:r>
            <a:r>
              <a:rPr lang="en" sz="1900" dirty="0">
                <a:latin typeface="Helvetica Neue"/>
                <a:ea typeface="Helvetica Neue"/>
                <a:cs typeface="Helvetica Neue"/>
                <a:sym typeface="Helvetica Neue"/>
              </a:rPr>
              <a:t>. AI threatens to replace big parts of what we do, leaving us with repetitive administrative tasks: prompting, monitoring, output verifying.</a:t>
            </a:r>
            <a:endParaRPr sz="1900" dirty="0">
              <a:latin typeface="Helvetica Neue"/>
              <a:ea typeface="Helvetica Neue"/>
              <a:cs typeface="Helvetica Neue"/>
              <a:sym typeface="Helvetica Neue"/>
            </a:endParaRPr>
          </a:p>
          <a:p>
            <a:pPr marL="0" lvl="0" indent="0" algn="l" rtl="0">
              <a:lnSpc>
                <a:spcPct val="115000"/>
              </a:lnSpc>
              <a:spcBef>
                <a:spcPts val="1200"/>
              </a:spcBef>
              <a:spcAft>
                <a:spcPts val="0"/>
              </a:spcAft>
              <a:buSzPts val="2160"/>
              <a:buNone/>
            </a:pPr>
            <a:r>
              <a:rPr lang="en" sz="1900" dirty="0">
                <a:latin typeface="Helvetica Neue"/>
                <a:ea typeface="Helvetica Neue"/>
                <a:cs typeface="Helvetica Neue"/>
                <a:sym typeface="Helvetica Neue"/>
              </a:rPr>
              <a:t>However, could we instead leverage new technologies to build </a:t>
            </a:r>
            <a:r>
              <a:rPr lang="en" sz="1900" b="1" dirty="0">
                <a:solidFill>
                  <a:srgbClr val="E87A40"/>
                </a:solidFill>
                <a:latin typeface="Helvetica Neue"/>
                <a:ea typeface="Helvetica Neue"/>
                <a:cs typeface="Helvetica Neue"/>
                <a:sym typeface="Helvetica Neue"/>
              </a:rPr>
              <a:t>tools that allow us to work both productively and with purpose</a:t>
            </a:r>
            <a:r>
              <a:rPr lang="en" sz="1900" dirty="0">
                <a:latin typeface="Helvetica Neue"/>
                <a:ea typeface="Helvetica Neue"/>
                <a:cs typeface="Helvetica Neue"/>
                <a:sym typeface="Helvetica Neue"/>
              </a:rPr>
              <a:t>? This studio explores how design and AI can make work more </a:t>
            </a:r>
            <a:r>
              <a:rPr lang="en" sz="1900" b="1" dirty="0">
                <a:solidFill>
                  <a:srgbClr val="E87A40"/>
                </a:solidFill>
                <a:latin typeface="Helvetica Neue"/>
                <a:ea typeface="Helvetica Neue"/>
                <a:cs typeface="Helvetica Neue"/>
                <a:sym typeface="Helvetica Neue"/>
              </a:rPr>
              <a:t>focused, humane, and fulfilling</a:t>
            </a:r>
            <a:r>
              <a:rPr lang="en" sz="1900" dirty="0">
                <a:latin typeface="Helvetica Neue"/>
                <a:ea typeface="Helvetica Neue"/>
                <a:cs typeface="Helvetica Neue"/>
                <a:sym typeface="Helvetica Neue"/>
              </a:rPr>
              <a:t> rather than merely faster. How might we help people do their best, deepest work with less friction and less burnout? How can AI take on the tedious and repetitive while leaving people the parts that build skill, judgment, and agency?</a:t>
            </a:r>
            <a:endParaRPr sz="1900" dirty="0">
              <a:latin typeface="Helvetica Neue"/>
              <a:ea typeface="Helvetica Neue"/>
              <a:cs typeface="Helvetica Neue"/>
              <a:sym typeface="Helvetica Neue"/>
            </a:endParaRPr>
          </a:p>
        </p:txBody>
      </p:sp>
      <p:sp>
        <p:nvSpPr>
          <p:cNvPr id="478" name="Google Shape;478;g3fbe22b0cda_1_0"/>
          <p:cNvSpPr txBox="1">
            <a:spLocks noGrp="1"/>
          </p:cNvSpPr>
          <p:nvPr>
            <p:ph type="dt" idx="10"/>
          </p:nvPr>
        </p:nvSpPr>
        <p:spPr>
          <a:xfrm>
            <a:off x="2931" y="6607236"/>
            <a:ext cx="15957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000" b="0" i="0" u="none" strike="noStrike" kern="0" cap="none" spc="0" normalizeH="0" baseline="0" noProof="0">
                <a:ln>
                  <a:noFill/>
                </a:ln>
                <a:solidFill>
                  <a:srgbClr val="6D6D6D"/>
                </a:solidFill>
                <a:effectLst/>
                <a:uLnTx/>
                <a:uFillTx/>
                <a:latin typeface="Helvetica Neue Light"/>
                <a:ea typeface="Helvetica Neue Light"/>
                <a:sym typeface="Helvetica Neue Light"/>
              </a:rPr>
              <a:t>Autumn</a:t>
            </a:r>
            <a:r>
              <a:rPr kumimoji="0" lang="en" sz="1000" b="0" i="0" u="none" strike="noStrike" kern="0" cap="none" spc="0" normalizeH="0" baseline="0" noProof="0">
                <a:ln>
                  <a:noFill/>
                </a:ln>
                <a:solidFill>
                  <a:srgbClr val="6D6D6D"/>
                </a:solidFill>
                <a:effectLst/>
                <a:uLnTx/>
                <a:uFillTx/>
                <a:latin typeface="Helvetica Neue Light"/>
                <a:ea typeface="Helvetica Neue Light"/>
                <a:cs typeface="Helvetica Neue Light"/>
                <a:sym typeface="Helvetica Neue Light"/>
              </a:rPr>
              <a:t> 202</a:t>
            </a:r>
            <a:r>
              <a:rPr kumimoji="0" lang="en" sz="1000" b="0" i="0" u="none" strike="noStrike" kern="0" cap="none" spc="0" normalizeH="0" baseline="0" noProof="0">
                <a:ln>
                  <a:noFill/>
                </a:ln>
                <a:solidFill>
                  <a:srgbClr val="6D6D6D"/>
                </a:solidFill>
                <a:effectLst/>
                <a:uLnTx/>
                <a:uFillTx/>
                <a:latin typeface="Helvetica Neue Light"/>
                <a:ea typeface="Helvetica Neue Light"/>
                <a:sym typeface="Helvetica Neue Light"/>
              </a:rPr>
              <a:t>6</a:t>
            </a:r>
            <a:endParaRPr kumimoji="0" sz="1000" b="0" i="0" u="none" strike="noStrike" kern="0" cap="none" spc="0" normalizeH="0" baseline="0" noProof="0">
              <a:ln>
                <a:noFill/>
              </a:ln>
              <a:solidFill>
                <a:srgbClr val="6D6D6D"/>
              </a:solidFill>
              <a:effectLst/>
              <a:uLnTx/>
              <a:uFillTx/>
              <a:latin typeface="Helvetica Neue Light"/>
              <a:ea typeface="Helvetica Neue Light"/>
              <a:cs typeface="Helvetica Neue Light"/>
              <a:sym typeface="Helvetica Neue Light"/>
            </a:endParaRPr>
          </a:p>
        </p:txBody>
      </p:sp>
      <p:sp>
        <p:nvSpPr>
          <p:cNvPr id="479" name="Google Shape;479;g3fbe22b0cda_1_0"/>
          <p:cNvSpPr txBox="1">
            <a:spLocks noGrp="1"/>
          </p:cNvSpPr>
          <p:nvPr>
            <p:ph type="ftr" idx="11"/>
          </p:nvPr>
        </p:nvSpPr>
        <p:spPr>
          <a:xfrm>
            <a:off x="1598508" y="6608285"/>
            <a:ext cx="8996100" cy="4572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000" b="0" i="0" u="none" strike="noStrike" kern="0" cap="none" spc="0" normalizeH="0" baseline="0" noProof="0">
                <a:ln>
                  <a:noFill/>
                </a:ln>
                <a:solidFill>
                  <a:srgbClr val="6D6D6D"/>
                </a:solidFill>
                <a:effectLst/>
                <a:uLnTx/>
                <a:uFillTx/>
                <a:latin typeface="Helvetica Neue Light"/>
                <a:ea typeface="Helvetica Neue Light"/>
                <a:cs typeface="Helvetica Neue Light"/>
                <a:sym typeface="Helvetica Neue Light"/>
              </a:rPr>
              <a:t>Design Thinking for User Experience Design, Prototyping &amp; Evaluation</a:t>
            </a:r>
            <a:endParaRPr kumimoji="0" sz="1000" b="0" i="0" u="none" strike="noStrike" kern="0" cap="none" spc="0" normalizeH="0" baseline="0" noProof="0">
              <a:ln>
                <a:noFill/>
              </a:ln>
              <a:solidFill>
                <a:srgbClr val="6D6D6D"/>
              </a:solidFill>
              <a:effectLst/>
              <a:uLnTx/>
              <a:uFillTx/>
              <a:latin typeface="Helvetica Neue Light"/>
              <a:ea typeface="Helvetica Neue Light"/>
              <a:cs typeface="Helvetica Neue Light"/>
              <a:sym typeface="Helvetica Neue Light"/>
            </a:endParaRPr>
          </a:p>
        </p:txBody>
      </p:sp>
      <p:sp>
        <p:nvSpPr>
          <p:cNvPr id="480" name="Google Shape;480;g3fbe22b0cda_1_0"/>
          <p:cNvSpPr txBox="1">
            <a:spLocks noGrp="1"/>
          </p:cNvSpPr>
          <p:nvPr>
            <p:ph type="sldNum" idx="12"/>
          </p:nvPr>
        </p:nvSpPr>
        <p:spPr>
          <a:xfrm>
            <a:off x="10590567" y="6617039"/>
            <a:ext cx="1595700" cy="4572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000" b="0" i="0" u="none" strike="noStrike" kern="0" cap="none" spc="0" normalizeH="0" baseline="0" noProof="0">
                <a:ln>
                  <a:noFill/>
                </a:ln>
                <a:solidFill>
                  <a:srgbClr val="6D6D6D"/>
                </a:solidFill>
                <a:effectLst/>
                <a:uLnTx/>
                <a:uFillTx/>
                <a:latin typeface="Helvetica Neue Light"/>
                <a:ea typeface="Helvetica Neue Light"/>
                <a:cs typeface="Helvetica Neue Light"/>
                <a:sym typeface="Helvetica Neue Light"/>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22</a:t>
            </a:fld>
            <a:endParaRPr kumimoji="0" sz="1000" b="0" i="0" u="none" strike="noStrike" kern="0" cap="none" spc="0" normalizeH="0" baseline="0" noProof="0">
              <a:ln>
                <a:noFill/>
              </a:ln>
              <a:solidFill>
                <a:srgbClr val="6D6D6D"/>
              </a:solidFill>
              <a:effectLst/>
              <a:uLnTx/>
              <a:uFillTx/>
              <a:latin typeface="Helvetica Neue Light"/>
              <a:ea typeface="Helvetica Neue Light"/>
              <a:cs typeface="Helvetica Neue Light"/>
              <a:sym typeface="Helvetica Neue Light"/>
            </a:endParaRPr>
          </a:p>
        </p:txBody>
      </p:sp>
      <p:sp>
        <p:nvSpPr>
          <p:cNvPr id="481" name="Google Shape;481;g3fbe22b0cda_1_0"/>
          <p:cNvSpPr txBox="1"/>
          <p:nvPr/>
        </p:nvSpPr>
        <p:spPr>
          <a:xfrm>
            <a:off x="7811375" y="642435"/>
            <a:ext cx="4224600" cy="1308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0" i="1"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rPr>
              <a:t>Examples: </a:t>
            </a:r>
            <a:r>
              <a:rPr kumimoji="0" lang="en" sz="1900" b="0" i="0" u="none" strike="noStrike" kern="0" cap="none" spc="0" normalizeH="0" baseline="0" noProof="0">
                <a:ln>
                  <a:noFill/>
                </a:ln>
                <a:solidFill>
                  <a:srgbClr val="FFFFFF"/>
                </a:solidFill>
                <a:effectLst/>
                <a:uLnTx/>
                <a:uFillTx/>
                <a:latin typeface="Helvetica Neue"/>
                <a:ea typeface="Helvetica Neue"/>
                <a:cs typeface="Helvetica Neue"/>
                <a:sym typeface="Helvetica Neue"/>
              </a:rPr>
              <a:t>Notion, Slack’s Donut Bot, Forest, Flora AI, BetterUp</a:t>
            </a:r>
            <a:endParaRPr kumimoji="0" sz="2100" b="0" i="1" u="none" strike="noStrike" kern="0" cap="none" spc="0" normalizeH="0" baseline="0" noProof="0">
              <a:ln>
                <a:noFill/>
              </a:ln>
              <a:solidFill>
                <a:srgbClr val="FFFFFF"/>
              </a:solidFill>
              <a:effectLst/>
              <a:uLnTx/>
              <a:uFillTx/>
              <a:latin typeface="Helvetica Neue Light"/>
              <a:ea typeface="Helvetica Neue Light"/>
              <a:cs typeface="Helvetica Neue Light"/>
              <a:sym typeface="Helvetica Neue Light"/>
            </a:endParaRPr>
          </a:p>
        </p:txBody>
      </p:sp>
      <p:sp>
        <p:nvSpPr>
          <p:cNvPr id="482" name="Google Shape;482;g3fbe22b0cda_1_0"/>
          <p:cNvSpPr txBox="1"/>
          <p:nvPr/>
        </p:nvSpPr>
        <p:spPr>
          <a:xfrm>
            <a:off x="7811375" y="255285"/>
            <a:ext cx="4490400" cy="562111"/>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2133"/>
              <a:buFont typeface="Arial"/>
              <a:buNone/>
              <a:tabLst/>
              <a:defRPr/>
            </a:pPr>
            <a:r>
              <a:rPr kumimoji="0" lang="en" sz="2133"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Studio</a:t>
            </a:r>
            <a:r>
              <a:rPr kumimoji="0" lang="en" sz="2133" b="0" i="0" u="none" strike="noStrike" kern="0" cap="none" spc="0" normalizeH="0" baseline="0" noProof="0" dirty="0">
                <a:ln>
                  <a:noFill/>
                </a:ln>
                <a:solidFill>
                  <a:srgbClr val="FFFFFF"/>
                </a:solidFill>
                <a:effectLst/>
                <a:uLnTx/>
                <a:uFillTx/>
                <a:latin typeface="Helvetica Neue Light"/>
                <a:ea typeface="Helvetica Neue Light"/>
                <a:cs typeface="Helvetica Neue Light"/>
                <a:sym typeface="Helvetica Neue Light"/>
              </a:rPr>
              <a:t>: Friday 12:30-2:20 PM</a:t>
            </a:r>
            <a:endParaRPr kumimoji="0" sz="2133" b="1"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p:txBody>
      </p:sp>
      <p:pic>
        <p:nvPicPr>
          <p:cNvPr id="483" name="Google Shape;483;g3fbe22b0cda_1_0" title="Screenshot 2026-09-23 at 11.32.58 AM.png"/>
          <p:cNvPicPr preferRelativeResize="0"/>
          <p:nvPr/>
        </p:nvPicPr>
        <p:blipFill>
          <a:blip r:embed="rId3">
            <a:alphaModFix/>
          </a:blip>
          <a:stretch>
            <a:fillRect/>
          </a:stretch>
        </p:blipFill>
        <p:spPr>
          <a:xfrm>
            <a:off x="8762458" y="4280075"/>
            <a:ext cx="3182541" cy="2100901"/>
          </a:xfrm>
          <a:prstGeom prst="rect">
            <a:avLst/>
          </a:prstGeom>
          <a:noFill/>
          <a:ln>
            <a:noFill/>
          </a:ln>
        </p:spPr>
      </p:pic>
      <p:pic>
        <p:nvPicPr>
          <p:cNvPr id="484" name="Google Shape;484;g3fbe22b0cda_1_0"/>
          <p:cNvPicPr preferRelativeResize="0"/>
          <p:nvPr/>
        </p:nvPicPr>
        <p:blipFill>
          <a:blip r:embed="rId4">
            <a:alphaModFix/>
          </a:blip>
          <a:stretch>
            <a:fillRect/>
          </a:stretch>
        </p:blipFill>
        <p:spPr>
          <a:xfrm>
            <a:off x="9649700" y="1519861"/>
            <a:ext cx="2386275" cy="2644013"/>
          </a:xfrm>
          <a:prstGeom prst="rect">
            <a:avLst/>
          </a:prstGeom>
          <a:noFill/>
          <a:ln>
            <a:noFill/>
          </a:ln>
        </p:spPr>
      </p:pic>
      <p:pic>
        <p:nvPicPr>
          <p:cNvPr id="485" name="Google Shape;485;g3fbe22b0cda_1_0"/>
          <p:cNvPicPr preferRelativeResize="0"/>
          <p:nvPr/>
        </p:nvPicPr>
        <p:blipFill>
          <a:blip r:embed="rId5">
            <a:alphaModFix/>
          </a:blip>
          <a:stretch>
            <a:fillRect/>
          </a:stretch>
        </p:blipFill>
        <p:spPr>
          <a:xfrm>
            <a:off x="8562078" y="3258663"/>
            <a:ext cx="859226" cy="859226"/>
          </a:xfrm>
          <a:prstGeom prst="rect">
            <a:avLst/>
          </a:prstGeom>
          <a:noFill/>
          <a:ln>
            <a:noFill/>
          </a:ln>
        </p:spPr>
      </p:pic>
      <p:pic>
        <p:nvPicPr>
          <p:cNvPr id="486" name="Google Shape;486;g3fbe22b0cda_1_0"/>
          <p:cNvPicPr preferRelativeResize="0"/>
          <p:nvPr/>
        </p:nvPicPr>
        <p:blipFill>
          <a:blip r:embed="rId6">
            <a:alphaModFix/>
          </a:blip>
          <a:stretch>
            <a:fillRect/>
          </a:stretch>
        </p:blipFill>
        <p:spPr>
          <a:xfrm>
            <a:off x="7856950" y="1519850"/>
            <a:ext cx="1674749" cy="16747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p:fade thruBlk="1"/>
      </p:transition>
    </mc:Choice>
    <mc:Fallback>
      <p:transition advClick="0">
        <p:fade thruBlk="1"/>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E42AAC-76F6-3F78-E6BF-5C667271FF9B}"/>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55791D7E-CC80-028A-2C94-1D3619DFC90B}"/>
              </a:ext>
            </a:extLst>
          </p:cNvPr>
          <p:cNvSpPr>
            <a:spLocks noGrp="1"/>
          </p:cNvSpPr>
          <p:nvPr>
            <p:ph type="ftr" sz="quarter" idx="11"/>
          </p:nvPr>
        </p:nvSpPr>
        <p:spPr/>
        <p:txBody>
          <a:bodyPr/>
          <a:lstStyle/>
          <a:p>
            <a:pPr>
              <a:defRPr/>
            </a:pPr>
            <a:r>
              <a:rPr lang="en-US"/>
              <a:t>Design Thinking for User Experience Design, Prototyping &amp; Evaluation</a:t>
            </a:r>
          </a:p>
        </p:txBody>
      </p:sp>
      <p:sp>
        <p:nvSpPr>
          <p:cNvPr id="7" name="TextBox 6">
            <a:extLst>
              <a:ext uri="{FF2B5EF4-FFF2-40B4-BE49-F238E27FC236}">
                <a16:creationId xmlns:a16="http://schemas.microsoft.com/office/drawing/2014/main" id="{3120AE14-072D-EA6D-CAAB-0C81DED3F887}"/>
              </a:ext>
            </a:extLst>
          </p:cNvPr>
          <p:cNvSpPr txBox="1"/>
          <p:nvPr/>
        </p:nvSpPr>
        <p:spPr>
          <a:xfrm>
            <a:off x="2540379" y="1760280"/>
            <a:ext cx="7111242" cy="3231654"/>
          </a:xfrm>
          <a:prstGeom prst="rect">
            <a:avLst/>
          </a:prstGeom>
          <a:noFill/>
        </p:spPr>
        <p:txBody>
          <a:bodyPr wrap="none" rtlCol="0">
            <a:spAutoFit/>
          </a:bodyPr>
          <a:lstStyle/>
          <a:p>
            <a:pPr algn="ctr" rtl="0">
              <a:spcBef>
                <a:spcPts val="0"/>
              </a:spcBef>
              <a:spcAft>
                <a:spcPts val="0"/>
              </a:spcAft>
            </a:pPr>
            <a:r>
              <a:rPr lang="en-US" sz="4800" b="1" i="0" u="none" strike="noStrike" dirty="0">
                <a:solidFill>
                  <a:srgbClr val="FFFFFF"/>
                </a:solidFill>
                <a:effectLst/>
                <a:latin typeface="Helvetica Neue" panose="02000503000000020004" pitchFamily="2" charset="0"/>
              </a:rPr>
              <a:t>Join our Slack!</a:t>
            </a:r>
            <a:endParaRPr lang="en-US" sz="6000" b="0" dirty="0">
              <a:effectLst/>
            </a:endParaRPr>
          </a:p>
          <a:p>
            <a:pPr algn="ctr" rtl="0">
              <a:spcBef>
                <a:spcPts val="0"/>
              </a:spcBef>
              <a:spcAft>
                <a:spcPts val="0"/>
              </a:spcAft>
            </a:pPr>
            <a:br>
              <a:rPr lang="en-US" sz="6000" b="0" dirty="0">
                <a:effectLst/>
              </a:rPr>
            </a:br>
            <a:r>
              <a:rPr lang="en-US" sz="4800" b="0" i="0" u="none" strike="noStrike" dirty="0">
                <a:solidFill>
                  <a:srgbClr val="FFFFFF"/>
                </a:solidFill>
                <a:effectLst/>
                <a:latin typeface="Helvetica Neue" panose="02000503000000020004" pitchFamily="2" charset="0"/>
              </a:rPr>
              <a:t>cs147-2026au.slack.com</a:t>
            </a:r>
            <a:endParaRPr lang="en-US" sz="6000" b="0" dirty="0">
              <a:effectLst/>
            </a:endParaRPr>
          </a:p>
          <a:p>
            <a:br>
              <a:rPr lang="en-US" dirty="0"/>
            </a:br>
            <a:endParaRPr lang="en-US" dirty="0"/>
          </a:p>
        </p:txBody>
      </p:sp>
    </p:spTree>
    <p:extLst>
      <p:ext uri="{BB962C8B-B14F-4D97-AF65-F5344CB8AC3E}">
        <p14:creationId xmlns:p14="http://schemas.microsoft.com/office/powerpoint/2010/main" val="1475377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8729-DEB5-A148-A40C-C871BEDFBA30}"/>
              </a:ext>
            </a:extLst>
          </p:cNvPr>
          <p:cNvSpPr>
            <a:spLocks noGrp="1"/>
          </p:cNvSpPr>
          <p:nvPr>
            <p:ph type="title"/>
          </p:nvPr>
        </p:nvSpPr>
        <p:spPr>
          <a:xfrm>
            <a:off x="639238" y="0"/>
            <a:ext cx="11552767" cy="1143000"/>
          </a:xfrm>
        </p:spPr>
        <p:txBody>
          <a:bodyPr wrap="square" anchor="ctr">
            <a:normAutofit/>
          </a:bodyPr>
          <a:lstStyle/>
          <a:p>
            <a:r>
              <a:rPr lang="en-US" dirty="0"/>
              <a:t>What Do You Hope to Learn in CS147?</a:t>
            </a:r>
          </a:p>
        </p:txBody>
      </p:sp>
      <p:pic>
        <p:nvPicPr>
          <p:cNvPr id="31" name="Picture 30">
            <a:extLst>
              <a:ext uri="{FF2B5EF4-FFF2-40B4-BE49-F238E27FC236}">
                <a16:creationId xmlns:a16="http://schemas.microsoft.com/office/drawing/2014/main" id="{E7FA4C37-25A3-B242-BB4A-257F8BA00093}"/>
              </a:ext>
            </a:extLst>
          </p:cNvPr>
          <p:cNvPicPr>
            <a:picLocks noChangeAspect="1"/>
          </p:cNvPicPr>
          <p:nvPr/>
        </p:nvPicPr>
        <p:blipFill>
          <a:blip r:embed="rId3"/>
          <a:stretch>
            <a:fillRect/>
          </a:stretch>
        </p:blipFill>
        <p:spPr>
          <a:xfrm>
            <a:off x="12385993" y="1412887"/>
            <a:ext cx="12061086" cy="5005350"/>
          </a:xfrm>
          <a:prstGeom prst="rect">
            <a:avLst/>
          </a:prstGeom>
          <a:noFill/>
        </p:spPr>
      </p:pic>
      <p:sp>
        <p:nvSpPr>
          <p:cNvPr id="4" name="Date Placeholder 3">
            <a:extLst>
              <a:ext uri="{FF2B5EF4-FFF2-40B4-BE49-F238E27FC236}">
                <a16:creationId xmlns:a16="http://schemas.microsoft.com/office/drawing/2014/main" id="{12BABF57-5DEE-854A-8550-E921EF17A441}"/>
              </a:ext>
            </a:extLst>
          </p:cNvPr>
          <p:cNvSpPr>
            <a:spLocks noGrp="1"/>
          </p:cNvSpPr>
          <p:nvPr>
            <p:ph type="dt" sz="half" idx="10"/>
          </p:nvPr>
        </p:nvSpPr>
        <p:spPr>
          <a:xfrm>
            <a:off x="2931" y="6607236"/>
            <a:ext cx="1595576" cy="457200"/>
          </a:xfrm>
        </p:spPr>
        <p:txBody>
          <a:bodyPr wrap="square" anchor="t">
            <a:normAutofit/>
          </a:bodyPr>
          <a:lstStyle/>
          <a:p>
            <a:pPr>
              <a:spcAft>
                <a:spcPts val="600"/>
              </a:spcAft>
              <a:defRPr/>
            </a:pPr>
            <a:r>
              <a:rPr lang="en-US"/>
              <a:t>Autumn 2026</a:t>
            </a:r>
          </a:p>
        </p:txBody>
      </p:sp>
      <p:sp>
        <p:nvSpPr>
          <p:cNvPr id="5" name="Footer Placeholder 4">
            <a:extLst>
              <a:ext uri="{FF2B5EF4-FFF2-40B4-BE49-F238E27FC236}">
                <a16:creationId xmlns:a16="http://schemas.microsoft.com/office/drawing/2014/main" id="{B34B9487-CD76-184B-993D-825B9659F6B9}"/>
              </a:ext>
            </a:extLst>
          </p:cNvPr>
          <p:cNvSpPr>
            <a:spLocks noGrp="1"/>
          </p:cNvSpPr>
          <p:nvPr>
            <p:ph type="ftr" sz="quarter" idx="11"/>
          </p:nvPr>
        </p:nvSpPr>
        <p:spPr>
          <a:xfrm>
            <a:off x="1598508" y="6608285"/>
            <a:ext cx="8996037" cy="457200"/>
          </a:xfrm>
        </p:spPr>
        <p:txBody>
          <a:bodyPr wrap="square" anchor="t">
            <a:normAutofit/>
          </a:bodyPr>
          <a:lstStyle/>
          <a:p>
            <a:pPr>
              <a:spcAft>
                <a:spcPts val="600"/>
              </a:spcAft>
              <a:defRPr/>
            </a:pPr>
            <a:r>
              <a:rPr lang="en-US"/>
              <a:t>Design Thinking for User Experience Design, Prototyping &amp; Evaluation</a:t>
            </a:r>
          </a:p>
        </p:txBody>
      </p:sp>
      <p:sp>
        <p:nvSpPr>
          <p:cNvPr id="3" name="TextBox 2">
            <a:extLst>
              <a:ext uri="{FF2B5EF4-FFF2-40B4-BE49-F238E27FC236}">
                <a16:creationId xmlns:a16="http://schemas.microsoft.com/office/drawing/2014/main" id="{7A5396DE-7BEF-A34E-B0C5-E902F6E8E3FF}"/>
              </a:ext>
            </a:extLst>
          </p:cNvPr>
          <p:cNvSpPr txBox="1"/>
          <p:nvPr/>
        </p:nvSpPr>
        <p:spPr>
          <a:xfrm>
            <a:off x="296015" y="2128319"/>
            <a:ext cx="11783287" cy="3416320"/>
          </a:xfrm>
          <a:prstGeom prst="rect">
            <a:avLst/>
          </a:prstGeom>
          <a:noFill/>
        </p:spPr>
        <p:txBody>
          <a:bodyPr wrap="square" rtlCol="0">
            <a:spAutoFit/>
          </a:bodyPr>
          <a:lstStyle/>
          <a:p>
            <a:r>
              <a:rPr lang="en-US" sz="4000" dirty="0">
                <a:latin typeface="Helvetica" pitchFamily="2" charset="0"/>
              </a:rPr>
              <a:t>Put a few key phrases in the #lecture slack channel</a:t>
            </a:r>
          </a:p>
          <a:p>
            <a:endParaRPr lang="en-US" sz="3600" dirty="0">
              <a:latin typeface="Helvetica" pitchFamily="2" charset="0"/>
            </a:endParaRPr>
          </a:p>
          <a:p>
            <a:endParaRPr lang="en-US" sz="3600" dirty="0">
              <a:latin typeface="Helvetica" pitchFamily="2" charset="0"/>
            </a:endParaRPr>
          </a:p>
          <a:p>
            <a:r>
              <a:rPr lang="en-US" sz="2000" dirty="0">
                <a:latin typeface="Helvetica" pitchFamily="2" charset="0"/>
              </a:rPr>
              <a:t>* if you aren’t in our cs147 slack grid, direct message </a:t>
            </a:r>
            <a:r>
              <a:rPr lang="en-US" sz="2000" dirty="0">
                <a:solidFill>
                  <a:srgbClr val="FFC000"/>
                </a:solidFill>
                <a:latin typeface="Helvetica" pitchFamily="2" charset="0"/>
              </a:rPr>
              <a:t>Julia</a:t>
            </a:r>
            <a:r>
              <a:rPr lang="en-US" sz="2000" dirty="0">
                <a:latin typeface="Helvetica" pitchFamily="2" charset="0"/>
              </a:rPr>
              <a:t> (</a:t>
            </a:r>
            <a:r>
              <a:rPr lang="en-US" sz="2000" dirty="0">
                <a:solidFill>
                  <a:srgbClr val="FFC000"/>
                </a:solidFill>
                <a:latin typeface="Helvetica" pitchFamily="2" charset="0"/>
                <a:hlinkClick r:id="rId4">
                  <a:extLst>
                    <a:ext uri="{A12FA001-AC4F-418D-AE19-62706E023703}">
                      <ahyp:hlinkClr xmlns:ahyp="http://schemas.microsoft.com/office/drawing/2018/hyperlinkcolor" val="tx"/>
                    </a:ext>
                  </a:extLst>
                </a:hlinkClick>
              </a:rPr>
              <a:t>jmarkel@stanford.edu</a:t>
            </a:r>
            <a:r>
              <a:rPr lang="en-US" sz="2000" b="0" i="0" u="none" strike="noStrike" dirty="0">
                <a:effectLst/>
                <a:latin typeface="Helvetica" pitchFamily="2" charset="0"/>
              </a:rPr>
              <a:t>)</a:t>
            </a:r>
          </a:p>
          <a:p>
            <a:br>
              <a:rPr lang="en-US" sz="2000" dirty="0">
                <a:latin typeface="Helvetica" pitchFamily="2" charset="0"/>
              </a:rPr>
            </a:br>
            <a:r>
              <a:rPr lang="en-US" sz="2000" dirty="0">
                <a:latin typeface="Helvetica" pitchFamily="2" charset="0"/>
              </a:rPr>
              <a:t>** For all </a:t>
            </a:r>
            <a:r>
              <a:rPr lang="en-US" sz="2000" b="1" dirty="0">
                <a:latin typeface="Helvetica" pitchFamily="2" charset="0"/>
              </a:rPr>
              <a:t>during</a:t>
            </a:r>
            <a:r>
              <a:rPr lang="en-US" sz="2000" dirty="0">
                <a:latin typeface="Helvetica" pitchFamily="2" charset="0"/>
              </a:rPr>
              <a:t> lecture activities &amp; questions use the #lecture slack channel so we can see them. </a:t>
            </a:r>
            <a:br>
              <a:rPr lang="en-US" sz="2000" dirty="0">
                <a:latin typeface="Helvetica" pitchFamily="2" charset="0"/>
              </a:rPr>
            </a:br>
            <a:r>
              <a:rPr lang="en-US" sz="2000" dirty="0">
                <a:latin typeface="Helvetica" pitchFamily="2" charset="0"/>
              </a:rPr>
              <a:t>For questions </a:t>
            </a:r>
            <a:r>
              <a:rPr lang="en-US" sz="2000" b="1" dirty="0">
                <a:latin typeface="Helvetica" pitchFamily="2" charset="0"/>
              </a:rPr>
              <a:t>outside</a:t>
            </a:r>
            <a:r>
              <a:rPr lang="en-US" sz="2000" dirty="0">
                <a:latin typeface="Helvetica" pitchFamily="2" charset="0"/>
              </a:rPr>
              <a:t> of lecture time, use the #q-and-a channel.</a:t>
            </a:r>
          </a:p>
          <a:p>
            <a:endParaRPr lang="en-US" sz="2000" dirty="0">
              <a:latin typeface="Helvetica" pitchFamily="2" charset="0"/>
            </a:endParaRPr>
          </a:p>
        </p:txBody>
      </p:sp>
    </p:spTree>
    <p:extLst>
      <p:ext uri="{BB962C8B-B14F-4D97-AF65-F5344CB8AC3E}">
        <p14:creationId xmlns:p14="http://schemas.microsoft.com/office/powerpoint/2010/main" val="2359538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F666A-773E-2145-AFDB-08F34C66F884}"/>
              </a:ext>
            </a:extLst>
          </p:cNvPr>
          <p:cNvSpPr>
            <a:spLocks noGrp="1"/>
          </p:cNvSpPr>
          <p:nvPr>
            <p:ph type="title"/>
          </p:nvPr>
        </p:nvSpPr>
        <p:spPr/>
        <p:txBody>
          <a:bodyPr/>
          <a:lstStyle/>
          <a:p>
            <a:r>
              <a:rPr lang="en-US" dirty="0"/>
              <a:t>Outline</a:t>
            </a:r>
          </a:p>
        </p:txBody>
      </p:sp>
      <p:sp>
        <p:nvSpPr>
          <p:cNvPr id="7" name="Content Placeholder 6">
            <a:extLst>
              <a:ext uri="{FF2B5EF4-FFF2-40B4-BE49-F238E27FC236}">
                <a16:creationId xmlns:a16="http://schemas.microsoft.com/office/drawing/2014/main" id="{5E2AD1A7-0437-1849-B377-F694E15AA5F7}"/>
              </a:ext>
            </a:extLst>
          </p:cNvPr>
          <p:cNvSpPr>
            <a:spLocks noGrp="1"/>
          </p:cNvSpPr>
          <p:nvPr>
            <p:ph idx="1"/>
          </p:nvPr>
        </p:nvSpPr>
        <p:spPr>
          <a:xfrm>
            <a:off x="639233" y="1371600"/>
            <a:ext cx="11195715" cy="5181600"/>
          </a:xfrm>
        </p:spPr>
        <p:txBody>
          <a:bodyPr>
            <a:normAutofit lnSpcReduction="10000"/>
          </a:bodyPr>
          <a:lstStyle/>
          <a:p>
            <a:r>
              <a:rPr lang="en-US" i="1" dirty="0"/>
              <a:t>Who are we?</a:t>
            </a:r>
          </a:p>
          <a:p>
            <a:r>
              <a:rPr lang="en-US" dirty="0"/>
              <a:t>AI &amp; User experience design</a:t>
            </a:r>
          </a:p>
          <a:p>
            <a:r>
              <a:rPr lang="en-US" dirty="0"/>
              <a:t>Balancing design thinking &amp; technology</a:t>
            </a:r>
          </a:p>
          <a:p>
            <a:r>
              <a:rPr lang="en-US" dirty="0"/>
              <a:t>Design discovery &amp; exploring ideas</a:t>
            </a:r>
          </a:p>
          <a:p>
            <a:r>
              <a:rPr lang="en-US" dirty="0"/>
              <a:t>Rapid prototyping &amp; evaluation</a:t>
            </a:r>
          </a:p>
          <a:p>
            <a:r>
              <a:rPr lang="en-US" dirty="0"/>
              <a:t>Goals of the course</a:t>
            </a:r>
          </a:p>
          <a:p>
            <a:r>
              <a:rPr lang="en-US" dirty="0"/>
              <a:t>Course format &amp; schedule</a:t>
            </a:r>
          </a:p>
          <a:p>
            <a:r>
              <a:rPr lang="en-US" dirty="0"/>
              <a:t>Course policies</a:t>
            </a:r>
          </a:p>
        </p:txBody>
      </p:sp>
      <p:sp>
        <p:nvSpPr>
          <p:cNvPr id="2" name="Date Placeholder 1">
            <a:extLst>
              <a:ext uri="{FF2B5EF4-FFF2-40B4-BE49-F238E27FC236}">
                <a16:creationId xmlns:a16="http://schemas.microsoft.com/office/drawing/2014/main" id="{0C63A737-B01B-6140-8E5E-4093329E9485}"/>
              </a:ext>
            </a:extLst>
          </p:cNvPr>
          <p:cNvSpPr>
            <a:spLocks noGrp="1"/>
          </p:cNvSpPr>
          <p:nvPr>
            <p:ph type="dt" sz="half" idx="10"/>
          </p:nvPr>
        </p:nvSpPr>
        <p:spPr/>
        <p:txBody>
          <a:bodyPr/>
          <a:lstStyle/>
          <a:p>
            <a:r>
              <a:rPr lang="en-US"/>
              <a:t>Autumn 2026</a:t>
            </a:r>
            <a:endParaRPr lang="en-US" dirty="0"/>
          </a:p>
        </p:txBody>
      </p:sp>
      <p:sp>
        <p:nvSpPr>
          <p:cNvPr id="9" name="Footer Placeholder 8">
            <a:extLst>
              <a:ext uri="{FF2B5EF4-FFF2-40B4-BE49-F238E27FC236}">
                <a16:creationId xmlns:a16="http://schemas.microsoft.com/office/drawing/2014/main" id="{CDC96A3A-656C-714E-9842-725C025BD912}"/>
              </a:ext>
            </a:extLst>
          </p:cNvPr>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1922775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B061-C4B6-C648-A338-F937E3504318}"/>
              </a:ext>
            </a:extLst>
          </p:cNvPr>
          <p:cNvSpPr>
            <a:spLocks noGrp="1"/>
          </p:cNvSpPr>
          <p:nvPr>
            <p:ph type="title"/>
          </p:nvPr>
        </p:nvSpPr>
        <p:spPr/>
        <p:txBody>
          <a:bodyPr/>
          <a:lstStyle/>
          <a:p>
            <a:r>
              <a:rPr lang="en-US" dirty="0"/>
              <a:t>AI Needs User Experience (UX) Design</a:t>
            </a:r>
          </a:p>
        </p:txBody>
      </p:sp>
      <p:sp>
        <p:nvSpPr>
          <p:cNvPr id="3" name="Content Placeholder 2">
            <a:extLst>
              <a:ext uri="{FF2B5EF4-FFF2-40B4-BE49-F238E27FC236}">
                <a16:creationId xmlns:a16="http://schemas.microsoft.com/office/drawing/2014/main" id="{626C666D-1199-1D49-8DAE-C2EEEB31341D}"/>
              </a:ext>
            </a:extLst>
          </p:cNvPr>
          <p:cNvSpPr>
            <a:spLocks noGrp="1"/>
          </p:cNvSpPr>
          <p:nvPr>
            <p:ph idx="1"/>
          </p:nvPr>
        </p:nvSpPr>
        <p:spPr>
          <a:xfrm>
            <a:off x="6096000" y="1600200"/>
            <a:ext cx="5943600" cy="2286000"/>
          </a:xfrm>
        </p:spPr>
        <p:txBody>
          <a:bodyPr/>
          <a:lstStyle/>
          <a:p>
            <a:r>
              <a:rPr lang="en-US" dirty="0"/>
              <a:t>Tesla Model S “Autopilot”</a:t>
            </a:r>
          </a:p>
          <a:p>
            <a:r>
              <a:rPr lang="en-US" dirty="0"/>
              <a:t>Future of autonomous cars</a:t>
            </a:r>
          </a:p>
          <a:p>
            <a:r>
              <a:rPr lang="en-US" dirty="0"/>
              <a:t>How do we design the UX?</a:t>
            </a:r>
          </a:p>
        </p:txBody>
      </p:sp>
      <p:sp>
        <p:nvSpPr>
          <p:cNvPr id="6" name="Date Placeholder 5">
            <a:extLst>
              <a:ext uri="{FF2B5EF4-FFF2-40B4-BE49-F238E27FC236}">
                <a16:creationId xmlns:a16="http://schemas.microsoft.com/office/drawing/2014/main" id="{304A1801-93B4-4173-A0BD-8845806F13DD}"/>
              </a:ext>
            </a:extLst>
          </p:cNvPr>
          <p:cNvSpPr>
            <a:spLocks noGrp="1"/>
          </p:cNvSpPr>
          <p:nvPr>
            <p:ph type="dt" sz="half" idx="10"/>
          </p:nvPr>
        </p:nvSpPr>
        <p:spPr/>
        <p:txBody>
          <a:bodyPr/>
          <a:lstStyle/>
          <a:p>
            <a:pPr>
              <a:defRPr/>
            </a:pPr>
            <a:r>
              <a:rPr lang="en-US"/>
              <a:t>Autumn 2026</a:t>
            </a:r>
            <a:endParaRPr lang="en-US" dirty="0"/>
          </a:p>
        </p:txBody>
      </p:sp>
      <p:sp>
        <p:nvSpPr>
          <p:cNvPr id="10" name="Footer Placeholder 9">
            <a:extLst>
              <a:ext uri="{FF2B5EF4-FFF2-40B4-BE49-F238E27FC236}">
                <a16:creationId xmlns:a16="http://schemas.microsoft.com/office/drawing/2014/main" id="{48308AE2-7BDB-4027-8781-BD53BFCC387E}"/>
              </a:ext>
            </a:extLst>
          </p:cNvPr>
          <p:cNvSpPr>
            <a:spLocks noGrp="1"/>
          </p:cNvSpPr>
          <p:nvPr>
            <p:ph type="ftr" sz="quarter" idx="11"/>
          </p:nvPr>
        </p:nvSpPr>
        <p:spPr/>
        <p:txBody>
          <a:bodyPr/>
          <a:lstStyle/>
          <a:p>
            <a:pPr>
              <a:defRPr/>
            </a:pPr>
            <a:r>
              <a:rPr lang="en-US"/>
              <a:t>Design Thinking for User Experience Design, Prototyping &amp; Evaluation</a:t>
            </a:r>
          </a:p>
        </p:txBody>
      </p:sp>
      <p:pic>
        <p:nvPicPr>
          <p:cNvPr id="7" name="Picture 6">
            <a:extLst>
              <a:ext uri="{FF2B5EF4-FFF2-40B4-BE49-F238E27FC236}">
                <a16:creationId xmlns:a16="http://schemas.microsoft.com/office/drawing/2014/main" id="{14C2BEA7-6747-B243-8B24-FC3B436643A1}"/>
              </a:ext>
            </a:extLst>
          </p:cNvPr>
          <p:cNvPicPr>
            <a:picLocks noChangeAspect="1"/>
          </p:cNvPicPr>
          <p:nvPr/>
        </p:nvPicPr>
        <p:blipFill rotWithShape="1">
          <a:blip r:embed="rId3"/>
          <a:srcRect t="18744" b="3476"/>
          <a:stretch/>
        </p:blipFill>
        <p:spPr>
          <a:xfrm>
            <a:off x="-20781" y="990600"/>
            <a:ext cx="5989983" cy="2819400"/>
          </a:xfrm>
          <a:prstGeom prst="rect">
            <a:avLst/>
          </a:prstGeom>
        </p:spPr>
      </p:pic>
      <p:pic>
        <p:nvPicPr>
          <p:cNvPr id="9" name="Picture 8">
            <a:extLst>
              <a:ext uri="{FF2B5EF4-FFF2-40B4-BE49-F238E27FC236}">
                <a16:creationId xmlns:a16="http://schemas.microsoft.com/office/drawing/2014/main" id="{71AE90F3-2D3D-0842-9AD5-AEA1A4ECB259}"/>
              </a:ext>
            </a:extLst>
          </p:cNvPr>
          <p:cNvPicPr>
            <a:picLocks noChangeAspect="1"/>
          </p:cNvPicPr>
          <p:nvPr/>
        </p:nvPicPr>
        <p:blipFill>
          <a:blip r:embed="rId4"/>
          <a:stretch>
            <a:fillRect/>
          </a:stretch>
        </p:blipFill>
        <p:spPr>
          <a:xfrm>
            <a:off x="5756566" y="3810000"/>
            <a:ext cx="6435434" cy="4053901"/>
          </a:xfrm>
          <a:prstGeom prst="rect">
            <a:avLst/>
          </a:prstGeom>
        </p:spPr>
      </p:pic>
      <p:pic>
        <p:nvPicPr>
          <p:cNvPr id="8" name="Picture 7">
            <a:extLst>
              <a:ext uri="{FF2B5EF4-FFF2-40B4-BE49-F238E27FC236}">
                <a16:creationId xmlns:a16="http://schemas.microsoft.com/office/drawing/2014/main" id="{C2A4F741-6555-A04F-BCBD-EDDC8E17C41F}"/>
              </a:ext>
            </a:extLst>
          </p:cNvPr>
          <p:cNvPicPr>
            <a:picLocks noChangeAspect="1"/>
          </p:cNvPicPr>
          <p:nvPr/>
        </p:nvPicPr>
        <p:blipFill rotWithShape="1">
          <a:blip r:embed="rId5"/>
          <a:srcRect t="6652"/>
          <a:stretch/>
        </p:blipFill>
        <p:spPr>
          <a:xfrm>
            <a:off x="-3885" y="3810000"/>
            <a:ext cx="5973087" cy="4276799"/>
          </a:xfrm>
          <a:prstGeom prst="rect">
            <a:avLst/>
          </a:prstGeom>
        </p:spPr>
      </p:pic>
    </p:spTree>
    <p:extLst>
      <p:ext uri="{BB962C8B-B14F-4D97-AF65-F5344CB8AC3E}">
        <p14:creationId xmlns:p14="http://schemas.microsoft.com/office/powerpoint/2010/main" val="2031290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FB9B9EA2-C59A-3BEE-E1F3-42AF0C831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5043" y="875899"/>
            <a:ext cx="5724677" cy="41739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769B061-C4B6-C648-A338-F937E3504318}"/>
              </a:ext>
            </a:extLst>
          </p:cNvPr>
          <p:cNvSpPr>
            <a:spLocks noGrp="1"/>
          </p:cNvSpPr>
          <p:nvPr>
            <p:ph type="title"/>
          </p:nvPr>
        </p:nvSpPr>
        <p:spPr/>
        <p:txBody>
          <a:bodyPr/>
          <a:lstStyle/>
          <a:p>
            <a:r>
              <a:rPr lang="en-US" dirty="0"/>
              <a:t>AI Needs User Experience (UX) Design</a:t>
            </a:r>
          </a:p>
        </p:txBody>
      </p:sp>
      <p:sp>
        <p:nvSpPr>
          <p:cNvPr id="11" name="Content Placeholder 10">
            <a:extLst>
              <a:ext uri="{FF2B5EF4-FFF2-40B4-BE49-F238E27FC236}">
                <a16:creationId xmlns:a16="http://schemas.microsoft.com/office/drawing/2014/main" id="{15981CD8-3381-402C-91C4-860FDCFD4FE7}"/>
              </a:ext>
            </a:extLst>
          </p:cNvPr>
          <p:cNvSpPr>
            <a:spLocks noGrp="1"/>
          </p:cNvSpPr>
          <p:nvPr>
            <p:ph idx="1"/>
          </p:nvPr>
        </p:nvSpPr>
        <p:spPr>
          <a:xfrm>
            <a:off x="206901" y="4953000"/>
            <a:ext cx="11979242" cy="1676400"/>
          </a:xfrm>
        </p:spPr>
        <p:txBody>
          <a:bodyPr>
            <a:noAutofit/>
          </a:bodyPr>
          <a:lstStyle/>
          <a:p>
            <a:r>
              <a:rPr lang="en-US" sz="2800" dirty="0"/>
              <a:t>Amazon Echo, Google Home &amp; other Smart Speakers use Voice UI</a:t>
            </a:r>
          </a:p>
          <a:p>
            <a:r>
              <a:rPr lang="en-US" sz="2800" dirty="0"/>
              <a:t>How do we design them to deal with natural human conversation?</a:t>
            </a:r>
          </a:p>
          <a:p>
            <a:r>
              <a:rPr lang="en-US" sz="2800" dirty="0"/>
              <a:t>How do we design to support multimodal input? (e.g., + screen or vision)</a:t>
            </a:r>
          </a:p>
        </p:txBody>
      </p:sp>
      <p:pic>
        <p:nvPicPr>
          <p:cNvPr id="13" name="Picture 12">
            <a:extLst>
              <a:ext uri="{FF2B5EF4-FFF2-40B4-BE49-F238E27FC236}">
                <a16:creationId xmlns:a16="http://schemas.microsoft.com/office/drawing/2014/main" id="{CD12AB9F-0784-0141-B715-BF9F8ED05E06}"/>
              </a:ext>
            </a:extLst>
          </p:cNvPr>
          <p:cNvPicPr>
            <a:picLocks noChangeAspect="1"/>
          </p:cNvPicPr>
          <p:nvPr/>
        </p:nvPicPr>
        <p:blipFill>
          <a:blip r:embed="rId4"/>
          <a:stretch>
            <a:fillRect/>
          </a:stretch>
        </p:blipFill>
        <p:spPr>
          <a:xfrm>
            <a:off x="206901" y="480179"/>
            <a:ext cx="6277928" cy="4965383"/>
          </a:xfrm>
          <a:prstGeom prst="rect">
            <a:avLst/>
          </a:prstGeom>
        </p:spPr>
      </p:pic>
      <p:pic>
        <p:nvPicPr>
          <p:cNvPr id="14" name="Picture 13">
            <a:extLst>
              <a:ext uri="{FF2B5EF4-FFF2-40B4-BE49-F238E27FC236}">
                <a16:creationId xmlns:a16="http://schemas.microsoft.com/office/drawing/2014/main" id="{BC293BC4-58C5-AD4E-A9DA-5E9334381F7D}"/>
              </a:ext>
            </a:extLst>
          </p:cNvPr>
          <p:cNvPicPr>
            <a:picLocks noChangeAspect="1"/>
          </p:cNvPicPr>
          <p:nvPr/>
        </p:nvPicPr>
        <p:blipFill rotWithShape="1">
          <a:blip r:embed="rId4"/>
          <a:srcRect l="35692" r="35247"/>
          <a:stretch/>
        </p:blipFill>
        <p:spPr>
          <a:xfrm>
            <a:off x="2442118" y="457200"/>
            <a:ext cx="1825082" cy="4967219"/>
          </a:xfrm>
          <a:prstGeom prst="rect">
            <a:avLst/>
          </a:prstGeom>
        </p:spPr>
      </p:pic>
      <p:sp>
        <p:nvSpPr>
          <p:cNvPr id="12" name="Date Placeholder 11">
            <a:extLst>
              <a:ext uri="{FF2B5EF4-FFF2-40B4-BE49-F238E27FC236}">
                <a16:creationId xmlns:a16="http://schemas.microsoft.com/office/drawing/2014/main" id="{71E16850-AB20-491B-BFBC-E7772E159EA3}"/>
              </a:ext>
            </a:extLst>
          </p:cNvPr>
          <p:cNvSpPr>
            <a:spLocks noGrp="1"/>
          </p:cNvSpPr>
          <p:nvPr>
            <p:ph type="dt" sz="half" idx="10"/>
          </p:nvPr>
        </p:nvSpPr>
        <p:spPr/>
        <p:txBody>
          <a:bodyPr/>
          <a:lstStyle/>
          <a:p>
            <a:pPr>
              <a:defRPr/>
            </a:pPr>
            <a:r>
              <a:rPr lang="en-US"/>
              <a:t>Autumn 2026</a:t>
            </a:r>
            <a:endParaRPr lang="en-US" dirty="0"/>
          </a:p>
        </p:txBody>
      </p:sp>
      <p:sp>
        <p:nvSpPr>
          <p:cNvPr id="18" name="Footer Placeholder 17">
            <a:extLst>
              <a:ext uri="{FF2B5EF4-FFF2-40B4-BE49-F238E27FC236}">
                <a16:creationId xmlns:a16="http://schemas.microsoft.com/office/drawing/2014/main" id="{2A187A30-C37B-4FA0-BCF4-149D7968BB14}"/>
              </a:ext>
            </a:extLst>
          </p:cNvPr>
          <p:cNvSpPr>
            <a:spLocks noGrp="1"/>
          </p:cNvSpPr>
          <p:nvPr>
            <p:ph type="ftr" sz="quarter" idx="11"/>
          </p:nvPr>
        </p:nvSpPr>
        <p:spPr/>
        <p:txBody>
          <a:bodyPr/>
          <a:lstStyle/>
          <a:p>
            <a:pPr>
              <a:defRPr/>
            </a:pPr>
            <a:r>
              <a:rPr lang="en-US"/>
              <a:t>Design Thinking for User Experience Design, Prototyping &amp; Evaluation</a:t>
            </a:r>
          </a:p>
        </p:txBody>
      </p:sp>
    </p:spTree>
    <p:extLst>
      <p:ext uri="{BB962C8B-B14F-4D97-AF65-F5344CB8AC3E}">
        <p14:creationId xmlns:p14="http://schemas.microsoft.com/office/powerpoint/2010/main" val="2954621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9B061-C4B6-C648-A338-F937E3504318}"/>
              </a:ext>
            </a:extLst>
          </p:cNvPr>
          <p:cNvSpPr>
            <a:spLocks noGrp="1"/>
          </p:cNvSpPr>
          <p:nvPr>
            <p:ph type="title"/>
          </p:nvPr>
        </p:nvSpPr>
        <p:spPr/>
        <p:txBody>
          <a:bodyPr/>
          <a:lstStyle/>
          <a:p>
            <a:r>
              <a:rPr lang="en-US" dirty="0"/>
              <a:t>AI Needs User Experience (UX) Design</a:t>
            </a:r>
          </a:p>
        </p:txBody>
      </p:sp>
      <p:sp>
        <p:nvSpPr>
          <p:cNvPr id="16" name="Content Placeholder 15">
            <a:extLst>
              <a:ext uri="{FF2B5EF4-FFF2-40B4-BE49-F238E27FC236}">
                <a16:creationId xmlns:a16="http://schemas.microsoft.com/office/drawing/2014/main" id="{9A643E58-8B61-487F-94F7-709B0B54252A}"/>
              </a:ext>
            </a:extLst>
          </p:cNvPr>
          <p:cNvSpPr>
            <a:spLocks noGrp="1"/>
          </p:cNvSpPr>
          <p:nvPr>
            <p:ph sz="half" idx="1"/>
          </p:nvPr>
        </p:nvSpPr>
        <p:spPr>
          <a:xfrm>
            <a:off x="639238" y="4724400"/>
            <a:ext cx="8996036" cy="1752600"/>
          </a:xfrm>
        </p:spPr>
        <p:txBody>
          <a:bodyPr/>
          <a:lstStyle/>
          <a:p>
            <a:r>
              <a:rPr lang="en-US" sz="2800" dirty="0"/>
              <a:t>What is appropriate to show a patient?</a:t>
            </a:r>
          </a:p>
          <a:p>
            <a:r>
              <a:rPr lang="en-US" sz="2800" dirty="0"/>
              <a:t>What should be the interface for the doctor?</a:t>
            </a:r>
          </a:p>
          <a:p>
            <a:r>
              <a:rPr lang="en-US" sz="2800" dirty="0"/>
              <a:t>Is there a set of design patterns for these Smart UIs?</a:t>
            </a:r>
          </a:p>
        </p:txBody>
      </p:sp>
      <p:sp>
        <p:nvSpPr>
          <p:cNvPr id="17" name="Content Placeholder 16">
            <a:extLst>
              <a:ext uri="{FF2B5EF4-FFF2-40B4-BE49-F238E27FC236}">
                <a16:creationId xmlns:a16="http://schemas.microsoft.com/office/drawing/2014/main" id="{C9818E20-E3FF-4F99-AFB8-64E9B58DE1B2}"/>
              </a:ext>
            </a:extLst>
          </p:cNvPr>
          <p:cNvSpPr>
            <a:spLocks noGrp="1"/>
          </p:cNvSpPr>
          <p:nvPr>
            <p:ph sz="half" idx="2"/>
          </p:nvPr>
        </p:nvSpPr>
        <p:spPr>
          <a:xfrm>
            <a:off x="6580208" y="1600200"/>
            <a:ext cx="5605935" cy="1524000"/>
          </a:xfrm>
        </p:spPr>
        <p:txBody>
          <a:bodyPr/>
          <a:lstStyle/>
          <a:p>
            <a:pPr marL="0" indent="0">
              <a:buNone/>
            </a:pPr>
            <a:r>
              <a:rPr lang="en-US" sz="2800" dirty="0"/>
              <a:t>Computer vision-based skin cancer detection getting better and better</a:t>
            </a:r>
          </a:p>
          <a:p>
            <a:endParaRPr lang="en-US" dirty="0"/>
          </a:p>
        </p:txBody>
      </p:sp>
      <p:sp>
        <p:nvSpPr>
          <p:cNvPr id="4" name="Date Placeholder 3">
            <a:extLst>
              <a:ext uri="{FF2B5EF4-FFF2-40B4-BE49-F238E27FC236}">
                <a16:creationId xmlns:a16="http://schemas.microsoft.com/office/drawing/2014/main" id="{2B8EA39B-6CE9-42B8-8758-B866D5FAD2EC}"/>
              </a:ext>
            </a:extLst>
          </p:cNvPr>
          <p:cNvSpPr>
            <a:spLocks noGrp="1"/>
          </p:cNvSpPr>
          <p:nvPr>
            <p:ph type="dt" sz="half" idx="10"/>
          </p:nvPr>
        </p:nvSpPr>
        <p:spPr/>
        <p:txBody>
          <a:bodyPr/>
          <a:lstStyle/>
          <a:p>
            <a:r>
              <a:rPr lang="en-US"/>
              <a:t>Autumn 2026</a:t>
            </a:r>
            <a:endParaRPr lang="en-US" dirty="0"/>
          </a:p>
        </p:txBody>
      </p:sp>
      <p:sp>
        <p:nvSpPr>
          <p:cNvPr id="5" name="Footer Placeholder 4">
            <a:extLst>
              <a:ext uri="{FF2B5EF4-FFF2-40B4-BE49-F238E27FC236}">
                <a16:creationId xmlns:a16="http://schemas.microsoft.com/office/drawing/2014/main" id="{EA9557C4-378B-4374-945D-DC6E3399697E}"/>
              </a:ext>
            </a:extLst>
          </p:cNvPr>
          <p:cNvSpPr>
            <a:spLocks noGrp="1"/>
          </p:cNvSpPr>
          <p:nvPr>
            <p:ph type="ftr" sz="quarter" idx="11"/>
          </p:nvPr>
        </p:nvSpPr>
        <p:spPr/>
        <p:txBody>
          <a:bodyPr/>
          <a:lstStyle/>
          <a:p>
            <a:r>
              <a:rPr lang="en-US"/>
              <a:t>Design Thinking for User Experience Design, Prototyping &amp; Evaluation</a:t>
            </a:r>
            <a:endParaRPr lang="en-US" dirty="0"/>
          </a:p>
        </p:txBody>
      </p:sp>
      <p:pic>
        <p:nvPicPr>
          <p:cNvPr id="3" name="Picture 2">
            <a:extLst>
              <a:ext uri="{FF2B5EF4-FFF2-40B4-BE49-F238E27FC236}">
                <a16:creationId xmlns:a16="http://schemas.microsoft.com/office/drawing/2014/main" id="{37503AC1-DE7F-2C48-BC63-5982631C9021}"/>
              </a:ext>
            </a:extLst>
          </p:cNvPr>
          <p:cNvPicPr>
            <a:picLocks noChangeAspect="1"/>
          </p:cNvPicPr>
          <p:nvPr/>
        </p:nvPicPr>
        <p:blipFill>
          <a:blip r:embed="rId3"/>
          <a:stretch>
            <a:fillRect/>
          </a:stretch>
        </p:blipFill>
        <p:spPr>
          <a:xfrm>
            <a:off x="0" y="965259"/>
            <a:ext cx="6510021" cy="3409033"/>
          </a:xfrm>
          <a:prstGeom prst="rect">
            <a:avLst/>
          </a:prstGeom>
        </p:spPr>
      </p:pic>
    </p:spTree>
    <p:extLst>
      <p:ext uri="{BB962C8B-B14F-4D97-AF65-F5344CB8AC3E}">
        <p14:creationId xmlns:p14="http://schemas.microsoft.com/office/powerpoint/2010/main" val="6049307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Autumn 2026</a:t>
            </a:r>
            <a:endParaRPr lang="en-US" dirty="0"/>
          </a:p>
        </p:txBody>
      </p:sp>
      <p:sp>
        <p:nvSpPr>
          <p:cNvPr id="5" name="Footer Placeholder 4"/>
          <p:cNvSpPr>
            <a:spLocks noGrp="1"/>
          </p:cNvSpPr>
          <p:nvPr>
            <p:ph type="ftr" sz="quarter" idx="11"/>
          </p:nvPr>
        </p:nvSpPr>
        <p:spPr/>
        <p:txBody>
          <a:bodyPr/>
          <a:lstStyle/>
          <a:p>
            <a:r>
              <a:rPr lang="en-US"/>
              <a:t>Design Thinking for User Experience Design, Prototyping &amp; Evaluation</a:t>
            </a:r>
            <a:endParaRPr lang="en-US" dirty="0"/>
          </a:p>
        </p:txBody>
      </p:sp>
      <p:sp>
        <p:nvSpPr>
          <p:cNvPr id="2" name="TextBox 1"/>
          <p:cNvSpPr txBox="1"/>
          <p:nvPr/>
        </p:nvSpPr>
        <p:spPr>
          <a:xfrm>
            <a:off x="1519658" y="1851153"/>
            <a:ext cx="3776233" cy="769441"/>
          </a:xfrm>
          <a:prstGeom prst="rect">
            <a:avLst/>
          </a:prstGeom>
          <a:noFill/>
        </p:spPr>
        <p:txBody>
          <a:bodyPr wrap="square" rtlCol="0">
            <a:spAutoFit/>
          </a:bodyPr>
          <a:lstStyle/>
          <a:p>
            <a:pPr algn="ctr"/>
            <a:r>
              <a:rPr lang="en-US" sz="4400" cap="small" spc="300" dirty="0">
                <a:latin typeface="Helvetica"/>
                <a:cs typeface="Helvetica"/>
              </a:rPr>
              <a:t>design</a:t>
            </a:r>
          </a:p>
        </p:txBody>
      </p:sp>
      <p:sp>
        <p:nvSpPr>
          <p:cNvPr id="3" name="TextBox 2"/>
          <p:cNvSpPr txBox="1"/>
          <p:nvPr/>
        </p:nvSpPr>
        <p:spPr>
          <a:xfrm>
            <a:off x="5393362" y="1865849"/>
            <a:ext cx="6648163" cy="769441"/>
          </a:xfrm>
          <a:prstGeom prst="rect">
            <a:avLst/>
          </a:prstGeom>
          <a:noFill/>
        </p:spPr>
        <p:txBody>
          <a:bodyPr wrap="square" rtlCol="0">
            <a:spAutoFit/>
          </a:bodyPr>
          <a:lstStyle/>
          <a:p>
            <a:pPr algn="ctr"/>
            <a:r>
              <a:rPr lang="en-US" sz="4400" cap="small" spc="300" dirty="0">
                <a:latin typeface="Helvetica"/>
                <a:cs typeface="Helvetica"/>
              </a:rPr>
              <a:t>technology</a:t>
            </a:r>
          </a:p>
        </p:txBody>
      </p:sp>
      <p:pic>
        <p:nvPicPr>
          <p:cNvPr id="11" name="Picture 10" descr="DTinfinity.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96187" y="2575362"/>
            <a:ext cx="8209151" cy="3175082"/>
          </a:xfrm>
          <a:prstGeom prst="rect">
            <a:avLst/>
          </a:prstGeom>
        </p:spPr>
      </p:pic>
      <p:sp>
        <p:nvSpPr>
          <p:cNvPr id="14" name="Title 13">
            <a:extLst>
              <a:ext uri="{FF2B5EF4-FFF2-40B4-BE49-F238E27FC236}">
                <a16:creationId xmlns:a16="http://schemas.microsoft.com/office/drawing/2014/main" id="{B851429A-9BF9-4BC0-BE3C-E7961B12E2B6}"/>
              </a:ext>
            </a:extLst>
          </p:cNvPr>
          <p:cNvSpPr>
            <a:spLocks noGrp="1"/>
          </p:cNvSpPr>
          <p:nvPr>
            <p:ph type="title"/>
          </p:nvPr>
        </p:nvSpPr>
        <p:spPr/>
        <p:txBody>
          <a:bodyPr/>
          <a:lstStyle/>
          <a:p>
            <a:r>
              <a:rPr lang="en-US" dirty="0"/>
              <a:t>Balance</a:t>
            </a:r>
          </a:p>
        </p:txBody>
      </p:sp>
    </p:spTree>
    <p:extLst>
      <p:ext uri="{BB962C8B-B14F-4D97-AF65-F5344CB8AC3E}">
        <p14:creationId xmlns:p14="http://schemas.microsoft.com/office/powerpoint/2010/main" val="412342758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a:xfrm>
            <a:off x="304800" y="0"/>
            <a:ext cx="11887205" cy="1143000"/>
          </a:xfrm>
        </p:spPr>
        <p:txBody>
          <a:bodyPr/>
          <a:lstStyle/>
          <a:p>
            <a:r>
              <a:rPr lang="en-US" dirty="0"/>
              <a:t>Approach to Application Design &amp; Prototyping</a:t>
            </a:r>
          </a:p>
        </p:txBody>
      </p:sp>
      <p:sp>
        <p:nvSpPr>
          <p:cNvPr id="7" name="Date Placeholder 6">
            <a:extLst>
              <a:ext uri="{FF2B5EF4-FFF2-40B4-BE49-F238E27FC236}">
                <a16:creationId xmlns:a16="http://schemas.microsoft.com/office/drawing/2014/main" id="{3FE60FCE-4A83-C04B-AFB6-6A73B3AEDE96}"/>
              </a:ext>
            </a:extLst>
          </p:cNvPr>
          <p:cNvSpPr>
            <a:spLocks noGrp="1"/>
          </p:cNvSpPr>
          <p:nvPr>
            <p:ph type="dt" sz="half" idx="10"/>
          </p:nvPr>
        </p:nvSpPr>
        <p:spPr/>
        <p:txBody>
          <a:bodyPr/>
          <a:lstStyle/>
          <a:p>
            <a:r>
              <a:rPr lang="en-US"/>
              <a:t>Autumn 2026</a:t>
            </a:r>
            <a:endParaRPr lang="en-US" dirty="0"/>
          </a:p>
        </p:txBody>
      </p:sp>
      <p:sp>
        <p:nvSpPr>
          <p:cNvPr id="8" name="Footer Placeholder 7">
            <a:extLst>
              <a:ext uri="{FF2B5EF4-FFF2-40B4-BE49-F238E27FC236}">
                <a16:creationId xmlns:a16="http://schemas.microsoft.com/office/drawing/2014/main" id="{E9F87A1B-75AF-8A48-8144-5C315F8BA876}"/>
              </a:ext>
            </a:extLst>
          </p:cNvPr>
          <p:cNvSpPr>
            <a:spLocks noGrp="1"/>
          </p:cNvSpPr>
          <p:nvPr>
            <p:ph type="ftr" sz="quarter" idx="11"/>
          </p:nvPr>
        </p:nvSpPr>
        <p:spPr/>
        <p:txBody>
          <a:bodyPr/>
          <a:lstStyle/>
          <a:p>
            <a:r>
              <a:rPr lang="en-US"/>
              <a:t>Design Thinking for User Experience Design, Prototyping &amp; Evaluation</a:t>
            </a:r>
            <a:endParaRPr lang="en-US" dirty="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95600" y="1105743"/>
            <a:ext cx="4168889" cy="5270500"/>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13759" y="457200"/>
            <a:ext cx="4178300" cy="4264639"/>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2726" y="2772299"/>
            <a:ext cx="5130800" cy="3670300"/>
          </a:xfrm>
          <a:prstGeom prst="rect">
            <a:avLst/>
          </a:prstGeom>
        </p:spPr>
      </p:pic>
      <p:pic>
        <p:nvPicPr>
          <p:cNvPr id="13" name="Picture 12"/>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4825741" y="2768086"/>
            <a:ext cx="2237013" cy="1937712"/>
          </a:xfrm>
          <a:prstGeom prst="rect">
            <a:avLst/>
          </a:prstGeom>
        </p:spPr>
      </p:pic>
      <p:pic>
        <p:nvPicPr>
          <p:cNvPr id="28" name="Picture 27" descr="4.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086543" y="1093875"/>
            <a:ext cx="2218832" cy="5279202"/>
          </a:xfrm>
          <a:prstGeom prst="rect">
            <a:avLst/>
          </a:prstGeom>
        </p:spPr>
      </p:pic>
      <p:pic>
        <p:nvPicPr>
          <p:cNvPr id="29" name="Picture 28"/>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7428103" y="1093878"/>
            <a:ext cx="2712778" cy="5281815"/>
          </a:xfrm>
          <a:prstGeom prst="rect">
            <a:avLst/>
          </a:prstGeom>
        </p:spPr>
      </p:pic>
    </p:spTree>
    <p:extLst>
      <p:ext uri="{BB962C8B-B14F-4D97-AF65-F5344CB8AC3E}">
        <p14:creationId xmlns:p14="http://schemas.microsoft.com/office/powerpoint/2010/main" val="25778428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nodeType="withEffect">
                                  <p:stCondLst>
                                    <p:cond delay="5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Design Thinking Process</a:t>
            </a:r>
          </a:p>
        </p:txBody>
      </p:sp>
      <p:sp>
        <p:nvSpPr>
          <p:cNvPr id="2" name="Date Placeholder 1">
            <a:extLst>
              <a:ext uri="{FF2B5EF4-FFF2-40B4-BE49-F238E27FC236}">
                <a16:creationId xmlns:a16="http://schemas.microsoft.com/office/drawing/2014/main" id="{A9F3DE37-A357-974C-8D75-6C483AF1CED1}"/>
              </a:ext>
            </a:extLst>
          </p:cNvPr>
          <p:cNvSpPr>
            <a:spLocks noGrp="1"/>
          </p:cNvSpPr>
          <p:nvPr>
            <p:ph type="dt" sz="half" idx="10"/>
          </p:nvPr>
        </p:nvSpPr>
        <p:spPr/>
        <p:txBody>
          <a:bodyPr/>
          <a:lstStyle/>
          <a:p>
            <a:pPr>
              <a:defRPr/>
            </a:pPr>
            <a:r>
              <a:rPr lang="en-US"/>
              <a:t>Autumn 2026</a:t>
            </a:r>
            <a:endParaRPr lang="en-US" dirty="0"/>
          </a:p>
        </p:txBody>
      </p:sp>
      <p:sp>
        <p:nvSpPr>
          <p:cNvPr id="9" name="Footer Placeholder 8">
            <a:extLst>
              <a:ext uri="{FF2B5EF4-FFF2-40B4-BE49-F238E27FC236}">
                <a16:creationId xmlns:a16="http://schemas.microsoft.com/office/drawing/2014/main" id="{206953D5-27A2-1C40-8E62-5C91903A1C42}"/>
              </a:ext>
            </a:extLst>
          </p:cNvPr>
          <p:cNvSpPr>
            <a:spLocks noGrp="1"/>
          </p:cNvSpPr>
          <p:nvPr>
            <p:ph type="ftr" sz="quarter" idx="11"/>
          </p:nvPr>
        </p:nvSpPr>
        <p:spPr/>
        <p:txBody>
          <a:bodyPr/>
          <a:lstStyle/>
          <a:p>
            <a:pPr>
              <a:defRPr/>
            </a:pPr>
            <a:r>
              <a:rPr lang="en-US"/>
              <a:t>Design Thinking for User Experience Design, Prototyping &amp; Evaluation</a:t>
            </a:r>
            <a:endParaRPr lang="en-US" dirty="0"/>
          </a:p>
        </p:txBody>
      </p:sp>
      <p:pic>
        <p:nvPicPr>
          <p:cNvPr id="4098" name="Picture 2">
            <a:extLst>
              <a:ext uri="{FF2B5EF4-FFF2-40B4-BE49-F238E27FC236}">
                <a16:creationId xmlns:a16="http://schemas.microsoft.com/office/drawing/2014/main" id="{CF165D5E-9698-4607-AD4D-B565BCF44F6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1000" y="1447800"/>
            <a:ext cx="11430000" cy="47074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9578881-9C84-4B49-826D-F28ABA14C3F9}"/>
              </a:ext>
            </a:extLst>
          </p:cNvPr>
          <p:cNvSpPr txBox="1"/>
          <p:nvPr/>
        </p:nvSpPr>
        <p:spPr>
          <a:xfrm>
            <a:off x="381000" y="5398301"/>
            <a:ext cx="2901756" cy="523220"/>
          </a:xfrm>
          <a:prstGeom prst="rect">
            <a:avLst/>
          </a:prstGeom>
          <a:noFill/>
        </p:spPr>
        <p:txBody>
          <a:bodyPr wrap="none" rtlCol="0">
            <a:spAutoFit/>
          </a:bodyPr>
          <a:lstStyle/>
          <a:p>
            <a:r>
              <a:rPr lang="en-US" sz="2800" dirty="0">
                <a:latin typeface="Helvetica" pitchFamily="2" charset="0"/>
              </a:rPr>
              <a:t>What is missing?</a:t>
            </a:r>
          </a:p>
        </p:txBody>
      </p:sp>
      <p:sp>
        <p:nvSpPr>
          <p:cNvPr id="8" name="TextBox 7">
            <a:extLst>
              <a:ext uri="{FF2B5EF4-FFF2-40B4-BE49-F238E27FC236}">
                <a16:creationId xmlns:a16="http://schemas.microsoft.com/office/drawing/2014/main" id="{5085F2C1-968E-FD41-9EB2-B8789958E306}"/>
              </a:ext>
            </a:extLst>
          </p:cNvPr>
          <p:cNvSpPr txBox="1"/>
          <p:nvPr/>
        </p:nvSpPr>
        <p:spPr>
          <a:xfrm>
            <a:off x="381000" y="5857491"/>
            <a:ext cx="7239482" cy="523220"/>
          </a:xfrm>
          <a:prstGeom prst="rect">
            <a:avLst/>
          </a:prstGeom>
          <a:noFill/>
        </p:spPr>
        <p:txBody>
          <a:bodyPr wrap="none" rtlCol="0">
            <a:spAutoFit/>
          </a:bodyPr>
          <a:lstStyle/>
          <a:p>
            <a:r>
              <a:rPr lang="en-US" sz="2800" dirty="0">
                <a:latin typeface="Helvetica" pitchFamily="2" charset="0"/>
              </a:rPr>
              <a:t>Iterating within stages &amp; back to prior stages</a:t>
            </a:r>
          </a:p>
        </p:txBody>
      </p:sp>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DF9BD057-0371-684A-8ECE-6D7C8F67BADA}"/>
                  </a:ext>
                </a:extLst>
              </p14:cNvPr>
              <p14:cNvContentPartPr/>
              <p14:nvPr/>
            </p14:nvContentPartPr>
            <p14:xfrm>
              <a:off x="706844" y="3615284"/>
              <a:ext cx="1384560" cy="1356840"/>
            </p14:xfrm>
          </p:contentPart>
        </mc:Choice>
        <mc:Fallback xmlns="">
          <p:pic>
            <p:nvPicPr>
              <p:cNvPr id="5" name="Ink 4">
                <a:extLst>
                  <a:ext uri="{FF2B5EF4-FFF2-40B4-BE49-F238E27FC236}">
                    <a16:creationId xmlns:a16="http://schemas.microsoft.com/office/drawing/2014/main" id="{DF9BD057-0371-684A-8ECE-6D7C8F67BADA}"/>
                  </a:ext>
                </a:extLst>
              </p:cNvPr>
              <p:cNvPicPr/>
              <p:nvPr/>
            </p:nvPicPr>
            <p:blipFill>
              <a:blip r:embed="rId5"/>
              <a:stretch>
                <a:fillRect/>
              </a:stretch>
            </p:blipFill>
            <p:spPr>
              <a:xfrm>
                <a:off x="697844" y="3606286"/>
                <a:ext cx="1402200" cy="13744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A9607569-801C-B94E-8A49-66292D307D7B}"/>
                  </a:ext>
                </a:extLst>
              </p14:cNvPr>
              <p14:cNvContentPartPr/>
              <p14:nvPr/>
            </p14:nvContentPartPr>
            <p14:xfrm>
              <a:off x="3936404" y="4381724"/>
              <a:ext cx="1575720" cy="929880"/>
            </p14:xfrm>
          </p:contentPart>
        </mc:Choice>
        <mc:Fallback xmlns="">
          <p:pic>
            <p:nvPicPr>
              <p:cNvPr id="6" name="Ink 5">
                <a:extLst>
                  <a:ext uri="{FF2B5EF4-FFF2-40B4-BE49-F238E27FC236}">
                    <a16:creationId xmlns:a16="http://schemas.microsoft.com/office/drawing/2014/main" id="{A9607569-801C-B94E-8A49-66292D307D7B}"/>
                  </a:ext>
                </a:extLst>
              </p:cNvPr>
              <p:cNvPicPr/>
              <p:nvPr/>
            </p:nvPicPr>
            <p:blipFill>
              <a:blip r:embed="rId7"/>
              <a:stretch>
                <a:fillRect/>
              </a:stretch>
            </p:blipFill>
            <p:spPr>
              <a:xfrm>
                <a:off x="3927406" y="4372727"/>
                <a:ext cx="1593356" cy="94751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D7C6F8BD-123D-1940-8060-FC16D4BD2210}"/>
                  </a:ext>
                </a:extLst>
              </p14:cNvPr>
              <p14:cNvContentPartPr/>
              <p14:nvPr/>
            </p14:nvContentPartPr>
            <p14:xfrm>
              <a:off x="3107324" y="1827884"/>
              <a:ext cx="1987200" cy="671040"/>
            </p14:xfrm>
          </p:contentPart>
        </mc:Choice>
        <mc:Fallback xmlns="">
          <p:pic>
            <p:nvPicPr>
              <p:cNvPr id="7" name="Ink 6">
                <a:extLst>
                  <a:ext uri="{FF2B5EF4-FFF2-40B4-BE49-F238E27FC236}">
                    <a16:creationId xmlns:a16="http://schemas.microsoft.com/office/drawing/2014/main" id="{D7C6F8BD-123D-1940-8060-FC16D4BD2210}"/>
                  </a:ext>
                </a:extLst>
              </p:cNvPr>
              <p:cNvPicPr/>
              <p:nvPr/>
            </p:nvPicPr>
            <p:blipFill>
              <a:blip r:embed="rId9"/>
              <a:stretch>
                <a:fillRect/>
              </a:stretch>
            </p:blipFill>
            <p:spPr>
              <a:xfrm>
                <a:off x="3098324" y="1818884"/>
                <a:ext cx="2004840" cy="688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24B97CE2-4931-454D-A444-27EDE678DFBF}"/>
                  </a:ext>
                </a:extLst>
              </p14:cNvPr>
              <p14:cNvContentPartPr/>
              <p14:nvPr/>
            </p14:nvContentPartPr>
            <p14:xfrm>
              <a:off x="5759444" y="3645524"/>
              <a:ext cx="2198880" cy="1643760"/>
            </p14:xfrm>
          </p:contentPart>
        </mc:Choice>
        <mc:Fallback xmlns="">
          <p:pic>
            <p:nvPicPr>
              <p:cNvPr id="10" name="Ink 9">
                <a:extLst>
                  <a:ext uri="{FF2B5EF4-FFF2-40B4-BE49-F238E27FC236}">
                    <a16:creationId xmlns:a16="http://schemas.microsoft.com/office/drawing/2014/main" id="{24B97CE2-4931-454D-A444-27EDE678DFBF}"/>
                  </a:ext>
                </a:extLst>
              </p:cNvPr>
              <p:cNvPicPr/>
              <p:nvPr/>
            </p:nvPicPr>
            <p:blipFill>
              <a:blip r:embed="rId11"/>
              <a:stretch>
                <a:fillRect/>
              </a:stretch>
            </p:blipFill>
            <p:spPr>
              <a:xfrm>
                <a:off x="5750444" y="3636524"/>
                <a:ext cx="2216520" cy="1661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9A96A359-8DAB-1E4D-BAE6-E5530E8716FB}"/>
                  </a:ext>
                </a:extLst>
              </p14:cNvPr>
              <p14:cNvContentPartPr/>
              <p14:nvPr/>
            </p14:nvContentPartPr>
            <p14:xfrm>
              <a:off x="8948684" y="2385524"/>
              <a:ext cx="1850760" cy="1460520"/>
            </p14:xfrm>
          </p:contentPart>
        </mc:Choice>
        <mc:Fallback xmlns="">
          <p:pic>
            <p:nvPicPr>
              <p:cNvPr id="12" name="Ink 11">
                <a:extLst>
                  <a:ext uri="{FF2B5EF4-FFF2-40B4-BE49-F238E27FC236}">
                    <a16:creationId xmlns:a16="http://schemas.microsoft.com/office/drawing/2014/main" id="{9A96A359-8DAB-1E4D-BAE6-E5530E8716FB}"/>
                  </a:ext>
                </a:extLst>
              </p:cNvPr>
              <p:cNvPicPr/>
              <p:nvPr/>
            </p:nvPicPr>
            <p:blipFill>
              <a:blip r:embed="rId13"/>
              <a:stretch>
                <a:fillRect/>
              </a:stretch>
            </p:blipFill>
            <p:spPr>
              <a:xfrm>
                <a:off x="8939684" y="2376524"/>
                <a:ext cx="1868400" cy="1478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5DAA664F-09B4-474B-872E-5254A503165E}"/>
                  </a:ext>
                </a:extLst>
              </p14:cNvPr>
              <p14:cNvContentPartPr/>
              <p14:nvPr/>
            </p14:nvContentPartPr>
            <p14:xfrm>
              <a:off x="7365044" y="1583084"/>
              <a:ext cx="3737880" cy="2230560"/>
            </p14:xfrm>
          </p:contentPart>
        </mc:Choice>
        <mc:Fallback xmlns="">
          <p:pic>
            <p:nvPicPr>
              <p:cNvPr id="13" name="Ink 12">
                <a:extLst>
                  <a:ext uri="{FF2B5EF4-FFF2-40B4-BE49-F238E27FC236}">
                    <a16:creationId xmlns:a16="http://schemas.microsoft.com/office/drawing/2014/main" id="{5DAA664F-09B4-474B-872E-5254A503165E}"/>
                  </a:ext>
                </a:extLst>
              </p:cNvPr>
              <p:cNvPicPr/>
              <p:nvPr/>
            </p:nvPicPr>
            <p:blipFill>
              <a:blip r:embed="rId15"/>
              <a:stretch>
                <a:fillRect/>
              </a:stretch>
            </p:blipFill>
            <p:spPr>
              <a:xfrm>
                <a:off x="7356044" y="1574084"/>
                <a:ext cx="3755520" cy="2248200"/>
              </a:xfrm>
              <a:prstGeom prst="rect">
                <a:avLst/>
              </a:prstGeom>
            </p:spPr>
          </p:pic>
        </mc:Fallback>
      </mc:AlternateContent>
    </p:spTree>
    <p:extLst>
      <p:ext uri="{BB962C8B-B14F-4D97-AF65-F5344CB8AC3E}">
        <p14:creationId xmlns:p14="http://schemas.microsoft.com/office/powerpoint/2010/main" val="1643792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29C7D1F-0067-5348-F688-24209081017D}"/>
            </a:ext>
          </a:extLst>
        </p:cNvPr>
        <p:cNvGrpSpPr/>
        <p:nvPr/>
      </p:nvGrpSpPr>
      <p:grpSpPr>
        <a:xfrm>
          <a:off x="0" y="0"/>
          <a:ext cx="0" cy="0"/>
          <a:chOff x="0" y="0"/>
          <a:chExt cx="0" cy="0"/>
        </a:xfrm>
      </p:grpSpPr>
      <p:sp>
        <p:nvSpPr>
          <p:cNvPr id="23557" name="Rectangle 4">
            <a:extLst>
              <a:ext uri="{FF2B5EF4-FFF2-40B4-BE49-F238E27FC236}">
                <a16:creationId xmlns:a16="http://schemas.microsoft.com/office/drawing/2014/main" id="{0567B842-8FE9-30E3-08EA-8133A73CC862}"/>
              </a:ext>
            </a:extLst>
          </p:cNvPr>
          <p:cNvSpPr>
            <a:spLocks noGrp="1" noChangeArrowheads="1"/>
          </p:cNvSpPr>
          <p:nvPr>
            <p:ph type="title"/>
          </p:nvPr>
        </p:nvSpPr>
        <p:spPr/>
        <p:txBody>
          <a:bodyPr/>
          <a:lstStyle/>
          <a:p>
            <a:r>
              <a:rPr lang="en-US" dirty="0"/>
              <a:t>How to Design and Build Good UIs</a:t>
            </a:r>
          </a:p>
        </p:txBody>
      </p:sp>
      <p:sp>
        <p:nvSpPr>
          <p:cNvPr id="23558" name="Rectangle 5">
            <a:extLst>
              <a:ext uri="{FF2B5EF4-FFF2-40B4-BE49-F238E27FC236}">
                <a16:creationId xmlns:a16="http://schemas.microsoft.com/office/drawing/2014/main" id="{F9629D86-FF64-BFB4-0538-0BA6E552C194}"/>
              </a:ext>
            </a:extLst>
          </p:cNvPr>
          <p:cNvSpPr>
            <a:spLocks noGrp="1" noChangeArrowheads="1"/>
          </p:cNvSpPr>
          <p:nvPr>
            <p:ph idx="1"/>
          </p:nvPr>
        </p:nvSpPr>
        <p:spPr/>
        <p:txBody>
          <a:bodyPr/>
          <a:lstStyle/>
          <a:p>
            <a:r>
              <a:rPr lang="en-US" dirty="0"/>
              <a:t>Iterative development process</a:t>
            </a:r>
          </a:p>
          <a:p>
            <a:r>
              <a:rPr lang="en-US" dirty="0"/>
              <a:t>Usability goals</a:t>
            </a:r>
          </a:p>
          <a:p>
            <a:r>
              <a:rPr lang="en-US" dirty="0"/>
              <a:t>User-centered design</a:t>
            </a:r>
          </a:p>
          <a:p>
            <a:r>
              <a:rPr lang="en-US" dirty="0"/>
              <a:t>Design discovery</a:t>
            </a:r>
          </a:p>
          <a:p>
            <a:r>
              <a:rPr lang="en-US" dirty="0"/>
              <a:t>Rapid prototyping</a:t>
            </a:r>
          </a:p>
          <a:p>
            <a:r>
              <a:rPr lang="en-US" dirty="0"/>
              <a:t>Evaluation</a:t>
            </a:r>
          </a:p>
          <a:p>
            <a:r>
              <a:rPr lang="en-US" i="1" dirty="0"/>
              <a:t>Programming</a:t>
            </a:r>
          </a:p>
        </p:txBody>
      </p:sp>
      <p:sp>
        <p:nvSpPr>
          <p:cNvPr id="4" name="Date Placeholder 3">
            <a:extLst>
              <a:ext uri="{FF2B5EF4-FFF2-40B4-BE49-F238E27FC236}">
                <a16:creationId xmlns:a16="http://schemas.microsoft.com/office/drawing/2014/main" id="{FF4AE618-50BA-6429-1106-BC24E760EB54}"/>
              </a:ext>
            </a:extLst>
          </p:cNvPr>
          <p:cNvSpPr>
            <a:spLocks noGrp="1"/>
          </p:cNvSpPr>
          <p:nvPr>
            <p:ph type="dt" sz="half" idx="10"/>
          </p:nvPr>
        </p:nvSpPr>
        <p:spPr/>
        <p:txBody>
          <a:bodyPr/>
          <a:lstStyle/>
          <a:p>
            <a:r>
              <a:rPr lang="en-US"/>
              <a:t>Autumn 2026</a:t>
            </a:r>
            <a:endParaRPr lang="en-US" dirty="0"/>
          </a:p>
        </p:txBody>
      </p:sp>
      <p:sp>
        <p:nvSpPr>
          <p:cNvPr id="6" name="Footer Placeholder 5">
            <a:extLst>
              <a:ext uri="{FF2B5EF4-FFF2-40B4-BE49-F238E27FC236}">
                <a16:creationId xmlns:a16="http://schemas.microsoft.com/office/drawing/2014/main" id="{C33428B6-EDF1-D057-FCCD-50BC0460926D}"/>
              </a:ext>
            </a:extLst>
          </p:cNvPr>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2095303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1" name="Rectangle 1026"/>
          <p:cNvSpPr>
            <a:spLocks noGrp="1" noChangeArrowheads="1"/>
          </p:cNvSpPr>
          <p:nvPr>
            <p:ph type="title"/>
          </p:nvPr>
        </p:nvSpPr>
        <p:spPr/>
        <p:txBody>
          <a:bodyPr/>
          <a:lstStyle/>
          <a:p>
            <a:r>
              <a:rPr lang="en-US" dirty="0"/>
              <a:t>Iteration</a:t>
            </a:r>
          </a:p>
        </p:txBody>
      </p:sp>
      <p:sp>
        <p:nvSpPr>
          <p:cNvPr id="2" name="Date Placeholder 1">
            <a:extLst>
              <a:ext uri="{FF2B5EF4-FFF2-40B4-BE49-F238E27FC236}">
                <a16:creationId xmlns:a16="http://schemas.microsoft.com/office/drawing/2014/main" id="{1C6A7ACE-1572-4268-B6E9-90F03A3CD910}"/>
              </a:ext>
            </a:extLst>
          </p:cNvPr>
          <p:cNvSpPr>
            <a:spLocks noGrp="1"/>
          </p:cNvSpPr>
          <p:nvPr>
            <p:ph type="dt" sz="half" idx="10"/>
          </p:nvPr>
        </p:nvSpPr>
        <p:spPr/>
        <p:txBody>
          <a:bodyPr/>
          <a:lstStyle/>
          <a:p>
            <a:r>
              <a:rPr lang="en-US"/>
              <a:t>Autumn 2026</a:t>
            </a:r>
            <a:endParaRPr lang="en-US" dirty="0"/>
          </a:p>
        </p:txBody>
      </p:sp>
      <p:sp>
        <p:nvSpPr>
          <p:cNvPr id="3" name="Footer Placeholder 2">
            <a:extLst>
              <a:ext uri="{FF2B5EF4-FFF2-40B4-BE49-F238E27FC236}">
                <a16:creationId xmlns:a16="http://schemas.microsoft.com/office/drawing/2014/main" id="{19EE8FBB-B3EB-4747-B2A8-79EBB3B8066D}"/>
              </a:ext>
            </a:extLst>
          </p:cNvPr>
          <p:cNvSpPr>
            <a:spLocks noGrp="1"/>
          </p:cNvSpPr>
          <p:nvPr>
            <p:ph type="ftr" sz="quarter" idx="11"/>
          </p:nvPr>
        </p:nvSpPr>
        <p:spPr/>
        <p:txBody>
          <a:bodyPr/>
          <a:lstStyle/>
          <a:p>
            <a:r>
              <a:rPr lang="en-US"/>
              <a:t>Design Thinking for User Experience Design, Prototyping &amp; Evaluation</a:t>
            </a:r>
            <a:endParaRPr lang="en-US" dirty="0"/>
          </a:p>
        </p:txBody>
      </p:sp>
      <p:sp>
        <p:nvSpPr>
          <p:cNvPr id="1033" name="Rectangle 1032"/>
          <p:cNvSpPr>
            <a:spLocks noGrp="1" noChangeArrowheads="1"/>
          </p:cNvSpPr>
          <p:nvPr>
            <p:ph idx="4294967295"/>
          </p:nvPr>
        </p:nvSpPr>
        <p:spPr>
          <a:xfrm>
            <a:off x="7975584" y="933450"/>
            <a:ext cx="3803650" cy="663575"/>
          </a:xfrm>
        </p:spPr>
        <p:txBody>
          <a:bodyPr/>
          <a:lstStyle/>
          <a:p>
            <a:pPr algn="r" eaLnBrk="1" hangingPunct="1">
              <a:buFontTx/>
              <a:buNone/>
            </a:pPr>
            <a:r>
              <a:rPr lang="en-US" sz="2800" dirty="0"/>
              <a:t>At every stage!</a:t>
            </a:r>
          </a:p>
        </p:txBody>
      </p:sp>
      <p:graphicFrame>
        <p:nvGraphicFramePr>
          <p:cNvPr id="1027" name="Object 1025"/>
          <p:cNvGraphicFramePr>
            <a:graphicFrameLocks noChangeAspect="1"/>
          </p:cNvGraphicFramePr>
          <p:nvPr/>
        </p:nvGraphicFramePr>
        <p:xfrm>
          <a:off x="4276082" y="1830388"/>
          <a:ext cx="3730626" cy="3363911"/>
        </p:xfrm>
        <a:graphic>
          <a:graphicData uri="http://schemas.openxmlformats.org/presentationml/2006/ole">
            <mc:AlternateContent xmlns:mc="http://schemas.openxmlformats.org/markup-compatibility/2006">
              <mc:Choice xmlns:v="urn:schemas-microsoft-com:vml" Requires="v">
                <p:oleObj name="Clip" r:id="rId3" imgW="3849120" imgH="3468960" progId="MS_ClipArt_Gallery.5">
                  <p:embed/>
                </p:oleObj>
              </mc:Choice>
              <mc:Fallback>
                <p:oleObj name="Clip" r:id="rId3" imgW="3849120" imgH="3468960" progId="MS_ClipArt_Gallery.5">
                  <p:embed/>
                  <p:pic>
                    <p:nvPicPr>
                      <p:cNvPr id="1027" name="Object 10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82" y="1830388"/>
                        <a:ext cx="3730626" cy="336391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034" name="Rectangle 1029"/>
          <p:cNvSpPr>
            <a:spLocks noChangeArrowheads="1"/>
          </p:cNvSpPr>
          <p:nvPr/>
        </p:nvSpPr>
        <p:spPr bwMode="auto">
          <a:xfrm>
            <a:off x="7346525" y="1813043"/>
            <a:ext cx="1104470" cy="462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b="1" dirty="0">
                <a:latin typeface="Helvetica Light" panose="020B0403020202020204"/>
              </a:rPr>
              <a:t>Design</a:t>
            </a:r>
          </a:p>
        </p:txBody>
      </p:sp>
      <p:sp>
        <p:nvSpPr>
          <p:cNvPr id="1035" name="Rectangle 1030"/>
          <p:cNvSpPr>
            <a:spLocks noChangeArrowheads="1"/>
          </p:cNvSpPr>
          <p:nvPr/>
        </p:nvSpPr>
        <p:spPr bwMode="auto">
          <a:xfrm>
            <a:off x="2610853" y="2997200"/>
            <a:ext cx="1452449" cy="462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b="1" dirty="0">
                <a:latin typeface="Helvetica Light" panose="020B0403020202020204"/>
              </a:rPr>
              <a:t>Prototype</a:t>
            </a:r>
          </a:p>
        </p:txBody>
      </p:sp>
      <p:sp>
        <p:nvSpPr>
          <p:cNvPr id="1036" name="Rectangle 1031"/>
          <p:cNvSpPr>
            <a:spLocks noChangeArrowheads="1"/>
          </p:cNvSpPr>
          <p:nvPr/>
        </p:nvSpPr>
        <p:spPr bwMode="auto">
          <a:xfrm>
            <a:off x="7250794" y="5316537"/>
            <a:ext cx="1295932" cy="462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b="1" dirty="0">
                <a:latin typeface="Helvetica Light" panose="020B0403020202020204"/>
              </a:rPr>
              <a:t>Evaluate</a:t>
            </a:r>
          </a:p>
        </p:txBody>
      </p:sp>
      <p:sp>
        <p:nvSpPr>
          <p:cNvPr id="4" name="Rectangle 1032">
            <a:extLst>
              <a:ext uri="{FF2B5EF4-FFF2-40B4-BE49-F238E27FC236}">
                <a16:creationId xmlns:a16="http://schemas.microsoft.com/office/drawing/2014/main" id="{133A568E-9035-A3EB-E9C1-D38377107D74}"/>
              </a:ext>
            </a:extLst>
          </p:cNvPr>
          <p:cNvSpPr txBox="1">
            <a:spLocks noChangeArrowheads="1"/>
          </p:cNvSpPr>
          <p:nvPr/>
        </p:nvSpPr>
        <p:spPr bwMode="auto">
          <a:xfrm>
            <a:off x="639238" y="5934907"/>
            <a:ext cx="9618996" cy="565787"/>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4625" indent="-174625" algn="l" rtl="0" eaLnBrk="1" fontAlgn="base" hangingPunct="1">
              <a:spcBef>
                <a:spcPct val="20000"/>
              </a:spcBef>
              <a:spcAft>
                <a:spcPct val="0"/>
              </a:spcAft>
              <a:buSzPct val="60000"/>
              <a:buChar char="•"/>
              <a:tabLst/>
              <a:defRPr sz="3600" b="0" i="0">
                <a:solidFill>
                  <a:schemeClr val="tx1"/>
                </a:solidFill>
                <a:latin typeface="Helvetica Light"/>
                <a:ea typeface="ＭＳ Ｐゴシック" charset="0"/>
                <a:cs typeface="Helvetica Light"/>
              </a:defRPr>
            </a:lvl1pPr>
            <a:lvl2pPr marL="349250" indent="-155575" algn="l" rtl="0" eaLnBrk="1" fontAlgn="base" hangingPunct="1">
              <a:spcBef>
                <a:spcPct val="20000"/>
              </a:spcBef>
              <a:spcAft>
                <a:spcPct val="0"/>
              </a:spcAft>
              <a:buSzPct val="60000"/>
              <a:buChar char="–"/>
              <a:tabLst/>
              <a:defRPr sz="3200" b="0" i="0">
                <a:solidFill>
                  <a:schemeClr val="tx1"/>
                </a:solidFill>
                <a:latin typeface="Helvetica Light"/>
                <a:ea typeface="ＭＳ Ｐゴシック" charset="0"/>
                <a:cs typeface="Helvetica Light"/>
              </a:defRPr>
            </a:lvl2pPr>
            <a:lvl3pPr marL="515938" indent="-130175" algn="l" rtl="0" eaLnBrk="1" fontAlgn="base" hangingPunct="1">
              <a:spcBef>
                <a:spcPct val="20000"/>
              </a:spcBef>
              <a:spcAft>
                <a:spcPct val="0"/>
              </a:spcAft>
              <a:buSzPct val="60000"/>
              <a:buChar char="•"/>
              <a:tabLst/>
              <a:defRPr sz="2800" b="0" i="0">
                <a:solidFill>
                  <a:schemeClr val="tx1"/>
                </a:solidFill>
                <a:latin typeface="Helvetica Light"/>
                <a:ea typeface="ＭＳ Ｐゴシック" charset="0"/>
                <a:cs typeface="Helvetica Light"/>
              </a:defRPr>
            </a:lvl3pPr>
            <a:lvl4pPr marL="744538" indent="-165100" algn="l" rtl="0" eaLnBrk="1" fontAlgn="base" hangingPunct="1">
              <a:spcBef>
                <a:spcPct val="20000"/>
              </a:spcBef>
              <a:spcAft>
                <a:spcPct val="0"/>
              </a:spcAft>
              <a:buSzPct val="60000"/>
              <a:buChar char="–"/>
              <a:tabLst/>
              <a:defRPr sz="2600" b="0" i="0">
                <a:solidFill>
                  <a:schemeClr val="tx1"/>
                </a:solidFill>
                <a:latin typeface="Helvetica Light"/>
                <a:ea typeface="ＭＳ Ｐゴシック" charset="0"/>
                <a:cs typeface="Helvetica Light"/>
              </a:defRPr>
            </a:lvl4pPr>
            <a:lvl5pPr marL="919163" indent="-147638" algn="l" rtl="0" eaLnBrk="1" fontAlgn="base" hangingPunct="1">
              <a:spcBef>
                <a:spcPct val="20000"/>
              </a:spcBef>
              <a:spcAft>
                <a:spcPct val="0"/>
              </a:spcAft>
              <a:buSzPct val="60000"/>
              <a:buChar char="»"/>
              <a:tabLst/>
              <a:defRPr sz="2400" b="0" i="0">
                <a:solidFill>
                  <a:schemeClr val="tx1"/>
                </a:solidFill>
                <a:latin typeface="Helvetica Light"/>
                <a:ea typeface="ＭＳ Ｐゴシック" charset="0"/>
                <a:cs typeface="Helvetica Light"/>
              </a:defRPr>
            </a:lvl5pPr>
            <a:lvl6pPr marL="1060847" indent="-96441" algn="l" rtl="0" eaLnBrk="1" fontAlgn="base" hangingPunct="1">
              <a:spcBef>
                <a:spcPct val="20000"/>
              </a:spcBef>
              <a:spcAft>
                <a:spcPct val="0"/>
              </a:spcAft>
              <a:buChar char="»"/>
              <a:defRPr sz="844" b="1">
                <a:solidFill>
                  <a:schemeClr val="tx1"/>
                </a:solidFill>
                <a:latin typeface="+mn-lt"/>
              </a:defRPr>
            </a:lvl6pPr>
            <a:lvl7pPr marL="1253729" indent="-96441" algn="l" rtl="0" eaLnBrk="1" fontAlgn="base" hangingPunct="1">
              <a:spcBef>
                <a:spcPct val="20000"/>
              </a:spcBef>
              <a:spcAft>
                <a:spcPct val="0"/>
              </a:spcAft>
              <a:buChar char="»"/>
              <a:defRPr sz="844" b="1">
                <a:solidFill>
                  <a:schemeClr val="tx1"/>
                </a:solidFill>
                <a:latin typeface="+mn-lt"/>
              </a:defRPr>
            </a:lvl7pPr>
            <a:lvl8pPr marL="1446610" indent="-96441" algn="l" rtl="0" eaLnBrk="1" fontAlgn="base" hangingPunct="1">
              <a:spcBef>
                <a:spcPct val="20000"/>
              </a:spcBef>
              <a:spcAft>
                <a:spcPct val="0"/>
              </a:spcAft>
              <a:buChar char="»"/>
              <a:defRPr sz="844" b="1">
                <a:solidFill>
                  <a:schemeClr val="tx1"/>
                </a:solidFill>
                <a:latin typeface="+mn-lt"/>
              </a:defRPr>
            </a:lvl8pPr>
            <a:lvl9pPr marL="1639491" indent="-96441" algn="l" rtl="0" eaLnBrk="1" fontAlgn="base" hangingPunct="1">
              <a:spcBef>
                <a:spcPct val="20000"/>
              </a:spcBef>
              <a:spcAft>
                <a:spcPct val="0"/>
              </a:spcAft>
              <a:buChar char="»"/>
              <a:defRPr sz="844" b="1">
                <a:solidFill>
                  <a:schemeClr val="tx1"/>
                </a:solidFill>
                <a:latin typeface="+mn-lt"/>
              </a:defRPr>
            </a:lvl9pPr>
          </a:lstStyle>
          <a:p>
            <a:pPr>
              <a:buFontTx/>
              <a:buNone/>
            </a:pPr>
            <a:r>
              <a:rPr lang="en-US" sz="2800" kern="0" dirty="0"/>
              <a:t>Repetition is intentional &amp; is how design judgment is built</a:t>
            </a:r>
          </a:p>
        </p:txBody>
      </p:sp>
    </p:spTree>
    <p:extLst>
      <p:ext uri="{BB962C8B-B14F-4D97-AF65-F5344CB8AC3E}">
        <p14:creationId xmlns:p14="http://schemas.microsoft.com/office/powerpoint/2010/main" val="37279708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 grpId="0" build="p"/>
      <p:bldP spid="1035" grpId="0"/>
      <p:bldP spid="1036" grpId="0"/>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a:noFill/>
        </p:spPr>
        <p:txBody>
          <a:bodyPr vert="horz" wrap="square" lIns="92075" tIns="46038" rIns="92075" bIns="46038" numCol="1" anchor="ctr" anchorCtr="0" compatLnSpc="1">
            <a:prstTxWarp prst="textNoShape">
              <a:avLst/>
            </a:prstTxWarp>
          </a:bodyPr>
          <a:lstStyle/>
          <a:p>
            <a:pPr eaLnBrk="1" hangingPunct="1"/>
            <a:r>
              <a:rPr lang="en-US"/>
              <a:t>Usability</a:t>
            </a:r>
            <a:r>
              <a:rPr lang="en-US" sz="1800"/>
              <a:t>(?)</a:t>
            </a:r>
            <a:endParaRPr lang="en-US" sz="1800" dirty="0"/>
          </a:p>
        </p:txBody>
      </p:sp>
      <p:sp>
        <p:nvSpPr>
          <p:cNvPr id="29709" name="Rectangle 13"/>
          <p:cNvSpPr>
            <a:spLocks noGrp="1" noChangeArrowheads="1"/>
          </p:cNvSpPr>
          <p:nvPr>
            <p:ph idx="1"/>
          </p:nvPr>
        </p:nvSpPr>
        <p:spPr>
          <a:xfrm>
            <a:off x="639238" y="1600200"/>
            <a:ext cx="11476562" cy="4724400"/>
          </a:xfrm>
        </p:spPr>
        <p:txBody>
          <a:bodyPr/>
          <a:lstStyle/>
          <a:p>
            <a:pPr marL="573088" indent="-573088" eaLnBrk="1" hangingPunct="1">
              <a:lnSpc>
                <a:spcPct val="90000"/>
              </a:lnSpc>
              <a:buFontTx/>
              <a:buNone/>
            </a:pPr>
            <a:r>
              <a:rPr lang="en-US" sz="3200" dirty="0"/>
              <a:t>According to the ISO:</a:t>
            </a:r>
          </a:p>
          <a:p>
            <a:pPr marL="573088" indent="-573088" eaLnBrk="1" hangingPunct="1">
              <a:lnSpc>
                <a:spcPct val="90000"/>
              </a:lnSpc>
              <a:buFontTx/>
              <a:buNone/>
            </a:pPr>
            <a:br>
              <a:rPr lang="en-US" sz="1400" dirty="0"/>
            </a:br>
            <a:r>
              <a:rPr lang="en-US" sz="3200" dirty="0"/>
              <a:t>The </a:t>
            </a:r>
            <a:r>
              <a:rPr lang="en-US" sz="3200" i="1" dirty="0"/>
              <a:t>effectiveness</a:t>
            </a:r>
            <a:r>
              <a:rPr lang="en-US" sz="3200" dirty="0"/>
              <a:t>, </a:t>
            </a:r>
            <a:r>
              <a:rPr lang="en-US" sz="3200" i="1" dirty="0"/>
              <a:t>efficiency</a:t>
            </a:r>
            <a:r>
              <a:rPr lang="en-US" sz="3200" dirty="0"/>
              <a:t>, and </a:t>
            </a:r>
            <a:r>
              <a:rPr lang="en-US" sz="3200" i="1" dirty="0"/>
              <a:t>satisfaction</a:t>
            </a:r>
            <a:r>
              <a:rPr lang="en-US" sz="3200" dirty="0"/>
              <a:t> </a:t>
            </a:r>
            <a:br>
              <a:rPr lang="en-US" sz="3200" dirty="0"/>
            </a:br>
            <a:r>
              <a:rPr lang="en-US" sz="3200" dirty="0"/>
              <a:t>with which specified users achieve specified </a:t>
            </a:r>
            <a:br>
              <a:rPr lang="en-US" sz="3200" dirty="0"/>
            </a:br>
            <a:r>
              <a:rPr lang="en-US" sz="3200" i="1" dirty="0">
                <a:solidFill>
                  <a:srgbClr val="FFC000"/>
                </a:solidFill>
              </a:rPr>
              <a:t>goals</a:t>
            </a:r>
            <a:r>
              <a:rPr lang="en-US" sz="3200" dirty="0">
                <a:solidFill>
                  <a:srgbClr val="4AD2E4"/>
                </a:solidFill>
              </a:rPr>
              <a:t> </a:t>
            </a:r>
            <a:r>
              <a:rPr lang="en-US" sz="3200" dirty="0"/>
              <a:t>in particular </a:t>
            </a:r>
            <a:r>
              <a:rPr lang="en-US" sz="3200" i="1" dirty="0"/>
              <a:t>environments</a:t>
            </a:r>
            <a:r>
              <a:rPr lang="en-US" sz="3200" dirty="0"/>
              <a:t>.</a:t>
            </a:r>
          </a:p>
          <a:p>
            <a:pPr eaLnBrk="1" hangingPunct="1">
              <a:lnSpc>
                <a:spcPct val="90000"/>
              </a:lnSpc>
              <a:buFontTx/>
              <a:buNone/>
            </a:pPr>
            <a:endParaRPr lang="en-US" sz="3200" dirty="0"/>
          </a:p>
          <a:p>
            <a:pPr marL="0" indent="0">
              <a:lnSpc>
                <a:spcPct val="90000"/>
              </a:lnSpc>
              <a:buNone/>
            </a:pPr>
            <a:r>
              <a:rPr lang="en-US" sz="3200" dirty="0"/>
              <a:t>This doesn’t mean you have to create a </a:t>
            </a:r>
            <a:r>
              <a:rPr lang="ja-JP" altLang="en-US" sz="3200" dirty="0"/>
              <a:t>“</a:t>
            </a:r>
            <a:r>
              <a:rPr lang="en-US" sz="3200" dirty="0"/>
              <a:t>dry</a:t>
            </a:r>
            <a:r>
              <a:rPr lang="ja-JP" altLang="en-US" sz="3200" dirty="0"/>
              <a:t>”</a:t>
            </a:r>
            <a:r>
              <a:rPr lang="en-US" sz="3200" dirty="0"/>
              <a:t> design</a:t>
            </a:r>
          </a:p>
          <a:p>
            <a:pPr eaLnBrk="1" hangingPunct="1">
              <a:lnSpc>
                <a:spcPct val="90000"/>
              </a:lnSpc>
              <a:buFontTx/>
              <a:buNone/>
            </a:pPr>
            <a:endParaRPr lang="en-US" sz="2800" dirty="0">
              <a:latin typeface="Arial" charset="0"/>
            </a:endParaRPr>
          </a:p>
        </p:txBody>
      </p:sp>
      <p:sp>
        <p:nvSpPr>
          <p:cNvPr id="4" name="Date Placeholder 3"/>
          <p:cNvSpPr>
            <a:spLocks noGrp="1"/>
          </p:cNvSpPr>
          <p:nvPr>
            <p:ph type="dt" sz="half" idx="10"/>
          </p:nvPr>
        </p:nvSpPr>
        <p:spPr>
          <a:prstGeom prst="rect">
            <a:avLst/>
          </a:prstGeom>
        </p:spPr>
        <p:txBody>
          <a:bodyPr/>
          <a:lstStyle/>
          <a:p>
            <a:pPr>
              <a:defRPr/>
            </a:pPr>
            <a:r>
              <a:rPr lang="en-US"/>
              <a:t>Autumn 2026</a:t>
            </a:r>
            <a:endParaRPr lang="en-US" dirty="0"/>
          </a:p>
        </p:txBody>
      </p:sp>
      <p:sp>
        <p:nvSpPr>
          <p:cNvPr id="6" name="Footer Placeholder 5"/>
          <p:cNvSpPr>
            <a:spLocks noGrp="1"/>
          </p:cNvSpPr>
          <p:nvPr>
            <p:ph type="ftr" sz="quarter" idx="11"/>
          </p:nvPr>
        </p:nvSpPr>
        <p:spPr>
          <a:prstGeom prst="rect">
            <a:avLst/>
          </a:prstGeom>
        </p:spPr>
        <p:txBody>
          <a:bodyPr/>
          <a:lstStyle/>
          <a:p>
            <a:pPr>
              <a:defRPr/>
            </a:pPr>
            <a:r>
              <a:rPr lang="en-US"/>
              <a:t>Design Thinking for User Experience Design, Prototyping &amp; Evaluation</a:t>
            </a:r>
            <a:endParaRPr lang="en-US" dirty="0"/>
          </a:p>
        </p:txBody>
      </p:sp>
    </p:spTree>
    <p:extLst>
      <p:ext uri="{BB962C8B-B14F-4D97-AF65-F5344CB8AC3E}">
        <p14:creationId xmlns:p14="http://schemas.microsoft.com/office/powerpoint/2010/main" val="148227988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0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70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9"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p:txBody>
          <a:bodyPr/>
          <a:lstStyle/>
          <a:p>
            <a:r>
              <a:rPr lang="en-US" dirty="0"/>
              <a:t>Usability/User Experience Goals</a:t>
            </a:r>
          </a:p>
        </p:txBody>
      </p:sp>
      <p:sp>
        <p:nvSpPr>
          <p:cNvPr id="300035" name="Rectangle 3"/>
          <p:cNvSpPr>
            <a:spLocks noGrp="1" noChangeArrowheads="1"/>
          </p:cNvSpPr>
          <p:nvPr>
            <p:ph sz="half" idx="1"/>
          </p:nvPr>
        </p:nvSpPr>
        <p:spPr>
          <a:xfrm>
            <a:off x="1143000" y="3276600"/>
            <a:ext cx="5147140" cy="3352800"/>
          </a:xfrm>
        </p:spPr>
        <p:txBody>
          <a:bodyPr/>
          <a:lstStyle/>
          <a:p>
            <a:pPr lvl="1"/>
            <a:r>
              <a:rPr lang="en-US" sz="2400" dirty="0"/>
              <a:t>Learnable</a:t>
            </a:r>
          </a:p>
          <a:p>
            <a:pPr lvl="2"/>
            <a:r>
              <a:rPr lang="en-US" sz="2000" dirty="0"/>
              <a:t>faster the 2nd time &amp; so on</a:t>
            </a:r>
          </a:p>
          <a:p>
            <a:pPr lvl="1"/>
            <a:r>
              <a:rPr lang="en-US" sz="2400" dirty="0"/>
              <a:t>Memorable</a:t>
            </a:r>
          </a:p>
          <a:p>
            <a:pPr lvl="2"/>
            <a:r>
              <a:rPr lang="en-US" sz="2000" dirty="0"/>
              <a:t>from session to session</a:t>
            </a:r>
          </a:p>
          <a:p>
            <a:pPr lvl="1"/>
            <a:r>
              <a:rPr lang="en-US" sz="2400" dirty="0"/>
              <a:t>Flexible		</a:t>
            </a:r>
          </a:p>
          <a:p>
            <a:pPr lvl="2"/>
            <a:r>
              <a:rPr lang="en-US" sz="2000" dirty="0"/>
              <a:t>multiple ways to do tasks</a:t>
            </a:r>
          </a:p>
          <a:p>
            <a:pPr lvl="1"/>
            <a:r>
              <a:rPr lang="en-US" sz="2400" dirty="0"/>
              <a:t>Efficient</a:t>
            </a:r>
          </a:p>
          <a:p>
            <a:pPr lvl="2"/>
            <a:r>
              <a:rPr lang="en-US" sz="2000" dirty="0"/>
              <a:t>perform tasks quickly </a:t>
            </a:r>
          </a:p>
          <a:p>
            <a:pPr lvl="2"/>
            <a:endParaRPr lang="en-US" dirty="0"/>
          </a:p>
        </p:txBody>
      </p:sp>
      <p:sp>
        <p:nvSpPr>
          <p:cNvPr id="300036" name="Rectangle 4"/>
          <p:cNvSpPr>
            <a:spLocks noGrp="1" noChangeArrowheads="1"/>
          </p:cNvSpPr>
          <p:nvPr>
            <p:ph sz="half" idx="2"/>
          </p:nvPr>
        </p:nvSpPr>
        <p:spPr>
          <a:xfrm>
            <a:off x="6550570" y="3276600"/>
            <a:ext cx="5434315" cy="3352800"/>
          </a:xfrm>
        </p:spPr>
        <p:txBody>
          <a:bodyPr/>
          <a:lstStyle/>
          <a:p>
            <a:pPr lvl="1"/>
            <a:r>
              <a:rPr lang="en-US" sz="2400" dirty="0"/>
              <a:t>Robust</a:t>
            </a:r>
          </a:p>
          <a:p>
            <a:pPr lvl="2"/>
            <a:r>
              <a:rPr lang="en-US" sz="2000" dirty="0"/>
              <a:t>minimal error rates</a:t>
            </a:r>
          </a:p>
          <a:p>
            <a:pPr lvl="2"/>
            <a:r>
              <a:rPr lang="en-US" sz="2000" dirty="0"/>
              <a:t>good feedback so user can recover</a:t>
            </a:r>
          </a:p>
          <a:p>
            <a:pPr lvl="1"/>
            <a:r>
              <a:rPr lang="en-US" sz="2400" dirty="0"/>
              <a:t>Discoverable</a:t>
            </a:r>
          </a:p>
          <a:p>
            <a:pPr lvl="2"/>
            <a:r>
              <a:rPr lang="en-US" sz="2000" dirty="0"/>
              <a:t>learn new features over time</a:t>
            </a:r>
          </a:p>
          <a:p>
            <a:pPr lvl="1"/>
            <a:r>
              <a:rPr lang="en-US" sz="2400" dirty="0"/>
              <a:t>Pleasing</a:t>
            </a:r>
          </a:p>
          <a:p>
            <a:pPr lvl="2"/>
            <a:r>
              <a:rPr lang="en-US" sz="2000" dirty="0"/>
              <a:t>high user satisfaction</a:t>
            </a:r>
          </a:p>
          <a:p>
            <a:pPr lvl="1"/>
            <a:r>
              <a:rPr lang="en-US" sz="2400" dirty="0"/>
              <a:t>Fun</a:t>
            </a:r>
            <a:endParaRPr lang="en-US" dirty="0"/>
          </a:p>
        </p:txBody>
      </p:sp>
      <p:sp>
        <p:nvSpPr>
          <p:cNvPr id="4" name="Date Placeholder 3"/>
          <p:cNvSpPr>
            <a:spLocks noGrp="1"/>
          </p:cNvSpPr>
          <p:nvPr>
            <p:ph type="dt" sz="half" idx="10"/>
          </p:nvPr>
        </p:nvSpPr>
        <p:spPr/>
        <p:txBody>
          <a:bodyPr/>
          <a:lstStyle/>
          <a:p>
            <a:r>
              <a:rPr lang="en-US"/>
              <a:t>Autumn 2026</a:t>
            </a:r>
            <a:endParaRPr lang="en-US" dirty="0"/>
          </a:p>
        </p:txBody>
      </p:sp>
      <p:sp>
        <p:nvSpPr>
          <p:cNvPr id="5" name="Footer Placeholder 4"/>
          <p:cNvSpPr>
            <a:spLocks noGrp="1"/>
          </p:cNvSpPr>
          <p:nvPr>
            <p:ph type="ftr" sz="quarter" idx="11"/>
          </p:nvPr>
        </p:nvSpPr>
        <p:spPr/>
        <p:txBody>
          <a:bodyPr/>
          <a:lstStyle/>
          <a:p>
            <a:r>
              <a:rPr lang="en-US"/>
              <a:t>Design Thinking for User Experience Design, Prototyping &amp; Evaluation</a:t>
            </a:r>
            <a:endParaRPr lang="en-US" dirty="0"/>
          </a:p>
        </p:txBody>
      </p:sp>
      <p:sp>
        <p:nvSpPr>
          <p:cNvPr id="28680" name="Rectangle 5"/>
          <p:cNvSpPr>
            <a:spLocks noChangeArrowheads="1"/>
          </p:cNvSpPr>
          <p:nvPr/>
        </p:nvSpPr>
        <p:spPr bwMode="auto">
          <a:xfrm>
            <a:off x="762000" y="1136650"/>
            <a:ext cx="9786939" cy="1835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342900" indent="-342900" algn="l">
              <a:spcBef>
                <a:spcPct val="20000"/>
              </a:spcBef>
              <a:buFontTx/>
              <a:buChar char="•"/>
            </a:pPr>
            <a:r>
              <a:rPr lang="en-US" sz="3200" dirty="0">
                <a:latin typeface="Helvetica Light" panose="020B0403020202020204"/>
              </a:rPr>
              <a:t>Set goals early &amp; later use to measure progress</a:t>
            </a:r>
          </a:p>
          <a:p>
            <a:pPr marL="342900" indent="-342900" algn="l">
              <a:spcBef>
                <a:spcPct val="20000"/>
              </a:spcBef>
              <a:buFontTx/>
              <a:buChar char="•"/>
            </a:pPr>
            <a:r>
              <a:rPr lang="en-US" sz="3200" dirty="0">
                <a:latin typeface="Helvetica Light" panose="020B0403020202020204"/>
              </a:rPr>
              <a:t>Goals often have tradeoffs, so prioritize</a:t>
            </a:r>
          </a:p>
          <a:p>
            <a:pPr marL="342900" indent="-342900" algn="l">
              <a:spcBef>
                <a:spcPct val="20000"/>
              </a:spcBef>
              <a:buFontTx/>
              <a:buChar char="•"/>
            </a:pPr>
            <a:endParaRPr lang="en-US" sz="2000" dirty="0">
              <a:latin typeface="Helvetica Light" panose="020B0403020202020204"/>
            </a:endParaRPr>
          </a:p>
          <a:p>
            <a:pPr marL="342900" indent="-342900" algn="l">
              <a:spcBef>
                <a:spcPct val="20000"/>
              </a:spcBef>
              <a:buFontTx/>
              <a:buChar char="•"/>
            </a:pPr>
            <a:r>
              <a:rPr lang="en-US" sz="3200" dirty="0">
                <a:latin typeface="Helvetica Light" panose="020B0403020202020204"/>
              </a:rPr>
              <a:t>Example goals(</a:t>
            </a:r>
            <a:r>
              <a:rPr lang="en-US" sz="2000" dirty="0">
                <a:latin typeface="Helvetica Light" panose="020B0403020202020204"/>
              </a:rPr>
              <a:t>?</a:t>
            </a:r>
            <a:r>
              <a:rPr lang="en-US" sz="3200" dirty="0">
                <a:latin typeface="Helvetica Light" panose="020B0403020202020204"/>
              </a:rPr>
              <a:t>)</a:t>
            </a:r>
          </a:p>
        </p:txBody>
      </p:sp>
      <p:pic>
        <p:nvPicPr>
          <p:cNvPr id="28681" name="Picture 6" descr="j0257035[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62472" y="5842000"/>
            <a:ext cx="1522413"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2996169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00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003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003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003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003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003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003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0035">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0036">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0036">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0036">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0036">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0036">
                                            <p:txEl>
                                              <p:pRg st="4" end="4"/>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00036">
                                            <p:txEl>
                                              <p:pRg st="5" end="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0036">
                                            <p:txEl>
                                              <p:pRg st="6" end="6"/>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003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5" grpId="0" build="p" bldLvl="2"/>
      <p:bldP spid="300036"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639238" y="301580"/>
            <a:ext cx="11552767" cy="1143000"/>
          </a:xfrm>
        </p:spPr>
        <p:txBody>
          <a:bodyPr/>
          <a:lstStyle/>
          <a:p>
            <a:r>
              <a:rPr lang="en-US" dirty="0"/>
              <a:t>User-centered Design</a:t>
            </a:r>
            <a:br>
              <a:rPr lang="en-US" dirty="0"/>
            </a:br>
            <a:r>
              <a:rPr lang="en-US" sz="2800" i="1" dirty="0"/>
              <a:t>“Know thy User”</a:t>
            </a:r>
            <a:endParaRPr lang="en-US" i="1" dirty="0"/>
          </a:p>
        </p:txBody>
      </p:sp>
      <p:sp>
        <p:nvSpPr>
          <p:cNvPr id="242691" name="Rectangle 3"/>
          <p:cNvSpPr>
            <a:spLocks noGrp="1" noChangeArrowheads="1"/>
          </p:cNvSpPr>
          <p:nvPr>
            <p:ph idx="1"/>
          </p:nvPr>
        </p:nvSpPr>
        <p:spPr>
          <a:xfrm>
            <a:off x="639233" y="1600200"/>
            <a:ext cx="11195715" cy="4953000"/>
          </a:xfrm>
        </p:spPr>
        <p:txBody>
          <a:bodyPr>
            <a:normAutofit fontScale="92500" lnSpcReduction="20000"/>
          </a:bodyPr>
          <a:lstStyle/>
          <a:p>
            <a:r>
              <a:rPr lang="en-US" dirty="0"/>
              <a:t>Cognitive abilities</a:t>
            </a:r>
          </a:p>
          <a:p>
            <a:pPr lvl="1"/>
            <a:r>
              <a:rPr lang="en-US" dirty="0"/>
              <a:t>perception</a:t>
            </a:r>
          </a:p>
          <a:p>
            <a:pPr lvl="1"/>
            <a:r>
              <a:rPr lang="en-US" dirty="0"/>
              <a:t>physical manipulation</a:t>
            </a:r>
          </a:p>
          <a:p>
            <a:pPr lvl="1"/>
            <a:r>
              <a:rPr lang="en-US" dirty="0"/>
              <a:t>memory</a:t>
            </a:r>
          </a:p>
          <a:p>
            <a:pPr lvl="1"/>
            <a:endParaRPr lang="en-US" dirty="0"/>
          </a:p>
          <a:p>
            <a:r>
              <a:rPr lang="en-US" dirty="0"/>
              <a:t>Organizational / educational job abilities </a:t>
            </a:r>
            <a:br>
              <a:rPr lang="en-US" dirty="0"/>
            </a:br>
            <a:endParaRPr lang="en-US" dirty="0"/>
          </a:p>
          <a:p>
            <a:r>
              <a:rPr lang="en-US" dirty="0"/>
              <a:t>Keep users involved throughout</a:t>
            </a:r>
          </a:p>
          <a:p>
            <a:pPr lvl="1"/>
            <a:r>
              <a:rPr lang="en-US" dirty="0"/>
              <a:t>developers working with target customers</a:t>
            </a:r>
          </a:p>
          <a:p>
            <a:pPr lvl="1"/>
            <a:r>
              <a:rPr lang="en-US" dirty="0"/>
              <a:t>think of the world in users’ terms</a:t>
            </a:r>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2352329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26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26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2691">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2691">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269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269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2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30" name="Rectangle 3"/>
          <p:cNvSpPr>
            <a:spLocks noGrp="1" noChangeArrowheads="1"/>
          </p:cNvSpPr>
          <p:nvPr>
            <p:ph type="title"/>
          </p:nvPr>
        </p:nvSpPr>
        <p:spPr/>
        <p:txBody>
          <a:bodyPr/>
          <a:lstStyle/>
          <a:p>
            <a:r>
              <a:rPr lang="en-US" dirty="0"/>
              <a:t>Accessible Design</a:t>
            </a:r>
          </a:p>
        </p:txBody>
      </p:sp>
      <p:sp>
        <p:nvSpPr>
          <p:cNvPr id="26631" name="Rectangle 4"/>
          <p:cNvSpPr>
            <a:spLocks noGrp="1" noChangeArrowheads="1"/>
          </p:cNvSpPr>
          <p:nvPr>
            <p:ph idx="1"/>
          </p:nvPr>
        </p:nvSpPr>
        <p:spPr>
          <a:xfrm>
            <a:off x="639233" y="1371599"/>
            <a:ext cx="8319483" cy="4961439"/>
          </a:xfrm>
        </p:spPr>
        <p:txBody>
          <a:bodyPr>
            <a:normAutofit fontScale="92500" lnSpcReduction="20000"/>
          </a:bodyPr>
          <a:lstStyle/>
          <a:p>
            <a:r>
              <a:rPr lang="en-US" dirty="0"/>
              <a:t>Different abilities</a:t>
            </a:r>
          </a:p>
          <a:p>
            <a:pPr lvl="1"/>
            <a:r>
              <a:rPr lang="en-US" dirty="0"/>
              <a:t>vision, hearing, cognitive, mobility</a:t>
            </a:r>
          </a:p>
          <a:p>
            <a:pPr lvl="1"/>
            <a:r>
              <a:rPr lang="en-US" dirty="0"/>
              <a:t>e.g., blind users with screen readers</a:t>
            </a:r>
          </a:p>
          <a:p>
            <a:endParaRPr lang="en-US" dirty="0"/>
          </a:p>
          <a:p>
            <a:r>
              <a:rPr lang="en-US" dirty="0"/>
              <a:t>Moral and ethical purpose</a:t>
            </a:r>
          </a:p>
          <a:p>
            <a:pPr lvl="1"/>
            <a:r>
              <a:rPr lang="en-US" dirty="0"/>
              <a:t>inclusive design benefits everyone</a:t>
            </a:r>
          </a:p>
          <a:p>
            <a:pPr lvl="1"/>
            <a:r>
              <a:rPr lang="en-US" dirty="0"/>
              <a:t>e.g., sidewalk curb cuts</a:t>
            </a:r>
          </a:p>
          <a:p>
            <a:pPr marL="457108" lvl="1" indent="0">
              <a:buNone/>
            </a:pPr>
            <a:endParaRPr lang="en-US" dirty="0"/>
          </a:p>
          <a:p>
            <a:r>
              <a:rPr lang="en-US" dirty="0"/>
              <a:t>Legal guidance</a:t>
            </a:r>
          </a:p>
          <a:p>
            <a:pPr lvl="1"/>
            <a:r>
              <a:rPr lang="en-US" dirty="0"/>
              <a:t>Americans with Disabilities Act (ADA)</a:t>
            </a:r>
          </a:p>
        </p:txBody>
      </p:sp>
      <p:sp>
        <p:nvSpPr>
          <p:cNvPr id="2" name="Date Placeholder 1"/>
          <p:cNvSpPr>
            <a:spLocks noGrp="1"/>
          </p:cNvSpPr>
          <p:nvPr>
            <p:ph type="dt" sz="half" idx="10"/>
          </p:nvPr>
        </p:nvSpPr>
        <p:spPr/>
        <p:txBody>
          <a:bodyPr/>
          <a:lstStyle/>
          <a:p>
            <a:r>
              <a:rPr lang="en-US"/>
              <a:t>Autumn 2026</a:t>
            </a:r>
            <a:endParaRPr lang="en-US" dirty="0"/>
          </a:p>
        </p:txBody>
      </p:sp>
      <p:sp>
        <p:nvSpPr>
          <p:cNvPr id="3" name="Footer Placeholder 2"/>
          <p:cNvSpPr>
            <a:spLocks noGrp="1"/>
          </p:cNvSpPr>
          <p:nvPr>
            <p:ph type="ftr" sz="quarter" idx="11"/>
          </p:nvPr>
        </p:nvSpPr>
        <p:spPr/>
        <p:txBody>
          <a:bodyPr/>
          <a:lstStyle/>
          <a:p>
            <a:r>
              <a:rPr lang="en-US"/>
              <a:t>Design Thinking for User Experience Design, Prototyping &amp; Evaluation</a:t>
            </a:r>
            <a:endParaRPr lang="en-US" dirty="0"/>
          </a:p>
        </p:txBody>
      </p:sp>
      <p:sp>
        <p:nvSpPr>
          <p:cNvPr id="5" name="TextBox 4"/>
          <p:cNvSpPr txBox="1"/>
          <p:nvPr/>
        </p:nvSpPr>
        <p:spPr>
          <a:xfrm>
            <a:off x="8973467" y="6346967"/>
            <a:ext cx="3124573" cy="200055"/>
          </a:xfrm>
          <a:prstGeom prst="rect">
            <a:avLst/>
          </a:prstGeom>
          <a:noFill/>
        </p:spPr>
        <p:txBody>
          <a:bodyPr wrap="none" rtlCol="0">
            <a:spAutoFit/>
          </a:bodyPr>
          <a:lstStyle/>
          <a:p>
            <a:r>
              <a:rPr lang="en-US" sz="700" dirty="0">
                <a:latin typeface="Helvetica" pitchFamily="34" charset="0"/>
              </a:rPr>
              <a:t>https://</a:t>
            </a:r>
            <a:r>
              <a:rPr lang="en-US" sz="700" dirty="0" err="1">
                <a:latin typeface="Helvetica" pitchFamily="34" charset="0"/>
              </a:rPr>
              <a:t>www.appspringtech.com</a:t>
            </a:r>
            <a:r>
              <a:rPr lang="en-US" sz="700" dirty="0">
                <a:latin typeface="Helvetica" pitchFamily="34" charset="0"/>
              </a:rPr>
              <a:t>/wp-content/uploads/2020/09/</a:t>
            </a:r>
            <a:r>
              <a:rPr lang="en-US" sz="700" dirty="0" err="1">
                <a:latin typeface="Helvetica" pitchFamily="34" charset="0"/>
              </a:rPr>
              <a:t>descarga.jpg</a:t>
            </a:r>
            <a:endParaRPr lang="en-US" sz="700" dirty="0">
              <a:latin typeface="Helvetica" pitchFamily="34" charset="0"/>
            </a:endParaRPr>
          </a:p>
        </p:txBody>
      </p:sp>
      <p:pic>
        <p:nvPicPr>
          <p:cNvPr id="6146" name="Picture 2" descr="Web content accessibility guidelines and progressive enhancement. A quick  guide. - Appspring - Software Solutions: Consultancy, Web and Mobile  Development and Testing Services">
            <a:extLst>
              <a:ext uri="{FF2B5EF4-FFF2-40B4-BE49-F238E27FC236}">
                <a16:creationId xmlns:a16="http://schemas.microsoft.com/office/drawing/2014/main" id="{F705194F-FC8E-C549-B91E-C48D908553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37" r="27834"/>
          <a:stretch/>
        </p:blipFill>
        <p:spPr bwMode="auto">
          <a:xfrm>
            <a:off x="8022426" y="1370387"/>
            <a:ext cx="3948748" cy="474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711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r>
              <a:rPr lang="en-US" dirty="0"/>
              <a:t>User-centered Design: </a:t>
            </a:r>
            <a:r>
              <a:rPr lang="en-US" dirty="0" err="1"/>
              <a:t>Needfinding</a:t>
            </a:r>
            <a:endParaRPr lang="en-US" sz="2800" i="1" dirty="0"/>
          </a:p>
        </p:txBody>
      </p:sp>
      <p:sp>
        <p:nvSpPr>
          <p:cNvPr id="12294" name="Rectangle 3"/>
          <p:cNvSpPr>
            <a:spLocks noGrp="1" noChangeArrowheads="1"/>
          </p:cNvSpPr>
          <p:nvPr>
            <p:ph idx="1"/>
          </p:nvPr>
        </p:nvSpPr>
        <p:spPr>
          <a:xfrm>
            <a:off x="478564" y="1306948"/>
            <a:ext cx="7410378" cy="4797875"/>
          </a:xfrm>
        </p:spPr>
        <p:txBody>
          <a:bodyPr>
            <a:normAutofit/>
          </a:bodyPr>
          <a:lstStyle/>
          <a:p>
            <a:r>
              <a:rPr lang="en-US" dirty="0"/>
              <a:t>Observe existing practices for inspiration</a:t>
            </a:r>
          </a:p>
          <a:p>
            <a:r>
              <a:rPr lang="en-US" dirty="0"/>
              <a:t>Make sure key questions answered</a:t>
            </a:r>
          </a:p>
          <a:p>
            <a:r>
              <a:rPr lang="en-US" dirty="0"/>
              <a:t>Ethical questions in design w/ underserved communities</a:t>
            </a:r>
          </a:p>
        </p:txBody>
      </p:sp>
      <p:sp>
        <p:nvSpPr>
          <p:cNvPr id="7" name="Date Placeholder 6">
            <a:extLst>
              <a:ext uri="{FF2B5EF4-FFF2-40B4-BE49-F238E27FC236}">
                <a16:creationId xmlns:a16="http://schemas.microsoft.com/office/drawing/2014/main" id="{05F9B6A3-8F89-4053-9D3F-7F2066EBFC75}"/>
              </a:ext>
            </a:extLst>
          </p:cNvPr>
          <p:cNvSpPr>
            <a:spLocks noGrp="1"/>
          </p:cNvSpPr>
          <p:nvPr>
            <p:ph type="dt" sz="half" idx="10"/>
          </p:nvPr>
        </p:nvSpPr>
        <p:spPr/>
        <p:txBody>
          <a:bodyPr/>
          <a:lstStyle/>
          <a:p>
            <a:r>
              <a:rPr lang="en-US"/>
              <a:t>Autumn 2026</a:t>
            </a:r>
            <a:endParaRPr lang="en-US" dirty="0"/>
          </a:p>
        </p:txBody>
      </p:sp>
      <p:sp>
        <p:nvSpPr>
          <p:cNvPr id="8" name="Footer Placeholder 7">
            <a:extLst>
              <a:ext uri="{FF2B5EF4-FFF2-40B4-BE49-F238E27FC236}">
                <a16:creationId xmlns:a16="http://schemas.microsoft.com/office/drawing/2014/main" id="{336135F7-349E-46C9-8190-78C6D56A56BE}"/>
              </a:ext>
            </a:extLst>
          </p:cNvPr>
          <p:cNvSpPr>
            <a:spLocks noGrp="1"/>
          </p:cNvSpPr>
          <p:nvPr>
            <p:ph type="ftr" sz="quarter" idx="11"/>
          </p:nvPr>
        </p:nvSpPr>
        <p:spPr/>
        <p:txBody>
          <a:bodyPr/>
          <a:lstStyle/>
          <a:p>
            <a:r>
              <a:rPr lang="en-US"/>
              <a:t>Design Thinking for User Experience Design, Prototyping &amp; Evaluation</a:t>
            </a:r>
            <a:endParaRPr lang="en-US" dirty="0"/>
          </a:p>
        </p:txBody>
      </p:sp>
      <p:sp>
        <p:nvSpPr>
          <p:cNvPr id="5" name="Text Box 11">
            <a:extLst>
              <a:ext uri="{FF2B5EF4-FFF2-40B4-BE49-F238E27FC236}">
                <a16:creationId xmlns:a16="http://schemas.microsoft.com/office/drawing/2014/main" id="{E741596E-21FD-1D30-AD13-2CC0405A747E}"/>
              </a:ext>
            </a:extLst>
          </p:cNvPr>
          <p:cNvSpPr txBox="1">
            <a:spLocks noChangeArrowheads="1"/>
          </p:cNvSpPr>
          <p:nvPr/>
        </p:nvSpPr>
        <p:spPr bwMode="auto">
          <a:xfrm>
            <a:off x="7586553" y="1333110"/>
            <a:ext cx="324146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lgn="l">
              <a:spcBef>
                <a:spcPct val="50000"/>
              </a:spcBef>
            </a:pPr>
            <a:r>
              <a:rPr lang="en-US" dirty="0">
                <a:latin typeface="Helvetica" pitchFamily="34" charset="0"/>
              </a:rPr>
              <a:t>Canonical Example</a:t>
            </a:r>
          </a:p>
        </p:txBody>
      </p:sp>
      <p:sp>
        <p:nvSpPr>
          <p:cNvPr id="2" name="Text Box 11">
            <a:extLst>
              <a:ext uri="{FF2B5EF4-FFF2-40B4-BE49-F238E27FC236}">
                <a16:creationId xmlns:a16="http://schemas.microsoft.com/office/drawing/2014/main" id="{3AF252A7-F359-6643-281E-8A5A4478A4B7}"/>
              </a:ext>
            </a:extLst>
          </p:cNvPr>
          <p:cNvSpPr txBox="1">
            <a:spLocks noChangeArrowheads="1"/>
          </p:cNvSpPr>
          <p:nvPr/>
        </p:nvSpPr>
        <p:spPr bwMode="auto">
          <a:xfrm>
            <a:off x="7022144" y="4900375"/>
            <a:ext cx="319999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lgn="l">
              <a:spcBef>
                <a:spcPct val="50000"/>
              </a:spcBef>
            </a:pPr>
            <a:r>
              <a:rPr lang="en-US" dirty="0" err="1">
                <a:latin typeface="Helvetica" pitchFamily="34" charset="0"/>
              </a:rPr>
              <a:t>Simmr</a:t>
            </a:r>
            <a:endParaRPr lang="en-US" dirty="0">
              <a:latin typeface="Helvetica" pitchFamily="34" charset="0"/>
            </a:endParaRPr>
          </a:p>
        </p:txBody>
      </p:sp>
      <p:pic>
        <p:nvPicPr>
          <p:cNvPr id="6" name="Picture 5">
            <a:extLst>
              <a:ext uri="{FF2B5EF4-FFF2-40B4-BE49-F238E27FC236}">
                <a16:creationId xmlns:a16="http://schemas.microsoft.com/office/drawing/2014/main" id="{A18180A5-3FEC-1387-A4BD-947D5AEDDC87}"/>
              </a:ext>
            </a:extLst>
          </p:cNvPr>
          <p:cNvPicPr>
            <a:picLocks noChangeAspect="1"/>
          </p:cNvPicPr>
          <p:nvPr/>
        </p:nvPicPr>
        <p:blipFill>
          <a:blip r:embed="rId3"/>
          <a:stretch>
            <a:fillRect/>
          </a:stretch>
        </p:blipFill>
        <p:spPr>
          <a:xfrm>
            <a:off x="7094060" y="1845924"/>
            <a:ext cx="5141843" cy="2904605"/>
          </a:xfrm>
          <a:prstGeom prst="rect">
            <a:avLst/>
          </a:prstGeom>
        </p:spPr>
      </p:pic>
    </p:spTree>
    <p:extLst>
      <p:ext uri="{BB962C8B-B14F-4D97-AF65-F5344CB8AC3E}">
        <p14:creationId xmlns:p14="http://schemas.microsoft.com/office/powerpoint/2010/main" val="169354986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r>
              <a:rPr lang="en-US" dirty="0"/>
              <a:t>Unpacking the </a:t>
            </a:r>
            <a:r>
              <a:rPr lang="en-US" dirty="0" err="1"/>
              <a:t>Needfinding</a:t>
            </a:r>
            <a:endParaRPr lang="en-US" dirty="0"/>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Design Thinking for User Experience Design, Prototyping &amp; Evaluation</a:t>
            </a:r>
            <a:endParaRPr lang="en-US" dirty="0"/>
          </a:p>
        </p:txBody>
      </p:sp>
      <p:pic>
        <p:nvPicPr>
          <p:cNvPr id="10" name="Picture 9">
            <a:extLst>
              <a:ext uri="{FF2B5EF4-FFF2-40B4-BE49-F238E27FC236}">
                <a16:creationId xmlns:a16="http://schemas.microsoft.com/office/drawing/2014/main" id="{D8288D2C-C256-1843-AB12-548B95755A6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906883"/>
            <a:ext cx="12192000" cy="5926667"/>
          </a:xfrm>
          <a:prstGeom prst="rect">
            <a:avLst/>
          </a:prstGeom>
        </p:spPr>
      </p:pic>
      <p:sp>
        <p:nvSpPr>
          <p:cNvPr id="12296" name="Text Box 11"/>
          <p:cNvSpPr txBox="1">
            <a:spLocks noChangeArrowheads="1"/>
          </p:cNvSpPr>
          <p:nvPr/>
        </p:nvSpPr>
        <p:spPr bwMode="auto">
          <a:xfrm>
            <a:off x="3730350" y="6207281"/>
            <a:ext cx="341153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spcBef>
                <a:spcPct val="50000"/>
              </a:spcBef>
            </a:pPr>
            <a:r>
              <a:rPr lang="en-US" sz="1600" dirty="0" err="1">
                <a:solidFill>
                  <a:srgbClr val="313131"/>
                </a:solidFill>
                <a:latin typeface="Helvetica Light" panose="020B0403020202020204"/>
              </a:rPr>
              <a:t>Rechords</a:t>
            </a:r>
            <a:endParaRPr lang="en-US" sz="1600" dirty="0">
              <a:solidFill>
                <a:srgbClr val="313131"/>
              </a:solidFill>
              <a:latin typeface="Helvetica Light" panose="020B0403020202020204"/>
            </a:endParaRPr>
          </a:p>
        </p:txBody>
      </p:sp>
    </p:spTree>
    <p:extLst>
      <p:ext uri="{BB962C8B-B14F-4D97-AF65-F5344CB8AC3E}">
        <p14:creationId xmlns:p14="http://schemas.microsoft.com/office/powerpoint/2010/main" val="2206905910"/>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r>
              <a:rPr lang="en-US" dirty="0"/>
              <a:t>Unpacking the </a:t>
            </a:r>
            <a:r>
              <a:rPr lang="en-US" dirty="0" err="1"/>
              <a:t>Needfinding</a:t>
            </a:r>
            <a:endParaRPr lang="en-US" dirty="0"/>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Design Thinking for User Experience Design, Prototyping &amp; Evaluation</a:t>
            </a:r>
            <a:endParaRPr lang="en-US" dirty="0"/>
          </a:p>
        </p:txBody>
      </p:sp>
      <p:sp>
        <p:nvSpPr>
          <p:cNvPr id="4" name="Text Box 11">
            <a:extLst>
              <a:ext uri="{FF2B5EF4-FFF2-40B4-BE49-F238E27FC236}">
                <a16:creationId xmlns:a16="http://schemas.microsoft.com/office/drawing/2014/main" id="{448B83A8-E5F1-469A-39E7-D4B070A354DA}"/>
              </a:ext>
            </a:extLst>
          </p:cNvPr>
          <p:cNvSpPr txBox="1">
            <a:spLocks noChangeArrowheads="1"/>
          </p:cNvSpPr>
          <p:nvPr/>
        </p:nvSpPr>
        <p:spPr bwMode="auto">
          <a:xfrm>
            <a:off x="318975" y="6278902"/>
            <a:ext cx="1536329"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spcBef>
                <a:spcPct val="50000"/>
              </a:spcBef>
            </a:pPr>
            <a:r>
              <a:rPr lang="en-US" sz="1600" dirty="0">
                <a:latin typeface="Helvetica" pitchFamily="34" charset="0"/>
              </a:rPr>
              <a:t>Stitch</a:t>
            </a:r>
          </a:p>
        </p:txBody>
      </p:sp>
      <p:pic>
        <p:nvPicPr>
          <p:cNvPr id="5" name="Picture 4">
            <a:extLst>
              <a:ext uri="{FF2B5EF4-FFF2-40B4-BE49-F238E27FC236}">
                <a16:creationId xmlns:a16="http://schemas.microsoft.com/office/drawing/2014/main" id="{E57B86A0-F08E-8286-1807-C64AF99D15D2}"/>
              </a:ext>
            </a:extLst>
          </p:cNvPr>
          <p:cNvPicPr>
            <a:picLocks noChangeAspect="1"/>
          </p:cNvPicPr>
          <p:nvPr/>
        </p:nvPicPr>
        <p:blipFill>
          <a:blip r:embed="rId3"/>
          <a:srcRect l="10229" t="2752" r="9146" b="4044"/>
          <a:stretch>
            <a:fillRect/>
          </a:stretch>
        </p:blipFill>
        <p:spPr>
          <a:xfrm>
            <a:off x="1802296" y="887397"/>
            <a:ext cx="8534400" cy="5540992"/>
          </a:xfrm>
          <a:prstGeom prst="rect">
            <a:avLst/>
          </a:prstGeom>
        </p:spPr>
      </p:pic>
    </p:spTree>
    <p:extLst>
      <p:ext uri="{BB962C8B-B14F-4D97-AF65-F5344CB8AC3E}">
        <p14:creationId xmlns:p14="http://schemas.microsoft.com/office/powerpoint/2010/main" val="395369733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r>
              <a:rPr lang="en-US" dirty="0"/>
              <a:t>Unpacking the </a:t>
            </a:r>
            <a:r>
              <a:rPr lang="en-US" dirty="0" err="1"/>
              <a:t>Needfinding</a:t>
            </a:r>
            <a:endParaRPr lang="en-US" dirty="0"/>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Design Thinking for User Experience Design, Prototyping &amp; Evaluation</a:t>
            </a:r>
            <a:endParaRPr lang="en-US" dirty="0"/>
          </a:p>
        </p:txBody>
      </p:sp>
      <p:sp>
        <p:nvSpPr>
          <p:cNvPr id="12296" name="Text Box 11"/>
          <p:cNvSpPr txBox="1">
            <a:spLocks noChangeArrowheads="1"/>
          </p:cNvSpPr>
          <p:nvPr/>
        </p:nvSpPr>
        <p:spPr bwMode="auto">
          <a:xfrm>
            <a:off x="1482768" y="6100555"/>
            <a:ext cx="341153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spcBef>
                <a:spcPct val="50000"/>
              </a:spcBef>
            </a:pPr>
            <a:r>
              <a:rPr lang="en-US" sz="1600" dirty="0">
                <a:latin typeface="Helvetica" pitchFamily="34" charset="0"/>
              </a:rPr>
              <a:t>Potluck</a:t>
            </a:r>
          </a:p>
        </p:txBody>
      </p:sp>
      <p:pic>
        <p:nvPicPr>
          <p:cNvPr id="7" name="IMG_0392.mov">
            <a:hlinkClick r:id="" action="ppaction://media"/>
            <a:extLst>
              <a:ext uri="{FF2B5EF4-FFF2-40B4-BE49-F238E27FC236}">
                <a16:creationId xmlns:a16="http://schemas.microsoft.com/office/drawing/2014/main" id="{8E90964B-3DAE-5ECD-0AAA-08A9555FD1F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8" name="Text Box 11">
            <a:extLst>
              <a:ext uri="{FF2B5EF4-FFF2-40B4-BE49-F238E27FC236}">
                <a16:creationId xmlns:a16="http://schemas.microsoft.com/office/drawing/2014/main" id="{109ADC5B-5FA0-CED4-D4F1-21B8C481BD49}"/>
              </a:ext>
            </a:extLst>
          </p:cNvPr>
          <p:cNvSpPr txBox="1">
            <a:spLocks noChangeArrowheads="1"/>
          </p:cNvSpPr>
          <p:nvPr/>
        </p:nvSpPr>
        <p:spPr bwMode="auto">
          <a:xfrm>
            <a:off x="94318" y="6310208"/>
            <a:ext cx="319999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spcBef>
                <a:spcPct val="50000"/>
              </a:spcBef>
            </a:pPr>
            <a:r>
              <a:rPr lang="en-US" dirty="0">
                <a:latin typeface="Helvetica" pitchFamily="34" charset="0"/>
              </a:rPr>
              <a:t>budder</a:t>
            </a:r>
          </a:p>
        </p:txBody>
      </p:sp>
    </p:spTree>
    <p:extLst>
      <p:ext uri="{BB962C8B-B14F-4D97-AF65-F5344CB8AC3E}">
        <p14:creationId xmlns:p14="http://schemas.microsoft.com/office/powerpoint/2010/main" val="2017148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tbc-howmightwe-20150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 y="0"/>
            <a:ext cx="12149718" cy="8103862"/>
          </a:xfrm>
          <a:prstGeom prst="rect">
            <a:avLst/>
          </a:prstGeom>
        </p:spPr>
      </p:pic>
      <p:sp>
        <p:nvSpPr>
          <p:cNvPr id="5" name="Rectangle 4">
            <a:extLst>
              <a:ext uri="{FF2B5EF4-FFF2-40B4-BE49-F238E27FC236}">
                <a16:creationId xmlns:a16="http://schemas.microsoft.com/office/drawing/2014/main" id="{377B517F-53BA-EF48-BBA5-41EB4B46D295}"/>
              </a:ext>
            </a:extLst>
          </p:cNvPr>
          <p:cNvSpPr/>
          <p:nvPr/>
        </p:nvSpPr>
        <p:spPr bwMode="auto">
          <a:xfrm>
            <a:off x="0" y="-1"/>
            <a:ext cx="12192002" cy="2083981"/>
          </a:xfrm>
          <a:prstGeom prst="rect">
            <a:avLst/>
          </a:prstGeom>
          <a:solidFill>
            <a:srgbClr val="6D6D6D">
              <a:alpha val="57000"/>
            </a:srgbClr>
          </a:solidFill>
          <a:ln w="12700" cap="flat" cmpd="sng" algn="ctr">
            <a:noFill/>
            <a:prstDash val="solid"/>
            <a:round/>
            <a:headEnd type="none" w="sm" len="sm"/>
            <a:tailEnd type="none" w="sm" len="sm"/>
          </a:ln>
          <a:effectLst/>
        </p:spPr>
        <p:txBody>
          <a:bodyPr vert="horz" wrap="square" lIns="45720" tIns="22860" rIns="45720" bIns="22860" numCol="1" rtlCol="0" anchor="t" anchorCtr="0" compatLnSpc="1">
            <a:prstTxWarp prst="textNoShape">
              <a:avLst/>
            </a:prstTxWarp>
          </a:bodyPr>
          <a:lstStyle/>
          <a:p>
            <a:pPr defTabSz="457200"/>
            <a:endParaRPr lang="en-US" sz="1200">
              <a:latin typeface="Times New Roman" pitchFamily="18" charset="0"/>
            </a:endParaRPr>
          </a:p>
        </p:txBody>
      </p:sp>
      <p:sp>
        <p:nvSpPr>
          <p:cNvPr id="7" name="Title 6"/>
          <p:cNvSpPr>
            <a:spLocks noGrp="1"/>
          </p:cNvSpPr>
          <p:nvPr>
            <p:ph type="title"/>
          </p:nvPr>
        </p:nvSpPr>
        <p:spPr>
          <a:xfrm>
            <a:off x="639237" y="489098"/>
            <a:ext cx="11552767" cy="1190846"/>
          </a:xfrm>
        </p:spPr>
        <p:txBody>
          <a:bodyPr/>
          <a:lstStyle/>
          <a:p>
            <a:r>
              <a:rPr lang="en-US" dirty="0">
                <a:solidFill>
                  <a:schemeClr val="tx1"/>
                </a:solidFill>
              </a:rPr>
              <a:t>Develop Point of Views</a:t>
            </a:r>
            <a:br>
              <a:rPr lang="en-US" dirty="0">
                <a:solidFill>
                  <a:schemeClr val="tx1"/>
                </a:solidFill>
              </a:rPr>
            </a:br>
            <a:r>
              <a:rPr lang="en-US" dirty="0">
                <a:solidFill>
                  <a:schemeClr val="tx1"/>
                </a:solidFill>
              </a:rPr>
              <a:t>(Person + Insight + Challenge)</a:t>
            </a:r>
            <a:br>
              <a:rPr lang="en-US" dirty="0">
                <a:solidFill>
                  <a:schemeClr val="tx1"/>
                </a:solidFill>
              </a:rPr>
            </a:br>
            <a:r>
              <a:rPr lang="en-US" dirty="0">
                <a:solidFill>
                  <a:schemeClr val="tx1"/>
                </a:solidFill>
              </a:rPr>
              <a:t>Brainstorm on How Might We Solve</a:t>
            </a:r>
          </a:p>
        </p:txBody>
      </p:sp>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endParaRPr lang="en-US" dirty="0"/>
          </a:p>
        </p:txBody>
      </p:sp>
    </p:spTree>
    <p:extLst>
      <p:ext uri="{BB962C8B-B14F-4D97-AF65-F5344CB8AC3E}">
        <p14:creationId xmlns:p14="http://schemas.microsoft.com/office/powerpoint/2010/main" val="3391259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pPr eaLnBrk="1" hangingPunct="1"/>
            <a:r>
              <a:rPr lang="en-US" dirty="0"/>
              <a:t>Experience Prototype to Test Assumptions</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p>
        </p:txBody>
      </p:sp>
      <p:pic>
        <p:nvPicPr>
          <p:cNvPr id="10" name="Picture 9"/>
          <p:cNvPicPr>
            <a:picLocks noChangeAspect="1"/>
          </p:cNvPicPr>
          <p:nvPr/>
        </p:nvPicPr>
        <p:blipFill>
          <a:blip r:embed="rId3"/>
          <a:stretch>
            <a:fillRect/>
          </a:stretch>
        </p:blipFill>
        <p:spPr>
          <a:xfrm>
            <a:off x="3517900" y="0"/>
            <a:ext cx="5143500" cy="6858000"/>
          </a:xfrm>
          <a:prstGeom prst="rect">
            <a:avLst/>
          </a:prstGeom>
        </p:spPr>
      </p:pic>
      <p:pic>
        <p:nvPicPr>
          <p:cNvPr id="12" name="Picture 11"/>
          <p:cNvPicPr>
            <a:picLocks noChangeAspect="1"/>
          </p:cNvPicPr>
          <p:nvPr/>
        </p:nvPicPr>
        <p:blipFill>
          <a:blip r:embed="rId4"/>
          <a:stretch>
            <a:fillRect/>
          </a:stretch>
        </p:blipFill>
        <p:spPr>
          <a:xfrm>
            <a:off x="3517900" y="0"/>
            <a:ext cx="5143500" cy="6858000"/>
          </a:xfrm>
          <a:prstGeom prst="rect">
            <a:avLst/>
          </a:prstGeom>
        </p:spPr>
      </p:pic>
      <p:sp>
        <p:nvSpPr>
          <p:cNvPr id="18" name="Text Box 5"/>
          <p:cNvSpPr txBox="1">
            <a:spLocks noChangeArrowheads="1"/>
          </p:cNvSpPr>
          <p:nvPr/>
        </p:nvSpPr>
        <p:spPr bwMode="auto">
          <a:xfrm>
            <a:off x="-3337026" y="5716783"/>
            <a:ext cx="76625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600" dirty="0">
                <a:latin typeface="Helvetica" pitchFamily="34" charset="0"/>
              </a:rPr>
              <a:t>Parcel</a:t>
            </a:r>
          </a:p>
        </p:txBody>
      </p:sp>
      <p:sp>
        <p:nvSpPr>
          <p:cNvPr id="4" name="Text Box 5">
            <a:extLst>
              <a:ext uri="{FF2B5EF4-FFF2-40B4-BE49-F238E27FC236}">
                <a16:creationId xmlns:a16="http://schemas.microsoft.com/office/drawing/2014/main" id="{CE879F67-35F1-26C7-EFC0-312695EF7BEF}"/>
              </a:ext>
            </a:extLst>
          </p:cNvPr>
          <p:cNvSpPr txBox="1">
            <a:spLocks noChangeArrowheads="1"/>
          </p:cNvSpPr>
          <p:nvPr/>
        </p:nvSpPr>
        <p:spPr bwMode="auto">
          <a:xfrm>
            <a:off x="748274" y="6100636"/>
            <a:ext cx="96045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latin typeface="Helvetica" pitchFamily="34" charset="0"/>
              </a:rPr>
              <a:t>Wayn</a:t>
            </a:r>
          </a:p>
        </p:txBody>
      </p:sp>
      <p:pic>
        <p:nvPicPr>
          <p:cNvPr id="6" name="Picture 5">
            <a:extLst>
              <a:ext uri="{FF2B5EF4-FFF2-40B4-BE49-F238E27FC236}">
                <a16:creationId xmlns:a16="http://schemas.microsoft.com/office/drawing/2014/main" id="{7E43CAC9-FD94-D622-4FE4-C641A2142892}"/>
              </a:ext>
            </a:extLst>
          </p:cNvPr>
          <p:cNvPicPr>
            <a:picLocks noChangeAspect="1"/>
          </p:cNvPicPr>
          <p:nvPr/>
        </p:nvPicPr>
        <p:blipFill>
          <a:blip r:embed="rId5"/>
          <a:stretch>
            <a:fillRect/>
          </a:stretch>
        </p:blipFill>
        <p:spPr>
          <a:xfrm>
            <a:off x="800719" y="987436"/>
            <a:ext cx="9432609" cy="4959327"/>
          </a:xfrm>
          <a:prstGeom prst="rect">
            <a:avLst/>
          </a:prstGeom>
        </p:spPr>
      </p:pic>
    </p:spTree>
    <p:extLst>
      <p:ext uri="{BB962C8B-B14F-4D97-AF65-F5344CB8AC3E}">
        <p14:creationId xmlns:p14="http://schemas.microsoft.com/office/powerpoint/2010/main" val="35249662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pPr eaLnBrk="1" hangingPunct="1"/>
            <a:r>
              <a:rPr lang="en-US"/>
              <a:t>Sketching &amp; Storyboarding</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p>
        </p:txBody>
      </p:sp>
      <p:pic>
        <p:nvPicPr>
          <p:cNvPr id="10" name="Picture 9"/>
          <p:cNvPicPr>
            <a:picLocks noChangeAspect="1"/>
          </p:cNvPicPr>
          <p:nvPr/>
        </p:nvPicPr>
        <p:blipFill>
          <a:blip r:embed="rId3"/>
          <a:stretch>
            <a:fillRect/>
          </a:stretch>
        </p:blipFill>
        <p:spPr>
          <a:xfrm>
            <a:off x="3517900" y="0"/>
            <a:ext cx="5143500" cy="6858000"/>
          </a:xfrm>
          <a:prstGeom prst="rect">
            <a:avLst/>
          </a:prstGeom>
        </p:spPr>
      </p:pic>
      <p:pic>
        <p:nvPicPr>
          <p:cNvPr id="12" name="Picture 11"/>
          <p:cNvPicPr>
            <a:picLocks noChangeAspect="1"/>
          </p:cNvPicPr>
          <p:nvPr/>
        </p:nvPicPr>
        <p:blipFill>
          <a:blip r:embed="rId4"/>
          <a:stretch>
            <a:fillRect/>
          </a:stretch>
        </p:blipFill>
        <p:spPr>
          <a:xfrm>
            <a:off x="3517900" y="0"/>
            <a:ext cx="5143500" cy="6858000"/>
          </a:xfrm>
          <a:prstGeom prst="rect">
            <a:avLst/>
          </a:prstGeom>
        </p:spPr>
      </p:pic>
      <p:sp>
        <p:nvSpPr>
          <p:cNvPr id="17" name="Text Box 5"/>
          <p:cNvSpPr txBox="1">
            <a:spLocks noChangeArrowheads="1"/>
          </p:cNvSpPr>
          <p:nvPr/>
        </p:nvSpPr>
        <p:spPr bwMode="auto">
          <a:xfrm>
            <a:off x="680181" y="6209030"/>
            <a:ext cx="71045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600" dirty="0" err="1">
                <a:latin typeface="Helvetica Light" panose="020B0403020202020204"/>
              </a:rPr>
              <a:t>artbot</a:t>
            </a:r>
            <a:endParaRPr lang="en-US" sz="1600" dirty="0">
              <a:latin typeface="Helvetica Light" panose="020B0403020202020204"/>
            </a:endParaRPr>
          </a:p>
        </p:txBody>
      </p:sp>
      <p:sp>
        <p:nvSpPr>
          <p:cNvPr id="18" name="Text Box 5"/>
          <p:cNvSpPr txBox="1">
            <a:spLocks noChangeArrowheads="1"/>
          </p:cNvSpPr>
          <p:nvPr/>
        </p:nvSpPr>
        <p:spPr bwMode="auto">
          <a:xfrm>
            <a:off x="-3337026" y="5716783"/>
            <a:ext cx="76625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600" dirty="0">
                <a:latin typeface="Helvetica" pitchFamily="34" charset="0"/>
              </a:rPr>
              <a:t>Parcel</a:t>
            </a:r>
          </a:p>
        </p:txBody>
      </p:sp>
      <p:pic>
        <p:nvPicPr>
          <p:cNvPr id="20482" name="Picture 2" descr="https://lh3.googleusercontent.com/SocjTSWI2PXYkm6l2B0_a0oFWcAXHrBxwGPA5N8qxsTUGye35XYWIuVhAiwONhKKjV1mnG9mt3lB-5t6yODOD-q5z_OC1tObihEdZDzY-3iq5bGdCmKVFOTxHFIfItyZ5Wswku-76V0">
            <a:extLst>
              <a:ext uri="{FF2B5EF4-FFF2-40B4-BE49-F238E27FC236}">
                <a16:creationId xmlns:a16="http://schemas.microsoft.com/office/drawing/2014/main" id="{43AE5BE6-5777-6945-B742-975B5164EFE6}"/>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flipH="1">
            <a:off x="803013" y="1021636"/>
            <a:ext cx="6673772" cy="5005329"/>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https://lh6.googleusercontent.com/t7NuHfDgLbw4xQb-w8ZaDBZf9HttYZN48rsPTJNDuzJ7RfeKNgAEXFGHm9AP2s4Lro3quE7cmUOjKXyuYE82uzmBjroWLkGeFEeRgV1KhIro-hfqVL7W2RQVimePZQ_8wsKSuLP3bh8">
            <a:extLst>
              <a:ext uri="{FF2B5EF4-FFF2-40B4-BE49-F238E27FC236}">
                <a16:creationId xmlns:a16="http://schemas.microsoft.com/office/drawing/2014/main" id="{DA5D85AD-8BC5-534C-84B6-13E485A0098F}"/>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flipH="1">
            <a:off x="7582245" y="1021636"/>
            <a:ext cx="3751325" cy="5001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20974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pPr eaLnBrk="1" hangingPunct="1"/>
            <a:r>
              <a:rPr lang="en-US"/>
              <a:t>Sketching &amp; Storyboarding</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p>
        </p:txBody>
      </p:sp>
      <p:pic>
        <p:nvPicPr>
          <p:cNvPr id="10" name="Picture 9"/>
          <p:cNvPicPr>
            <a:picLocks noChangeAspect="1"/>
          </p:cNvPicPr>
          <p:nvPr/>
        </p:nvPicPr>
        <p:blipFill>
          <a:blip r:embed="rId3"/>
          <a:stretch>
            <a:fillRect/>
          </a:stretch>
        </p:blipFill>
        <p:spPr>
          <a:xfrm>
            <a:off x="3517900" y="0"/>
            <a:ext cx="5143500" cy="6858000"/>
          </a:xfrm>
          <a:prstGeom prst="rect">
            <a:avLst/>
          </a:prstGeom>
        </p:spPr>
      </p:pic>
      <p:pic>
        <p:nvPicPr>
          <p:cNvPr id="12" name="Picture 11"/>
          <p:cNvPicPr>
            <a:picLocks noChangeAspect="1"/>
          </p:cNvPicPr>
          <p:nvPr/>
        </p:nvPicPr>
        <p:blipFill>
          <a:blip r:embed="rId4"/>
          <a:stretch>
            <a:fillRect/>
          </a:stretch>
        </p:blipFill>
        <p:spPr>
          <a:xfrm>
            <a:off x="3517900" y="0"/>
            <a:ext cx="5143500" cy="6858000"/>
          </a:xfrm>
          <a:prstGeom prst="rect">
            <a:avLst/>
          </a:prstGeom>
        </p:spPr>
      </p:pic>
      <p:sp>
        <p:nvSpPr>
          <p:cNvPr id="18" name="Text Box 5"/>
          <p:cNvSpPr txBox="1">
            <a:spLocks noChangeArrowheads="1"/>
          </p:cNvSpPr>
          <p:nvPr/>
        </p:nvSpPr>
        <p:spPr bwMode="auto">
          <a:xfrm>
            <a:off x="-3337026" y="5716783"/>
            <a:ext cx="76625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600" dirty="0">
                <a:latin typeface="Helvetica" pitchFamily="34" charset="0"/>
              </a:rPr>
              <a:t>Parcel</a:t>
            </a:r>
          </a:p>
        </p:txBody>
      </p:sp>
      <p:pic>
        <p:nvPicPr>
          <p:cNvPr id="20482" name="Picture 2" descr="https://lh3.googleusercontent.com/SocjTSWI2PXYkm6l2B0_a0oFWcAXHrBxwGPA5N8qxsTUGye35XYWIuVhAiwONhKKjV1mnG9mt3lB-5t6yODOD-q5z_OC1tObihEdZDzY-3iq5bGdCmKVFOTxHFIfItyZ5Wswku-76V0">
            <a:extLst>
              <a:ext uri="{FF2B5EF4-FFF2-40B4-BE49-F238E27FC236}">
                <a16:creationId xmlns:a16="http://schemas.microsoft.com/office/drawing/2014/main" id="{43AE5BE6-5777-6945-B742-975B5164EFE6}"/>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flipH="1">
            <a:off x="12325365" y="1021636"/>
            <a:ext cx="6673772" cy="5005329"/>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https://lh6.googleusercontent.com/t7NuHfDgLbw4xQb-w8ZaDBZf9HttYZN48rsPTJNDuzJ7RfeKNgAEXFGHm9AP2s4Lro3quE7cmUOjKXyuYE82uzmBjroWLkGeFEeRgV1KhIro-hfqVL7W2RQVimePZQ_8wsKSuLP3bh8">
            <a:extLst>
              <a:ext uri="{FF2B5EF4-FFF2-40B4-BE49-F238E27FC236}">
                <a16:creationId xmlns:a16="http://schemas.microsoft.com/office/drawing/2014/main" id="{DA5D85AD-8BC5-534C-84B6-13E485A0098F}"/>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flipH="1">
            <a:off x="12325365" y="1301405"/>
            <a:ext cx="3751325" cy="5001768"/>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5">
            <a:extLst>
              <a:ext uri="{FF2B5EF4-FFF2-40B4-BE49-F238E27FC236}">
                <a16:creationId xmlns:a16="http://schemas.microsoft.com/office/drawing/2014/main" id="{430FDAA6-5AF1-D9B5-31E6-44567BDDFEDC}"/>
              </a:ext>
            </a:extLst>
          </p:cNvPr>
          <p:cNvSpPr txBox="1">
            <a:spLocks noChangeArrowheads="1"/>
          </p:cNvSpPr>
          <p:nvPr/>
        </p:nvSpPr>
        <p:spPr bwMode="auto">
          <a:xfrm>
            <a:off x="745351" y="5983525"/>
            <a:ext cx="140134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latin typeface="Helvetica" pitchFamily="34" charset="0"/>
              </a:rPr>
              <a:t>Medi-Pal</a:t>
            </a:r>
          </a:p>
        </p:txBody>
      </p:sp>
      <p:pic>
        <p:nvPicPr>
          <p:cNvPr id="6" name="Picture 5">
            <a:extLst>
              <a:ext uri="{FF2B5EF4-FFF2-40B4-BE49-F238E27FC236}">
                <a16:creationId xmlns:a16="http://schemas.microsoft.com/office/drawing/2014/main" id="{7A567405-D82A-03B8-07E3-2071C381100E}"/>
              </a:ext>
            </a:extLst>
          </p:cNvPr>
          <p:cNvPicPr>
            <a:picLocks noChangeAspect="1"/>
          </p:cNvPicPr>
          <p:nvPr/>
        </p:nvPicPr>
        <p:blipFill>
          <a:blip r:embed="rId7"/>
          <a:srcRect t="11836"/>
          <a:stretch>
            <a:fillRect/>
          </a:stretch>
        </p:blipFill>
        <p:spPr>
          <a:xfrm>
            <a:off x="872126" y="1367821"/>
            <a:ext cx="10599904" cy="4606950"/>
          </a:xfrm>
          <a:prstGeom prst="rect">
            <a:avLst/>
          </a:prstGeom>
        </p:spPr>
      </p:pic>
    </p:spTree>
    <p:extLst>
      <p:ext uri="{BB962C8B-B14F-4D97-AF65-F5344CB8AC3E}">
        <p14:creationId xmlns:p14="http://schemas.microsoft.com/office/powerpoint/2010/main" val="5199296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7"/>
          <p:cNvSpPr>
            <a:spLocks noGrp="1" noChangeArrowheads="1"/>
          </p:cNvSpPr>
          <p:nvPr>
            <p:ph type="title"/>
          </p:nvPr>
        </p:nvSpPr>
        <p:spPr/>
        <p:txBody>
          <a:bodyPr/>
          <a:lstStyle/>
          <a:p>
            <a:r>
              <a:rPr lang="en-US"/>
              <a:t>Concept Videos</a:t>
            </a:r>
            <a:endParaRPr lang="en-US" dirty="0"/>
          </a:p>
        </p:txBody>
      </p:sp>
      <p:sp>
        <p:nvSpPr>
          <p:cNvPr id="10246" name="Rectangle 8"/>
          <p:cNvSpPr>
            <a:spLocks noGrp="1" noChangeArrowheads="1"/>
          </p:cNvSpPr>
          <p:nvPr>
            <p:ph idx="1"/>
          </p:nvPr>
        </p:nvSpPr>
        <p:spPr/>
        <p:txBody>
          <a:bodyPr/>
          <a:lstStyle/>
          <a:p>
            <a:r>
              <a:rPr lang="en-US"/>
              <a:t>Illustrate context of use rather than specific UI</a:t>
            </a:r>
          </a:p>
          <a:p>
            <a:endParaRPr lang="en-US"/>
          </a:p>
          <a:p>
            <a:r>
              <a:rPr lang="en-US"/>
              <a:t>Quick &amp; inexpensive </a:t>
            </a:r>
          </a:p>
          <a:p>
            <a:r>
              <a:rPr lang="en-US"/>
              <a:t>Forces designers to consider details of how users will react to the design</a:t>
            </a:r>
            <a:endParaRPr lang="en-US" dirty="0"/>
          </a:p>
        </p:txBody>
      </p:sp>
      <p:sp>
        <p:nvSpPr>
          <p:cNvPr id="4" name="Date Placeholder 3"/>
          <p:cNvSpPr>
            <a:spLocks noGrp="1"/>
          </p:cNvSpPr>
          <p:nvPr>
            <p:ph type="dt" sz="half" idx="10"/>
          </p:nvPr>
        </p:nvSpPr>
        <p:spPr/>
        <p:txBody>
          <a:bodyPr/>
          <a:lstStyle/>
          <a:p>
            <a:r>
              <a:rPr lang="en-US"/>
              <a:t>Autumn 2026</a:t>
            </a:r>
            <a:endParaRPr lang="en-US" dirty="0"/>
          </a:p>
        </p:txBody>
      </p:sp>
      <p:sp>
        <p:nvSpPr>
          <p:cNvPr id="5" name="Footer Placeholder 4"/>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154535007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373970" y="397072"/>
            <a:ext cx="9144000" cy="6858000"/>
          </a:xfrm>
          <a:prstGeom prst="rect">
            <a:avLst/>
          </a:prstGeom>
        </p:spPr>
      </p:pic>
      <p:sp>
        <p:nvSpPr>
          <p:cNvPr id="15364" name="Rectangle 2"/>
          <p:cNvSpPr>
            <a:spLocks noGrp="1" noChangeArrowheads="1"/>
          </p:cNvSpPr>
          <p:nvPr>
            <p:ph type="title"/>
          </p:nvPr>
        </p:nvSpPr>
        <p:spPr/>
        <p:txBody>
          <a:bodyPr/>
          <a:lstStyle/>
          <a:p>
            <a:pPr eaLnBrk="1" hangingPunct="1"/>
            <a:r>
              <a:rPr lang="en-US" dirty="0"/>
              <a:t>Concept Videos: Planning Storyboards</a:t>
            </a:r>
          </a:p>
        </p:txBody>
      </p:sp>
      <p:sp>
        <p:nvSpPr>
          <p:cNvPr id="3" name="Date Placeholder 2"/>
          <p:cNvSpPr>
            <a:spLocks noGrp="1"/>
          </p:cNvSpPr>
          <p:nvPr>
            <p:ph type="dt" sz="half" idx="10"/>
          </p:nvPr>
        </p:nvSpPr>
        <p:spPr/>
        <p:txBody>
          <a:bodyPr/>
          <a:lstStyle/>
          <a:p>
            <a:pPr>
              <a:defRPr/>
            </a:pPr>
            <a:r>
              <a:rPr lang="en-US"/>
              <a:t>Autumn 2026</a:t>
            </a:r>
          </a:p>
        </p:txBody>
      </p:sp>
      <p:sp>
        <p:nvSpPr>
          <p:cNvPr id="2" name="Footer Placeholder 1"/>
          <p:cNvSpPr>
            <a:spLocks noGrp="1"/>
          </p:cNvSpPr>
          <p:nvPr>
            <p:ph type="ftr" sz="quarter" idx="11"/>
          </p:nvPr>
        </p:nvSpPr>
        <p:spPr/>
        <p:txBody>
          <a:bodyPr/>
          <a:lstStyle/>
          <a:p>
            <a:pPr>
              <a:defRPr/>
            </a:pPr>
            <a:r>
              <a:rPr lang="en-US"/>
              <a:t>Design Thinking for User Experience Design, Prototyping &amp; Evaluation</a:t>
            </a:r>
            <a:endParaRPr lang="en-US" dirty="0"/>
          </a:p>
        </p:txBody>
      </p:sp>
      <p:sp>
        <p:nvSpPr>
          <p:cNvPr id="15365" name="Text Box 5"/>
          <p:cNvSpPr txBox="1">
            <a:spLocks noChangeArrowheads="1"/>
          </p:cNvSpPr>
          <p:nvPr/>
        </p:nvSpPr>
        <p:spPr bwMode="auto">
          <a:xfrm>
            <a:off x="8952901" y="6435666"/>
            <a:ext cx="114486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solidFill>
                  <a:srgbClr val="000000"/>
                </a:solidFill>
                <a:latin typeface="Helvetica" pitchFamily="34" charset="0"/>
              </a:rPr>
              <a:t>Belong</a:t>
            </a:r>
          </a:p>
        </p:txBody>
      </p:sp>
      <p:sp>
        <p:nvSpPr>
          <p:cNvPr id="4" name="Text Box 5">
            <a:extLst>
              <a:ext uri="{FF2B5EF4-FFF2-40B4-BE49-F238E27FC236}">
                <a16:creationId xmlns:a16="http://schemas.microsoft.com/office/drawing/2014/main" id="{6104A27D-7D0B-E64C-4D45-D2680B3E7E78}"/>
              </a:ext>
            </a:extLst>
          </p:cNvPr>
          <p:cNvSpPr txBox="1">
            <a:spLocks noChangeArrowheads="1"/>
          </p:cNvSpPr>
          <p:nvPr/>
        </p:nvSpPr>
        <p:spPr bwMode="auto">
          <a:xfrm>
            <a:off x="2563448" y="6144522"/>
            <a:ext cx="88678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latin typeface="Helvetica" pitchFamily="34" charset="0"/>
              </a:rPr>
              <a:t>Theo</a:t>
            </a:r>
          </a:p>
        </p:txBody>
      </p:sp>
      <p:pic>
        <p:nvPicPr>
          <p:cNvPr id="5" name="Picture 4">
            <a:extLst>
              <a:ext uri="{FF2B5EF4-FFF2-40B4-BE49-F238E27FC236}">
                <a16:creationId xmlns:a16="http://schemas.microsoft.com/office/drawing/2014/main" id="{186D2438-2DEA-A9C4-79BE-DF13321C35D6}"/>
              </a:ext>
            </a:extLst>
          </p:cNvPr>
          <p:cNvPicPr>
            <a:picLocks noChangeAspect="1"/>
          </p:cNvPicPr>
          <p:nvPr/>
        </p:nvPicPr>
        <p:blipFill>
          <a:blip r:embed="rId4"/>
          <a:stretch>
            <a:fillRect/>
          </a:stretch>
        </p:blipFill>
        <p:spPr>
          <a:xfrm>
            <a:off x="3657600" y="981105"/>
            <a:ext cx="5087930" cy="5877436"/>
          </a:xfrm>
          <a:prstGeom prst="rect">
            <a:avLst/>
          </a:prstGeom>
        </p:spPr>
      </p:pic>
    </p:spTree>
    <p:extLst>
      <p:ext uri="{BB962C8B-B14F-4D97-AF65-F5344CB8AC3E}">
        <p14:creationId xmlns:p14="http://schemas.microsoft.com/office/powerpoint/2010/main" val="157074578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Concept Videos</a:t>
            </a:r>
          </a:p>
        </p:txBody>
      </p:sp>
      <p:sp>
        <p:nvSpPr>
          <p:cNvPr id="5" name="Date Placeholder 4"/>
          <p:cNvSpPr>
            <a:spLocks noGrp="1"/>
          </p:cNvSpPr>
          <p:nvPr>
            <p:ph type="dt" sz="half" idx="10"/>
          </p:nvPr>
        </p:nvSpPr>
        <p:spPr/>
        <p:txBody>
          <a:bodyPr/>
          <a:lstStyle/>
          <a:p>
            <a:pPr>
              <a:defRPr/>
            </a:pPr>
            <a:r>
              <a:rPr lang="en-US"/>
              <a:t>Autumn 2026</a:t>
            </a:r>
          </a:p>
        </p:txBody>
      </p:sp>
      <p:sp>
        <p:nvSpPr>
          <p:cNvPr id="6" name="Footer Placeholder 5"/>
          <p:cNvSpPr>
            <a:spLocks noGrp="1"/>
          </p:cNvSpPr>
          <p:nvPr>
            <p:ph type="ftr" sz="quarter" idx="11"/>
          </p:nvPr>
        </p:nvSpPr>
        <p:spPr/>
        <p:txBody>
          <a:bodyPr/>
          <a:lstStyle/>
          <a:p>
            <a:pPr>
              <a:defRPr/>
            </a:pPr>
            <a:r>
              <a:rPr lang="en-US"/>
              <a:t>Design Thinking for User Experience Design, Prototyping &amp; Evaluation</a:t>
            </a:r>
          </a:p>
        </p:txBody>
      </p:sp>
      <p:pic>
        <p:nvPicPr>
          <p:cNvPr id="2" name="chatatouille-conceptvideo-cs147-2025au.mp4">
            <a:hlinkClick r:id="" action="ppaction://media"/>
            <a:extLst>
              <a:ext uri="{FF2B5EF4-FFF2-40B4-BE49-F238E27FC236}">
                <a16:creationId xmlns:a16="http://schemas.microsoft.com/office/drawing/2014/main" id="{F6967963-44A5-20ED-D6CE-82284C2DF9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C86AC5E3-CD83-2942-E1F1-D2F3800E1E2A}"/>
              </a:ext>
            </a:extLst>
          </p:cNvPr>
          <p:cNvSpPr txBox="1"/>
          <p:nvPr/>
        </p:nvSpPr>
        <p:spPr>
          <a:xfrm>
            <a:off x="523485" y="6004839"/>
            <a:ext cx="1813317" cy="830997"/>
          </a:xfrm>
          <a:prstGeom prst="rect">
            <a:avLst/>
          </a:prstGeom>
          <a:noFill/>
        </p:spPr>
        <p:txBody>
          <a:bodyPr wrap="none" rtlCol="0">
            <a:spAutoFit/>
          </a:bodyPr>
          <a:lstStyle/>
          <a:p>
            <a:r>
              <a:rPr lang="en-US" dirty="0" err="1">
                <a:latin typeface="Helvetica" pitchFamily="2" charset="0"/>
              </a:rPr>
              <a:t>Chatatouille</a:t>
            </a:r>
            <a:br>
              <a:rPr lang="en-US" dirty="0">
                <a:latin typeface="Helvetica" pitchFamily="2" charset="0"/>
              </a:rPr>
            </a:br>
            <a:endParaRPr lang="en-US" dirty="0">
              <a:latin typeface="Helvetica" pitchFamily="2" charset="0"/>
            </a:endParaRPr>
          </a:p>
        </p:txBody>
      </p:sp>
    </p:spTree>
    <p:extLst>
      <p:ext uri="{BB962C8B-B14F-4D97-AF65-F5344CB8AC3E}">
        <p14:creationId xmlns:p14="http://schemas.microsoft.com/office/powerpoint/2010/main" val="3637386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fullScrn="1">
              <p:cMediaNode vol="80000">
                <p:cTn id="12" fill="hold" display="0">
                  <p:stCondLst>
                    <p:cond delay="indefinite"/>
                  </p:st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p:txBody>
          <a:bodyPr/>
          <a:lstStyle/>
          <a:p>
            <a:r>
              <a:rPr lang="en-US"/>
              <a:t>Rapid Prototyping</a:t>
            </a:r>
            <a:endParaRPr lang="en-US" dirty="0"/>
          </a:p>
        </p:txBody>
      </p:sp>
      <p:sp>
        <p:nvSpPr>
          <p:cNvPr id="109571" name="Rectangle 3"/>
          <p:cNvSpPr>
            <a:spLocks noGrp="1" noChangeArrowheads="1"/>
          </p:cNvSpPr>
          <p:nvPr>
            <p:ph idx="1"/>
          </p:nvPr>
        </p:nvSpPr>
        <p:spPr>
          <a:xfrm>
            <a:off x="639233" y="1600199"/>
            <a:ext cx="6447367" cy="5016839"/>
          </a:xfrm>
        </p:spPr>
        <p:txBody>
          <a:bodyPr>
            <a:normAutofit fontScale="77500" lnSpcReduction="20000"/>
          </a:bodyPr>
          <a:lstStyle/>
          <a:p>
            <a:r>
              <a:rPr lang="en-US" dirty="0"/>
              <a:t>Build a mock-up of design </a:t>
            </a:r>
            <a:br>
              <a:rPr lang="en-US" dirty="0"/>
            </a:br>
            <a:r>
              <a:rPr lang="en-US" dirty="0"/>
              <a:t>so you can test it</a:t>
            </a:r>
            <a:br>
              <a:rPr lang="en-US" dirty="0"/>
            </a:br>
            <a:endParaRPr lang="en-US" sz="2600" dirty="0"/>
          </a:p>
          <a:p>
            <a:r>
              <a:rPr lang="en-US" dirty="0"/>
              <a:t>Low fidelity techniques</a:t>
            </a:r>
          </a:p>
          <a:p>
            <a:pPr lvl="1"/>
            <a:r>
              <a:rPr lang="en-US" dirty="0"/>
              <a:t>paper sketches</a:t>
            </a:r>
          </a:p>
          <a:p>
            <a:pPr lvl="1"/>
            <a:r>
              <a:rPr lang="en-US" dirty="0"/>
              <a:t>cut, copy, paste</a:t>
            </a:r>
            <a:br>
              <a:rPr lang="en-US" dirty="0"/>
            </a:br>
            <a:endParaRPr lang="en-US" sz="2600" dirty="0"/>
          </a:p>
          <a:p>
            <a:r>
              <a:rPr lang="en-US" dirty="0"/>
              <a:t>Interactive prototyping tools</a:t>
            </a:r>
          </a:p>
          <a:p>
            <a:pPr lvl="1"/>
            <a:r>
              <a:rPr lang="en-US" dirty="0"/>
              <a:t>HTML, Balsamiq, Axure, proto.io, </a:t>
            </a:r>
            <a:r>
              <a:rPr lang="en-US" dirty="0" err="1"/>
              <a:t>Sketch+Marvel</a:t>
            </a:r>
            <a:r>
              <a:rPr lang="en-US" dirty="0"/>
              <a:t>, Figma, </a:t>
            </a:r>
            <a:r>
              <a:rPr lang="en-US" dirty="0" err="1"/>
              <a:t>Modao</a:t>
            </a:r>
            <a:r>
              <a:rPr lang="en-US" dirty="0"/>
              <a:t>, etc.</a:t>
            </a:r>
            <a:br>
              <a:rPr lang="en-US" dirty="0"/>
            </a:br>
            <a:endParaRPr lang="en-US" sz="2600" dirty="0"/>
          </a:p>
          <a:p>
            <a:r>
              <a:rPr lang="en-US" dirty="0"/>
              <a:t>UI builders</a:t>
            </a:r>
          </a:p>
          <a:p>
            <a:pPr lvl="1"/>
            <a:r>
              <a:rPr lang="en-US" dirty="0"/>
              <a:t>Expression Blend + Visual Studio, </a:t>
            </a:r>
            <a:r>
              <a:rPr lang="en-US" dirty="0" err="1"/>
              <a:t>Xcode</a:t>
            </a:r>
            <a:r>
              <a:rPr lang="en-US" dirty="0"/>
              <a:t> Interface Builder, etc.</a:t>
            </a:r>
          </a:p>
        </p:txBody>
      </p:sp>
      <p:sp>
        <p:nvSpPr>
          <p:cNvPr id="4" name="Date Placeholder 3">
            <a:extLst>
              <a:ext uri="{FF2B5EF4-FFF2-40B4-BE49-F238E27FC236}">
                <a16:creationId xmlns:a16="http://schemas.microsoft.com/office/drawing/2014/main" id="{EC723B38-63A7-6A4C-846C-80FD8A6FB242}"/>
              </a:ext>
            </a:extLst>
          </p:cNvPr>
          <p:cNvSpPr>
            <a:spLocks noGrp="1"/>
          </p:cNvSpPr>
          <p:nvPr>
            <p:ph type="dt" sz="half" idx="10"/>
          </p:nvPr>
        </p:nvSpPr>
        <p:spPr/>
        <p:txBody>
          <a:bodyPr/>
          <a:lstStyle/>
          <a:p>
            <a:r>
              <a:rPr lang="en-US"/>
              <a:t>Autumn 2026</a:t>
            </a:r>
            <a:endParaRPr lang="en-US" dirty="0"/>
          </a:p>
        </p:txBody>
      </p:sp>
      <p:sp>
        <p:nvSpPr>
          <p:cNvPr id="8" name="Footer Placeholder 7">
            <a:extLst>
              <a:ext uri="{FF2B5EF4-FFF2-40B4-BE49-F238E27FC236}">
                <a16:creationId xmlns:a16="http://schemas.microsoft.com/office/drawing/2014/main" id="{49AE0B89-409E-9046-8B23-0A7712293B0B}"/>
              </a:ext>
            </a:extLst>
          </p:cNvPr>
          <p:cNvSpPr>
            <a:spLocks noGrp="1"/>
          </p:cNvSpPr>
          <p:nvPr>
            <p:ph type="ftr" sz="quarter" idx="11"/>
          </p:nvPr>
        </p:nvSpPr>
        <p:spPr/>
        <p:txBody>
          <a:bodyPr/>
          <a:lstStyle/>
          <a:p>
            <a:r>
              <a:rPr lang="en-US"/>
              <a:t>Design Thinking for User Experience Design, Prototyping &amp; Evaluation</a:t>
            </a:r>
            <a:endParaRPr lang="en-US" dirty="0"/>
          </a:p>
        </p:txBody>
      </p:sp>
      <p:grpSp>
        <p:nvGrpSpPr>
          <p:cNvPr id="2" name="Group 6"/>
          <p:cNvGrpSpPr>
            <a:grpSpLocks/>
          </p:cNvGrpSpPr>
          <p:nvPr/>
        </p:nvGrpSpPr>
        <p:grpSpPr bwMode="auto">
          <a:xfrm>
            <a:off x="7142260" y="914400"/>
            <a:ext cx="4914900" cy="5251997"/>
            <a:chOff x="1266" y="631"/>
            <a:chExt cx="3228" cy="3382"/>
          </a:xfrm>
        </p:grpSpPr>
        <p:pic>
          <p:nvPicPr>
            <p:cNvPr id="30728" name="Picture 7" descr="sb2"/>
            <p:cNvPicPr>
              <a:picLocks noChangeAspect="1" noChangeArrowheads="1"/>
            </p:cNvPicPr>
            <p:nvPr/>
          </p:nvPicPr>
          <p:blipFill>
            <a:blip r:embed="rId3" cstate="email">
              <a:extLst>
                <a:ext uri="{28A0092B-C50C-407E-A947-70E740481C1C}">
                  <a14:useLocalDpi xmlns:a14="http://schemas.microsoft.com/office/drawing/2010/main" val="0"/>
                </a:ext>
              </a:extLst>
            </a:blip>
            <a:srcRect b="23470"/>
            <a:stretch>
              <a:fillRect/>
            </a:stretch>
          </p:blipFill>
          <p:spPr bwMode="auto">
            <a:xfrm>
              <a:off x="1266" y="990"/>
              <a:ext cx="3228" cy="30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29" name="Text Box 8"/>
            <p:cNvSpPr txBox="1">
              <a:spLocks noChangeArrowheads="1"/>
            </p:cNvSpPr>
            <p:nvPr/>
          </p:nvSpPr>
          <p:spPr bwMode="auto">
            <a:xfrm>
              <a:off x="3029" y="631"/>
              <a:ext cx="1402"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800" dirty="0">
                  <a:solidFill>
                    <a:schemeClr val="tx1">
                      <a:lumMod val="75000"/>
                    </a:schemeClr>
                  </a:solidFill>
                  <a:latin typeface="+mn-lt"/>
                </a:rPr>
                <a:t>Fantasy Basketball</a:t>
              </a:r>
            </a:p>
          </p:txBody>
        </p:sp>
      </p:grpSp>
      <p:pic>
        <p:nvPicPr>
          <p:cNvPr id="3" name="Picture 2">
            <a:extLst>
              <a:ext uri="{FF2B5EF4-FFF2-40B4-BE49-F238E27FC236}">
                <a16:creationId xmlns:a16="http://schemas.microsoft.com/office/drawing/2014/main" id="{B279672D-3750-8A47-A606-C3BC776AD54B}"/>
              </a:ext>
            </a:extLst>
          </p:cNvPr>
          <p:cNvPicPr>
            <a:picLocks noChangeAspect="1"/>
          </p:cNvPicPr>
          <p:nvPr/>
        </p:nvPicPr>
        <p:blipFill>
          <a:blip r:embed="rId4"/>
          <a:stretch>
            <a:fillRect/>
          </a:stretch>
        </p:blipFill>
        <p:spPr>
          <a:xfrm>
            <a:off x="7290209" y="1471900"/>
            <a:ext cx="4900040" cy="3360027"/>
          </a:xfrm>
          <a:prstGeom prst="rect">
            <a:avLst/>
          </a:prstGeom>
        </p:spPr>
      </p:pic>
      <p:grpSp>
        <p:nvGrpSpPr>
          <p:cNvPr id="14" name="Group 13">
            <a:extLst>
              <a:ext uri="{FF2B5EF4-FFF2-40B4-BE49-F238E27FC236}">
                <a16:creationId xmlns:a16="http://schemas.microsoft.com/office/drawing/2014/main" id="{6AB9729D-A28E-4B2B-BD54-C9C4AB21C805}"/>
              </a:ext>
            </a:extLst>
          </p:cNvPr>
          <p:cNvGrpSpPr/>
          <p:nvPr/>
        </p:nvGrpSpPr>
        <p:grpSpPr>
          <a:xfrm>
            <a:off x="7290209" y="1471898"/>
            <a:ext cx="4915252" cy="2340597"/>
            <a:chOff x="0" y="1357187"/>
            <a:chExt cx="9144000" cy="4354286"/>
          </a:xfrm>
        </p:grpSpPr>
        <p:pic>
          <p:nvPicPr>
            <p:cNvPr id="15" name="Picture 14">
              <a:extLst>
                <a:ext uri="{FF2B5EF4-FFF2-40B4-BE49-F238E27FC236}">
                  <a16:creationId xmlns:a16="http://schemas.microsoft.com/office/drawing/2014/main" id="{491F6870-F21F-4DEF-9C29-11162A990DDC}"/>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0" y="1357187"/>
              <a:ext cx="9144000" cy="4354286"/>
            </a:xfrm>
            <a:prstGeom prst="rect">
              <a:avLst/>
            </a:prstGeom>
          </p:spPr>
        </p:pic>
        <p:sp>
          <p:nvSpPr>
            <p:cNvPr id="16" name="Rectangle 15">
              <a:extLst>
                <a:ext uri="{FF2B5EF4-FFF2-40B4-BE49-F238E27FC236}">
                  <a16:creationId xmlns:a16="http://schemas.microsoft.com/office/drawing/2014/main" id="{C4E807FC-B129-4D8D-8FE9-D7F4F7887A5A}"/>
                </a:ext>
              </a:extLst>
            </p:cNvPr>
            <p:cNvSpPr/>
            <p:nvPr/>
          </p:nvSpPr>
          <p:spPr bwMode="auto">
            <a:xfrm>
              <a:off x="619760" y="1357187"/>
              <a:ext cx="538480" cy="148537"/>
            </a:xfrm>
            <a:prstGeom prst="rect">
              <a:avLst/>
            </a:prstGeom>
            <a:solidFill>
              <a:srgbClr val="D9D9D9"/>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l"/>
              <a:endParaRPr lang="en-US">
                <a:latin typeface="Times New Roman" pitchFamily="18" charset="0"/>
              </a:endParaRPr>
            </a:p>
          </p:txBody>
        </p:sp>
      </p:grpSp>
    </p:spTree>
    <p:extLst>
      <p:ext uri="{BB962C8B-B14F-4D97-AF65-F5344CB8AC3E}">
        <p14:creationId xmlns:p14="http://schemas.microsoft.com/office/powerpoint/2010/main" val="144406586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9571">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957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57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95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uiExpand="1"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a:t>Low-fi Prototyping &amp; Testing</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p>
        </p:txBody>
      </p:sp>
      <p:sp>
        <p:nvSpPr>
          <p:cNvPr id="4" name="Text Box 5">
            <a:extLst>
              <a:ext uri="{FF2B5EF4-FFF2-40B4-BE49-F238E27FC236}">
                <a16:creationId xmlns:a16="http://schemas.microsoft.com/office/drawing/2014/main" id="{7DBEED93-BC1C-7303-CADF-40E7354A7696}"/>
              </a:ext>
            </a:extLst>
          </p:cNvPr>
          <p:cNvSpPr txBox="1">
            <a:spLocks noChangeArrowheads="1"/>
          </p:cNvSpPr>
          <p:nvPr/>
        </p:nvSpPr>
        <p:spPr bwMode="auto">
          <a:xfrm>
            <a:off x="776295" y="6155374"/>
            <a:ext cx="107593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latin typeface="Helvetica" pitchFamily="34" charset="0"/>
              </a:rPr>
              <a:t>Clarus</a:t>
            </a:r>
          </a:p>
        </p:txBody>
      </p:sp>
      <p:pic>
        <p:nvPicPr>
          <p:cNvPr id="5" name="Picture 4">
            <a:extLst>
              <a:ext uri="{FF2B5EF4-FFF2-40B4-BE49-F238E27FC236}">
                <a16:creationId xmlns:a16="http://schemas.microsoft.com/office/drawing/2014/main" id="{8B799F42-5ADF-25C8-A1D7-A7DA25F50CA6}"/>
              </a:ext>
            </a:extLst>
          </p:cNvPr>
          <p:cNvPicPr>
            <a:picLocks noChangeAspect="1"/>
          </p:cNvPicPr>
          <p:nvPr/>
        </p:nvPicPr>
        <p:blipFill>
          <a:blip r:embed="rId3"/>
          <a:srcRect l="18857" t="3527" r="29029" b="4862"/>
          <a:stretch>
            <a:fillRect/>
          </a:stretch>
        </p:blipFill>
        <p:spPr>
          <a:xfrm>
            <a:off x="2811213" y="914924"/>
            <a:ext cx="5637541" cy="5584952"/>
          </a:xfrm>
          <a:prstGeom prst="rect">
            <a:avLst/>
          </a:prstGeom>
        </p:spPr>
      </p:pic>
    </p:spTree>
    <p:extLst>
      <p:ext uri="{BB962C8B-B14F-4D97-AF65-F5344CB8AC3E}">
        <p14:creationId xmlns:p14="http://schemas.microsoft.com/office/powerpoint/2010/main" val="20065595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39238" y="248706"/>
            <a:ext cx="11552767" cy="1143000"/>
          </a:xfrm>
        </p:spPr>
        <p:txBody>
          <a:bodyPr/>
          <a:lstStyle/>
          <a:p>
            <a:pPr eaLnBrk="1" hangingPunct="1"/>
            <a:r>
              <a:rPr lang="en-US" dirty="0"/>
              <a:t>Low-fi Prototyping &amp; Testing</a:t>
            </a:r>
            <a:br>
              <a:rPr lang="en-US" dirty="0"/>
            </a:br>
            <a:r>
              <a:rPr lang="en-US" sz="3200" b="1" dirty="0">
                <a:sym typeface="Wingdings" pitchFamily="2" charset="2"/>
              </a:rPr>
              <a:t> </a:t>
            </a:r>
            <a:endParaRPr lang="en-US" dirty="0"/>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p>
        </p:txBody>
      </p:sp>
      <p:sp>
        <p:nvSpPr>
          <p:cNvPr id="16" name="Text Box 5"/>
          <p:cNvSpPr txBox="1">
            <a:spLocks noChangeArrowheads="1"/>
          </p:cNvSpPr>
          <p:nvPr/>
        </p:nvSpPr>
        <p:spPr bwMode="auto">
          <a:xfrm>
            <a:off x="1804133" y="5955279"/>
            <a:ext cx="174278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err="1">
                <a:latin typeface="Helvetica Light" panose="020B0403020202020204"/>
              </a:rPr>
              <a:t>StoreaTime</a:t>
            </a:r>
            <a:endParaRPr lang="en-US" dirty="0">
              <a:latin typeface="Helvetica Light" panose="020B0403020202020204"/>
            </a:endParaRPr>
          </a:p>
        </p:txBody>
      </p:sp>
      <p:pic>
        <p:nvPicPr>
          <p:cNvPr id="1028" name="Picture 4">
            <a:extLst>
              <a:ext uri="{FF2B5EF4-FFF2-40B4-BE49-F238E27FC236}">
                <a16:creationId xmlns:a16="http://schemas.microsoft.com/office/drawing/2014/main" id="{3D32A453-D7CB-52FA-0CE8-C91A00E650F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5057" y="1464263"/>
            <a:ext cx="4200939" cy="44611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F30E9F6B-08F6-8FAC-54D1-2A483736C4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991" r="22025"/>
          <a:stretch/>
        </p:blipFill>
        <p:spPr bwMode="auto">
          <a:xfrm>
            <a:off x="7183445" y="1453468"/>
            <a:ext cx="4433498" cy="4461175"/>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5">
            <a:extLst>
              <a:ext uri="{FF2B5EF4-FFF2-40B4-BE49-F238E27FC236}">
                <a16:creationId xmlns:a16="http://schemas.microsoft.com/office/drawing/2014/main" id="{B8EB9208-512A-6381-ECA9-D8FB0EE62FFB}"/>
              </a:ext>
            </a:extLst>
          </p:cNvPr>
          <p:cNvSpPr txBox="1">
            <a:spLocks noChangeArrowheads="1"/>
          </p:cNvSpPr>
          <p:nvPr/>
        </p:nvSpPr>
        <p:spPr bwMode="auto">
          <a:xfrm>
            <a:off x="8699521" y="5955279"/>
            <a:ext cx="140134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err="1">
                <a:latin typeface="Helvetica Light" panose="020B0403020202020204"/>
              </a:rPr>
              <a:t>UnCover</a:t>
            </a:r>
            <a:endParaRPr lang="en-US" dirty="0">
              <a:latin typeface="Helvetica Light" panose="020B0403020202020204"/>
            </a:endParaRPr>
          </a:p>
        </p:txBody>
      </p:sp>
    </p:spTree>
    <p:extLst>
      <p:ext uri="{BB962C8B-B14F-4D97-AF65-F5344CB8AC3E}">
        <p14:creationId xmlns:p14="http://schemas.microsoft.com/office/powerpoint/2010/main" val="119861879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639237" y="191068"/>
            <a:ext cx="11552767" cy="951931"/>
          </a:xfrm>
        </p:spPr>
        <p:txBody>
          <a:bodyPr/>
          <a:lstStyle/>
          <a:p>
            <a:r>
              <a:rPr lang="en-US" dirty="0"/>
              <a:t>Interactive Prototypes</a:t>
            </a:r>
            <a:br>
              <a:rPr lang="en-US" dirty="0"/>
            </a:br>
            <a:r>
              <a:rPr lang="en-US" sz="3200" i="1" dirty="0"/>
              <a:t>Medium Fidelity</a:t>
            </a:r>
            <a:endParaRPr lang="en-US" i="1" dirty="0"/>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Design Thinking for User Experience Design, Prototyping &amp; Evaluation</a:t>
            </a:r>
          </a:p>
        </p:txBody>
      </p:sp>
      <p:graphicFrame>
        <p:nvGraphicFramePr>
          <p:cNvPr id="11" name="Table 10"/>
          <p:cNvGraphicFramePr>
            <a:graphicFrameLocks noGrp="1"/>
          </p:cNvGraphicFramePr>
          <p:nvPr/>
        </p:nvGraphicFramePr>
        <p:xfrm>
          <a:off x="4670711" y="3344864"/>
          <a:ext cx="3041650" cy="168275"/>
        </p:xfrm>
        <a:graphic>
          <a:graphicData uri="http://schemas.openxmlformats.org/drawingml/2006/table">
            <a:tbl>
              <a:tblPr/>
              <a:tblGrid>
                <a:gridCol w="1520825">
                  <a:extLst>
                    <a:ext uri="{9D8B030D-6E8A-4147-A177-3AD203B41FA5}">
                      <a16:colId xmlns:a16="http://schemas.microsoft.com/office/drawing/2014/main" val="20000"/>
                    </a:ext>
                  </a:extLst>
                </a:gridCol>
                <a:gridCol w="1520825">
                  <a:extLst>
                    <a:ext uri="{9D8B030D-6E8A-4147-A177-3AD203B41FA5}">
                      <a16:colId xmlns:a16="http://schemas.microsoft.com/office/drawing/2014/main" val="20001"/>
                    </a:ext>
                  </a:extLst>
                </a:gridCol>
              </a:tblGrid>
              <a:tr h="168275">
                <a:tc>
                  <a:txBody>
                    <a:bodyPr/>
                    <a:lstStyle/>
                    <a:p>
                      <a:pPr marL="0" marR="0" algn="just">
                        <a:spcBef>
                          <a:spcPts val="0"/>
                        </a:spcBef>
                        <a:spcAft>
                          <a:spcPts val="0"/>
                        </a:spcAft>
                      </a:pPr>
                      <a:endParaRPr lang="en-US" sz="1100">
                        <a:latin typeface="Calibri"/>
                        <a:ea typeface="Calibri"/>
                        <a:cs typeface="Times New Roman"/>
                      </a:endParaRPr>
                    </a:p>
                  </a:txBody>
                  <a:tcPr marL="68609" marR="68609" marT="0" marB="0">
                    <a:lnL>
                      <a:noFill/>
                    </a:lnL>
                    <a:lnR>
                      <a:noFill/>
                    </a:lnR>
                    <a:lnT>
                      <a:noFill/>
                    </a:lnT>
                    <a:lnB>
                      <a:noFill/>
                    </a:lnB>
                  </a:tcPr>
                </a:tc>
                <a:tc>
                  <a:txBody>
                    <a:bodyPr/>
                    <a:lstStyle/>
                    <a:p>
                      <a:pPr marL="0" marR="0" algn="just">
                        <a:spcBef>
                          <a:spcPts val="0"/>
                        </a:spcBef>
                        <a:spcAft>
                          <a:spcPts val="0"/>
                        </a:spcAft>
                      </a:pPr>
                      <a:endParaRPr lang="en-US" sz="1100" dirty="0">
                        <a:latin typeface="Calibri"/>
                        <a:ea typeface="Calibri"/>
                        <a:cs typeface="Times New Roman"/>
                      </a:endParaRPr>
                    </a:p>
                  </a:txBody>
                  <a:tcPr marL="68609" marR="68609"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4" name="Text Box 3">
            <a:extLst>
              <a:ext uri="{FF2B5EF4-FFF2-40B4-BE49-F238E27FC236}">
                <a16:creationId xmlns:a16="http://schemas.microsoft.com/office/drawing/2014/main" id="{5A6DEC6C-812D-EF83-24E4-6AD0A664F32D}"/>
              </a:ext>
            </a:extLst>
          </p:cNvPr>
          <p:cNvSpPr txBox="1">
            <a:spLocks noChangeArrowheads="1"/>
          </p:cNvSpPr>
          <p:nvPr/>
        </p:nvSpPr>
        <p:spPr bwMode="auto">
          <a:xfrm>
            <a:off x="1146299" y="6136817"/>
            <a:ext cx="90441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latin typeface="Helvetica" pitchFamily="34" charset="0"/>
              </a:rPr>
              <a:t>Nomi</a:t>
            </a:r>
          </a:p>
        </p:txBody>
      </p:sp>
      <p:pic>
        <p:nvPicPr>
          <p:cNvPr id="5" name="Picture 4">
            <a:extLst>
              <a:ext uri="{FF2B5EF4-FFF2-40B4-BE49-F238E27FC236}">
                <a16:creationId xmlns:a16="http://schemas.microsoft.com/office/drawing/2014/main" id="{C92857F6-60C6-5E93-5129-901981447AC2}"/>
              </a:ext>
            </a:extLst>
          </p:cNvPr>
          <p:cNvPicPr>
            <a:picLocks noChangeAspect="1"/>
          </p:cNvPicPr>
          <p:nvPr/>
        </p:nvPicPr>
        <p:blipFill>
          <a:blip r:embed="rId3"/>
          <a:stretch>
            <a:fillRect/>
          </a:stretch>
        </p:blipFill>
        <p:spPr>
          <a:xfrm>
            <a:off x="1234943" y="1251668"/>
            <a:ext cx="8785671" cy="4866248"/>
          </a:xfrm>
          <a:prstGeom prst="rect">
            <a:avLst/>
          </a:prstGeom>
        </p:spPr>
      </p:pic>
    </p:spTree>
    <p:extLst>
      <p:ext uri="{BB962C8B-B14F-4D97-AF65-F5344CB8AC3E}">
        <p14:creationId xmlns:p14="http://schemas.microsoft.com/office/powerpoint/2010/main" val="329856216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639237" y="163772"/>
            <a:ext cx="11552767" cy="979227"/>
          </a:xfrm>
        </p:spPr>
        <p:txBody>
          <a:bodyPr/>
          <a:lstStyle/>
          <a:p>
            <a:r>
              <a:rPr lang="en-US" dirty="0"/>
              <a:t>Interactive Prototypes</a:t>
            </a:r>
            <a:br>
              <a:rPr lang="en-US" dirty="0"/>
            </a:br>
            <a:r>
              <a:rPr lang="en-US" sz="3200" i="1" dirty="0"/>
              <a:t>Hi-Fidelity</a:t>
            </a:r>
          </a:p>
        </p:txBody>
      </p:sp>
      <p:graphicFrame>
        <p:nvGraphicFramePr>
          <p:cNvPr id="11" name="Table 10"/>
          <p:cNvGraphicFramePr>
            <a:graphicFrameLocks noGrp="1"/>
          </p:cNvGraphicFramePr>
          <p:nvPr/>
        </p:nvGraphicFramePr>
        <p:xfrm>
          <a:off x="3925696" y="3344864"/>
          <a:ext cx="3041650" cy="168275"/>
        </p:xfrm>
        <a:graphic>
          <a:graphicData uri="http://schemas.openxmlformats.org/drawingml/2006/table">
            <a:tbl>
              <a:tblPr/>
              <a:tblGrid>
                <a:gridCol w="1520825">
                  <a:extLst>
                    <a:ext uri="{9D8B030D-6E8A-4147-A177-3AD203B41FA5}">
                      <a16:colId xmlns:a16="http://schemas.microsoft.com/office/drawing/2014/main" val="20000"/>
                    </a:ext>
                  </a:extLst>
                </a:gridCol>
                <a:gridCol w="1520825">
                  <a:extLst>
                    <a:ext uri="{9D8B030D-6E8A-4147-A177-3AD203B41FA5}">
                      <a16:colId xmlns:a16="http://schemas.microsoft.com/office/drawing/2014/main" val="20001"/>
                    </a:ext>
                  </a:extLst>
                </a:gridCol>
              </a:tblGrid>
              <a:tr h="168275">
                <a:tc>
                  <a:txBody>
                    <a:bodyPr/>
                    <a:lstStyle/>
                    <a:p>
                      <a:pPr marL="0" marR="0" algn="just">
                        <a:spcBef>
                          <a:spcPts val="0"/>
                        </a:spcBef>
                        <a:spcAft>
                          <a:spcPts val="0"/>
                        </a:spcAft>
                      </a:pPr>
                      <a:endParaRPr lang="en-US" sz="1100">
                        <a:latin typeface="Calibri"/>
                        <a:ea typeface="Calibri"/>
                        <a:cs typeface="Times New Roman"/>
                      </a:endParaRPr>
                    </a:p>
                  </a:txBody>
                  <a:tcPr marL="68609" marR="68609" marT="0" marB="0">
                    <a:lnL>
                      <a:noFill/>
                    </a:lnL>
                    <a:lnR>
                      <a:noFill/>
                    </a:lnR>
                    <a:lnT>
                      <a:noFill/>
                    </a:lnT>
                    <a:lnB>
                      <a:noFill/>
                    </a:lnB>
                  </a:tcPr>
                </a:tc>
                <a:tc>
                  <a:txBody>
                    <a:bodyPr/>
                    <a:lstStyle/>
                    <a:p>
                      <a:pPr marL="0" marR="0" algn="just">
                        <a:spcBef>
                          <a:spcPts val="0"/>
                        </a:spcBef>
                        <a:spcAft>
                          <a:spcPts val="0"/>
                        </a:spcAft>
                      </a:pPr>
                      <a:endParaRPr lang="en-US" sz="1100" dirty="0">
                        <a:latin typeface="Calibri"/>
                        <a:ea typeface="Calibri"/>
                        <a:cs typeface="Times New Roman"/>
                      </a:endParaRPr>
                    </a:p>
                  </a:txBody>
                  <a:tcPr marL="68609" marR="68609"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14" name="Text Box 3"/>
          <p:cNvSpPr txBox="1">
            <a:spLocks noChangeArrowheads="1"/>
          </p:cNvSpPr>
          <p:nvPr/>
        </p:nvSpPr>
        <p:spPr bwMode="auto">
          <a:xfrm>
            <a:off x="5537188" y="1189894"/>
            <a:ext cx="252349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solidFill>
                  <a:srgbClr val="313131"/>
                </a:solidFill>
                <a:latin typeface="Helvetica" pitchFamily="34" charset="0"/>
              </a:rPr>
              <a:t>pockets</a:t>
            </a:r>
          </a:p>
        </p:txBody>
      </p:sp>
      <p:sp>
        <p:nvSpPr>
          <p:cNvPr id="6" name="Date Placeholder 5">
            <a:extLst>
              <a:ext uri="{FF2B5EF4-FFF2-40B4-BE49-F238E27FC236}">
                <a16:creationId xmlns:a16="http://schemas.microsoft.com/office/drawing/2014/main" id="{0BBAC169-F4A7-7062-77F9-BF073CBC009C}"/>
              </a:ext>
            </a:extLst>
          </p:cNvPr>
          <p:cNvSpPr>
            <a:spLocks noGrp="1"/>
          </p:cNvSpPr>
          <p:nvPr>
            <p:ph type="dt" sz="half" idx="10"/>
          </p:nvPr>
        </p:nvSpPr>
        <p:spPr/>
        <p:txBody>
          <a:bodyPr/>
          <a:lstStyle/>
          <a:p>
            <a:pPr>
              <a:defRPr/>
            </a:pPr>
            <a:r>
              <a:rPr lang="en-US"/>
              <a:t>Autumn 2026</a:t>
            </a:r>
            <a:endParaRPr lang="en-US" dirty="0"/>
          </a:p>
        </p:txBody>
      </p:sp>
      <p:sp>
        <p:nvSpPr>
          <p:cNvPr id="9" name="Footer Placeholder 8">
            <a:extLst>
              <a:ext uri="{FF2B5EF4-FFF2-40B4-BE49-F238E27FC236}">
                <a16:creationId xmlns:a16="http://schemas.microsoft.com/office/drawing/2014/main" id="{7535C632-B63C-D454-D78E-67591279492A}"/>
              </a:ext>
            </a:extLst>
          </p:cNvPr>
          <p:cNvSpPr>
            <a:spLocks noGrp="1"/>
          </p:cNvSpPr>
          <p:nvPr>
            <p:ph type="ftr" sz="quarter" idx="11"/>
          </p:nvPr>
        </p:nvSpPr>
        <p:spPr/>
        <p:txBody>
          <a:bodyPr/>
          <a:lstStyle/>
          <a:p>
            <a:pPr>
              <a:defRPr/>
            </a:pPr>
            <a:r>
              <a:rPr lang="en-US"/>
              <a:t>Design Thinking for User Experience Design, Prototyping &amp; Evaluation</a:t>
            </a:r>
            <a:endParaRPr lang="en-US" dirty="0"/>
          </a:p>
        </p:txBody>
      </p:sp>
      <p:sp>
        <p:nvSpPr>
          <p:cNvPr id="2" name="Text Box 3">
            <a:extLst>
              <a:ext uri="{FF2B5EF4-FFF2-40B4-BE49-F238E27FC236}">
                <a16:creationId xmlns:a16="http://schemas.microsoft.com/office/drawing/2014/main" id="{9011D89D-754F-6387-7E2D-1AC366A7BBD5}"/>
              </a:ext>
            </a:extLst>
          </p:cNvPr>
          <p:cNvSpPr txBox="1">
            <a:spLocks noChangeArrowheads="1"/>
          </p:cNvSpPr>
          <p:nvPr/>
        </p:nvSpPr>
        <p:spPr bwMode="auto">
          <a:xfrm>
            <a:off x="153127" y="5914214"/>
            <a:ext cx="191749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dirty="0">
                <a:latin typeface="Helvetica" pitchFamily="34" charset="0"/>
              </a:rPr>
              <a:t>AI-Capella</a:t>
            </a:r>
          </a:p>
        </p:txBody>
      </p:sp>
      <p:pic>
        <p:nvPicPr>
          <p:cNvPr id="3" name="Picture 2">
            <a:extLst>
              <a:ext uri="{FF2B5EF4-FFF2-40B4-BE49-F238E27FC236}">
                <a16:creationId xmlns:a16="http://schemas.microsoft.com/office/drawing/2014/main" id="{670883C0-A6C4-C77D-4CED-ADB4FBDB31CD}"/>
              </a:ext>
            </a:extLst>
          </p:cNvPr>
          <p:cNvPicPr>
            <a:picLocks noChangeAspect="1"/>
          </p:cNvPicPr>
          <p:nvPr/>
        </p:nvPicPr>
        <p:blipFill>
          <a:blip r:embed="rId3"/>
          <a:srcRect l="8613" t="25963" r="8646" b="19794"/>
          <a:stretch>
            <a:fillRect/>
          </a:stretch>
        </p:blipFill>
        <p:spPr>
          <a:xfrm>
            <a:off x="264316" y="1434236"/>
            <a:ext cx="11814076" cy="4346888"/>
          </a:xfrm>
          <a:prstGeom prst="rect">
            <a:avLst/>
          </a:prstGeom>
        </p:spPr>
      </p:pic>
    </p:spTree>
    <p:extLst>
      <p:ext uri="{BB962C8B-B14F-4D97-AF65-F5344CB8AC3E}">
        <p14:creationId xmlns:p14="http://schemas.microsoft.com/office/powerpoint/2010/main" val="374686284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p:txBody>
          <a:bodyPr/>
          <a:lstStyle/>
          <a:p>
            <a:r>
              <a:rPr lang="en-US" dirty="0"/>
              <a:t>Interactive Prototypes</a:t>
            </a:r>
            <a:br>
              <a:rPr lang="en-US" dirty="0"/>
            </a:br>
            <a:r>
              <a:rPr lang="en-US" sz="3200" i="1" dirty="0"/>
              <a:t>Hi-Fidelity</a:t>
            </a:r>
          </a:p>
        </p:txBody>
      </p:sp>
      <p:sp>
        <p:nvSpPr>
          <p:cNvPr id="6" name="Content Placeholder 5">
            <a:extLst>
              <a:ext uri="{FF2B5EF4-FFF2-40B4-BE49-F238E27FC236}">
                <a16:creationId xmlns:a16="http://schemas.microsoft.com/office/drawing/2014/main" id="{5FAF49AE-1500-B84A-99E1-B80C7066A522}"/>
              </a:ext>
            </a:extLst>
          </p:cNvPr>
          <p:cNvSpPr>
            <a:spLocks noGrp="1"/>
          </p:cNvSpPr>
          <p:nvPr>
            <p:ph sz="half" idx="1"/>
          </p:nvPr>
        </p:nvSpPr>
        <p:spPr>
          <a:xfrm>
            <a:off x="639237" y="1499259"/>
            <a:ext cx="11375285" cy="1143000"/>
          </a:xfrm>
        </p:spPr>
        <p:txBody>
          <a:bodyPr/>
          <a:lstStyle/>
          <a:p>
            <a:r>
              <a:rPr lang="en-US" dirty="0"/>
              <a:t>Does this mean at the quality to go in an app store?</a:t>
            </a:r>
          </a:p>
          <a:p>
            <a:pPr lvl="1"/>
            <a:r>
              <a:rPr lang="en-US" sz="2000" dirty="0"/>
              <a:t>for a few yes, but for most no (this is not a requirement &amp; many will push to this in CS194H)</a:t>
            </a:r>
          </a:p>
        </p:txBody>
      </p:sp>
      <p:sp>
        <p:nvSpPr>
          <p:cNvPr id="10" name="Content Placeholder 9">
            <a:extLst>
              <a:ext uri="{FF2B5EF4-FFF2-40B4-BE49-F238E27FC236}">
                <a16:creationId xmlns:a16="http://schemas.microsoft.com/office/drawing/2014/main" id="{3EB4C4A7-9082-4B4A-B617-640E5E27B949}"/>
              </a:ext>
            </a:extLst>
          </p:cNvPr>
          <p:cNvSpPr>
            <a:spLocks noGrp="1"/>
          </p:cNvSpPr>
          <p:nvPr>
            <p:ph sz="half" idx="2"/>
          </p:nvPr>
        </p:nvSpPr>
        <p:spPr>
          <a:xfrm>
            <a:off x="5317352" y="2581835"/>
            <a:ext cx="6868792" cy="4035204"/>
          </a:xfrm>
        </p:spPr>
        <p:txBody>
          <a:bodyPr>
            <a:normAutofit fontScale="92500" lnSpcReduction="10000"/>
          </a:bodyPr>
          <a:lstStyle/>
          <a:p>
            <a:r>
              <a:rPr lang="en-US" dirty="0"/>
              <a:t>You </a:t>
            </a:r>
            <a:r>
              <a:rPr lang="en-US" b="1" dirty="0">
                <a:solidFill>
                  <a:srgbClr val="FFC000"/>
                </a:solidFill>
              </a:rPr>
              <a:t>will</a:t>
            </a:r>
            <a:r>
              <a:rPr lang="en-US" dirty="0"/>
              <a:t> be building a real app (with code)</a:t>
            </a:r>
          </a:p>
          <a:p>
            <a:pPr lvl="1"/>
            <a:r>
              <a:rPr lang="en-US" sz="2000" b="1" i="1" dirty="0">
                <a:solidFill>
                  <a:srgbClr val="FFC000"/>
                </a:solidFill>
              </a:rPr>
              <a:t>not</a:t>
            </a:r>
            <a:r>
              <a:rPr lang="en-US" sz="2000" dirty="0"/>
              <a:t> a click-thru prototype (e.g., using Figma or </a:t>
            </a:r>
            <a:r>
              <a:rPr lang="en-US" sz="2000" dirty="0" err="1"/>
              <a:t>InVision</a:t>
            </a:r>
            <a:r>
              <a:rPr lang="en-US" sz="2000" dirty="0"/>
              <a:t>)</a:t>
            </a:r>
          </a:p>
          <a:p>
            <a:r>
              <a:rPr lang="en-US" dirty="0"/>
              <a:t>It should support most of your functionality</a:t>
            </a:r>
          </a:p>
          <a:p>
            <a:pPr marL="0" indent="0">
              <a:buNone/>
            </a:pPr>
            <a:endParaRPr lang="en-US" sz="1100" dirty="0"/>
          </a:p>
          <a:p>
            <a:r>
              <a:rPr lang="en-US" dirty="0"/>
              <a:t>But it might be missing</a:t>
            </a:r>
          </a:p>
          <a:p>
            <a:pPr lvl="1"/>
            <a:r>
              <a:rPr lang="en-US" dirty="0"/>
              <a:t>polish</a:t>
            </a:r>
          </a:p>
          <a:p>
            <a:pPr lvl="1"/>
            <a:r>
              <a:rPr lang="en-US" dirty="0"/>
              <a:t>back-end implementation </a:t>
            </a:r>
          </a:p>
          <a:p>
            <a:pPr lvl="2"/>
            <a:r>
              <a:rPr lang="en-US" dirty="0"/>
              <a:t>maybe data stored locally, social networks incomplete, etc.</a:t>
            </a:r>
          </a:p>
          <a:p>
            <a:pPr lvl="2"/>
            <a:r>
              <a:rPr lang="en-US" dirty="0"/>
              <a:t>can use AI to help you here (see policy at end of lecture)</a:t>
            </a:r>
          </a:p>
          <a:p>
            <a:pPr lvl="1"/>
            <a:endParaRPr lang="en-US" sz="1100" dirty="0"/>
          </a:p>
          <a:p>
            <a:r>
              <a:rPr lang="en-US" dirty="0"/>
              <a:t>CS (intended) majors should have pre-</a:t>
            </a:r>
            <a:r>
              <a:rPr lang="en-US" dirty="0" err="1"/>
              <a:t>reqs</a:t>
            </a:r>
            <a:r>
              <a:rPr lang="en-US" dirty="0"/>
              <a:t> </a:t>
            </a:r>
            <a:r>
              <a:rPr lang="en-US" sz="2000" dirty="0"/>
              <a:t>(106B/X, 142/193P/193A or experience building apps) </a:t>
            </a:r>
            <a:br>
              <a:rPr lang="en-US" sz="2000" dirty="0"/>
            </a:br>
            <a:r>
              <a:rPr lang="en-US" dirty="0"/>
              <a:t>If not…</a:t>
            </a:r>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dirty="0"/>
              <a:t>Design Thinking for User Experience Design, Prototyping &amp; Evaluation</a:t>
            </a:r>
          </a:p>
        </p:txBody>
      </p:sp>
      <p:pic>
        <p:nvPicPr>
          <p:cNvPr id="9" name="Picture 8">
            <a:extLst>
              <a:ext uri="{FF2B5EF4-FFF2-40B4-BE49-F238E27FC236}">
                <a16:creationId xmlns:a16="http://schemas.microsoft.com/office/drawing/2014/main" id="{AB8B6DC3-C513-FD43-8714-805EB77DC550}"/>
              </a:ext>
            </a:extLst>
          </p:cNvPr>
          <p:cNvPicPr>
            <a:picLocks noChangeAspect="1"/>
          </p:cNvPicPr>
          <p:nvPr/>
        </p:nvPicPr>
        <p:blipFill>
          <a:blip r:embed="rId3"/>
          <a:stretch>
            <a:fillRect/>
          </a:stretch>
        </p:blipFill>
        <p:spPr>
          <a:xfrm>
            <a:off x="639233" y="2444107"/>
            <a:ext cx="4452364" cy="4391729"/>
          </a:xfrm>
          <a:prstGeom prst="rect">
            <a:avLst/>
          </a:prstGeom>
        </p:spPr>
      </p:pic>
    </p:spTree>
    <p:extLst>
      <p:ext uri="{BB962C8B-B14F-4D97-AF65-F5344CB8AC3E}">
        <p14:creationId xmlns:p14="http://schemas.microsoft.com/office/powerpoint/2010/main" val="26282816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31555-F2BB-2C4D-B86B-C3ECE375A36C}"/>
              </a:ext>
            </a:extLst>
          </p:cNvPr>
          <p:cNvSpPr>
            <a:spLocks noGrp="1"/>
          </p:cNvSpPr>
          <p:nvPr>
            <p:ph type="title"/>
          </p:nvPr>
        </p:nvSpPr>
        <p:spPr>
          <a:xfrm>
            <a:off x="273538" y="0"/>
            <a:ext cx="11918467" cy="1143000"/>
          </a:xfrm>
        </p:spPr>
        <p:txBody>
          <a:bodyPr/>
          <a:lstStyle/>
          <a:p>
            <a:r>
              <a:rPr lang="en-US" dirty="0"/>
              <a:t>CS147L – Cross-Platform Mobile Development</a:t>
            </a:r>
          </a:p>
        </p:txBody>
      </p:sp>
      <p:sp>
        <p:nvSpPr>
          <p:cNvPr id="3" name="Content Placeholder 2">
            <a:extLst>
              <a:ext uri="{FF2B5EF4-FFF2-40B4-BE49-F238E27FC236}">
                <a16:creationId xmlns:a16="http://schemas.microsoft.com/office/drawing/2014/main" id="{37ADD90B-D7B1-0C4C-B588-1A97F926D380}"/>
              </a:ext>
            </a:extLst>
          </p:cNvPr>
          <p:cNvSpPr>
            <a:spLocks noGrp="1"/>
          </p:cNvSpPr>
          <p:nvPr>
            <p:ph idx="1"/>
          </p:nvPr>
        </p:nvSpPr>
        <p:spPr>
          <a:xfrm>
            <a:off x="639233" y="1600200"/>
            <a:ext cx="11340175" cy="4892808"/>
          </a:xfrm>
        </p:spPr>
        <p:txBody>
          <a:bodyPr>
            <a:normAutofit/>
          </a:bodyPr>
          <a:lstStyle/>
          <a:p>
            <a:r>
              <a:rPr lang="en-US" dirty="0"/>
              <a:t>Create a mobile app on both iOS &amp; Android using the React Native framework in just 10 weeks</a:t>
            </a:r>
          </a:p>
          <a:p>
            <a:r>
              <a:rPr lang="en-US" dirty="0"/>
              <a:t>Tue/</a:t>
            </a:r>
            <a:r>
              <a:rPr lang="en-US" dirty="0" err="1"/>
              <a:t>Thur</a:t>
            </a:r>
            <a:r>
              <a:rPr lang="en-US" dirty="0"/>
              <a:t> 3:00 – 4:20 PM, Shriram 104, 3 Units</a:t>
            </a:r>
          </a:p>
          <a:p>
            <a:r>
              <a:rPr lang="en-US" dirty="0"/>
              <a:t>You can dual use CS147L/CS147 projects!</a:t>
            </a:r>
          </a:p>
          <a:p>
            <a:r>
              <a:rPr lang="en-US" dirty="0"/>
              <a:t>Course web site: </a:t>
            </a:r>
            <a:r>
              <a:rPr lang="en-US" dirty="0">
                <a:solidFill>
                  <a:srgbClr val="FFC000"/>
                </a:solidFill>
                <a:hlinkClick r:id="rId4">
                  <a:extLst>
                    <a:ext uri="{A12FA001-AC4F-418D-AE19-62706E023703}">
                      <ahyp:hlinkClr xmlns:ahyp="http://schemas.microsoft.com/office/drawing/2018/hyperlinkcolor" val="tx"/>
                    </a:ext>
                  </a:extLst>
                </a:hlinkClick>
              </a:rPr>
              <a:t>https://cs147l.stanford.edu</a:t>
            </a:r>
            <a:endParaRPr lang="en-US" dirty="0">
              <a:solidFill>
                <a:srgbClr val="FFC000"/>
              </a:solidFill>
            </a:endParaRPr>
          </a:p>
          <a:p>
            <a:r>
              <a:rPr lang="en-US" dirty="0"/>
              <a:t>CS147L form: </a:t>
            </a:r>
            <a:r>
              <a:rPr lang="en-US" dirty="0">
                <a:solidFill>
                  <a:srgbClr val="FFC000"/>
                </a:solidFill>
                <a:hlinkClick r:id="rId5">
                  <a:extLst>
                    <a:ext uri="{A12FA001-AC4F-418D-AE19-62706E023703}">
                      <ahyp:hlinkClr xmlns:ahyp="http://schemas.microsoft.com/office/drawing/2018/hyperlinkcolor" val="tx"/>
                    </a:ext>
                  </a:extLst>
                </a:hlinkClick>
              </a:rPr>
              <a:t>https://hci.st/cs147L-26au-A0-survey</a:t>
            </a:r>
            <a:endParaRPr lang="en-US" dirty="0">
              <a:solidFill>
                <a:srgbClr val="FFC000"/>
              </a:solidFill>
            </a:endParaRPr>
          </a:p>
          <a:p>
            <a:endParaRPr lang="en-US" dirty="0">
              <a:solidFill>
                <a:srgbClr val="FFC000"/>
              </a:solidFill>
            </a:endParaRPr>
          </a:p>
        </p:txBody>
      </p:sp>
      <p:sp>
        <p:nvSpPr>
          <p:cNvPr id="4" name="Date Placeholder 3">
            <a:extLst>
              <a:ext uri="{FF2B5EF4-FFF2-40B4-BE49-F238E27FC236}">
                <a16:creationId xmlns:a16="http://schemas.microsoft.com/office/drawing/2014/main" id="{71910A8C-F12E-5F4D-922C-2C7D9D352FC4}"/>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BC72B6D9-A74E-1048-913A-84F97AEEC19B}"/>
              </a:ext>
            </a:extLst>
          </p:cNvPr>
          <p:cNvSpPr>
            <a:spLocks noGrp="1"/>
          </p:cNvSpPr>
          <p:nvPr>
            <p:ph type="ftr" sz="quarter" idx="11"/>
          </p:nvPr>
        </p:nvSpPr>
        <p:spPr/>
        <p:txBody>
          <a:bodyPr/>
          <a:lstStyle/>
          <a:p>
            <a:pPr>
              <a:defRPr/>
            </a:pPr>
            <a:r>
              <a:rPr lang="en-US"/>
              <a:t>Design Thinking for User Experience Design, Prototyping &amp; Evaluation</a:t>
            </a:r>
          </a:p>
        </p:txBody>
      </p:sp>
    </p:spTree>
    <p:extLst>
      <p:ext uri="{BB962C8B-B14F-4D97-AF65-F5344CB8AC3E}">
        <p14:creationId xmlns:p14="http://schemas.microsoft.com/office/powerpoint/2010/main" val="4278116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extLst>
    <p:ext uri="{6950BFC3-D8DA-4A85-94F7-54DA5524770B}">
      <p188:commentRel xmlns:p188="http://schemas.microsoft.com/office/powerpoint/2018/8/main" r:id="rId3"/>
    </p:ext>
  </p:extLst>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1" name="Rectangle 2"/>
          <p:cNvSpPr>
            <a:spLocks noGrp="1" noChangeArrowheads="1"/>
          </p:cNvSpPr>
          <p:nvPr>
            <p:ph type="title"/>
          </p:nvPr>
        </p:nvSpPr>
        <p:spPr/>
        <p:txBody>
          <a:bodyPr/>
          <a:lstStyle/>
          <a:p>
            <a:r>
              <a:rPr lang="en-US" dirty="0"/>
              <a:t>Evaluation</a:t>
            </a:r>
          </a:p>
        </p:txBody>
      </p:sp>
      <p:graphicFrame>
        <p:nvGraphicFramePr>
          <p:cNvPr id="111630" name="Object 14"/>
          <p:cNvGraphicFramePr>
            <a:graphicFrameLocks noGrp="1" noChangeAspect="1"/>
          </p:cNvGraphicFramePr>
          <p:nvPr>
            <p:ph idx="1"/>
            <p:extLst>
              <p:ext uri="{D42A27DB-BD31-4B8C-83A1-F6EECF244321}">
                <p14:modId xmlns:p14="http://schemas.microsoft.com/office/powerpoint/2010/main" val="1458107254"/>
              </p:ext>
            </p:extLst>
          </p:nvPr>
        </p:nvGraphicFramePr>
        <p:xfrm>
          <a:off x="6690630" y="1357908"/>
          <a:ext cx="4983958" cy="4451691"/>
        </p:xfrm>
        <a:graphic>
          <a:graphicData uri="http://schemas.openxmlformats.org/presentationml/2006/ole">
            <mc:AlternateContent xmlns:mc="http://schemas.openxmlformats.org/markup-compatibility/2006">
              <mc:Choice xmlns:v="urn:schemas-microsoft-com:vml" Requires="v">
                <p:oleObj name="Clip" r:id="rId3" imgW="2942640" imgH="2628360" progId="MS_ClipArt_Gallery.5">
                  <p:embed/>
                </p:oleObj>
              </mc:Choice>
              <mc:Fallback>
                <p:oleObj name="Clip" r:id="rId3" imgW="2942640" imgH="2628360" progId="MS_ClipArt_Gallery.5">
                  <p:embed/>
                  <p:pic>
                    <p:nvPicPr>
                      <p:cNvPr id="11163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0630" y="1357908"/>
                        <a:ext cx="4983958" cy="445169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4" name="Date Placeholder 3">
            <a:extLst>
              <a:ext uri="{FF2B5EF4-FFF2-40B4-BE49-F238E27FC236}">
                <a16:creationId xmlns:a16="http://schemas.microsoft.com/office/drawing/2014/main" id="{D6087339-BA0E-EB49-AC80-32B47C2A5B27}"/>
              </a:ext>
            </a:extLst>
          </p:cNvPr>
          <p:cNvSpPr>
            <a:spLocks noGrp="1"/>
          </p:cNvSpPr>
          <p:nvPr>
            <p:ph type="dt" sz="half" idx="10"/>
          </p:nvPr>
        </p:nvSpPr>
        <p:spPr/>
        <p:txBody>
          <a:bodyPr/>
          <a:lstStyle/>
          <a:p>
            <a:r>
              <a:rPr lang="en-US"/>
              <a:t>Autumn 2026</a:t>
            </a:r>
            <a:endParaRPr lang="en-US" dirty="0"/>
          </a:p>
        </p:txBody>
      </p:sp>
      <p:sp>
        <p:nvSpPr>
          <p:cNvPr id="8" name="Footer Placeholder 7">
            <a:extLst>
              <a:ext uri="{FF2B5EF4-FFF2-40B4-BE49-F238E27FC236}">
                <a16:creationId xmlns:a16="http://schemas.microsoft.com/office/drawing/2014/main" id="{756277ED-7CE9-7E42-8C62-606A7FB10056}"/>
              </a:ext>
            </a:extLst>
          </p:cNvPr>
          <p:cNvSpPr>
            <a:spLocks noGrp="1"/>
          </p:cNvSpPr>
          <p:nvPr>
            <p:ph type="ftr" sz="quarter" idx="11"/>
          </p:nvPr>
        </p:nvSpPr>
        <p:spPr/>
        <p:txBody>
          <a:bodyPr/>
          <a:lstStyle/>
          <a:p>
            <a:r>
              <a:rPr lang="en-US"/>
              <a:t>Design Thinking for User Experience Design, Prototyping &amp; Evaluation</a:t>
            </a:r>
            <a:endParaRPr lang="en-US" dirty="0"/>
          </a:p>
        </p:txBody>
      </p:sp>
      <p:sp>
        <p:nvSpPr>
          <p:cNvPr id="111619" name="Rectangle 3"/>
          <p:cNvSpPr>
            <a:spLocks noGrp="1" noChangeArrowheads="1"/>
          </p:cNvSpPr>
          <p:nvPr>
            <p:ph type="body" sz="half" idx="4294967295"/>
          </p:nvPr>
        </p:nvSpPr>
        <p:spPr>
          <a:xfrm>
            <a:off x="654842" y="1255585"/>
            <a:ext cx="5517358" cy="4503738"/>
          </a:xfrm>
        </p:spPr>
        <p:txBody>
          <a:bodyPr/>
          <a:lstStyle/>
          <a:p>
            <a:pPr eaLnBrk="1" hangingPunct="1">
              <a:lnSpc>
                <a:spcPct val="90000"/>
              </a:lnSpc>
            </a:pPr>
            <a:r>
              <a:rPr lang="en-US" sz="2400" dirty="0"/>
              <a:t>Test with real customers (participants)</a:t>
            </a:r>
          </a:p>
          <a:p>
            <a:pPr lvl="1" eaLnBrk="1" hangingPunct="1">
              <a:lnSpc>
                <a:spcPct val="90000"/>
              </a:lnSpc>
            </a:pPr>
            <a:r>
              <a:rPr lang="en-US" sz="2000" dirty="0"/>
              <a:t>w/ interactive prototype</a:t>
            </a:r>
          </a:p>
          <a:p>
            <a:pPr lvl="1" eaLnBrk="1" hangingPunct="1">
              <a:lnSpc>
                <a:spcPct val="90000"/>
              </a:lnSpc>
            </a:pPr>
            <a:r>
              <a:rPr lang="en-US" sz="2000" dirty="0"/>
              <a:t>low-fi with paper </a:t>
            </a:r>
            <a:r>
              <a:rPr lang="ja-JP" altLang="en-US" sz="2000" dirty="0"/>
              <a:t>“</a:t>
            </a:r>
            <a:r>
              <a:rPr lang="en-US" sz="2000" dirty="0"/>
              <a:t>computer</a:t>
            </a:r>
            <a:r>
              <a:rPr lang="ja-JP" altLang="en-US" sz="2000" dirty="0"/>
              <a:t>”</a:t>
            </a:r>
            <a:br>
              <a:rPr lang="en-US" altLang="ja-JP" sz="2000" dirty="0"/>
            </a:br>
            <a:endParaRPr lang="en-US" sz="2000" dirty="0"/>
          </a:p>
          <a:p>
            <a:pPr eaLnBrk="1" hangingPunct="1">
              <a:lnSpc>
                <a:spcPct val="90000"/>
              </a:lnSpc>
            </a:pPr>
            <a:endParaRPr lang="en-US" sz="2000" dirty="0"/>
          </a:p>
          <a:p>
            <a:pPr eaLnBrk="1" hangingPunct="1">
              <a:lnSpc>
                <a:spcPct val="90000"/>
              </a:lnSpc>
            </a:pPr>
            <a:endParaRPr lang="en-US" sz="2000" dirty="0"/>
          </a:p>
          <a:p>
            <a:pPr eaLnBrk="1" hangingPunct="1">
              <a:lnSpc>
                <a:spcPct val="90000"/>
              </a:lnSpc>
            </a:pPr>
            <a:r>
              <a:rPr lang="en-US" sz="2400" dirty="0"/>
              <a:t>Low-cost techniques</a:t>
            </a:r>
          </a:p>
          <a:p>
            <a:pPr lvl="1" eaLnBrk="1" hangingPunct="1">
              <a:lnSpc>
                <a:spcPct val="90000"/>
              </a:lnSpc>
            </a:pPr>
            <a:r>
              <a:rPr lang="en-US" sz="2000" dirty="0"/>
              <a:t>expert evaluation (Heuristic Evaluation)</a:t>
            </a:r>
          </a:p>
          <a:p>
            <a:pPr lvl="1" eaLnBrk="1" hangingPunct="1">
              <a:lnSpc>
                <a:spcPct val="90000"/>
              </a:lnSpc>
            </a:pPr>
            <a:r>
              <a:rPr lang="en-US" sz="2000" dirty="0"/>
              <a:t>online testing</a:t>
            </a:r>
          </a:p>
        </p:txBody>
      </p:sp>
      <p:pic>
        <p:nvPicPr>
          <p:cNvPr id="3" name="Picture 2"/>
          <p:cNvPicPr>
            <a:picLocks noChangeAspect="1"/>
          </p:cNvPicPr>
          <p:nvPr/>
        </p:nvPicPr>
        <p:blipFill>
          <a:blip r:embed="rId5"/>
          <a:stretch>
            <a:fillRect/>
          </a:stretch>
        </p:blipFill>
        <p:spPr>
          <a:xfrm>
            <a:off x="6616728" y="1401247"/>
            <a:ext cx="5678179" cy="4408351"/>
          </a:xfrm>
          <a:prstGeom prst="rect">
            <a:avLst/>
          </a:prstGeom>
        </p:spPr>
      </p:pic>
      <p:pic>
        <p:nvPicPr>
          <p:cNvPr id="13" name="Picture 12">
            <a:extLst>
              <a:ext uri="{FF2B5EF4-FFF2-40B4-BE49-F238E27FC236}">
                <a16:creationId xmlns:a16="http://schemas.microsoft.com/office/drawing/2014/main" id="{FC4668C5-83F3-44A7-94BB-839304E6E76C}"/>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616728" y="1401246"/>
            <a:ext cx="5880072" cy="4429596"/>
          </a:xfrm>
          <a:prstGeom prst="rect">
            <a:avLst/>
          </a:prstGeom>
        </p:spPr>
      </p:pic>
      <p:sp>
        <p:nvSpPr>
          <p:cNvPr id="2" name="TextBox 1">
            <a:extLst>
              <a:ext uri="{FF2B5EF4-FFF2-40B4-BE49-F238E27FC236}">
                <a16:creationId xmlns:a16="http://schemas.microsoft.com/office/drawing/2014/main" id="{9FC31FBA-91E9-9746-915B-AB281EE4A1D9}"/>
              </a:ext>
            </a:extLst>
          </p:cNvPr>
          <p:cNvSpPr txBox="1"/>
          <p:nvPr/>
        </p:nvSpPr>
        <p:spPr>
          <a:xfrm>
            <a:off x="6623924" y="5866259"/>
            <a:ext cx="1290032" cy="369332"/>
          </a:xfrm>
          <a:prstGeom prst="rect">
            <a:avLst/>
          </a:prstGeom>
          <a:noFill/>
        </p:spPr>
        <p:txBody>
          <a:bodyPr wrap="none" rtlCol="0">
            <a:spAutoFit/>
          </a:bodyPr>
          <a:lstStyle/>
          <a:p>
            <a:r>
              <a:rPr lang="en-US" sz="1800" dirty="0">
                <a:latin typeface="Helvetica Light" panose="020B0403020202020204"/>
                <a:cs typeface="Arial" panose="020B0604020202020204" pitchFamily="34" charset="0"/>
              </a:rPr>
              <a:t>Wanderlust</a:t>
            </a:r>
            <a:endParaRPr lang="en-US" dirty="0">
              <a:latin typeface="Helvetica Light" panose="020B0403020202020204"/>
              <a:cs typeface="Arial" panose="020B0604020202020204" pitchFamily="34" charset="0"/>
            </a:endParaRPr>
          </a:p>
        </p:txBody>
      </p:sp>
    </p:spTree>
    <p:extLst>
      <p:ext uri="{BB962C8B-B14F-4D97-AF65-F5344CB8AC3E}">
        <p14:creationId xmlns:p14="http://schemas.microsoft.com/office/powerpoint/2010/main" val="48851172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19">
                                            <p:txEl>
                                              <p:pRg st="2" end="2"/>
                                            </p:txEl>
                                          </p:spTgt>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161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161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161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630"/>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uiExpand="1" build="p" autoUpdateAnimBg="0"/>
      <p:bldP spid="2" grpId="0"/>
      <p:bldP spid="2"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940776-D181-8C4B-BCF9-62C18BD9EF1F}"/>
              </a:ext>
            </a:extLst>
          </p:cNvPr>
          <p:cNvSpPr>
            <a:spLocks noGrp="1"/>
          </p:cNvSpPr>
          <p:nvPr>
            <p:ph type="dt" sz="half" idx="10"/>
          </p:nvPr>
        </p:nvSpPr>
        <p:spPr/>
        <p:txBody>
          <a:bodyPr/>
          <a:lstStyle/>
          <a:p>
            <a:pPr>
              <a:defRPr/>
            </a:pPr>
            <a:r>
              <a:rPr lang="en-US"/>
              <a:t>Autumn 2026</a:t>
            </a:r>
            <a:endParaRPr lang="en-US" dirty="0"/>
          </a:p>
        </p:txBody>
      </p:sp>
      <p:sp>
        <p:nvSpPr>
          <p:cNvPr id="3" name="Footer Placeholder 2">
            <a:extLst>
              <a:ext uri="{FF2B5EF4-FFF2-40B4-BE49-F238E27FC236}">
                <a16:creationId xmlns:a16="http://schemas.microsoft.com/office/drawing/2014/main" id="{BDE23D88-538E-D74F-BAA6-4F4C481E1654}"/>
              </a:ext>
            </a:extLst>
          </p:cNvPr>
          <p:cNvSpPr>
            <a:spLocks noGrp="1"/>
          </p:cNvSpPr>
          <p:nvPr>
            <p:ph type="ftr" sz="quarter" idx="11"/>
          </p:nvPr>
        </p:nvSpPr>
        <p:spPr/>
        <p:txBody>
          <a:bodyPr/>
          <a:lstStyle/>
          <a:p>
            <a:pPr>
              <a:defRPr/>
            </a:pPr>
            <a:r>
              <a:rPr lang="en-US"/>
              <a:t>Design Thinking for User Experience Design, Prototyping &amp; Evaluation</a:t>
            </a:r>
            <a:endParaRPr lang="en-US" dirty="0"/>
          </a:p>
        </p:txBody>
      </p:sp>
      <p:sp>
        <p:nvSpPr>
          <p:cNvPr id="6" name="TextBox 5">
            <a:extLst>
              <a:ext uri="{FF2B5EF4-FFF2-40B4-BE49-F238E27FC236}">
                <a16:creationId xmlns:a16="http://schemas.microsoft.com/office/drawing/2014/main" id="{DB4AE742-4571-B046-B4B4-9CBC1367F4EA}"/>
              </a:ext>
            </a:extLst>
          </p:cNvPr>
          <p:cNvSpPr txBox="1"/>
          <p:nvPr/>
        </p:nvSpPr>
        <p:spPr>
          <a:xfrm>
            <a:off x="583809" y="486086"/>
            <a:ext cx="11169748" cy="6145657"/>
          </a:xfrm>
          <a:prstGeom prst="rect">
            <a:avLst/>
          </a:prstGeom>
          <a:noFill/>
        </p:spPr>
        <p:txBody>
          <a:bodyPr wrap="square" rtlCol="0">
            <a:spAutoFit/>
          </a:bodyPr>
          <a:lstStyle/>
          <a:p>
            <a:r>
              <a:rPr lang="en-US" sz="7200" dirty="0">
                <a:latin typeface="Helvetica" pitchFamily="2" charset="0"/>
              </a:rPr>
              <a:t>AI Activity</a:t>
            </a:r>
          </a:p>
          <a:p>
            <a:endParaRPr lang="en-US" sz="2800" dirty="0">
              <a:latin typeface="Helvetica" pitchFamily="2" charset="0"/>
            </a:endParaRPr>
          </a:p>
          <a:p>
            <a:r>
              <a:rPr lang="en-US" sz="7200" i="1" dirty="0">
                <a:latin typeface="Helvetica" pitchFamily="2" charset="0"/>
              </a:rPr>
              <a:t>How does AI impact us?</a:t>
            </a:r>
          </a:p>
          <a:p>
            <a:pPr algn="l">
              <a:buSzPct val="60000"/>
            </a:pPr>
            <a:endParaRPr lang="en-US" sz="2800" dirty="0">
              <a:latin typeface="Helvetica" pitchFamily="2" charset="0"/>
            </a:endParaRPr>
          </a:p>
          <a:p>
            <a:pPr marL="174625" indent="-174625" algn="l">
              <a:lnSpc>
                <a:spcPct val="90000"/>
              </a:lnSpc>
              <a:spcBef>
                <a:spcPct val="20000"/>
              </a:spcBef>
              <a:buSzPct val="60000"/>
              <a:buFont typeface="Arial" panose="020B0604020202020204" pitchFamily="34" charset="0"/>
              <a:buChar char="•"/>
            </a:pPr>
            <a:r>
              <a:rPr lang="en-US" sz="3200" dirty="0">
                <a:latin typeface="Helvetica Light"/>
              </a:rPr>
              <a:t>Break into groups of 4-6 at each table</a:t>
            </a:r>
          </a:p>
          <a:p>
            <a:pPr marL="631825" lvl="2" indent="-174625" algn="l">
              <a:lnSpc>
                <a:spcPct val="90000"/>
              </a:lnSpc>
              <a:spcBef>
                <a:spcPct val="20000"/>
              </a:spcBef>
              <a:buSzPct val="60000"/>
              <a:buFont typeface="Arial" panose="020B0604020202020204" pitchFamily="34" charset="0"/>
              <a:buChar char="•"/>
            </a:pPr>
            <a:r>
              <a:rPr lang="en-US" sz="2800" dirty="0">
                <a:latin typeface="Helvetica Light"/>
              </a:rPr>
              <a:t>introduce yourself to the folks at your table</a:t>
            </a:r>
          </a:p>
          <a:p>
            <a:pPr marL="1089025" lvl="4" indent="-174625" algn="l">
              <a:lnSpc>
                <a:spcPct val="90000"/>
              </a:lnSpc>
              <a:spcBef>
                <a:spcPct val="20000"/>
              </a:spcBef>
              <a:buSzPct val="60000"/>
              <a:buFont typeface="Arial" panose="020B0604020202020204" pitchFamily="34" charset="0"/>
              <a:buChar char="•"/>
            </a:pPr>
            <a:r>
              <a:rPr lang="en-US" dirty="0">
                <a:latin typeface="Helvetica Light"/>
              </a:rPr>
              <a:t>name, year, major, pronouns (if you want)</a:t>
            </a:r>
          </a:p>
          <a:p>
            <a:pPr marL="631825" lvl="2" indent="-174625" algn="l">
              <a:lnSpc>
                <a:spcPct val="90000"/>
              </a:lnSpc>
              <a:spcBef>
                <a:spcPct val="20000"/>
              </a:spcBef>
              <a:buSzPct val="60000"/>
              <a:buFont typeface="Arial" panose="020B0604020202020204" pitchFamily="34" charset="0"/>
              <a:buChar char="•"/>
            </a:pPr>
            <a:r>
              <a:rPr lang="en-US" sz="2800" dirty="0">
                <a:latin typeface="Helvetica Light"/>
              </a:rPr>
              <a:t>person with the longest first name will be the </a:t>
            </a:r>
            <a:r>
              <a:rPr lang="en-US" sz="2800" b="1" i="1" dirty="0">
                <a:latin typeface="Helvetica Light"/>
              </a:rPr>
              <a:t>notetaker</a:t>
            </a:r>
          </a:p>
          <a:p>
            <a:pPr marL="631825" lvl="2" indent="-174625" algn="l">
              <a:lnSpc>
                <a:spcPct val="90000"/>
              </a:lnSpc>
              <a:spcBef>
                <a:spcPct val="20000"/>
              </a:spcBef>
              <a:buSzPct val="60000"/>
              <a:buFont typeface="Arial" panose="020B0604020202020204" pitchFamily="34" charset="0"/>
              <a:buChar char="•"/>
            </a:pPr>
            <a:r>
              <a:rPr lang="en-US" sz="2800" dirty="0">
                <a:latin typeface="Helvetica Light"/>
              </a:rPr>
              <a:t>shortest first name will be the </a:t>
            </a:r>
            <a:r>
              <a:rPr lang="en-US" sz="2800" b="1" i="1" dirty="0">
                <a:latin typeface="Helvetica Light"/>
              </a:rPr>
              <a:t>presenter</a:t>
            </a:r>
          </a:p>
          <a:p>
            <a:pPr marL="174625" indent="-174625" algn="l">
              <a:lnSpc>
                <a:spcPct val="90000"/>
              </a:lnSpc>
              <a:spcBef>
                <a:spcPct val="20000"/>
              </a:spcBef>
              <a:buSzPct val="60000"/>
              <a:buFont typeface="Arial" panose="020B0604020202020204" pitchFamily="34" charset="0"/>
              <a:buChar char="•"/>
            </a:pPr>
            <a:r>
              <a:rPr lang="en-US" sz="3200" dirty="0">
                <a:latin typeface="Helvetica Light"/>
              </a:rPr>
              <a:t>Questions to discuss on the next slide	</a:t>
            </a:r>
          </a:p>
        </p:txBody>
      </p:sp>
    </p:spTree>
    <p:extLst>
      <p:ext uri="{BB962C8B-B14F-4D97-AF65-F5344CB8AC3E}">
        <p14:creationId xmlns:p14="http://schemas.microsoft.com/office/powerpoint/2010/main" val="52478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B5C4F-6306-7067-85DF-55EC7F7624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50710F-0D3A-E0FF-F4CC-5A052947F92F}"/>
              </a:ext>
            </a:extLst>
          </p:cNvPr>
          <p:cNvSpPr>
            <a:spLocks noGrp="1"/>
          </p:cNvSpPr>
          <p:nvPr>
            <p:ph type="title"/>
          </p:nvPr>
        </p:nvSpPr>
        <p:spPr/>
        <p:txBody>
          <a:bodyPr/>
          <a:lstStyle/>
          <a:p>
            <a:r>
              <a:rPr lang="en-US" dirty="0"/>
              <a:t>How Does AI Impact Us?</a:t>
            </a:r>
          </a:p>
        </p:txBody>
      </p:sp>
      <p:sp>
        <p:nvSpPr>
          <p:cNvPr id="5" name="Content Placeholder 4">
            <a:extLst>
              <a:ext uri="{FF2B5EF4-FFF2-40B4-BE49-F238E27FC236}">
                <a16:creationId xmlns:a16="http://schemas.microsoft.com/office/drawing/2014/main" id="{8C92C7D0-CF9F-9F00-55FE-2463883F3021}"/>
              </a:ext>
            </a:extLst>
          </p:cNvPr>
          <p:cNvSpPr>
            <a:spLocks noGrp="1"/>
          </p:cNvSpPr>
          <p:nvPr>
            <p:ph idx="1"/>
          </p:nvPr>
        </p:nvSpPr>
        <p:spPr>
          <a:xfrm>
            <a:off x="461473" y="1143001"/>
            <a:ext cx="11730527" cy="5317620"/>
          </a:xfrm>
        </p:spPr>
        <p:txBody>
          <a:bodyPr>
            <a:normAutofit fontScale="77500" lnSpcReduction="20000"/>
          </a:bodyPr>
          <a:lstStyle/>
          <a:p>
            <a:r>
              <a:rPr lang="en-US" b="1" dirty="0"/>
              <a:t>Q1: What is the role of AI in your learning?</a:t>
            </a:r>
            <a:r>
              <a:rPr lang="en-US" dirty="0"/>
              <a:t> </a:t>
            </a:r>
            <a:r>
              <a:rPr lang="en-US" b="1" dirty="0"/>
              <a:t>What should it be?</a:t>
            </a:r>
          </a:p>
          <a:p>
            <a:r>
              <a:rPr lang="en-US" b="1" dirty="0"/>
              <a:t>Q2: What will the role of AI be in your career? What should it be?</a:t>
            </a:r>
          </a:p>
          <a:p>
            <a:endParaRPr lang="en-US" dirty="0"/>
          </a:p>
          <a:p>
            <a:pPr lvl="0"/>
            <a:r>
              <a:rPr lang="en-US" dirty="0"/>
              <a:t>Possible topics to drive the discussion</a:t>
            </a:r>
          </a:p>
          <a:p>
            <a:pPr lvl="1"/>
            <a:r>
              <a:rPr lang="en-US" dirty="0"/>
              <a:t>How is AI </a:t>
            </a:r>
            <a:r>
              <a:rPr lang="en-US" b="1" i="1" dirty="0"/>
              <a:t>showing</a:t>
            </a:r>
            <a:r>
              <a:rPr lang="en-US" dirty="0"/>
              <a:t> </a:t>
            </a:r>
            <a:r>
              <a:rPr lang="en-US" b="1" i="1" dirty="0"/>
              <a:t>up</a:t>
            </a:r>
            <a:r>
              <a:rPr lang="en-US" dirty="0"/>
              <a:t> in your classes?</a:t>
            </a:r>
          </a:p>
          <a:p>
            <a:pPr lvl="1"/>
            <a:r>
              <a:rPr lang="en-US" dirty="0"/>
              <a:t>What is your </a:t>
            </a:r>
            <a:r>
              <a:rPr lang="en-US" b="1" i="1" dirty="0"/>
              <a:t>relationship</a:t>
            </a:r>
            <a:r>
              <a:rPr lang="en-US" dirty="0"/>
              <a:t> with AI tools?</a:t>
            </a:r>
          </a:p>
          <a:p>
            <a:pPr lvl="1"/>
            <a:r>
              <a:rPr lang="en-US" dirty="0"/>
              <a:t>How does it </a:t>
            </a:r>
            <a:r>
              <a:rPr lang="en-US" b="1" i="1" dirty="0"/>
              <a:t>help</a:t>
            </a:r>
            <a:r>
              <a:rPr lang="en-US" dirty="0"/>
              <a:t> your learning? How does it </a:t>
            </a:r>
            <a:r>
              <a:rPr lang="en-US" b="1" i="1" dirty="0"/>
              <a:t>hinder</a:t>
            </a:r>
            <a:r>
              <a:rPr lang="en-US" dirty="0"/>
              <a:t> your learning?</a:t>
            </a:r>
          </a:p>
          <a:p>
            <a:pPr lvl="1"/>
            <a:r>
              <a:rPr lang="en-US" dirty="0"/>
              <a:t>When do you </a:t>
            </a:r>
            <a:r>
              <a:rPr lang="en-US" b="1" i="1" dirty="0"/>
              <a:t>want</a:t>
            </a:r>
            <a:r>
              <a:rPr lang="en-US" dirty="0"/>
              <a:t> to use AI? When do you </a:t>
            </a:r>
            <a:r>
              <a:rPr lang="en-US" b="1" i="1" dirty="0"/>
              <a:t>not</a:t>
            </a:r>
            <a:r>
              <a:rPr lang="en-US" dirty="0"/>
              <a:t> </a:t>
            </a:r>
            <a:r>
              <a:rPr lang="en-US" b="1" i="1" dirty="0"/>
              <a:t>want</a:t>
            </a:r>
            <a:r>
              <a:rPr lang="en-US" dirty="0"/>
              <a:t> to use AI?</a:t>
            </a:r>
          </a:p>
          <a:p>
            <a:pPr lvl="1"/>
            <a:r>
              <a:rPr lang="en-US" dirty="0"/>
              <a:t>How do you see AI being used in the </a:t>
            </a:r>
            <a:r>
              <a:rPr lang="en-US" b="1" i="1" dirty="0"/>
              <a:t>workplace</a:t>
            </a:r>
            <a:r>
              <a:rPr lang="en-US" dirty="0"/>
              <a:t> &amp; in your future </a:t>
            </a:r>
            <a:r>
              <a:rPr lang="en-US" b="1" i="1" dirty="0"/>
              <a:t>career</a:t>
            </a:r>
            <a:r>
              <a:rPr lang="en-US" dirty="0"/>
              <a:t>?</a:t>
            </a:r>
          </a:p>
          <a:p>
            <a:pPr lvl="1"/>
            <a:r>
              <a:rPr lang="en-US" dirty="0"/>
              <a:t>Is this use of AI in work </a:t>
            </a:r>
            <a:r>
              <a:rPr lang="en-US" b="1" i="1" dirty="0"/>
              <a:t>good</a:t>
            </a:r>
            <a:r>
              <a:rPr lang="en-US" dirty="0"/>
              <a:t>? </a:t>
            </a:r>
            <a:r>
              <a:rPr lang="en-US" b="1" i="1" dirty="0"/>
              <a:t>Bad</a:t>
            </a:r>
            <a:r>
              <a:rPr lang="en-US" dirty="0"/>
              <a:t>? </a:t>
            </a:r>
            <a:r>
              <a:rPr lang="en-US" b="1" i="1" dirty="0"/>
              <a:t>Mixed</a:t>
            </a:r>
            <a:r>
              <a:rPr lang="en-US" dirty="0"/>
              <a:t>? What are the </a:t>
            </a:r>
            <a:r>
              <a:rPr lang="en-US" b="1" i="1" dirty="0"/>
              <a:t>tradeoffs</a:t>
            </a:r>
            <a:r>
              <a:rPr lang="en-US" dirty="0"/>
              <a:t>?</a:t>
            </a:r>
          </a:p>
          <a:p>
            <a:pPr lvl="0"/>
            <a:endParaRPr lang="en-US" dirty="0"/>
          </a:p>
          <a:p>
            <a:pPr lvl="0"/>
            <a:r>
              <a:rPr lang="en-US" dirty="0"/>
              <a:t>Presenters synthesize the highlights of the discussion on the sheet of paper at your table. (</a:t>
            </a:r>
            <a:r>
              <a:rPr lang="en-US" i="1" dirty="0"/>
              <a:t>No need to write names on it, but we will collect)</a:t>
            </a:r>
            <a:endParaRPr lang="en-US" dirty="0"/>
          </a:p>
        </p:txBody>
      </p:sp>
      <p:sp>
        <p:nvSpPr>
          <p:cNvPr id="2" name="Date Placeholder 1">
            <a:extLst>
              <a:ext uri="{FF2B5EF4-FFF2-40B4-BE49-F238E27FC236}">
                <a16:creationId xmlns:a16="http://schemas.microsoft.com/office/drawing/2014/main" id="{8348A197-53C1-22AD-EF34-D0B8CDC70E19}"/>
              </a:ext>
            </a:extLst>
          </p:cNvPr>
          <p:cNvSpPr>
            <a:spLocks noGrp="1"/>
          </p:cNvSpPr>
          <p:nvPr>
            <p:ph type="dt" sz="half" idx="10"/>
          </p:nvPr>
        </p:nvSpPr>
        <p:spPr/>
        <p:txBody>
          <a:bodyPr/>
          <a:lstStyle/>
          <a:p>
            <a:pPr>
              <a:defRPr/>
            </a:pPr>
            <a:r>
              <a:rPr lang="en-US"/>
              <a:t>Autumn 2026</a:t>
            </a:r>
            <a:endParaRPr lang="en-US" dirty="0"/>
          </a:p>
        </p:txBody>
      </p:sp>
      <p:sp>
        <p:nvSpPr>
          <p:cNvPr id="3" name="Footer Placeholder 2">
            <a:extLst>
              <a:ext uri="{FF2B5EF4-FFF2-40B4-BE49-F238E27FC236}">
                <a16:creationId xmlns:a16="http://schemas.microsoft.com/office/drawing/2014/main" id="{11E134C2-3976-EEFD-752B-99219DCD11CB}"/>
              </a:ext>
            </a:extLst>
          </p:cNvPr>
          <p:cNvSpPr>
            <a:spLocks noGrp="1"/>
          </p:cNvSpPr>
          <p:nvPr>
            <p:ph type="ftr" sz="quarter" idx="11"/>
          </p:nvPr>
        </p:nvSpPr>
        <p:spPr/>
        <p:txBody>
          <a:bodyPr/>
          <a:lstStyle/>
          <a:p>
            <a:pPr>
              <a:defRPr/>
            </a:pPr>
            <a:r>
              <a:rPr lang="en-US"/>
              <a:t>Design Thinking for User Experience Design, Prototyping &amp; Evaluation</a:t>
            </a:r>
            <a:endParaRPr lang="en-US" dirty="0"/>
          </a:p>
        </p:txBody>
      </p:sp>
    </p:spTree>
    <p:extLst>
      <p:ext uri="{BB962C8B-B14F-4D97-AF65-F5344CB8AC3E}">
        <p14:creationId xmlns:p14="http://schemas.microsoft.com/office/powerpoint/2010/main" val="1097151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a:xfrm>
            <a:off x="639237" y="223484"/>
            <a:ext cx="11552767" cy="1143000"/>
          </a:xfrm>
        </p:spPr>
        <p:txBody>
          <a:bodyPr/>
          <a:lstStyle/>
          <a:p>
            <a:r>
              <a:rPr lang="en-US" dirty="0"/>
              <a:t>Learning Goal of CS 147</a:t>
            </a:r>
            <a:br>
              <a:rPr lang="en-US" dirty="0"/>
            </a:br>
            <a:r>
              <a:rPr lang="en-US" i="1" dirty="0"/>
              <a:t>Learn to design, prototype, &amp; </a:t>
            </a:r>
            <a:r>
              <a:rPr lang="en-US" b="1" i="1" dirty="0">
                <a:solidFill>
                  <a:srgbClr val="FFC000"/>
                </a:solidFill>
              </a:rPr>
              <a:t>evaluate</a:t>
            </a:r>
            <a:r>
              <a:rPr lang="en-US" i="1" dirty="0"/>
              <a:t> UIs</a:t>
            </a:r>
          </a:p>
        </p:txBody>
      </p:sp>
      <p:sp>
        <p:nvSpPr>
          <p:cNvPr id="7174" name="Rectangle 3"/>
          <p:cNvSpPr>
            <a:spLocks noGrp="1" noChangeArrowheads="1"/>
          </p:cNvSpPr>
          <p:nvPr>
            <p:ph idx="1"/>
          </p:nvPr>
        </p:nvSpPr>
        <p:spPr>
          <a:xfrm>
            <a:off x="639233" y="1705969"/>
            <a:ext cx="11195715" cy="4892513"/>
          </a:xfrm>
        </p:spPr>
        <p:txBody>
          <a:bodyPr>
            <a:normAutofit fontScale="85000" lnSpcReduction="20000"/>
          </a:bodyPr>
          <a:lstStyle/>
          <a:p>
            <a:r>
              <a:rPr lang="en-US" dirty="0"/>
              <a:t>Tasks, activities &amp; practices of prospective users</a:t>
            </a:r>
          </a:p>
          <a:p>
            <a:r>
              <a:rPr lang="en-US" dirty="0"/>
              <a:t>Cognitive/perceptual constraints affecting design</a:t>
            </a:r>
          </a:p>
          <a:p>
            <a:r>
              <a:rPr lang="en-US" dirty="0"/>
              <a:t>Techniques for brainstorming, ideation &amp; prototyping</a:t>
            </a:r>
          </a:p>
          <a:p>
            <a:r>
              <a:rPr lang="en-US" dirty="0"/>
              <a:t>Methods for evaluating UI designs</a:t>
            </a:r>
          </a:p>
          <a:p>
            <a:r>
              <a:rPr lang="en-US" dirty="0"/>
              <a:t>Importance of iterative design for usability</a:t>
            </a:r>
          </a:p>
          <a:p>
            <a:r>
              <a:rPr lang="en-US" dirty="0"/>
              <a:t>Technology used to prototype UIs</a:t>
            </a:r>
          </a:p>
          <a:p>
            <a:r>
              <a:rPr lang="en-US" dirty="0"/>
              <a:t>Developing design judgement under ambiguity</a:t>
            </a:r>
          </a:p>
          <a:p>
            <a:endParaRPr lang="en-US" sz="2600" dirty="0"/>
          </a:p>
          <a:p>
            <a:r>
              <a:rPr lang="en-US" i="1" dirty="0"/>
              <a:t>How to work together as a team</a:t>
            </a:r>
          </a:p>
          <a:p>
            <a:r>
              <a:rPr lang="en-US" i="1" dirty="0"/>
              <a:t>Communicating results to a group</a:t>
            </a:r>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Design Thinking for User Experience Design, Prototyping &amp; Evaluation</a:t>
            </a:r>
          </a:p>
        </p:txBody>
      </p:sp>
    </p:spTree>
    <p:extLst>
      <p:ext uri="{BB962C8B-B14F-4D97-AF65-F5344CB8AC3E}">
        <p14:creationId xmlns:p14="http://schemas.microsoft.com/office/powerpoint/2010/main" val="250836433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3" name="Rectangle 4"/>
          <p:cNvSpPr>
            <a:spLocks noGrp="1" noChangeArrowheads="1"/>
          </p:cNvSpPr>
          <p:nvPr>
            <p:ph type="title"/>
          </p:nvPr>
        </p:nvSpPr>
        <p:spPr/>
        <p:txBody>
          <a:bodyPr/>
          <a:lstStyle/>
          <a:p>
            <a:r>
              <a:rPr lang="en-US" dirty="0"/>
              <a:t>Course Format</a:t>
            </a:r>
          </a:p>
        </p:txBody>
      </p:sp>
      <p:sp>
        <p:nvSpPr>
          <p:cNvPr id="120837" name="Rectangle 5"/>
          <p:cNvSpPr>
            <a:spLocks noGrp="1" noChangeArrowheads="1"/>
          </p:cNvSpPr>
          <p:nvPr>
            <p:ph idx="1"/>
          </p:nvPr>
        </p:nvSpPr>
        <p:spPr>
          <a:xfrm>
            <a:off x="533400" y="999354"/>
            <a:ext cx="11652743" cy="5706246"/>
          </a:xfrm>
        </p:spPr>
        <p:txBody>
          <a:bodyPr>
            <a:normAutofit fontScale="70000" lnSpcReduction="20000"/>
          </a:bodyPr>
          <a:lstStyle/>
          <a:p>
            <a:r>
              <a:rPr lang="en-US" dirty="0"/>
              <a:t>Interactive lectures </a:t>
            </a:r>
            <a:r>
              <a:rPr lang="en-US" dirty="0">
                <a:sym typeface="Wingdings"/>
              </a:rPr>
              <a:t>→ </a:t>
            </a:r>
            <a:r>
              <a:rPr lang="en-US" dirty="0"/>
              <a:t>you speak!</a:t>
            </a:r>
          </a:p>
          <a:p>
            <a:endParaRPr lang="en-US" sz="1800" dirty="0"/>
          </a:p>
          <a:p>
            <a:r>
              <a:rPr lang="en-US" dirty="0"/>
              <a:t>Each week</a:t>
            </a:r>
          </a:p>
          <a:p>
            <a:pPr lvl="1"/>
            <a:r>
              <a:rPr lang="en-US" dirty="0"/>
              <a:t>2 lectures on techniques &amp; background</a:t>
            </a:r>
          </a:p>
          <a:p>
            <a:pPr lvl="2"/>
            <a:r>
              <a:rPr lang="en-US" dirty="0"/>
              <a:t>60-80 minutes of lecture</a:t>
            </a:r>
          </a:p>
          <a:p>
            <a:pPr lvl="2"/>
            <a:r>
              <a:rPr lang="en-US" dirty="0"/>
              <a:t>20-30 minutes team meeting each lecture </a:t>
            </a:r>
            <a:r>
              <a:rPr lang="en-US" dirty="0">
                <a:sym typeface="Symbol" panose="05050102010706020507" pitchFamily="18" charset="2"/>
              </a:rPr>
              <a:t></a:t>
            </a:r>
            <a:r>
              <a:rPr lang="en-US" dirty="0">
                <a:sym typeface="Wingdings"/>
              </a:rPr>
              <a:t> </a:t>
            </a:r>
            <a:r>
              <a:rPr lang="en-US" dirty="0"/>
              <a:t>you need to be here to work with your team</a:t>
            </a:r>
          </a:p>
          <a:p>
            <a:pPr lvl="2"/>
            <a:r>
              <a:rPr lang="en-US" dirty="0"/>
              <a:t>10-20 minutes for in class exercises</a:t>
            </a:r>
          </a:p>
          <a:p>
            <a:pPr lvl="1"/>
            <a:r>
              <a:rPr lang="en-US" dirty="0"/>
              <a:t>1 studio with hands-on activity or team presentation</a:t>
            </a:r>
          </a:p>
          <a:p>
            <a:pPr lvl="1"/>
            <a:endParaRPr lang="en-US" sz="1800" dirty="0"/>
          </a:p>
          <a:p>
            <a:r>
              <a:rPr lang="en-US" dirty="0"/>
              <a:t>Quarter-long project</a:t>
            </a:r>
          </a:p>
          <a:p>
            <a:endParaRPr lang="en-US" sz="2000" dirty="0"/>
          </a:p>
          <a:p>
            <a:r>
              <a:rPr lang="en-US" dirty="0"/>
              <a:t>Readings, Videos, Podcasts</a:t>
            </a:r>
          </a:p>
          <a:p>
            <a:endParaRPr lang="en-US" sz="2000" dirty="0"/>
          </a:p>
          <a:p>
            <a:r>
              <a:rPr lang="en-US" dirty="0"/>
              <a:t>Course material will be online</a:t>
            </a:r>
          </a:p>
          <a:p>
            <a:pPr lvl="1"/>
            <a:r>
              <a:rPr lang="en-US" dirty="0"/>
              <a:t>slides, exercises, readings, schedule</a:t>
            </a:r>
          </a:p>
          <a:p>
            <a:pPr lvl="1"/>
            <a:endParaRPr lang="en-US" sz="2600" dirty="0"/>
          </a:p>
          <a:p>
            <a:r>
              <a:rPr lang="en-US" dirty="0"/>
              <a:t>Have fun &amp; participate!</a:t>
            </a:r>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546082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83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p:txBody>
          <a:bodyPr/>
          <a:lstStyle/>
          <a:p>
            <a:r>
              <a:rPr lang="en-US" dirty="0"/>
              <a:t>How </a:t>
            </a:r>
            <a:r>
              <a:rPr lang="en-US" dirty="0" err="1"/>
              <a:t>dt+UX</a:t>
            </a:r>
            <a:r>
              <a:rPr lang="en-US" dirty="0"/>
              <a:t> Fits into CS Curriculum</a:t>
            </a:r>
          </a:p>
        </p:txBody>
      </p:sp>
      <p:sp>
        <p:nvSpPr>
          <p:cNvPr id="343043" name="Rectangle 3"/>
          <p:cNvSpPr>
            <a:spLocks noGrp="1" noChangeArrowheads="1"/>
          </p:cNvSpPr>
          <p:nvPr>
            <p:ph idx="1"/>
          </p:nvPr>
        </p:nvSpPr>
        <p:spPr/>
        <p:txBody>
          <a:bodyPr/>
          <a:lstStyle/>
          <a:p>
            <a:r>
              <a:rPr lang="en-US" dirty="0"/>
              <a:t>Most courses for learning technology</a:t>
            </a:r>
          </a:p>
          <a:p>
            <a:pPr lvl="1"/>
            <a:r>
              <a:rPr lang="en-US" dirty="0"/>
              <a:t>ML, operating systems, databases, compilers, etc.</a:t>
            </a:r>
          </a:p>
          <a:p>
            <a:pPr lvl="1"/>
            <a:endParaRPr lang="en-US" dirty="0"/>
          </a:p>
          <a:p>
            <a:r>
              <a:rPr lang="en-US" dirty="0" err="1"/>
              <a:t>dt+UX</a:t>
            </a:r>
            <a:r>
              <a:rPr lang="en-US" dirty="0"/>
              <a:t> concerned w/ </a:t>
            </a:r>
            <a:r>
              <a:rPr lang="en-US" b="1" i="1" dirty="0"/>
              <a:t>design</a:t>
            </a:r>
            <a:r>
              <a:rPr lang="en-US" dirty="0"/>
              <a:t> &amp; </a:t>
            </a:r>
            <a:r>
              <a:rPr lang="en-US" b="1" i="1" dirty="0"/>
              <a:t>evaluation</a:t>
            </a:r>
          </a:p>
          <a:p>
            <a:pPr lvl="1"/>
            <a:r>
              <a:rPr lang="en-US" dirty="0"/>
              <a:t>technology as a tool to evaluate via prototyping</a:t>
            </a:r>
          </a:p>
          <a:p>
            <a:pPr lvl="1"/>
            <a:r>
              <a:rPr lang="en-US" dirty="0"/>
              <a:t>skills will become very important upon graduation</a:t>
            </a:r>
          </a:p>
          <a:p>
            <a:pPr lvl="2"/>
            <a:r>
              <a:rPr lang="en-US" dirty="0"/>
              <a:t>complex systems, working on teams</a:t>
            </a:r>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3527161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304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304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304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304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30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5" name="Rectangle 4"/>
          <p:cNvSpPr>
            <a:spLocks noGrp="1" noChangeArrowheads="1"/>
          </p:cNvSpPr>
          <p:nvPr>
            <p:ph type="title"/>
          </p:nvPr>
        </p:nvSpPr>
        <p:spPr/>
        <p:txBody>
          <a:bodyPr/>
          <a:lstStyle/>
          <a:p>
            <a:r>
              <a:rPr lang="en-US" dirty="0"/>
              <a:t>Projects</a:t>
            </a:r>
          </a:p>
        </p:txBody>
      </p:sp>
      <p:sp>
        <p:nvSpPr>
          <p:cNvPr id="35846" name="Rectangle 5"/>
          <p:cNvSpPr>
            <a:spLocks noGrp="1" noChangeArrowheads="1"/>
          </p:cNvSpPr>
          <p:nvPr>
            <p:ph idx="1"/>
          </p:nvPr>
        </p:nvSpPr>
        <p:spPr>
          <a:xfrm>
            <a:off x="457201" y="990600"/>
            <a:ext cx="6781800" cy="5791200"/>
          </a:xfrm>
        </p:spPr>
        <p:txBody>
          <a:bodyPr>
            <a:normAutofit fontScale="55000" lnSpcReduction="20000"/>
          </a:bodyPr>
          <a:lstStyle/>
          <a:p>
            <a:r>
              <a:rPr lang="en-US" dirty="0"/>
              <a:t>Each team will propose a UI-oriented project</a:t>
            </a:r>
          </a:p>
          <a:p>
            <a:pPr lvl="1"/>
            <a:r>
              <a:rPr lang="en-US" dirty="0"/>
              <a:t>fixing something broken or a completely new idea</a:t>
            </a:r>
          </a:p>
          <a:p>
            <a:pPr lvl="1"/>
            <a:r>
              <a:rPr lang="en-US" dirty="0"/>
              <a:t>based on team </a:t>
            </a:r>
            <a:r>
              <a:rPr lang="en-US" b="1" i="1" dirty="0" err="1"/>
              <a:t>needfinding</a:t>
            </a:r>
            <a:endParaRPr lang="en-US" b="1" i="1" dirty="0"/>
          </a:p>
          <a:p>
            <a:pPr lvl="1"/>
            <a:endParaRPr lang="en-US" sz="2500" dirty="0"/>
          </a:p>
          <a:p>
            <a:r>
              <a:rPr lang="en-US" dirty="0"/>
              <a:t>Theme</a:t>
            </a:r>
          </a:p>
          <a:p>
            <a:pPr lvl="1"/>
            <a:r>
              <a:rPr lang="en-US" dirty="0"/>
              <a:t>each Thursday/Friday studio has a theme</a:t>
            </a:r>
          </a:p>
          <a:p>
            <a:pPr lvl="1"/>
            <a:r>
              <a:rPr lang="en-US" dirty="0"/>
              <a:t>all projects mobile/wearable/off desktop/AI</a:t>
            </a:r>
          </a:p>
          <a:p>
            <a:pPr lvl="1"/>
            <a:endParaRPr lang="en-US" sz="2500" dirty="0"/>
          </a:p>
          <a:p>
            <a:r>
              <a:rPr lang="en-US" dirty="0"/>
              <a:t>Teams</a:t>
            </a:r>
          </a:p>
          <a:p>
            <a:pPr lvl="1"/>
            <a:r>
              <a:rPr lang="en-US" dirty="0"/>
              <a:t>3-4 students to a team (4 much preferred)</a:t>
            </a:r>
          </a:p>
          <a:p>
            <a:pPr lvl="1"/>
            <a:r>
              <a:rPr lang="en-US" dirty="0"/>
              <a:t>work with students w/ </a:t>
            </a:r>
            <a:r>
              <a:rPr lang="en-US" b="1" i="1" dirty="0"/>
              <a:t>different skills</a:t>
            </a:r>
          </a:p>
          <a:p>
            <a:pPr lvl="1"/>
            <a:r>
              <a:rPr lang="en-US" dirty="0"/>
              <a:t>CS majors should have had 142/193p/193a or equivalent </a:t>
            </a:r>
          </a:p>
          <a:p>
            <a:pPr lvl="2"/>
            <a:r>
              <a:rPr lang="en-US" dirty="0"/>
              <a:t>if not, take CS147L, learn </a:t>
            </a:r>
            <a:r>
              <a:rPr lang="en-US" dirty="0" err="1"/>
              <a:t>ReactNative</a:t>
            </a:r>
            <a:r>
              <a:rPr lang="en-US" dirty="0"/>
              <a:t>, dual use project for 147L/147</a:t>
            </a:r>
          </a:p>
          <a:p>
            <a:pPr lvl="1"/>
            <a:r>
              <a:rPr lang="en-US" dirty="0"/>
              <a:t>teams meet in class &amp; studio weekly</a:t>
            </a:r>
          </a:p>
          <a:p>
            <a:pPr lvl="1"/>
            <a:endParaRPr lang="en-US" sz="2500" dirty="0"/>
          </a:p>
          <a:p>
            <a:r>
              <a:rPr lang="en-US" dirty="0"/>
              <a:t>Cumulative</a:t>
            </a:r>
          </a:p>
          <a:p>
            <a:pPr lvl="1"/>
            <a:r>
              <a:rPr lang="en-US" dirty="0"/>
              <a:t>apply several HCI methods to one interface</a:t>
            </a:r>
          </a:p>
          <a:p>
            <a:pPr lvl="1"/>
            <a:endParaRPr lang="en-US" dirty="0"/>
          </a:p>
          <a:p>
            <a:r>
              <a:rPr lang="en-US" b="1" dirty="0"/>
              <a:t>Teams create explicit agreements</a:t>
            </a:r>
          </a:p>
          <a:p>
            <a:pPr lvl="1"/>
            <a:r>
              <a:rPr lang="en-US" b="1" dirty="0"/>
              <a:t>If you let your team down, we will lower your grade</a:t>
            </a:r>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dirty="0"/>
              <a:t>Design Thinking for User Experience Design, Prototyping &amp; Evaluation</a:t>
            </a:r>
          </a:p>
        </p:txBody>
      </p:sp>
      <p:pic>
        <p:nvPicPr>
          <p:cNvPr id="9" name="Picture 8" descr="creating-pov.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78136" y="3285416"/>
            <a:ext cx="5213863" cy="3572584"/>
          </a:xfrm>
          <a:prstGeom prst="rect">
            <a:avLst/>
          </a:prstGeom>
        </p:spPr>
      </p:pic>
      <p:pic>
        <p:nvPicPr>
          <p:cNvPr id="14" name="Picture 2" descr="http://worldlab.cs.washington.edu/img/photos/3.jpg">
            <a:extLst>
              <a:ext uri="{FF2B5EF4-FFF2-40B4-BE49-F238E27FC236}">
                <a16:creationId xmlns:a16="http://schemas.microsoft.com/office/drawing/2014/main" id="{E10F5D44-CA88-4752-BF4A-F765B71F5D7C}"/>
              </a:ext>
            </a:extLst>
          </p:cNvPr>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30610" t="23161" b="17341"/>
          <a:stretch/>
        </p:blipFill>
        <p:spPr bwMode="auto">
          <a:xfrm>
            <a:off x="6978136" y="0"/>
            <a:ext cx="5227341" cy="336161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6570056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6">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846">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846">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846">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846">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846">
                                            <p:txEl>
                                              <p:pRg st="13" end="1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846">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846">
                                            <p:txEl>
                                              <p:pRg st="16"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846">
                                            <p:txEl>
                                              <p:pRg st="18" end="1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5846">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 y="969058"/>
            <a:ext cx="12186143" cy="8123266"/>
          </a:xfrm>
          <a:prstGeom prst="rect">
            <a:avLst/>
          </a:prstGeom>
        </p:spPr>
      </p:pic>
      <p:sp>
        <p:nvSpPr>
          <p:cNvPr id="14341" name="Rectangle 2"/>
          <p:cNvSpPr>
            <a:spLocks noGrp="1" noChangeArrowheads="1"/>
          </p:cNvSpPr>
          <p:nvPr>
            <p:ph type="title"/>
          </p:nvPr>
        </p:nvSpPr>
        <p:spPr/>
        <p:txBody>
          <a:bodyPr/>
          <a:lstStyle/>
          <a:p>
            <a:r>
              <a:rPr lang="en-US" dirty="0"/>
              <a:t>Design Studios</a:t>
            </a:r>
          </a:p>
        </p:txBody>
      </p:sp>
      <p:sp>
        <p:nvSpPr>
          <p:cNvPr id="11" name="Rectangle 10">
            <a:extLst>
              <a:ext uri="{FF2B5EF4-FFF2-40B4-BE49-F238E27FC236}">
                <a16:creationId xmlns:a16="http://schemas.microsoft.com/office/drawing/2014/main" id="{9C5211EA-556E-814F-9622-CE4DBAAB007E}"/>
              </a:ext>
            </a:extLst>
          </p:cNvPr>
          <p:cNvSpPr/>
          <p:nvPr/>
        </p:nvSpPr>
        <p:spPr bwMode="auto">
          <a:xfrm>
            <a:off x="-5864" y="969058"/>
            <a:ext cx="12197863" cy="1364709"/>
          </a:xfrm>
          <a:prstGeom prst="rect">
            <a:avLst/>
          </a:prstGeom>
          <a:solidFill>
            <a:srgbClr val="B3B3B3">
              <a:alpha val="50196"/>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14342" name="Rectangle 3"/>
          <p:cNvSpPr>
            <a:spLocks noGrp="1" noChangeArrowheads="1"/>
          </p:cNvSpPr>
          <p:nvPr>
            <p:ph idx="1"/>
          </p:nvPr>
        </p:nvSpPr>
        <p:spPr>
          <a:xfrm>
            <a:off x="639233" y="1037230"/>
            <a:ext cx="11195715" cy="5287370"/>
          </a:xfrm>
        </p:spPr>
        <p:txBody>
          <a:bodyPr/>
          <a:lstStyle/>
          <a:p>
            <a:pPr marL="0" indent="0">
              <a:buNone/>
            </a:pPr>
            <a:r>
              <a:rPr lang="en-US" dirty="0"/>
              <a:t>Teams attend small weekly studio (9-16 students)</a:t>
            </a:r>
          </a:p>
          <a:p>
            <a:pPr lvl="1"/>
            <a:r>
              <a:rPr lang="en-US" dirty="0"/>
              <a:t>critique/feedback in more intimate environment</a:t>
            </a:r>
          </a:p>
        </p:txBody>
      </p:sp>
      <p:sp>
        <p:nvSpPr>
          <p:cNvPr id="7" name="Date Placeholder 6"/>
          <p:cNvSpPr>
            <a:spLocks noGrp="1"/>
          </p:cNvSpPr>
          <p:nvPr>
            <p:ph type="dt" sz="half" idx="10"/>
          </p:nvPr>
        </p:nvSpPr>
        <p:spPr/>
        <p:txBody>
          <a:bodyPr/>
          <a:lstStyle/>
          <a:p>
            <a:r>
              <a:rPr lang="en-US"/>
              <a:t>Autumn 2026</a:t>
            </a:r>
          </a:p>
        </p:txBody>
      </p:sp>
      <p:sp>
        <p:nvSpPr>
          <p:cNvPr id="8" name="Footer Placeholder 7"/>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364227507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p:txBody>
          <a:bodyPr/>
          <a:lstStyle/>
          <a:p>
            <a:pPr eaLnBrk="1" hangingPunct="1"/>
            <a:r>
              <a:rPr lang="en-US" dirty="0"/>
              <a:t>Project Process Timeline</a:t>
            </a:r>
          </a:p>
        </p:txBody>
      </p:sp>
      <p:sp>
        <p:nvSpPr>
          <p:cNvPr id="2" name="Date Placeholder 1"/>
          <p:cNvSpPr>
            <a:spLocks noGrp="1"/>
          </p:cNvSpPr>
          <p:nvPr>
            <p:ph type="dt" sz="half" idx="10"/>
          </p:nvPr>
        </p:nvSpPr>
        <p:spPr/>
        <p:txBody>
          <a:bodyPr/>
          <a:lstStyle/>
          <a:p>
            <a:r>
              <a:rPr lang="en-US"/>
              <a:t>Autumn 2026</a:t>
            </a:r>
          </a:p>
        </p:txBody>
      </p:sp>
      <p:sp>
        <p:nvSpPr>
          <p:cNvPr id="8" name="Footer Placeholder 7"/>
          <p:cNvSpPr>
            <a:spLocks noGrp="1"/>
          </p:cNvSpPr>
          <p:nvPr>
            <p:ph type="ftr" sz="quarter" idx="11"/>
          </p:nvPr>
        </p:nvSpPr>
        <p:spPr/>
        <p:txBody>
          <a:bodyPr/>
          <a:lstStyle/>
          <a:p>
            <a:pPr>
              <a:defRPr/>
            </a:pPr>
            <a:r>
              <a:rPr lang="en-US"/>
              <a:t>Design Thinking for User Experience Design, Prototyping &amp; Evaluation</a:t>
            </a:r>
            <a:endParaRPr lang="en-US" dirty="0"/>
          </a:p>
        </p:txBody>
      </p:sp>
      <p:sp>
        <p:nvSpPr>
          <p:cNvPr id="10247" name="Text Box 4"/>
          <p:cNvSpPr txBox="1">
            <a:spLocks noChangeArrowheads="1"/>
          </p:cNvSpPr>
          <p:nvPr/>
        </p:nvSpPr>
        <p:spPr bwMode="auto">
          <a:xfrm rot="-2700000">
            <a:off x="568570" y="5379624"/>
            <a:ext cx="9627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2</a:t>
            </a:r>
          </a:p>
        </p:txBody>
      </p:sp>
      <p:sp>
        <p:nvSpPr>
          <p:cNvPr id="10250" name="Text Box 9"/>
          <p:cNvSpPr txBox="1">
            <a:spLocks noChangeArrowheads="1"/>
          </p:cNvSpPr>
          <p:nvPr/>
        </p:nvSpPr>
        <p:spPr bwMode="auto">
          <a:xfrm>
            <a:off x="182735" y="1666794"/>
            <a:ext cx="141577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br>
              <a:rPr lang="en-US" sz="1800" dirty="0">
                <a:latin typeface="Arial" charset="0"/>
              </a:rPr>
            </a:br>
            <a:r>
              <a:rPr lang="en-US" sz="1800" dirty="0" err="1">
                <a:latin typeface="Arial" charset="0"/>
              </a:rPr>
              <a:t>Needfinding</a:t>
            </a:r>
            <a:endParaRPr lang="en-US" sz="1800" dirty="0">
              <a:latin typeface="Arial" charset="0"/>
            </a:endParaRPr>
          </a:p>
        </p:txBody>
      </p:sp>
      <p:sp>
        <p:nvSpPr>
          <p:cNvPr id="10252" name="Text Box 11"/>
          <p:cNvSpPr txBox="1">
            <a:spLocks noChangeArrowheads="1"/>
          </p:cNvSpPr>
          <p:nvPr/>
        </p:nvSpPr>
        <p:spPr bwMode="auto">
          <a:xfrm rot="-2700000">
            <a:off x="1996672" y="5383244"/>
            <a:ext cx="9588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3</a:t>
            </a:r>
          </a:p>
        </p:txBody>
      </p:sp>
      <p:sp>
        <p:nvSpPr>
          <p:cNvPr id="10253" name="Text Box 12"/>
          <p:cNvSpPr txBox="1">
            <a:spLocks noChangeArrowheads="1"/>
          </p:cNvSpPr>
          <p:nvPr/>
        </p:nvSpPr>
        <p:spPr bwMode="auto">
          <a:xfrm rot="-2700000">
            <a:off x="3420860" y="5379623"/>
            <a:ext cx="9627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4</a:t>
            </a:r>
          </a:p>
        </p:txBody>
      </p:sp>
      <p:sp>
        <p:nvSpPr>
          <p:cNvPr id="10256" name="Text Box 15"/>
          <p:cNvSpPr txBox="1">
            <a:spLocks noChangeArrowheads="1"/>
          </p:cNvSpPr>
          <p:nvPr/>
        </p:nvSpPr>
        <p:spPr bwMode="auto">
          <a:xfrm rot="-2700000">
            <a:off x="7705166" y="5379623"/>
            <a:ext cx="9627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7</a:t>
            </a:r>
          </a:p>
        </p:txBody>
      </p:sp>
      <p:cxnSp>
        <p:nvCxnSpPr>
          <p:cNvPr id="10257" name="AutoShape 18"/>
          <p:cNvCxnSpPr>
            <a:cxnSpLocks noChangeShapeType="1"/>
          </p:cNvCxnSpPr>
          <p:nvPr/>
        </p:nvCxnSpPr>
        <p:spPr bwMode="auto">
          <a:xfrm>
            <a:off x="898506" y="2313124"/>
            <a:ext cx="353059" cy="2557700"/>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0262" name="Text Box 24"/>
          <p:cNvSpPr txBox="1">
            <a:spLocks noChangeArrowheads="1"/>
          </p:cNvSpPr>
          <p:nvPr/>
        </p:nvSpPr>
        <p:spPr bwMode="auto">
          <a:xfrm>
            <a:off x="1760233" y="2895012"/>
            <a:ext cx="150554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b" anchorCtr="0">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Experience</a:t>
            </a:r>
            <a:br>
              <a:rPr lang="en-US" sz="1800" dirty="0">
                <a:latin typeface="Arial" charset="0"/>
              </a:rPr>
            </a:br>
            <a:r>
              <a:rPr lang="en-US" sz="1800" dirty="0">
                <a:latin typeface="Arial" charset="0"/>
              </a:rPr>
              <a:t>Prototypes &amp;</a:t>
            </a:r>
            <a:br>
              <a:rPr lang="en-US" sz="1800" dirty="0">
                <a:latin typeface="Arial" charset="0"/>
              </a:rPr>
            </a:br>
            <a:r>
              <a:rPr lang="en-US" sz="1800" dirty="0">
                <a:latin typeface="Arial" charset="0"/>
              </a:rPr>
              <a:t>Testing</a:t>
            </a:r>
          </a:p>
        </p:txBody>
      </p:sp>
      <p:cxnSp>
        <p:nvCxnSpPr>
          <p:cNvPr id="10263" name="AutoShape 25"/>
          <p:cNvCxnSpPr>
            <a:cxnSpLocks noChangeShapeType="1"/>
          </p:cNvCxnSpPr>
          <p:nvPr/>
        </p:nvCxnSpPr>
        <p:spPr bwMode="auto">
          <a:xfrm>
            <a:off x="2450657" y="3762459"/>
            <a:ext cx="100859" cy="1078483"/>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35" name="Text Box 6"/>
          <p:cNvSpPr txBox="1">
            <a:spLocks noChangeArrowheads="1"/>
          </p:cNvSpPr>
          <p:nvPr/>
        </p:nvSpPr>
        <p:spPr bwMode="auto">
          <a:xfrm>
            <a:off x="10688372" y="3449010"/>
            <a:ext cx="145424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b" anchorCtr="0">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b="1" dirty="0">
                <a:latin typeface="Arial" charset="0"/>
              </a:rPr>
              <a:t>Project Fair</a:t>
            </a:r>
          </a:p>
        </p:txBody>
      </p:sp>
      <p:sp>
        <p:nvSpPr>
          <p:cNvPr id="38" name="Text Box 26"/>
          <p:cNvSpPr txBox="1">
            <a:spLocks noChangeArrowheads="1"/>
          </p:cNvSpPr>
          <p:nvPr/>
        </p:nvSpPr>
        <p:spPr bwMode="auto">
          <a:xfrm>
            <a:off x="4713409" y="3172012"/>
            <a:ext cx="117211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b" anchorCtr="0">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dirty="0">
                <a:latin typeface="Arial" charset="0"/>
              </a:rPr>
              <a:t>Low-fi</a:t>
            </a:r>
            <a:br>
              <a:rPr lang="en-US" sz="1800" dirty="0">
                <a:latin typeface="Arial" charset="0"/>
              </a:rPr>
            </a:br>
            <a:r>
              <a:rPr lang="en-US" sz="1800" dirty="0">
                <a:latin typeface="Arial" charset="0"/>
              </a:rPr>
              <a:t>Prototype</a:t>
            </a:r>
          </a:p>
        </p:txBody>
      </p:sp>
      <p:cxnSp>
        <p:nvCxnSpPr>
          <p:cNvPr id="39" name="AutoShape 14"/>
          <p:cNvCxnSpPr>
            <a:cxnSpLocks noChangeShapeType="1"/>
            <a:stCxn id="38" idx="2"/>
          </p:cNvCxnSpPr>
          <p:nvPr/>
        </p:nvCxnSpPr>
        <p:spPr bwMode="auto">
          <a:xfrm>
            <a:off x="5299467" y="3818342"/>
            <a:ext cx="49186" cy="1100528"/>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78" name="AutoShape 14"/>
          <p:cNvCxnSpPr>
            <a:cxnSpLocks noChangeShapeType="1"/>
            <a:stCxn id="35" idx="2"/>
          </p:cNvCxnSpPr>
          <p:nvPr/>
        </p:nvCxnSpPr>
        <p:spPr bwMode="auto">
          <a:xfrm flipH="1">
            <a:off x="11171494" y="3818342"/>
            <a:ext cx="244000" cy="1007658"/>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10246" name="Line 3"/>
          <p:cNvSpPr>
            <a:spLocks noChangeShapeType="1"/>
          </p:cNvSpPr>
          <p:nvPr/>
        </p:nvSpPr>
        <p:spPr bwMode="auto">
          <a:xfrm flipV="1">
            <a:off x="628184" y="4833868"/>
            <a:ext cx="10956080" cy="49707"/>
          </a:xfrm>
          <a:prstGeom prst="line">
            <a:avLst/>
          </a:prstGeom>
          <a:noFill/>
          <a:ln w="44450">
            <a:solidFill>
              <a:schemeClr val="tx1"/>
            </a:solidFill>
            <a:miter lim="800000"/>
            <a:headEnd/>
            <a:tailEnd/>
          </a:ln>
          <a:extLst>
            <a:ext uri="{909E8E84-426E-40dd-AFC4-6F175D3DCCD1}">
              <a14:hiddenFill xmlns="" xmlns:a14="http://schemas.microsoft.com/office/drawing/2010/main">
                <a:noFill/>
              </a14:hiddenFill>
            </a:ext>
          </a:extLst>
        </p:spPr>
        <p:txBody>
          <a:bodyPr wrap="none"/>
          <a:lstStyle/>
          <a:p>
            <a:endParaRPr lang="en-US"/>
          </a:p>
        </p:txBody>
      </p:sp>
      <p:sp>
        <p:nvSpPr>
          <p:cNvPr id="40" name="Text Box 7"/>
          <p:cNvSpPr txBox="1">
            <a:spLocks noChangeArrowheads="1"/>
          </p:cNvSpPr>
          <p:nvPr/>
        </p:nvSpPr>
        <p:spPr bwMode="auto">
          <a:xfrm>
            <a:off x="5937391" y="1666794"/>
            <a:ext cx="119793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Medium-fi</a:t>
            </a:r>
            <a:br>
              <a:rPr lang="en-US" sz="1800" dirty="0">
                <a:latin typeface="Arial" charset="0"/>
              </a:rPr>
            </a:br>
            <a:r>
              <a:rPr lang="en-US" sz="1800" dirty="0">
                <a:latin typeface="Arial" charset="0"/>
              </a:rPr>
              <a:t>Prototype</a:t>
            </a:r>
          </a:p>
        </p:txBody>
      </p:sp>
      <p:cxnSp>
        <p:nvCxnSpPr>
          <p:cNvPr id="41" name="AutoShape 19"/>
          <p:cNvCxnSpPr>
            <a:cxnSpLocks noChangeShapeType="1"/>
          </p:cNvCxnSpPr>
          <p:nvPr/>
        </p:nvCxnSpPr>
        <p:spPr bwMode="auto">
          <a:xfrm flipH="1">
            <a:off x="6599419" y="2374634"/>
            <a:ext cx="20203" cy="2496190"/>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44" name="Text Box 26"/>
          <p:cNvSpPr txBox="1">
            <a:spLocks noChangeArrowheads="1"/>
          </p:cNvSpPr>
          <p:nvPr/>
        </p:nvSpPr>
        <p:spPr bwMode="auto">
          <a:xfrm>
            <a:off x="7449961" y="3172012"/>
            <a:ext cx="126263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b" anchorCtr="0">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dirty="0">
                <a:latin typeface="Arial" charset="0"/>
              </a:rPr>
              <a:t>Heuristic</a:t>
            </a:r>
            <a:br>
              <a:rPr lang="en-US" sz="1800" dirty="0">
                <a:latin typeface="Arial" charset="0"/>
              </a:rPr>
            </a:br>
            <a:r>
              <a:rPr lang="en-US" sz="1800" dirty="0">
                <a:latin typeface="Arial" charset="0"/>
              </a:rPr>
              <a:t>Evaluation</a:t>
            </a:r>
          </a:p>
        </p:txBody>
      </p:sp>
      <p:cxnSp>
        <p:nvCxnSpPr>
          <p:cNvPr id="45" name="AutoShape 14"/>
          <p:cNvCxnSpPr>
            <a:cxnSpLocks noChangeShapeType="1"/>
            <a:stCxn id="44" idx="2"/>
          </p:cNvCxnSpPr>
          <p:nvPr/>
        </p:nvCxnSpPr>
        <p:spPr bwMode="auto">
          <a:xfrm flipH="1">
            <a:off x="8050333" y="3818343"/>
            <a:ext cx="30946" cy="1033058"/>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23" name="Text Box 26"/>
          <p:cNvSpPr txBox="1">
            <a:spLocks noChangeArrowheads="1"/>
          </p:cNvSpPr>
          <p:nvPr/>
        </p:nvSpPr>
        <p:spPr bwMode="auto">
          <a:xfrm>
            <a:off x="3295964" y="1666794"/>
            <a:ext cx="104387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dirty="0">
                <a:latin typeface="Arial" charset="0"/>
              </a:rPr>
              <a:t>Concept</a:t>
            </a:r>
            <a:br>
              <a:rPr lang="en-US" sz="1800" dirty="0">
                <a:latin typeface="Arial" charset="0"/>
              </a:rPr>
            </a:br>
            <a:r>
              <a:rPr lang="en-US" sz="1800" dirty="0">
                <a:latin typeface="Arial" charset="0"/>
              </a:rPr>
              <a:t>Video</a:t>
            </a:r>
          </a:p>
        </p:txBody>
      </p:sp>
      <p:cxnSp>
        <p:nvCxnSpPr>
          <p:cNvPr id="24" name="AutoShape 14"/>
          <p:cNvCxnSpPr>
            <a:cxnSpLocks noChangeShapeType="1"/>
          </p:cNvCxnSpPr>
          <p:nvPr/>
        </p:nvCxnSpPr>
        <p:spPr bwMode="auto">
          <a:xfrm>
            <a:off x="3738065" y="2335222"/>
            <a:ext cx="159674" cy="2520660"/>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28" name="Text Box 12"/>
          <p:cNvSpPr txBox="1">
            <a:spLocks noChangeArrowheads="1"/>
          </p:cNvSpPr>
          <p:nvPr/>
        </p:nvSpPr>
        <p:spPr bwMode="auto">
          <a:xfrm rot="-2700000">
            <a:off x="4848962" y="5379623"/>
            <a:ext cx="9627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5</a:t>
            </a:r>
          </a:p>
        </p:txBody>
      </p:sp>
      <p:sp>
        <p:nvSpPr>
          <p:cNvPr id="36" name="Text Box 15"/>
          <p:cNvSpPr txBox="1">
            <a:spLocks noChangeArrowheads="1"/>
          </p:cNvSpPr>
          <p:nvPr/>
        </p:nvSpPr>
        <p:spPr bwMode="auto">
          <a:xfrm rot="-2700000">
            <a:off x="6277064" y="5379623"/>
            <a:ext cx="9627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6</a:t>
            </a:r>
          </a:p>
        </p:txBody>
      </p:sp>
      <p:sp>
        <p:nvSpPr>
          <p:cNvPr id="42" name="Text Box 7"/>
          <p:cNvSpPr txBox="1">
            <a:spLocks noChangeArrowheads="1"/>
          </p:cNvSpPr>
          <p:nvPr/>
        </p:nvSpPr>
        <p:spPr bwMode="auto">
          <a:xfrm>
            <a:off x="10200577" y="1702354"/>
            <a:ext cx="119793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High-fi</a:t>
            </a:r>
            <a:br>
              <a:rPr lang="en-US" sz="1800" dirty="0">
                <a:latin typeface="Arial" charset="0"/>
              </a:rPr>
            </a:br>
            <a:r>
              <a:rPr lang="en-US" sz="1800" dirty="0">
                <a:latin typeface="Arial" charset="0"/>
              </a:rPr>
              <a:t>Prototype</a:t>
            </a:r>
          </a:p>
        </p:txBody>
      </p:sp>
      <p:cxnSp>
        <p:nvCxnSpPr>
          <p:cNvPr id="43" name="AutoShape 14"/>
          <p:cNvCxnSpPr>
            <a:cxnSpLocks noChangeShapeType="1"/>
          </p:cNvCxnSpPr>
          <p:nvPr/>
        </p:nvCxnSpPr>
        <p:spPr bwMode="auto">
          <a:xfrm flipH="1">
            <a:off x="10360610" y="2385255"/>
            <a:ext cx="410273" cy="2481249"/>
          </a:xfrm>
          <a:prstGeom prst="straightConnector1">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
        <p:nvSpPr>
          <p:cNvPr id="46" name="Text Box 15"/>
          <p:cNvSpPr txBox="1">
            <a:spLocks noChangeArrowheads="1"/>
          </p:cNvSpPr>
          <p:nvPr/>
        </p:nvSpPr>
        <p:spPr bwMode="auto">
          <a:xfrm rot="-2700000">
            <a:off x="9133268" y="5379623"/>
            <a:ext cx="9627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8</a:t>
            </a:r>
          </a:p>
        </p:txBody>
      </p:sp>
      <p:sp>
        <p:nvSpPr>
          <p:cNvPr id="47" name="Text Box 15"/>
          <p:cNvSpPr txBox="1">
            <a:spLocks noChangeArrowheads="1"/>
          </p:cNvSpPr>
          <p:nvPr/>
        </p:nvSpPr>
        <p:spPr bwMode="auto">
          <a:xfrm rot="-2700000">
            <a:off x="10561372" y="5334285"/>
            <a:ext cx="109100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dirty="0">
                <a:latin typeface="Arial" charset="0"/>
              </a:rPr>
              <a:t>Week 10</a:t>
            </a:r>
          </a:p>
        </p:txBody>
      </p:sp>
      <p:sp>
        <p:nvSpPr>
          <p:cNvPr id="21" name="TextBox 20"/>
          <p:cNvSpPr txBox="1"/>
          <p:nvPr/>
        </p:nvSpPr>
        <p:spPr>
          <a:xfrm>
            <a:off x="10085618" y="5288118"/>
            <a:ext cx="492443" cy="461665"/>
          </a:xfrm>
          <a:prstGeom prst="rect">
            <a:avLst/>
          </a:prstGeom>
          <a:noFill/>
        </p:spPr>
        <p:txBody>
          <a:bodyPr wrap="none" rtlCol="0">
            <a:spAutoFit/>
          </a:bodyPr>
          <a:lstStyle/>
          <a:p>
            <a:r>
              <a:rPr lang="en-US" dirty="0"/>
              <a:t>…</a:t>
            </a:r>
          </a:p>
        </p:txBody>
      </p:sp>
      <p:sp>
        <p:nvSpPr>
          <p:cNvPr id="32" name="Text Box 7">
            <a:extLst>
              <a:ext uri="{FF2B5EF4-FFF2-40B4-BE49-F238E27FC236}">
                <a16:creationId xmlns:a16="http://schemas.microsoft.com/office/drawing/2014/main" id="{C9D5F2B3-AC68-4C20-97E5-55EEFC493C0C}"/>
              </a:ext>
            </a:extLst>
          </p:cNvPr>
          <p:cNvSpPr txBox="1">
            <a:spLocks noChangeArrowheads="1"/>
          </p:cNvSpPr>
          <p:nvPr/>
        </p:nvSpPr>
        <p:spPr bwMode="auto">
          <a:xfrm>
            <a:off x="8860604" y="984089"/>
            <a:ext cx="101822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i="1" dirty="0">
                <a:latin typeface="Arial" charset="0"/>
              </a:rPr>
              <a:t>Midterm</a:t>
            </a:r>
          </a:p>
        </p:txBody>
      </p:sp>
      <p:cxnSp>
        <p:nvCxnSpPr>
          <p:cNvPr id="33" name="AutoShape 19">
            <a:extLst>
              <a:ext uri="{FF2B5EF4-FFF2-40B4-BE49-F238E27FC236}">
                <a16:creationId xmlns:a16="http://schemas.microsoft.com/office/drawing/2014/main" id="{1E65D7F7-7A85-4501-B22C-CE2AA5E8BA90}"/>
              </a:ext>
            </a:extLst>
          </p:cNvPr>
          <p:cNvCxnSpPr>
            <a:cxnSpLocks noChangeShapeType="1"/>
          </p:cNvCxnSpPr>
          <p:nvPr/>
        </p:nvCxnSpPr>
        <p:spPr bwMode="auto">
          <a:xfrm flipH="1">
            <a:off x="9265796" y="1361289"/>
            <a:ext cx="186264" cy="3490112"/>
          </a:xfrm>
          <a:prstGeom prst="straightConnector1">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3" name="Text Box 7">
            <a:extLst>
              <a:ext uri="{FF2B5EF4-FFF2-40B4-BE49-F238E27FC236}">
                <a16:creationId xmlns:a16="http://schemas.microsoft.com/office/drawing/2014/main" id="{D5646FAA-26EB-9278-1A58-9F3D99250AB2}"/>
              </a:ext>
            </a:extLst>
          </p:cNvPr>
          <p:cNvSpPr txBox="1">
            <a:spLocks noChangeArrowheads="1"/>
          </p:cNvSpPr>
          <p:nvPr/>
        </p:nvSpPr>
        <p:spPr bwMode="auto">
          <a:xfrm>
            <a:off x="578984" y="6154419"/>
            <a:ext cx="762260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800" i="1" dirty="0">
                <a:latin typeface="Arial" charset="0"/>
              </a:rPr>
              <a:t>Feeling uncertain in weeks 2-5 is expected &amp; part of the learning process</a:t>
            </a:r>
          </a:p>
        </p:txBody>
      </p:sp>
    </p:spTree>
    <p:extLst>
      <p:ext uri="{BB962C8B-B14F-4D97-AF65-F5344CB8AC3E}">
        <p14:creationId xmlns:p14="http://schemas.microsoft.com/office/powerpoint/2010/main" val="40050790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Autumn 2026</a:t>
            </a:r>
          </a:p>
        </p:txBody>
      </p:sp>
      <p:sp>
        <p:nvSpPr>
          <p:cNvPr id="8" name="Footer Placeholder 7"/>
          <p:cNvSpPr>
            <a:spLocks noGrp="1"/>
          </p:cNvSpPr>
          <p:nvPr>
            <p:ph type="ftr" sz="quarter" idx="11"/>
          </p:nvPr>
        </p:nvSpPr>
        <p:spPr/>
        <p:txBody>
          <a:bodyPr/>
          <a:lstStyle/>
          <a:p>
            <a:pPr>
              <a:defRPr/>
            </a:pPr>
            <a:r>
              <a:rPr lang="en-US"/>
              <a:t>Design Thinking for User Experience Design, Prototyping &amp; Evaluation</a:t>
            </a:r>
            <a:endParaRPr lang="en-US" dirty="0"/>
          </a:p>
        </p:txBody>
      </p:sp>
      <p:pic>
        <p:nvPicPr>
          <p:cNvPr id="6" name="Picture 5">
            <a:extLst>
              <a:ext uri="{FF2B5EF4-FFF2-40B4-BE49-F238E27FC236}">
                <a16:creationId xmlns:a16="http://schemas.microsoft.com/office/drawing/2014/main" id="{93426569-D85E-E13B-0097-64CFC4C239EF}"/>
              </a:ext>
            </a:extLst>
          </p:cNvPr>
          <p:cNvPicPr>
            <a:picLocks noChangeAspect="1"/>
          </p:cNvPicPr>
          <p:nvPr/>
        </p:nvPicPr>
        <p:blipFill>
          <a:blip r:embed="rId3"/>
          <a:stretch>
            <a:fillRect/>
          </a:stretch>
        </p:blipFill>
        <p:spPr>
          <a:xfrm>
            <a:off x="888569" y="-52644"/>
            <a:ext cx="10569844" cy="14463340"/>
          </a:xfrm>
          <a:prstGeom prst="rect">
            <a:avLst/>
          </a:prstGeom>
        </p:spPr>
      </p:pic>
    </p:spTree>
    <p:extLst>
      <p:ext uri="{BB962C8B-B14F-4D97-AF65-F5344CB8AC3E}">
        <p14:creationId xmlns:p14="http://schemas.microsoft.com/office/powerpoint/2010/main" val="25288621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08333E-7 7.40741E-7 L -2.08333E-7 -1.02708 " pathEditMode="relative" rAng="0" ptsTypes="AA">
                                      <p:cBhvr>
                                        <p:cTn id="6" dur="2000" fill="hold"/>
                                        <p:tgtEl>
                                          <p:spTgt spid="6"/>
                                        </p:tgtEl>
                                        <p:attrNameLst>
                                          <p:attrName>ppt_x</p:attrName>
                                          <p:attrName>ppt_y</p:attrName>
                                        </p:attrNameLst>
                                      </p:cBhvr>
                                      <p:rCtr x="0" y="-513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Autumn 2026</a:t>
            </a:r>
          </a:p>
        </p:txBody>
      </p:sp>
      <p:sp>
        <p:nvSpPr>
          <p:cNvPr id="8" name="Footer Placeholder 7"/>
          <p:cNvSpPr>
            <a:spLocks noGrp="1"/>
          </p:cNvSpPr>
          <p:nvPr>
            <p:ph type="ftr" sz="quarter" idx="11"/>
          </p:nvPr>
        </p:nvSpPr>
        <p:spPr/>
        <p:txBody>
          <a:bodyPr/>
          <a:lstStyle/>
          <a:p>
            <a:pPr>
              <a:defRPr/>
            </a:pPr>
            <a:r>
              <a:rPr lang="en-US"/>
              <a:t>Design Thinking for User Experience Design, Prototyping &amp; Evaluation</a:t>
            </a:r>
            <a:endParaRPr lang="en-US" dirty="0"/>
          </a:p>
        </p:txBody>
      </p:sp>
      <p:pic>
        <p:nvPicPr>
          <p:cNvPr id="7" name="Picture 6">
            <a:extLst>
              <a:ext uri="{FF2B5EF4-FFF2-40B4-BE49-F238E27FC236}">
                <a16:creationId xmlns:a16="http://schemas.microsoft.com/office/drawing/2014/main" id="{A4DE81D2-2ABB-EC42-9B19-634732CF49FF}"/>
              </a:ext>
            </a:extLst>
          </p:cNvPr>
          <p:cNvPicPr>
            <a:picLocks noChangeAspect="1"/>
          </p:cNvPicPr>
          <p:nvPr/>
        </p:nvPicPr>
        <p:blipFill rotWithShape="1">
          <a:blip r:embed="rId3">
            <a:extLst>
              <a:ext uri="{28A0092B-C50C-407E-A947-70E740481C1C}">
                <a14:useLocalDpi xmlns:a14="http://schemas.microsoft.com/office/drawing/2010/main" val="0"/>
              </a:ext>
            </a:extLst>
          </a:blip>
          <a:srcRect l="53679" r="2390"/>
          <a:stretch/>
        </p:blipFill>
        <p:spPr>
          <a:xfrm>
            <a:off x="1633817" y="-51735"/>
            <a:ext cx="8310878" cy="12624735"/>
          </a:xfrm>
          <a:prstGeom prst="rect">
            <a:avLst/>
          </a:prstGeom>
        </p:spPr>
      </p:pic>
    </p:spTree>
    <p:extLst>
      <p:ext uri="{BB962C8B-B14F-4D97-AF65-F5344CB8AC3E}">
        <p14:creationId xmlns:p14="http://schemas.microsoft.com/office/powerpoint/2010/main" val="14650902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4.16667E-7 -1.48148E-6 L 4.16667E-7 -0.7706 " pathEditMode="relative" rAng="0" ptsTypes="AA">
                                      <p:cBhvr>
                                        <p:cTn id="6" dur="2000" fill="hold"/>
                                        <p:tgtEl>
                                          <p:spTgt spid="7"/>
                                        </p:tgtEl>
                                        <p:attrNameLst>
                                          <p:attrName>ppt_x</p:attrName>
                                          <p:attrName>ppt_y</p:attrName>
                                        </p:attrNameLst>
                                      </p:cBhvr>
                                      <p:rCtr x="0" y="-3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68613" name="Rectangle 4"/>
          <p:cNvSpPr>
            <a:spLocks noGrp="1" noChangeArrowheads="1"/>
          </p:cNvSpPr>
          <p:nvPr>
            <p:ph type="title"/>
          </p:nvPr>
        </p:nvSpPr>
        <p:spPr/>
        <p:txBody>
          <a:bodyPr/>
          <a:lstStyle/>
          <a:p>
            <a:r>
              <a:rPr lang="en-US" dirty="0"/>
              <a:t>Books</a:t>
            </a:r>
          </a:p>
        </p:txBody>
      </p:sp>
      <p:sp>
        <p:nvSpPr>
          <p:cNvPr id="68614" name="Rectangle 5"/>
          <p:cNvSpPr>
            <a:spLocks noGrp="1" noChangeArrowheads="1"/>
          </p:cNvSpPr>
          <p:nvPr>
            <p:ph idx="1"/>
          </p:nvPr>
        </p:nvSpPr>
        <p:spPr>
          <a:xfrm>
            <a:off x="381001" y="1600200"/>
            <a:ext cx="11734800" cy="4724400"/>
          </a:xfrm>
        </p:spPr>
        <p:txBody>
          <a:bodyPr/>
          <a:lstStyle/>
          <a:p>
            <a:pPr marL="0" indent="0">
              <a:buNone/>
            </a:pPr>
            <a:r>
              <a:rPr lang="en-US" dirty="0"/>
              <a:t>We will give you web links to all necessary readings/videos</a:t>
            </a:r>
          </a:p>
          <a:p>
            <a:pPr marL="0" indent="0">
              <a:buNone/>
            </a:pPr>
            <a:endParaRPr lang="en-US" sz="3200" dirty="0"/>
          </a:p>
          <a:p>
            <a:pPr marL="0" indent="0">
              <a:buNone/>
            </a:pPr>
            <a:r>
              <a:rPr lang="en-US" dirty="0"/>
              <a:t>Recommended textbook (if you need one)</a:t>
            </a:r>
          </a:p>
          <a:p>
            <a:pPr marL="193675" lvl="1" indent="0">
              <a:buNone/>
            </a:pPr>
            <a:r>
              <a:rPr lang="en-US" i="1" dirty="0">
                <a:solidFill>
                  <a:srgbClr val="FFC000"/>
                </a:solidFill>
                <a:hlinkClick r:id="rId3">
                  <a:extLst>
                    <a:ext uri="{A12FA001-AC4F-418D-AE19-62706E023703}">
                      <ahyp:hlinkClr xmlns:ahyp="http://schemas.microsoft.com/office/drawing/2018/hyperlinkcolor" val="tx"/>
                    </a:ext>
                  </a:extLst>
                </a:hlinkClick>
              </a:rPr>
              <a:t>Designing the User Interface: Strategies for Effective Human-Computer Interaction</a:t>
            </a:r>
            <a:r>
              <a:rPr lang="en-US" i="1" dirty="0">
                <a:solidFill>
                  <a:srgbClr val="FFC000"/>
                </a:solidFill>
              </a:rPr>
              <a:t> </a:t>
            </a:r>
            <a:r>
              <a:rPr lang="en-US" dirty="0"/>
              <a:t>by </a:t>
            </a:r>
            <a:r>
              <a:rPr lang="en-US" dirty="0" err="1"/>
              <a:t>Shneiderman</a:t>
            </a:r>
            <a:r>
              <a:rPr lang="en-US" dirty="0"/>
              <a:t> et. al, 6th edition (2016)</a:t>
            </a:r>
          </a:p>
          <a:p>
            <a:endParaRPr lang="en-US" dirty="0"/>
          </a:p>
        </p:txBody>
      </p:sp>
      <p:sp>
        <p:nvSpPr>
          <p:cNvPr id="2" name="Date Placeholder 1"/>
          <p:cNvSpPr>
            <a:spLocks noGrp="1"/>
          </p:cNvSpPr>
          <p:nvPr>
            <p:ph type="dt" sz="half" idx="10"/>
          </p:nvPr>
        </p:nvSpPr>
        <p:spPr/>
        <p:txBody>
          <a:bodyPr/>
          <a:lstStyle/>
          <a:p>
            <a:r>
              <a:rPr lang="en-US"/>
              <a:t>Autumn 2026</a:t>
            </a:r>
            <a:endParaRPr lang="en-US" dirty="0"/>
          </a:p>
        </p:txBody>
      </p:sp>
      <p:sp>
        <p:nvSpPr>
          <p:cNvPr id="5" name="Footer Placeholder 4"/>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2330821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7" name="Rectangle 2"/>
          <p:cNvSpPr>
            <a:spLocks noGrp="1" noChangeArrowheads="1"/>
          </p:cNvSpPr>
          <p:nvPr>
            <p:ph type="title"/>
          </p:nvPr>
        </p:nvSpPr>
        <p:spPr/>
        <p:txBody>
          <a:bodyPr/>
          <a:lstStyle/>
          <a:p>
            <a:r>
              <a:rPr lang="en-US" dirty="0"/>
              <a:t>Assignments</a:t>
            </a:r>
          </a:p>
        </p:txBody>
      </p:sp>
      <p:sp>
        <p:nvSpPr>
          <p:cNvPr id="69638" name="Rectangle 3"/>
          <p:cNvSpPr>
            <a:spLocks noGrp="1" noChangeArrowheads="1"/>
          </p:cNvSpPr>
          <p:nvPr>
            <p:ph idx="1"/>
          </p:nvPr>
        </p:nvSpPr>
        <p:spPr>
          <a:xfrm>
            <a:off x="639233" y="1295400"/>
            <a:ext cx="11195715" cy="5257800"/>
          </a:xfrm>
        </p:spPr>
        <p:txBody>
          <a:bodyPr>
            <a:normAutofit fontScale="92500" lnSpcReduction="10000"/>
          </a:bodyPr>
          <a:lstStyle/>
          <a:p>
            <a:r>
              <a:rPr lang="en-US" dirty="0"/>
              <a:t>Individual</a:t>
            </a:r>
          </a:p>
          <a:p>
            <a:pPr lvl="1"/>
            <a:r>
              <a:rPr lang="en-US" dirty="0"/>
              <a:t>1 presentation each</a:t>
            </a:r>
          </a:p>
          <a:p>
            <a:pPr lvl="1"/>
            <a:r>
              <a:rPr lang="en-US" dirty="0"/>
              <a:t>2 written (handed in online)</a:t>
            </a:r>
          </a:p>
          <a:p>
            <a:pPr lvl="1"/>
            <a:r>
              <a:rPr lang="en-US" dirty="0"/>
              <a:t>class &amp; studio participation (graded)</a:t>
            </a:r>
          </a:p>
          <a:p>
            <a:pPr lvl="2"/>
            <a:r>
              <a:rPr lang="en-US" dirty="0"/>
              <a:t>in class exit tickets to show you came to lecture &amp; are paying attention</a:t>
            </a:r>
          </a:p>
          <a:p>
            <a:pPr lvl="2"/>
            <a:endParaRPr lang="en-US" sz="2200" dirty="0"/>
          </a:p>
          <a:p>
            <a:r>
              <a:rPr lang="en-US" dirty="0"/>
              <a:t>Group</a:t>
            </a:r>
          </a:p>
          <a:p>
            <a:pPr lvl="1"/>
            <a:r>
              <a:rPr lang="en-US" dirty="0"/>
              <a:t>10 assignments</a:t>
            </a:r>
          </a:p>
          <a:p>
            <a:pPr lvl="2"/>
            <a:r>
              <a:rPr lang="en-US" dirty="0"/>
              <a:t>4-5 presentations with 3-4 write-ups + video + poster</a:t>
            </a:r>
          </a:p>
          <a:p>
            <a:pPr lvl="1"/>
            <a:r>
              <a:rPr lang="en-US" dirty="0"/>
              <a:t>all group work handed in online</a:t>
            </a:r>
          </a:p>
          <a:p>
            <a:pPr lvl="2"/>
            <a:r>
              <a:rPr lang="en-US" dirty="0"/>
              <a:t>team web site &amp; online submission site</a:t>
            </a:r>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3932499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61" name="Rectangle 4"/>
          <p:cNvSpPr>
            <a:spLocks noGrp="1" noChangeArrowheads="1"/>
          </p:cNvSpPr>
          <p:nvPr>
            <p:ph type="title"/>
          </p:nvPr>
        </p:nvSpPr>
        <p:spPr/>
        <p:txBody>
          <a:bodyPr/>
          <a:lstStyle/>
          <a:p>
            <a:r>
              <a:rPr lang="en-US" dirty="0"/>
              <a:t>Grading</a:t>
            </a:r>
          </a:p>
        </p:txBody>
      </p:sp>
      <p:sp>
        <p:nvSpPr>
          <p:cNvPr id="70662" name="Rectangle 5"/>
          <p:cNvSpPr>
            <a:spLocks noGrp="1" noChangeArrowheads="1"/>
          </p:cNvSpPr>
          <p:nvPr>
            <p:ph idx="1"/>
          </p:nvPr>
        </p:nvSpPr>
        <p:spPr>
          <a:xfrm>
            <a:off x="639233" y="1371600"/>
            <a:ext cx="11400367" cy="4953000"/>
          </a:xfrm>
        </p:spPr>
        <p:txBody>
          <a:bodyPr>
            <a:normAutofit fontScale="92500" lnSpcReduction="10000"/>
          </a:bodyPr>
          <a:lstStyle/>
          <a:p>
            <a:r>
              <a:rPr lang="en-US" dirty="0"/>
              <a:t>A combination of</a:t>
            </a:r>
          </a:p>
          <a:p>
            <a:pPr lvl="1"/>
            <a:r>
              <a:rPr lang="en-US" dirty="0"/>
              <a:t>individual assignments &amp; presentation (10%)</a:t>
            </a:r>
          </a:p>
          <a:p>
            <a:pPr lvl="1"/>
            <a:r>
              <a:rPr lang="en-US" dirty="0"/>
              <a:t>class/studio participation (10%)</a:t>
            </a:r>
          </a:p>
          <a:p>
            <a:pPr lvl="1"/>
            <a:r>
              <a:rPr lang="en-US" dirty="0"/>
              <a:t>midterm (20%) – </a:t>
            </a:r>
            <a:r>
              <a:rPr lang="en-US" i="1" dirty="0"/>
              <a:t>design knowledge &amp; reasoning checkpoint</a:t>
            </a:r>
          </a:p>
          <a:p>
            <a:pPr lvl="1"/>
            <a:r>
              <a:rPr lang="en-US" dirty="0"/>
              <a:t>group project (60%)</a:t>
            </a:r>
          </a:p>
          <a:p>
            <a:pPr lvl="2"/>
            <a:r>
              <a:rPr lang="en-US" dirty="0"/>
              <a:t>presentations/poster (group component for each)</a:t>
            </a:r>
          </a:p>
          <a:p>
            <a:pPr lvl="2"/>
            <a:r>
              <a:rPr lang="en-US" dirty="0"/>
              <a:t>project write-ups</a:t>
            </a:r>
          </a:p>
          <a:p>
            <a:pPr lvl="2"/>
            <a:endParaRPr lang="en-US" dirty="0"/>
          </a:p>
          <a:p>
            <a:r>
              <a:rPr lang="en-US" dirty="0"/>
              <a:t>No final</a:t>
            </a:r>
          </a:p>
          <a:p>
            <a:pPr lvl="1"/>
            <a:r>
              <a:rPr lang="en-US" b="1" dirty="0">
                <a:solidFill>
                  <a:srgbClr val="FFC000"/>
                </a:solidFill>
              </a:rPr>
              <a:t>must be present at project fair on Friday 12/4 (6:00-9:30 PM)</a:t>
            </a:r>
          </a:p>
        </p:txBody>
      </p:sp>
      <p:sp>
        <p:nvSpPr>
          <p:cNvPr id="2" name="Date Placeholder 1"/>
          <p:cNvSpPr>
            <a:spLocks noGrp="1"/>
          </p:cNvSpPr>
          <p:nvPr>
            <p:ph type="dt" sz="half" idx="10"/>
          </p:nvPr>
        </p:nvSpPr>
        <p:spPr/>
        <p:txBody>
          <a:bodyPr/>
          <a:lstStyle/>
          <a:p>
            <a:r>
              <a:rPr lang="en-US"/>
              <a:t>Autumn 2026</a:t>
            </a:r>
            <a:endParaRPr lang="en-US" dirty="0"/>
          </a:p>
        </p:txBody>
      </p:sp>
      <p:sp>
        <p:nvSpPr>
          <p:cNvPr id="5" name="Footer Placeholder 4"/>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2049850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CA7A357-B33D-1CAC-FB90-2398962DC5AA}"/>
            </a:ext>
          </a:extLst>
        </p:cNvPr>
        <p:cNvGrpSpPr/>
        <p:nvPr/>
      </p:nvGrpSpPr>
      <p:grpSpPr>
        <a:xfrm>
          <a:off x="0" y="0"/>
          <a:ext cx="0" cy="0"/>
          <a:chOff x="0" y="0"/>
          <a:chExt cx="0" cy="0"/>
        </a:xfrm>
      </p:grpSpPr>
      <p:sp>
        <p:nvSpPr>
          <p:cNvPr id="70661" name="Rectangle 4">
            <a:extLst>
              <a:ext uri="{FF2B5EF4-FFF2-40B4-BE49-F238E27FC236}">
                <a16:creationId xmlns:a16="http://schemas.microsoft.com/office/drawing/2014/main" id="{B4E4BD2F-08A9-5955-1780-106FAA6E35DD}"/>
              </a:ext>
            </a:extLst>
          </p:cNvPr>
          <p:cNvSpPr>
            <a:spLocks noGrp="1" noChangeArrowheads="1"/>
          </p:cNvSpPr>
          <p:nvPr>
            <p:ph type="title"/>
          </p:nvPr>
        </p:nvSpPr>
        <p:spPr/>
        <p:txBody>
          <a:bodyPr/>
          <a:lstStyle/>
          <a:p>
            <a:r>
              <a:rPr lang="en-US" dirty="0"/>
              <a:t>AI Policy</a:t>
            </a:r>
          </a:p>
        </p:txBody>
      </p:sp>
      <p:sp>
        <p:nvSpPr>
          <p:cNvPr id="70662" name="Rectangle 5">
            <a:extLst>
              <a:ext uri="{FF2B5EF4-FFF2-40B4-BE49-F238E27FC236}">
                <a16:creationId xmlns:a16="http://schemas.microsoft.com/office/drawing/2014/main" id="{6BED14B4-D587-32E7-A025-EF025810A72B}"/>
              </a:ext>
            </a:extLst>
          </p:cNvPr>
          <p:cNvSpPr>
            <a:spLocks noGrp="1" noChangeArrowheads="1"/>
          </p:cNvSpPr>
          <p:nvPr>
            <p:ph idx="1"/>
          </p:nvPr>
        </p:nvSpPr>
        <p:spPr>
          <a:xfrm>
            <a:off x="318053" y="1371600"/>
            <a:ext cx="11721548" cy="5226882"/>
          </a:xfrm>
        </p:spPr>
        <p:txBody>
          <a:bodyPr>
            <a:normAutofit/>
          </a:bodyPr>
          <a:lstStyle/>
          <a:p>
            <a:r>
              <a:rPr lang="en-US" sz="2400" dirty="0"/>
              <a:t>Programming &amp; creative industries have been increasingly adopting generative AI</a:t>
            </a:r>
          </a:p>
          <a:p>
            <a:endParaRPr lang="en-US" sz="2400" dirty="0"/>
          </a:p>
          <a:p>
            <a:r>
              <a:rPr lang="en-US" sz="2400" dirty="0"/>
              <a:t>AI tools inhibit learning by undermining the </a:t>
            </a:r>
            <a:r>
              <a:rPr lang="en-US" sz="2400" b="1" dirty="0"/>
              <a:t>struggle &amp; effort it takes to learn a skill</a:t>
            </a:r>
          </a:p>
          <a:p>
            <a:endParaRPr lang="en-US" sz="2400" b="1" dirty="0"/>
          </a:p>
          <a:p>
            <a:r>
              <a:rPr lang="en-US" sz="2400" b="1" dirty="0"/>
              <a:t>AI Policy</a:t>
            </a:r>
            <a:r>
              <a:rPr lang="en-US" sz="2400" dirty="0"/>
              <a:t>: There will be a limited use of AI in this class. </a:t>
            </a:r>
            <a:r>
              <a:rPr lang="en-US" sz="2400" b="1" dirty="0">
                <a:solidFill>
                  <a:srgbClr val="FFC000"/>
                </a:solidFill>
              </a:rPr>
              <a:t>We will make the AI policy clear in each assignment.</a:t>
            </a:r>
          </a:p>
          <a:p>
            <a:endParaRPr lang="en-US" sz="2400" dirty="0"/>
          </a:p>
          <a:p>
            <a:r>
              <a:rPr lang="en-US" sz="2400" dirty="0"/>
              <a:t>These restrictions preserve the </a:t>
            </a:r>
            <a:r>
              <a:rPr lang="en-US" sz="2400" b="1" i="1" dirty="0"/>
              <a:t>productive struggle that builds core design skills</a:t>
            </a:r>
          </a:p>
          <a:p>
            <a:endParaRPr lang="en-US" sz="2400" dirty="0"/>
          </a:p>
          <a:p>
            <a:r>
              <a:rPr lang="en-US" sz="2400" dirty="0"/>
              <a:t>We understand that the line can be fuzzy as to what counts as an AI tool these days, so reach out to the staff if you have any questions about the AI policy</a:t>
            </a:r>
          </a:p>
        </p:txBody>
      </p:sp>
      <p:sp>
        <p:nvSpPr>
          <p:cNvPr id="2" name="Date Placeholder 1">
            <a:extLst>
              <a:ext uri="{FF2B5EF4-FFF2-40B4-BE49-F238E27FC236}">
                <a16:creationId xmlns:a16="http://schemas.microsoft.com/office/drawing/2014/main" id="{3B06E20D-7FD4-96AC-5CB9-C46D4BC680B9}"/>
              </a:ext>
            </a:extLst>
          </p:cNvPr>
          <p:cNvSpPr>
            <a:spLocks noGrp="1"/>
          </p:cNvSpPr>
          <p:nvPr>
            <p:ph type="dt" sz="half" idx="10"/>
          </p:nvPr>
        </p:nvSpPr>
        <p:spPr/>
        <p:txBody>
          <a:bodyPr/>
          <a:lstStyle/>
          <a:p>
            <a:r>
              <a:rPr lang="en-US"/>
              <a:t>Autumn 2026</a:t>
            </a:r>
            <a:endParaRPr lang="en-US" dirty="0"/>
          </a:p>
        </p:txBody>
      </p:sp>
      <p:sp>
        <p:nvSpPr>
          <p:cNvPr id="5" name="Footer Placeholder 4">
            <a:extLst>
              <a:ext uri="{FF2B5EF4-FFF2-40B4-BE49-F238E27FC236}">
                <a16:creationId xmlns:a16="http://schemas.microsoft.com/office/drawing/2014/main" id="{B573099B-6DEE-E14F-DEA5-FF9DB4266F1C}"/>
              </a:ext>
            </a:extLst>
          </p:cNvPr>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1906210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5" name="Rectangle 4"/>
          <p:cNvSpPr>
            <a:spLocks noGrp="1" noChangeArrowheads="1"/>
          </p:cNvSpPr>
          <p:nvPr>
            <p:ph type="title"/>
          </p:nvPr>
        </p:nvSpPr>
        <p:spPr/>
        <p:txBody>
          <a:bodyPr/>
          <a:lstStyle/>
          <a:p>
            <a:r>
              <a:rPr lang="en-US" dirty="0"/>
              <a:t>Tidbits</a:t>
            </a:r>
          </a:p>
        </p:txBody>
      </p:sp>
      <p:sp>
        <p:nvSpPr>
          <p:cNvPr id="71686" name="Rectangle 5"/>
          <p:cNvSpPr>
            <a:spLocks noGrp="1" noChangeArrowheads="1"/>
          </p:cNvSpPr>
          <p:nvPr>
            <p:ph idx="1"/>
          </p:nvPr>
        </p:nvSpPr>
        <p:spPr>
          <a:xfrm>
            <a:off x="639232" y="1151753"/>
            <a:ext cx="11552767" cy="5446729"/>
          </a:xfrm>
        </p:spPr>
        <p:txBody>
          <a:bodyPr>
            <a:normAutofit fontScale="92500" lnSpcReduction="20000"/>
          </a:bodyPr>
          <a:lstStyle/>
          <a:p>
            <a:r>
              <a:rPr lang="en-US" dirty="0"/>
              <a:t>Late Policy</a:t>
            </a:r>
          </a:p>
          <a:p>
            <a:pPr lvl="1"/>
            <a:r>
              <a:rPr lang="en-US" dirty="0"/>
              <a:t>no </a:t>
            </a:r>
            <a:r>
              <a:rPr lang="en-US" dirty="0" err="1"/>
              <a:t>lates</a:t>
            </a:r>
            <a:r>
              <a:rPr lang="en-US" dirty="0"/>
              <a:t> on group assignments</a:t>
            </a:r>
          </a:p>
          <a:p>
            <a:pPr lvl="1"/>
            <a:r>
              <a:rPr lang="en-US" dirty="0"/>
              <a:t>individual assignments lose one letter grade/day</a:t>
            </a:r>
          </a:p>
          <a:p>
            <a:pPr lvl="1"/>
            <a:endParaRPr lang="en-US" sz="2000" dirty="0"/>
          </a:p>
          <a:p>
            <a:r>
              <a:rPr lang="en-US" dirty="0"/>
              <a:t>Course web site</a:t>
            </a:r>
          </a:p>
          <a:p>
            <a:pPr lvl="1"/>
            <a:r>
              <a:rPr lang="en-US" dirty="0">
                <a:solidFill>
                  <a:srgbClr val="FFC000"/>
                </a:solidFill>
                <a:hlinkClick r:id="rId3">
                  <a:extLst>
                    <a:ext uri="{A12FA001-AC4F-418D-AE19-62706E023703}">
                      <ahyp:hlinkClr xmlns:ahyp="http://schemas.microsoft.com/office/drawing/2018/hyperlinkcolor" val="tx"/>
                    </a:ext>
                  </a:extLst>
                </a:hlinkClick>
              </a:rPr>
              <a:t>http://hci.stanford.edu/courses/cs147/2026/au/</a:t>
            </a:r>
            <a:r>
              <a:rPr lang="en-US" dirty="0">
                <a:solidFill>
                  <a:srgbClr val="FFC000"/>
                </a:solidFill>
              </a:rPr>
              <a:t> </a:t>
            </a:r>
            <a:r>
              <a:rPr lang="en-US" dirty="0"/>
              <a:t>or cs147.stanford.edu</a:t>
            </a:r>
          </a:p>
          <a:p>
            <a:pPr lvl="1"/>
            <a:endParaRPr lang="en-US" sz="2200" dirty="0"/>
          </a:p>
          <a:p>
            <a:r>
              <a:rPr lang="en-US" dirty="0"/>
              <a:t>Studio time preferences &amp; team signups </a:t>
            </a:r>
            <a:br>
              <a:rPr lang="en-US" dirty="0"/>
            </a:br>
            <a:r>
              <a:rPr lang="en-US" dirty="0"/>
              <a:t>(you do </a:t>
            </a:r>
            <a:r>
              <a:rPr lang="en-US" b="1" i="1" dirty="0">
                <a:solidFill>
                  <a:srgbClr val="FFC000"/>
                </a:solidFill>
              </a:rPr>
              <a:t>not</a:t>
            </a:r>
            <a:r>
              <a:rPr lang="en-US" dirty="0"/>
              <a:t> need a team in advance, we can assign you!)</a:t>
            </a:r>
          </a:p>
          <a:p>
            <a:pPr lvl="1"/>
            <a:r>
              <a:rPr lang="en-US" dirty="0"/>
              <a:t>form will be due Wed at 9 PM</a:t>
            </a:r>
            <a:br>
              <a:rPr lang="en-US" dirty="0"/>
            </a:br>
            <a:r>
              <a:rPr lang="en-US" u="sng" dirty="0" err="1">
                <a:solidFill>
                  <a:srgbClr val="FFC000"/>
                </a:solidFill>
              </a:rPr>
              <a:t>hci.st</a:t>
            </a:r>
            <a:r>
              <a:rPr lang="en-US" u="sng" dirty="0">
                <a:solidFill>
                  <a:srgbClr val="FFC000"/>
                </a:solidFill>
              </a:rPr>
              <a:t>/cs147-26au-studios</a:t>
            </a:r>
            <a:endParaRPr lang="en-US" dirty="0"/>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dirty="0"/>
              <a:t>Design Thinking for User Experience Design, Prototyping &amp; Evaluation</a:t>
            </a:r>
          </a:p>
        </p:txBody>
      </p:sp>
    </p:spTree>
    <p:extLst>
      <p:ext uri="{BB962C8B-B14F-4D97-AF65-F5344CB8AC3E}">
        <p14:creationId xmlns:p14="http://schemas.microsoft.com/office/powerpoint/2010/main" val="1032336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8912F28-632A-BD85-9A53-30A93886EC79}"/>
            </a:ext>
          </a:extLst>
        </p:cNvPr>
        <p:cNvGrpSpPr/>
        <p:nvPr/>
      </p:nvGrpSpPr>
      <p:grpSpPr>
        <a:xfrm>
          <a:off x="0" y="0"/>
          <a:ext cx="0" cy="0"/>
          <a:chOff x="0" y="0"/>
          <a:chExt cx="0" cy="0"/>
        </a:xfrm>
      </p:grpSpPr>
      <p:sp>
        <p:nvSpPr>
          <p:cNvPr id="71685" name="Rectangle 4">
            <a:extLst>
              <a:ext uri="{FF2B5EF4-FFF2-40B4-BE49-F238E27FC236}">
                <a16:creationId xmlns:a16="http://schemas.microsoft.com/office/drawing/2014/main" id="{26AA5A6B-5700-0CB3-E81E-5E3EF8A2A638}"/>
              </a:ext>
            </a:extLst>
          </p:cNvPr>
          <p:cNvSpPr>
            <a:spLocks noGrp="1" noChangeArrowheads="1"/>
          </p:cNvSpPr>
          <p:nvPr>
            <p:ph type="title"/>
          </p:nvPr>
        </p:nvSpPr>
        <p:spPr/>
        <p:txBody>
          <a:bodyPr/>
          <a:lstStyle/>
          <a:p>
            <a:r>
              <a:rPr lang="en-US" dirty="0"/>
              <a:t>Tidbits</a:t>
            </a:r>
          </a:p>
        </p:txBody>
      </p:sp>
      <p:sp>
        <p:nvSpPr>
          <p:cNvPr id="71686" name="Rectangle 5">
            <a:extLst>
              <a:ext uri="{FF2B5EF4-FFF2-40B4-BE49-F238E27FC236}">
                <a16:creationId xmlns:a16="http://schemas.microsoft.com/office/drawing/2014/main" id="{53012873-8CCF-4F04-9F18-CB4C017478FD}"/>
              </a:ext>
            </a:extLst>
          </p:cNvPr>
          <p:cNvSpPr>
            <a:spLocks noGrp="1" noChangeArrowheads="1"/>
          </p:cNvSpPr>
          <p:nvPr>
            <p:ph idx="1"/>
          </p:nvPr>
        </p:nvSpPr>
        <p:spPr>
          <a:xfrm>
            <a:off x="639232" y="1008528"/>
            <a:ext cx="11552767" cy="5756481"/>
          </a:xfrm>
        </p:spPr>
        <p:txBody>
          <a:bodyPr>
            <a:normAutofit fontScale="70000" lnSpcReduction="20000"/>
          </a:bodyPr>
          <a:lstStyle/>
          <a:p>
            <a:r>
              <a:rPr lang="en-US" dirty="0"/>
              <a:t>Team Mixer</a:t>
            </a:r>
          </a:p>
          <a:p>
            <a:pPr lvl="1"/>
            <a:r>
              <a:rPr lang="en-US" sz="3300" dirty="0"/>
              <a:t>Wed. in </a:t>
            </a:r>
            <a:r>
              <a:rPr lang="en-US" sz="3300" dirty="0" err="1"/>
              <a:t>CoDa</a:t>
            </a:r>
            <a:r>
              <a:rPr lang="en-US" sz="3300" dirty="0"/>
              <a:t> E160 from 7-8 PM. Meet people. </a:t>
            </a:r>
            <a:r>
              <a:rPr lang="en-US" sz="3300" b="1" i="1" dirty="0"/>
              <a:t>Eat pizza</a:t>
            </a:r>
            <a:r>
              <a:rPr lang="en-US" sz="3300" dirty="0"/>
              <a:t>. Find a team?</a:t>
            </a:r>
          </a:p>
          <a:p>
            <a:pPr marL="193675" lvl="1" indent="0">
              <a:buNone/>
            </a:pPr>
            <a:endParaRPr lang="en-US" sz="3300" dirty="0"/>
          </a:p>
          <a:p>
            <a:r>
              <a:rPr lang="en-US" sz="3700" dirty="0"/>
              <a:t>OAE Letters</a:t>
            </a:r>
          </a:p>
          <a:p>
            <a:pPr lvl="1"/>
            <a:r>
              <a:rPr lang="en-US" sz="3300" dirty="0"/>
              <a:t>Send to </a:t>
            </a:r>
            <a:r>
              <a:rPr lang="en-US" sz="3300" dirty="0">
                <a:solidFill>
                  <a:srgbClr val="FFC000"/>
                </a:solidFill>
                <a:hlinkClick r:id="rId3">
                  <a:extLst>
                    <a:ext uri="{A12FA001-AC4F-418D-AE19-62706E023703}">
                      <ahyp:hlinkClr xmlns:ahyp="http://schemas.microsoft.com/office/drawing/2018/hyperlinkcolor" val="tx"/>
                    </a:ext>
                  </a:extLst>
                </a:hlinkClick>
              </a:rPr>
              <a:t>landay@stanford.edu</a:t>
            </a:r>
            <a:r>
              <a:rPr lang="en-US" sz="3300" dirty="0">
                <a:solidFill>
                  <a:srgbClr val="FFC000"/>
                </a:solidFill>
              </a:rPr>
              <a:t> </a:t>
            </a:r>
            <a:r>
              <a:rPr lang="en-US" sz="3300" dirty="0"/>
              <a:t>&amp; </a:t>
            </a:r>
            <a:r>
              <a:rPr lang="en-US" sz="3300" dirty="0">
                <a:solidFill>
                  <a:srgbClr val="FFC000"/>
                </a:solidFill>
                <a:hlinkClick r:id="rId4">
                  <a:extLst>
                    <a:ext uri="{A12FA001-AC4F-418D-AE19-62706E023703}">
                      <ahyp:hlinkClr xmlns:ahyp="http://schemas.microsoft.com/office/drawing/2018/hyperlinkcolor" val="tx"/>
                    </a:ext>
                  </a:extLst>
                </a:hlinkClick>
              </a:rPr>
              <a:t>ayc@stanford.edu</a:t>
            </a:r>
            <a:r>
              <a:rPr lang="en-US" sz="3300" dirty="0">
                <a:solidFill>
                  <a:srgbClr val="FFC000"/>
                </a:solidFill>
              </a:rPr>
              <a:t> </a:t>
            </a:r>
            <a:r>
              <a:rPr lang="en-US" sz="3300" dirty="0"/>
              <a:t>within first 2 weeks of class</a:t>
            </a:r>
          </a:p>
          <a:p>
            <a:pPr lvl="1"/>
            <a:endParaRPr lang="en-US" sz="2700" dirty="0"/>
          </a:p>
          <a:p>
            <a:r>
              <a:rPr lang="en-US" dirty="0"/>
              <a:t>Attendance</a:t>
            </a:r>
          </a:p>
          <a:p>
            <a:pPr lvl="1"/>
            <a:r>
              <a:rPr lang="en-US" dirty="0"/>
              <a:t>you are expected to be in lecture &amp; studio in person</a:t>
            </a:r>
          </a:p>
          <a:p>
            <a:pPr lvl="1"/>
            <a:r>
              <a:rPr lang="en-US" dirty="0"/>
              <a:t>If you have a small conflict (less than 30 min), we will consider how to resolve it</a:t>
            </a:r>
          </a:p>
          <a:p>
            <a:pPr lvl="2"/>
            <a:r>
              <a:rPr lang="en-US" dirty="0"/>
              <a:t>fill out </a:t>
            </a:r>
            <a:r>
              <a:rPr lang="en-US" u="sng" dirty="0" err="1">
                <a:solidFill>
                  <a:srgbClr val="FFC000"/>
                </a:solidFill>
              </a:rPr>
              <a:t>hci.st</a:t>
            </a:r>
            <a:r>
              <a:rPr lang="en-US" u="sng" dirty="0">
                <a:solidFill>
                  <a:srgbClr val="FFC000"/>
                </a:solidFill>
              </a:rPr>
              <a:t>/cs147-26au-conflict</a:t>
            </a:r>
            <a:r>
              <a:rPr lang="en-US" dirty="0"/>
              <a:t> for us to review &amp; approve conflicts</a:t>
            </a:r>
          </a:p>
          <a:p>
            <a:pPr lvl="1"/>
            <a:r>
              <a:rPr lang="en-US" dirty="0"/>
              <a:t>studio misses</a:t>
            </a:r>
          </a:p>
          <a:p>
            <a:pPr lvl="2"/>
            <a:r>
              <a:rPr lang="en-US" dirty="0"/>
              <a:t>drop 1st miss w/ </a:t>
            </a:r>
            <a:r>
              <a:rPr lang="en-US" b="1" dirty="0"/>
              <a:t>pre-approved</a:t>
            </a:r>
            <a:r>
              <a:rPr lang="en-US" dirty="0"/>
              <a:t> excuse, </a:t>
            </a:r>
          </a:p>
          <a:p>
            <a:pPr lvl="2"/>
            <a:r>
              <a:rPr lang="en-US" dirty="0"/>
              <a:t>drop 2</a:t>
            </a:r>
            <a:r>
              <a:rPr lang="en-US" baseline="30000" dirty="0"/>
              <a:t>nd</a:t>
            </a:r>
            <a:r>
              <a:rPr lang="en-US" dirty="0"/>
              <a:t> </a:t>
            </a:r>
            <a:r>
              <a:rPr lang="en-US" b="1" dirty="0"/>
              <a:t>pre-approved</a:t>
            </a:r>
            <a:r>
              <a:rPr lang="en-US" dirty="0"/>
              <a:t> miss w/ makeup assignment</a:t>
            </a:r>
          </a:p>
          <a:p>
            <a:pPr lvl="2"/>
            <a:r>
              <a:rPr lang="en-US" i="1" dirty="0"/>
              <a:t>after that it comes out of your participation grade</a:t>
            </a:r>
          </a:p>
          <a:p>
            <a:pPr lvl="1"/>
            <a:r>
              <a:rPr lang="en-US" dirty="0"/>
              <a:t>if you get sick, we will figure it out. Contact me &amp; our co-instructor (Alan)</a:t>
            </a:r>
          </a:p>
        </p:txBody>
      </p:sp>
      <p:sp>
        <p:nvSpPr>
          <p:cNvPr id="4" name="Date Placeholder 3">
            <a:extLst>
              <a:ext uri="{FF2B5EF4-FFF2-40B4-BE49-F238E27FC236}">
                <a16:creationId xmlns:a16="http://schemas.microsoft.com/office/drawing/2014/main" id="{03AC1C78-49B1-3858-13F2-4CC3327D29F3}"/>
              </a:ext>
            </a:extLst>
          </p:cNvPr>
          <p:cNvSpPr>
            <a:spLocks noGrp="1"/>
          </p:cNvSpPr>
          <p:nvPr>
            <p:ph type="dt" sz="half" idx="10"/>
          </p:nvPr>
        </p:nvSpPr>
        <p:spPr/>
        <p:txBody>
          <a:bodyPr/>
          <a:lstStyle/>
          <a:p>
            <a:r>
              <a:rPr lang="en-US"/>
              <a:t>Autumn 2026</a:t>
            </a:r>
            <a:endParaRPr lang="en-US" dirty="0"/>
          </a:p>
        </p:txBody>
      </p:sp>
      <p:sp>
        <p:nvSpPr>
          <p:cNvPr id="6" name="Footer Placeholder 5">
            <a:extLst>
              <a:ext uri="{FF2B5EF4-FFF2-40B4-BE49-F238E27FC236}">
                <a16:creationId xmlns:a16="http://schemas.microsoft.com/office/drawing/2014/main" id="{60040A73-98A4-996C-23C2-704FEBD2EA15}"/>
              </a:ext>
            </a:extLst>
          </p:cNvPr>
          <p:cNvSpPr>
            <a:spLocks noGrp="1"/>
          </p:cNvSpPr>
          <p:nvPr>
            <p:ph type="ftr" sz="quarter" idx="11"/>
          </p:nvPr>
        </p:nvSpPr>
        <p:spPr/>
        <p:txBody>
          <a:bodyPr/>
          <a:lstStyle/>
          <a:p>
            <a:r>
              <a:rPr lang="en-US" dirty="0"/>
              <a:t>Design Thinking for User Experience Design, Prototyping &amp; Evaluation</a:t>
            </a:r>
          </a:p>
        </p:txBody>
      </p:sp>
    </p:spTree>
    <p:extLst>
      <p:ext uri="{BB962C8B-B14F-4D97-AF65-F5344CB8AC3E}">
        <p14:creationId xmlns:p14="http://schemas.microsoft.com/office/powerpoint/2010/main" val="1646484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B601E2D-E547-9180-EB90-CAB99399B26B}"/>
            </a:ext>
          </a:extLst>
        </p:cNvPr>
        <p:cNvGrpSpPr/>
        <p:nvPr/>
      </p:nvGrpSpPr>
      <p:grpSpPr>
        <a:xfrm>
          <a:off x="0" y="0"/>
          <a:ext cx="0" cy="0"/>
          <a:chOff x="0" y="0"/>
          <a:chExt cx="0" cy="0"/>
        </a:xfrm>
      </p:grpSpPr>
      <p:sp>
        <p:nvSpPr>
          <p:cNvPr id="71685" name="Rectangle 4">
            <a:extLst>
              <a:ext uri="{FF2B5EF4-FFF2-40B4-BE49-F238E27FC236}">
                <a16:creationId xmlns:a16="http://schemas.microsoft.com/office/drawing/2014/main" id="{97808FAF-16E2-E526-0565-8C56FDA4B342}"/>
              </a:ext>
            </a:extLst>
          </p:cNvPr>
          <p:cNvSpPr>
            <a:spLocks noGrp="1" noChangeArrowheads="1"/>
          </p:cNvSpPr>
          <p:nvPr>
            <p:ph type="title"/>
          </p:nvPr>
        </p:nvSpPr>
        <p:spPr/>
        <p:txBody>
          <a:bodyPr/>
          <a:lstStyle/>
          <a:p>
            <a:r>
              <a:rPr lang="en-US" dirty="0"/>
              <a:t>Laptop &amp; Phone Policy</a:t>
            </a:r>
          </a:p>
        </p:txBody>
      </p:sp>
      <p:sp>
        <p:nvSpPr>
          <p:cNvPr id="71686" name="Rectangle 5">
            <a:extLst>
              <a:ext uri="{FF2B5EF4-FFF2-40B4-BE49-F238E27FC236}">
                <a16:creationId xmlns:a16="http://schemas.microsoft.com/office/drawing/2014/main" id="{50559195-5DBD-B33B-669F-54F7CAD86B02}"/>
              </a:ext>
            </a:extLst>
          </p:cNvPr>
          <p:cNvSpPr>
            <a:spLocks noGrp="1" noChangeArrowheads="1"/>
          </p:cNvSpPr>
          <p:nvPr>
            <p:ph idx="1"/>
          </p:nvPr>
        </p:nvSpPr>
        <p:spPr>
          <a:xfrm>
            <a:off x="639232" y="924708"/>
            <a:ext cx="11552767" cy="5818992"/>
          </a:xfrm>
        </p:spPr>
        <p:txBody>
          <a:bodyPr>
            <a:normAutofit fontScale="55000" lnSpcReduction="20000"/>
          </a:bodyPr>
          <a:lstStyle/>
          <a:p>
            <a:r>
              <a:rPr lang="en-US" sz="3700" dirty="0"/>
              <a:t>We do not allow laptops or phones to be on in front of you during lecture (except during team break or when asked to do surveys / team exercises)</a:t>
            </a:r>
          </a:p>
          <a:p>
            <a:r>
              <a:rPr lang="en-US" sz="3700" dirty="0"/>
              <a:t>This policy starts on Monday</a:t>
            </a:r>
          </a:p>
          <a:p>
            <a:endParaRPr lang="en-US" sz="3700" dirty="0"/>
          </a:p>
          <a:p>
            <a:r>
              <a:rPr lang="en-US" sz="3700" dirty="0"/>
              <a:t>Policy is based on careful research on the negative impacts of screens on both student learning &amp; the learning of neighbors in class</a:t>
            </a:r>
          </a:p>
          <a:p>
            <a:pPr lvl="1"/>
            <a:r>
              <a:rPr lang="en-US" sz="3300" dirty="0"/>
              <a:t>readings</a:t>
            </a:r>
            <a:br>
              <a:rPr lang="en-US" sz="3300" dirty="0"/>
            </a:br>
            <a:r>
              <a:rPr lang="en-US" dirty="0"/>
              <a:t>Carter, S.P., Greenberg, K., and Walker, M.S. (2017). </a:t>
            </a:r>
            <a:r>
              <a:rPr lang="en-US" u="sng" dirty="0">
                <a:solidFill>
                  <a:srgbClr val="FFC000"/>
                </a:solidFill>
                <a:hlinkClick r:id="rId3">
                  <a:extLst>
                    <a:ext uri="{A12FA001-AC4F-418D-AE19-62706E023703}">
                      <ahyp:hlinkClr xmlns:ahyp="http://schemas.microsoft.com/office/drawing/2018/hyperlinkcolor" val="tx"/>
                    </a:ext>
                  </a:extLst>
                </a:hlinkClick>
              </a:rPr>
              <a:t>Should Professors Ban Laptops? How classroom computer use affects student learning</a:t>
            </a:r>
            <a:r>
              <a:rPr lang="en-US" i="1" dirty="0"/>
              <a:t>. Education Next, </a:t>
            </a:r>
            <a:r>
              <a:rPr lang="en-US" dirty="0"/>
              <a:t>17(4), 68-74.</a:t>
            </a:r>
            <a:r>
              <a:rPr lang="en-US" sz="3300" dirty="0"/>
              <a:t> (due for Wed.)</a:t>
            </a:r>
          </a:p>
          <a:p>
            <a:pPr lvl="1"/>
            <a:r>
              <a:rPr lang="en-US" sz="2900" dirty="0"/>
              <a:t>optional readings</a:t>
            </a:r>
            <a:br>
              <a:rPr lang="en-US" sz="2900" dirty="0"/>
            </a:br>
            <a:r>
              <a:rPr lang="en-US" sz="2800" dirty="0"/>
              <a:t>Adrian F. Ward, Kristen Duke, Ayelet Gneezy, and Maarten W. Bos (2017).</a:t>
            </a:r>
            <a:br>
              <a:rPr lang="en-US" sz="2900" dirty="0">
                <a:solidFill>
                  <a:srgbClr val="FFC000"/>
                </a:solidFill>
              </a:rPr>
            </a:br>
            <a:r>
              <a:rPr lang="en-US" u="sng" dirty="0">
                <a:solidFill>
                  <a:srgbClr val="FFC000"/>
                </a:solidFill>
                <a:hlinkClick r:id="rId4">
                  <a:extLst>
                    <a:ext uri="{A12FA001-AC4F-418D-AE19-62706E023703}">
                      <ahyp:hlinkClr xmlns:ahyp="http://schemas.microsoft.com/office/drawing/2018/hyperlinkcolor" val="tx"/>
                    </a:ext>
                  </a:extLst>
                </a:hlinkClick>
              </a:rPr>
              <a:t>Brain Drain: The Mere Presence of One’s Own Smartphone Reduces Available Cognitive Capacity</a:t>
            </a:r>
            <a:r>
              <a:rPr lang="en-US" dirty="0"/>
              <a:t>. </a:t>
            </a:r>
            <a:r>
              <a:rPr lang="en-US" i="1" dirty="0"/>
              <a:t>Journal of the Association for Consumer Research, </a:t>
            </a:r>
            <a:r>
              <a:rPr lang="en-US" dirty="0"/>
              <a:t>2(2), 140-154.</a:t>
            </a:r>
            <a:endParaRPr lang="en-US" sz="3300" dirty="0"/>
          </a:p>
          <a:p>
            <a:endParaRPr lang="en-US" sz="3700" dirty="0"/>
          </a:p>
          <a:p>
            <a:r>
              <a:rPr lang="en-US" sz="3700" dirty="0"/>
              <a:t>Email Alan and I if you need an exception based on OAE or other important reason </a:t>
            </a:r>
          </a:p>
          <a:p>
            <a:pPr lvl="1"/>
            <a:r>
              <a:rPr lang="en-US" sz="3300" dirty="0"/>
              <a:t>teaching staff will decide on a case-by-case basis &amp; may speak to you further</a:t>
            </a:r>
          </a:p>
          <a:p>
            <a:endParaRPr lang="en-US" dirty="0"/>
          </a:p>
          <a:p>
            <a:r>
              <a:rPr lang="en-US" sz="4500" dirty="0"/>
              <a:t>Notetaking alternatives</a:t>
            </a:r>
          </a:p>
          <a:p>
            <a:pPr lvl="1"/>
            <a:r>
              <a:rPr lang="en-US" sz="3300" dirty="0"/>
              <a:t>write on paper (studies show you learn more as you process the info)</a:t>
            </a:r>
          </a:p>
          <a:p>
            <a:pPr lvl="1"/>
            <a:r>
              <a:rPr lang="en-US" sz="3300" dirty="0"/>
              <a:t>write on a tablet (e.g., </a:t>
            </a:r>
            <a:r>
              <a:rPr lang="en-US" sz="3300" dirty="0" err="1"/>
              <a:t>ReMarkable</a:t>
            </a:r>
            <a:r>
              <a:rPr lang="en-US" sz="3300" dirty="0"/>
              <a:t> or iPad – useful for design sketching as well)</a:t>
            </a:r>
          </a:p>
          <a:p>
            <a:pPr lvl="1"/>
            <a:r>
              <a:rPr lang="en-US" sz="3300" dirty="0"/>
              <a:t>just listen and review slides after class (posted by ~6 PM on lecture days)</a:t>
            </a:r>
          </a:p>
          <a:p>
            <a:pPr marL="193675" lvl="1" indent="0">
              <a:buNone/>
            </a:pPr>
            <a:endParaRPr lang="en-US" sz="3300" dirty="0"/>
          </a:p>
        </p:txBody>
      </p:sp>
      <p:sp>
        <p:nvSpPr>
          <p:cNvPr id="4" name="Date Placeholder 3">
            <a:extLst>
              <a:ext uri="{FF2B5EF4-FFF2-40B4-BE49-F238E27FC236}">
                <a16:creationId xmlns:a16="http://schemas.microsoft.com/office/drawing/2014/main" id="{C6ECD8DE-FFD0-B672-A1D7-B73ACD9FB10E}"/>
              </a:ext>
            </a:extLst>
          </p:cNvPr>
          <p:cNvSpPr>
            <a:spLocks noGrp="1"/>
          </p:cNvSpPr>
          <p:nvPr>
            <p:ph type="dt" sz="half" idx="10"/>
          </p:nvPr>
        </p:nvSpPr>
        <p:spPr/>
        <p:txBody>
          <a:bodyPr/>
          <a:lstStyle/>
          <a:p>
            <a:r>
              <a:rPr lang="en-US"/>
              <a:t>Autumn 2026</a:t>
            </a:r>
            <a:endParaRPr lang="en-US" dirty="0"/>
          </a:p>
        </p:txBody>
      </p:sp>
      <p:sp>
        <p:nvSpPr>
          <p:cNvPr id="6" name="Footer Placeholder 5">
            <a:extLst>
              <a:ext uri="{FF2B5EF4-FFF2-40B4-BE49-F238E27FC236}">
                <a16:creationId xmlns:a16="http://schemas.microsoft.com/office/drawing/2014/main" id="{96CA0225-C0CB-A5A5-B877-9414E0BC5549}"/>
              </a:ext>
            </a:extLst>
          </p:cNvPr>
          <p:cNvSpPr>
            <a:spLocks noGrp="1"/>
          </p:cNvSpPr>
          <p:nvPr>
            <p:ph type="ftr" sz="quarter" idx="11"/>
          </p:nvPr>
        </p:nvSpPr>
        <p:spPr/>
        <p:txBody>
          <a:bodyPr/>
          <a:lstStyle/>
          <a:p>
            <a:r>
              <a:rPr lang="en-US" dirty="0"/>
              <a:t>Design Thinking for User Experience Design, Prototyping &amp; Evaluation</a:t>
            </a:r>
          </a:p>
        </p:txBody>
      </p:sp>
    </p:spTree>
    <p:extLst>
      <p:ext uri="{BB962C8B-B14F-4D97-AF65-F5344CB8AC3E}">
        <p14:creationId xmlns:p14="http://schemas.microsoft.com/office/powerpoint/2010/main" val="7929960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6">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686">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686">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686">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686">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68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F57ECDE-A6DD-8060-F0BA-FFED910A39C4}"/>
              </a:ext>
            </a:extLst>
          </p:cNvPr>
          <p:cNvSpPr>
            <a:spLocks noGrp="1"/>
          </p:cNvSpPr>
          <p:nvPr>
            <p:ph type="title"/>
          </p:nvPr>
        </p:nvSpPr>
        <p:spPr/>
        <p:txBody>
          <a:bodyPr/>
          <a:lstStyle/>
          <a:p>
            <a:r>
              <a:rPr lang="en-US" dirty="0"/>
              <a:t>Exit Ticket</a:t>
            </a:r>
          </a:p>
        </p:txBody>
      </p:sp>
      <p:sp>
        <p:nvSpPr>
          <p:cNvPr id="4" name="Date Placeholder 3">
            <a:extLst>
              <a:ext uri="{FF2B5EF4-FFF2-40B4-BE49-F238E27FC236}">
                <a16:creationId xmlns:a16="http://schemas.microsoft.com/office/drawing/2014/main" id="{6121C654-E430-4052-9BFA-12758FE358CA}"/>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75E5C0A4-044F-BAFB-DC37-EA353B8349F5}"/>
              </a:ext>
            </a:extLst>
          </p:cNvPr>
          <p:cNvSpPr>
            <a:spLocks noGrp="1"/>
          </p:cNvSpPr>
          <p:nvPr>
            <p:ph type="ftr" sz="quarter" idx="11"/>
          </p:nvPr>
        </p:nvSpPr>
        <p:spPr/>
        <p:txBody>
          <a:bodyPr/>
          <a:lstStyle/>
          <a:p>
            <a:pPr>
              <a:defRPr/>
            </a:pPr>
            <a:r>
              <a:rPr lang="en-US"/>
              <a:t>Design Thinking for User Experience Design, Prototyping &amp; Evaluation</a:t>
            </a:r>
          </a:p>
        </p:txBody>
      </p:sp>
      <p:sp>
        <p:nvSpPr>
          <p:cNvPr id="7" name="TextBox 6">
            <a:extLst>
              <a:ext uri="{FF2B5EF4-FFF2-40B4-BE49-F238E27FC236}">
                <a16:creationId xmlns:a16="http://schemas.microsoft.com/office/drawing/2014/main" id="{1E0A7E73-5F55-3DC8-4DDC-08AE8D32B6CB}"/>
              </a:ext>
            </a:extLst>
          </p:cNvPr>
          <p:cNvSpPr txBox="1"/>
          <p:nvPr/>
        </p:nvSpPr>
        <p:spPr>
          <a:xfrm>
            <a:off x="1307418" y="2913133"/>
            <a:ext cx="9556847" cy="1938992"/>
          </a:xfrm>
          <a:prstGeom prst="rect">
            <a:avLst/>
          </a:prstGeom>
          <a:noFill/>
        </p:spPr>
        <p:txBody>
          <a:bodyPr wrap="none" rtlCol="0">
            <a:spAutoFit/>
          </a:bodyPr>
          <a:lstStyle/>
          <a:p>
            <a:r>
              <a:rPr lang="en-US" sz="4000" b="1" dirty="0">
                <a:solidFill>
                  <a:srgbClr val="FFC000"/>
                </a:solidFill>
                <a:latin typeface="Helvetica" pitchFamily="2" charset="0"/>
                <a:cs typeface="Calibri" panose="020F0502020204030204" pitchFamily="34" charset="0"/>
                <a:hlinkClick r:id="rId3">
                  <a:extLst>
                    <a:ext uri="{A12FA001-AC4F-418D-AE19-62706E023703}">
                      <ahyp:hlinkClr xmlns:ahyp="http://schemas.microsoft.com/office/drawing/2018/hyperlinkcolor" val="tx"/>
                    </a:ext>
                  </a:extLst>
                </a:hlinkClick>
              </a:rPr>
              <a:t>http://hci.st/cs147-25au-exit-1-198</a:t>
            </a:r>
            <a:endParaRPr lang="en-US" sz="4000" b="1" dirty="0">
              <a:solidFill>
                <a:srgbClr val="FFC000"/>
              </a:solidFill>
              <a:latin typeface="Helvetica" pitchFamily="2" charset="0"/>
              <a:cs typeface="Calibri" panose="020F0502020204030204" pitchFamily="34" charset="0"/>
            </a:endParaRPr>
          </a:p>
          <a:p>
            <a:endParaRPr lang="en-US" sz="4000" b="1" dirty="0">
              <a:solidFill>
                <a:srgbClr val="FFC000"/>
              </a:solidFill>
              <a:latin typeface="Helvetica" pitchFamily="2" charset="0"/>
              <a:cs typeface="Calibri" panose="020F0502020204030204" pitchFamily="34" charset="0"/>
            </a:endParaRPr>
          </a:p>
          <a:p>
            <a:r>
              <a:rPr lang="en-US" sz="4000" dirty="0">
                <a:solidFill>
                  <a:srgbClr val="FFC000"/>
                </a:solidFill>
                <a:latin typeface="Helvetica" pitchFamily="2" charset="0"/>
                <a:cs typeface="Calibri" panose="020F0502020204030204" pitchFamily="34" charset="0"/>
              </a:rPr>
              <a:t>Due within 24 hours </a:t>
            </a:r>
            <a:r>
              <a:rPr lang="en-US" sz="4000" dirty="0">
                <a:solidFill>
                  <a:srgbClr val="FFC000"/>
                </a:solidFill>
                <a:latin typeface="Helvetica" pitchFamily="2" charset="0"/>
                <a:cs typeface="Calibri" panose="020F0502020204030204" pitchFamily="34" charset="0"/>
                <a:sym typeface="Wingdings" pitchFamily="2" charset="2"/>
              </a:rPr>
              <a:t> Tue 9/22 3:30 PM</a:t>
            </a:r>
            <a:endParaRPr lang="en-US" sz="4000" b="1" dirty="0">
              <a:solidFill>
                <a:srgbClr val="FFC000"/>
              </a:solidFill>
              <a:latin typeface="Helvetica" pitchFamily="2" charset="0"/>
              <a:cs typeface="Calibri" panose="020F0502020204030204" pitchFamily="34" charset="0"/>
            </a:endParaRPr>
          </a:p>
        </p:txBody>
      </p:sp>
    </p:spTree>
    <p:extLst>
      <p:ext uri="{BB962C8B-B14F-4D97-AF65-F5344CB8AC3E}">
        <p14:creationId xmlns:p14="http://schemas.microsoft.com/office/powerpoint/2010/main" val="4281373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81" name="Rectangle 2"/>
          <p:cNvSpPr>
            <a:spLocks noGrp="1" noChangeArrowheads="1"/>
          </p:cNvSpPr>
          <p:nvPr>
            <p:ph type="title"/>
          </p:nvPr>
        </p:nvSpPr>
        <p:spPr/>
        <p:txBody>
          <a:bodyPr/>
          <a:lstStyle/>
          <a:p>
            <a:r>
              <a:rPr lang="en-US" dirty="0"/>
              <a:t>Summary</a:t>
            </a:r>
          </a:p>
        </p:txBody>
      </p:sp>
      <p:sp>
        <p:nvSpPr>
          <p:cNvPr id="75782" name="Rectangle 3"/>
          <p:cNvSpPr>
            <a:spLocks noGrp="1" noChangeArrowheads="1"/>
          </p:cNvSpPr>
          <p:nvPr>
            <p:ph idx="1"/>
          </p:nvPr>
        </p:nvSpPr>
        <p:spPr>
          <a:xfrm>
            <a:off x="838200" y="1600200"/>
            <a:ext cx="11429999" cy="4800600"/>
          </a:xfrm>
        </p:spPr>
        <p:txBody>
          <a:bodyPr>
            <a:normAutofit fontScale="92500"/>
          </a:bodyPr>
          <a:lstStyle/>
          <a:p>
            <a:r>
              <a:rPr lang="en-US" dirty="0"/>
              <a:t>UX design is an important part of most software </a:t>
            </a:r>
            <a:br>
              <a:rPr lang="en-US" dirty="0"/>
            </a:br>
            <a:endParaRPr lang="en-US" dirty="0"/>
          </a:p>
          <a:p>
            <a:r>
              <a:rPr lang="en-US" dirty="0"/>
              <a:t>Getting the interface right is hard, but…</a:t>
            </a:r>
            <a:br>
              <a:rPr lang="en-US" dirty="0"/>
            </a:br>
            <a:endParaRPr lang="en-US" dirty="0"/>
          </a:p>
          <a:p>
            <a:r>
              <a:rPr lang="en-US" dirty="0"/>
              <a:t>Solution is </a:t>
            </a:r>
            <a:r>
              <a:rPr lang="en-US" b="1" i="1" dirty="0">
                <a:solidFill>
                  <a:srgbClr val="FFC000"/>
                </a:solidFill>
              </a:rPr>
              <a:t>Iterative Design </a:t>
            </a:r>
            <a:r>
              <a:rPr lang="en-US" dirty="0"/>
              <a:t>including repeated cycles of</a:t>
            </a:r>
          </a:p>
          <a:p>
            <a:pPr lvl="1"/>
            <a:r>
              <a:rPr lang="en-US" dirty="0"/>
              <a:t>Design</a:t>
            </a:r>
          </a:p>
          <a:p>
            <a:pPr lvl="1"/>
            <a:r>
              <a:rPr lang="en-US" dirty="0"/>
              <a:t>Prototyping</a:t>
            </a:r>
          </a:p>
          <a:p>
            <a:pPr lvl="1"/>
            <a:r>
              <a:rPr lang="en-US" dirty="0"/>
              <a:t>Evaluation</a:t>
            </a:r>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dirty="0"/>
              <a:t>Design Thinking for User Experience Design, Prototyping &amp; Evaluation</a:t>
            </a:r>
          </a:p>
        </p:txBody>
      </p:sp>
    </p:spTree>
    <p:extLst>
      <p:ext uri="{BB962C8B-B14F-4D97-AF65-F5344CB8AC3E}">
        <p14:creationId xmlns:p14="http://schemas.microsoft.com/office/powerpoint/2010/main" val="452752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81" name="Rectangle 2"/>
          <p:cNvSpPr>
            <a:spLocks noGrp="1" noChangeArrowheads="1"/>
          </p:cNvSpPr>
          <p:nvPr>
            <p:ph type="title"/>
          </p:nvPr>
        </p:nvSpPr>
        <p:spPr/>
        <p:txBody>
          <a:bodyPr/>
          <a:lstStyle/>
          <a:p>
            <a:r>
              <a:rPr lang="en-US" dirty="0"/>
              <a:t>Next Time</a:t>
            </a:r>
          </a:p>
        </p:txBody>
      </p:sp>
      <p:sp>
        <p:nvSpPr>
          <p:cNvPr id="75782" name="Rectangle 3"/>
          <p:cNvSpPr>
            <a:spLocks noGrp="1" noChangeArrowheads="1"/>
          </p:cNvSpPr>
          <p:nvPr>
            <p:ph idx="1"/>
          </p:nvPr>
        </p:nvSpPr>
        <p:spPr>
          <a:xfrm>
            <a:off x="639233" y="1051965"/>
            <a:ext cx="11195715" cy="5478307"/>
          </a:xfrm>
        </p:spPr>
        <p:txBody>
          <a:bodyPr>
            <a:normAutofit fontScale="70000" lnSpcReduction="20000"/>
          </a:bodyPr>
          <a:lstStyle/>
          <a:p>
            <a:r>
              <a:rPr lang="en-US" i="1" dirty="0">
                <a:solidFill>
                  <a:srgbClr val="FFC000"/>
                </a:solidFill>
                <a:hlinkClick r:id="rId3">
                  <a:extLst>
                    <a:ext uri="{A12FA001-AC4F-418D-AE19-62706E023703}">
                      <ahyp:hlinkClr xmlns:ahyp="http://schemas.microsoft.com/office/drawing/2018/hyperlinkcolor" val="tx"/>
                    </a:ext>
                  </a:extLst>
                </a:hlinkClick>
              </a:rPr>
              <a:t>Watch</a:t>
            </a:r>
            <a:r>
              <a:rPr lang="en-US" dirty="0">
                <a:solidFill>
                  <a:srgbClr val="FFC000"/>
                </a:solidFill>
                <a:hlinkClick r:id="rId3">
                  <a:extLst>
                    <a:ext uri="{A12FA001-AC4F-418D-AE19-62706E023703}">
                      <ahyp:hlinkClr xmlns:ahyp="http://schemas.microsoft.com/office/drawing/2018/hyperlinkcolor" val="tx"/>
                    </a:ext>
                  </a:extLst>
                </a:hlinkClick>
              </a:rPr>
              <a:t> Design Discovery Lecture Before </a:t>
            </a:r>
            <a:r>
              <a:rPr lang="en-US" dirty="0">
                <a:solidFill>
                  <a:srgbClr val="FFC000"/>
                </a:solidFill>
              </a:rPr>
              <a:t>Friday Studio</a:t>
            </a:r>
          </a:p>
          <a:p>
            <a:pPr lvl="1"/>
            <a:r>
              <a:rPr lang="en-US" dirty="0">
                <a:solidFill>
                  <a:srgbClr val="FFC000"/>
                </a:solidFill>
              </a:rPr>
              <a:t>https://</a:t>
            </a:r>
            <a:r>
              <a:rPr lang="en-US" dirty="0" err="1">
                <a:solidFill>
                  <a:srgbClr val="FFC000"/>
                </a:solidFill>
              </a:rPr>
              <a:t>hci.stanford.edu</a:t>
            </a:r>
            <a:r>
              <a:rPr lang="en-US" dirty="0">
                <a:solidFill>
                  <a:srgbClr val="FFC000"/>
                </a:solidFill>
              </a:rPr>
              <a:t>/courses/cs147/2026/au/lectures/02-design-discovery.mp4</a:t>
            </a:r>
          </a:p>
          <a:p>
            <a:endParaRPr lang="en-US" dirty="0"/>
          </a:p>
          <a:p>
            <a:r>
              <a:rPr lang="en-US" dirty="0"/>
              <a:t>Read Before Studio Friday</a:t>
            </a:r>
          </a:p>
          <a:p>
            <a:pPr lvl="1"/>
            <a:r>
              <a:rPr lang="en-US" dirty="0" err="1"/>
              <a:t>Holtzblatt</a:t>
            </a:r>
            <a:r>
              <a:rPr lang="en-US" dirty="0"/>
              <a:t> &amp; Beyer, Ch. 3 from </a:t>
            </a:r>
            <a:r>
              <a:rPr lang="en-US" i="1" dirty="0">
                <a:solidFill>
                  <a:srgbClr val="FFC000"/>
                </a:solidFill>
                <a:hlinkClick r:id="rId4">
                  <a:extLst>
                    <a:ext uri="{A12FA001-AC4F-418D-AE19-62706E023703}">
                      <ahyp:hlinkClr xmlns:ahyp="http://schemas.microsoft.com/office/drawing/2018/hyperlinkcolor" val="tx"/>
                    </a:ext>
                  </a:extLst>
                </a:hlinkClick>
              </a:rPr>
              <a:t>Contextual Design</a:t>
            </a:r>
            <a:endParaRPr lang="en-US" i="1" dirty="0">
              <a:solidFill>
                <a:srgbClr val="FFC000"/>
              </a:solidFill>
            </a:endParaRPr>
          </a:p>
          <a:p>
            <a:pPr lvl="1"/>
            <a:r>
              <a:rPr lang="en-US" dirty="0" err="1"/>
              <a:t>d.school’s</a:t>
            </a:r>
            <a:r>
              <a:rPr lang="en-US" dirty="0"/>
              <a:t> </a:t>
            </a:r>
            <a:r>
              <a:rPr lang="en-US" dirty="0">
                <a:solidFill>
                  <a:srgbClr val="FFC000"/>
                </a:solidFill>
                <a:hlinkClick r:id="rId5">
                  <a:extLst>
                    <a:ext uri="{A12FA001-AC4F-418D-AE19-62706E023703}">
                      <ahyp:hlinkClr xmlns:ahyp="http://schemas.microsoft.com/office/drawing/2018/hyperlinkcolor" val="tx"/>
                    </a:ext>
                  </a:extLst>
                </a:hlinkClick>
              </a:rPr>
              <a:t>Empathy Fieldguide</a:t>
            </a:r>
            <a:endParaRPr lang="en-US" dirty="0">
              <a:solidFill>
                <a:srgbClr val="FFC000"/>
              </a:solidFill>
            </a:endParaRPr>
          </a:p>
          <a:p>
            <a:pPr lvl="1"/>
            <a:r>
              <a:rPr lang="en-US" dirty="0"/>
              <a:t>Carter, S.P., Greenberg, K., and Walker, M.S. (2017). </a:t>
            </a:r>
            <a:r>
              <a:rPr lang="en-US" u="sng" dirty="0">
                <a:solidFill>
                  <a:srgbClr val="FFC000"/>
                </a:solidFill>
                <a:hlinkClick r:id="rId6">
                  <a:extLst>
                    <a:ext uri="{A12FA001-AC4F-418D-AE19-62706E023703}">
                      <ahyp:hlinkClr xmlns:ahyp="http://schemas.microsoft.com/office/drawing/2018/hyperlinkcolor" val="tx"/>
                    </a:ext>
                  </a:extLst>
                </a:hlinkClick>
              </a:rPr>
              <a:t>Should Professors Ban Laptops? How classroom computer use affects student learning</a:t>
            </a:r>
            <a:r>
              <a:rPr lang="en-US" i="1" dirty="0"/>
              <a:t>. Education Next, </a:t>
            </a:r>
            <a:r>
              <a:rPr lang="en-US" dirty="0"/>
              <a:t>17(4), 68-74.</a:t>
            </a:r>
            <a:endParaRPr lang="en-US" dirty="0">
              <a:solidFill>
                <a:srgbClr val="FFC000"/>
              </a:solidFill>
            </a:endParaRPr>
          </a:p>
          <a:p>
            <a:pPr lvl="1"/>
            <a:r>
              <a:rPr lang="en-US" dirty="0"/>
              <a:t>optional: </a:t>
            </a:r>
            <a:r>
              <a:rPr lang="en-US" dirty="0" err="1"/>
              <a:t>Holtzblatt</a:t>
            </a:r>
            <a:r>
              <a:rPr lang="en-US" dirty="0"/>
              <a:t> &amp; Beyer, Contextual Design, In </a:t>
            </a:r>
            <a:r>
              <a:rPr lang="en-US" i="1" dirty="0"/>
              <a:t>The Encyclopedia of Human Computer Interaction</a:t>
            </a:r>
            <a:r>
              <a:rPr lang="en-US" dirty="0"/>
              <a:t>, 2</a:t>
            </a:r>
            <a:r>
              <a:rPr lang="en-US" baseline="30000" dirty="0"/>
              <a:t>nd</a:t>
            </a:r>
            <a:r>
              <a:rPr lang="en-US" dirty="0"/>
              <a:t> Ed.</a:t>
            </a:r>
          </a:p>
          <a:p>
            <a:pPr lvl="1"/>
            <a:r>
              <a:rPr lang="en-US" dirty="0"/>
              <a:t>If any readings are password protected, it should be “</a:t>
            </a:r>
            <a:r>
              <a:rPr lang="en-US" dirty="0" err="1"/>
              <a:t>hcid</a:t>
            </a:r>
            <a:r>
              <a:rPr lang="en-US" dirty="0"/>
              <a:t>”</a:t>
            </a:r>
          </a:p>
          <a:p>
            <a:pPr lvl="1"/>
            <a:endParaRPr lang="en-US" dirty="0"/>
          </a:p>
          <a:p>
            <a:r>
              <a:rPr lang="en-US" dirty="0"/>
              <a:t>Watch Before Studio Friday</a:t>
            </a:r>
          </a:p>
          <a:p>
            <a:pPr marL="460375" lvl="1" indent="-230188"/>
            <a:r>
              <a:rPr lang="en-US" dirty="0">
                <a:solidFill>
                  <a:srgbClr val="FFC000"/>
                </a:solidFill>
                <a:hlinkClick r:id="rId7">
                  <a:extLst>
                    <a:ext uri="{A12FA001-AC4F-418D-AE19-62706E023703}">
                      <ahyp:hlinkClr xmlns:ahyp="http://schemas.microsoft.com/office/drawing/2018/hyperlinkcolor" val="tx"/>
                    </a:ext>
                  </a:extLst>
                </a:hlinkClick>
              </a:rPr>
              <a:t>ABC News Nightline IDEO Deep Dive, July 1999</a:t>
            </a:r>
            <a:r>
              <a:rPr lang="en-US" dirty="0">
                <a:solidFill>
                  <a:srgbClr val="FFC000"/>
                </a:solidFill>
              </a:rPr>
              <a:t> </a:t>
            </a:r>
            <a:r>
              <a:rPr lang="en-US" dirty="0"/>
              <a:t>(22 minutes)</a:t>
            </a:r>
          </a:p>
          <a:p>
            <a:pPr marL="460375" lvl="1" indent="-230188"/>
            <a:r>
              <a:rPr lang="en-US" dirty="0"/>
              <a:t>optional: </a:t>
            </a:r>
            <a:r>
              <a:rPr lang="en-US" dirty="0">
                <a:solidFill>
                  <a:srgbClr val="FFC000"/>
                </a:solidFill>
                <a:hlinkClick r:id="rId8">
                  <a:extLst>
                    <a:ext uri="{A12FA001-AC4F-418D-AE19-62706E023703}">
                      <ahyp:hlinkClr xmlns:ahyp="http://schemas.microsoft.com/office/drawing/2018/hyperlinkcolor" val="tx"/>
                    </a:ext>
                  </a:extLst>
                </a:hlinkClick>
              </a:rPr>
              <a:t>ABC News, IDEO Design Thinking</a:t>
            </a:r>
            <a:r>
              <a:rPr lang="en-US" dirty="0"/>
              <a:t>, January 2013 (13 minutes)</a:t>
            </a:r>
          </a:p>
        </p:txBody>
      </p:sp>
      <p:sp>
        <p:nvSpPr>
          <p:cNvPr id="4" name="Date Placeholder 3"/>
          <p:cNvSpPr>
            <a:spLocks noGrp="1"/>
          </p:cNvSpPr>
          <p:nvPr>
            <p:ph type="dt" sz="half" idx="10"/>
          </p:nvPr>
        </p:nvSpPr>
        <p:spPr/>
        <p:txBody>
          <a:bodyPr/>
          <a:lstStyle/>
          <a:p>
            <a:r>
              <a:rPr lang="en-US"/>
              <a:t>Autumn 2026</a:t>
            </a:r>
            <a:endParaRPr lang="en-US" dirty="0"/>
          </a:p>
        </p:txBody>
      </p:sp>
      <p:sp>
        <p:nvSpPr>
          <p:cNvPr id="6" name="Footer Placeholder 5"/>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3781338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91DF7D6-36D9-631B-B0E4-38C526DA7EF7}"/>
            </a:ext>
          </a:extLst>
        </p:cNvPr>
        <p:cNvGrpSpPr/>
        <p:nvPr/>
      </p:nvGrpSpPr>
      <p:grpSpPr>
        <a:xfrm>
          <a:off x="0" y="0"/>
          <a:ext cx="0" cy="0"/>
          <a:chOff x="0" y="0"/>
          <a:chExt cx="0" cy="0"/>
        </a:xfrm>
      </p:grpSpPr>
      <p:sp>
        <p:nvSpPr>
          <p:cNvPr id="75781" name="Rectangle 2">
            <a:extLst>
              <a:ext uri="{FF2B5EF4-FFF2-40B4-BE49-F238E27FC236}">
                <a16:creationId xmlns:a16="http://schemas.microsoft.com/office/drawing/2014/main" id="{FFB7C17E-D110-D4CC-337F-1C119C63CAD7}"/>
              </a:ext>
            </a:extLst>
          </p:cNvPr>
          <p:cNvSpPr>
            <a:spLocks noGrp="1" noChangeArrowheads="1"/>
          </p:cNvSpPr>
          <p:nvPr>
            <p:ph type="title"/>
          </p:nvPr>
        </p:nvSpPr>
        <p:spPr/>
        <p:txBody>
          <a:bodyPr/>
          <a:lstStyle/>
          <a:p>
            <a:r>
              <a:rPr lang="en-US" dirty="0"/>
              <a:t>Next Time</a:t>
            </a:r>
          </a:p>
        </p:txBody>
      </p:sp>
      <p:sp>
        <p:nvSpPr>
          <p:cNvPr id="75782" name="Rectangle 3">
            <a:extLst>
              <a:ext uri="{FF2B5EF4-FFF2-40B4-BE49-F238E27FC236}">
                <a16:creationId xmlns:a16="http://schemas.microsoft.com/office/drawing/2014/main" id="{1C6D29ED-2E45-D97C-7019-B31A524B0E37}"/>
              </a:ext>
            </a:extLst>
          </p:cNvPr>
          <p:cNvSpPr>
            <a:spLocks noGrp="1" noChangeArrowheads="1"/>
          </p:cNvSpPr>
          <p:nvPr>
            <p:ph idx="1"/>
          </p:nvPr>
        </p:nvSpPr>
        <p:spPr>
          <a:xfrm>
            <a:off x="639233" y="1051965"/>
            <a:ext cx="11195715" cy="5478307"/>
          </a:xfrm>
        </p:spPr>
        <p:txBody>
          <a:bodyPr>
            <a:normAutofit fontScale="92500" lnSpcReduction="20000"/>
          </a:bodyPr>
          <a:lstStyle/>
          <a:p>
            <a:r>
              <a:rPr lang="en-US" dirty="0"/>
              <a:t>Lecture Monday</a:t>
            </a:r>
          </a:p>
          <a:p>
            <a:pPr lvl="1"/>
            <a:r>
              <a:rPr lang="en-US" dirty="0"/>
              <a:t>Define: unpacking needfinding results to define problem/domain of interest</a:t>
            </a:r>
          </a:p>
          <a:p>
            <a:endParaRPr lang="en-US" dirty="0"/>
          </a:p>
          <a:p>
            <a:r>
              <a:rPr lang="en-US" dirty="0"/>
              <a:t>Read Before Lecture Monday</a:t>
            </a:r>
          </a:p>
          <a:p>
            <a:pPr lvl="1"/>
            <a:r>
              <a:rPr lang="en-US" sz="2600" b="1" i="1" dirty="0">
                <a:solidFill>
                  <a:srgbClr val="FFC000"/>
                </a:solidFill>
                <a:hlinkClick r:id="rId3">
                  <a:extLst>
                    <a:ext uri="{A12FA001-AC4F-418D-AE19-62706E023703}">
                      <ahyp:hlinkClr xmlns:ahyp="http://schemas.microsoft.com/office/drawing/2018/hyperlinkcolor" val="tx"/>
                    </a:ext>
                  </a:extLst>
                </a:hlinkClick>
              </a:rPr>
              <a:t>Tips for Working Successfully in a Group </a:t>
            </a:r>
            <a:r>
              <a:rPr lang="en-US" sz="2600" b="1" dirty="0"/>
              <a:t>by Randy Pausch</a:t>
            </a:r>
          </a:p>
          <a:p>
            <a:pPr lvl="1"/>
            <a:r>
              <a:rPr lang="en-US" sz="2600" b="1" i="1" dirty="0">
                <a:solidFill>
                  <a:srgbClr val="FFC000"/>
                </a:solidFill>
                <a:hlinkClick r:id="rId4">
                  <a:extLst>
                    <a:ext uri="{A12FA001-AC4F-418D-AE19-62706E023703}">
                      <ahyp:hlinkClr xmlns:ahyp="http://schemas.microsoft.com/office/drawing/2018/hyperlinkcolor" val="tx"/>
                    </a:ext>
                  </a:extLst>
                </a:hlinkClick>
              </a:rPr>
              <a:t>The Discipline of Teams</a:t>
            </a:r>
            <a:r>
              <a:rPr lang="en-US" sz="2600" b="1" dirty="0"/>
              <a:t>, by Katzenbach and Smith, Harvard Business Review</a:t>
            </a:r>
          </a:p>
          <a:p>
            <a:pPr lvl="1"/>
            <a:r>
              <a:rPr lang="en-US" sz="2600" b="1" i="1" dirty="0">
                <a:solidFill>
                  <a:srgbClr val="FFC000"/>
                </a:solidFill>
                <a:hlinkClick r:id="rId5">
                  <a:extLst>
                    <a:ext uri="{A12FA001-AC4F-418D-AE19-62706E023703}">
                      <ahyp:hlinkClr xmlns:ahyp="http://schemas.microsoft.com/office/drawing/2018/hyperlinkcolor" val="tx"/>
                    </a:ext>
                  </a:extLst>
                </a:hlinkClick>
              </a:rPr>
              <a:t>How to Survive a Critique: A Guide to Giving and Receiving Feedback </a:t>
            </a:r>
            <a:r>
              <a:rPr lang="en-US" sz="2600" b="1" dirty="0"/>
              <a:t>by Karen Cheng</a:t>
            </a:r>
          </a:p>
          <a:p>
            <a:pPr marL="0" indent="0">
              <a:buNone/>
            </a:pPr>
            <a:r>
              <a:rPr lang="en-US" dirty="0"/>
              <a:t> </a:t>
            </a:r>
          </a:p>
          <a:p>
            <a:r>
              <a:rPr lang="en-US" b="1" dirty="0"/>
              <a:t>Listen</a:t>
            </a:r>
          </a:p>
          <a:p>
            <a:pPr lvl="1"/>
            <a:r>
              <a:rPr lang="en-US" sz="2600" b="1" dirty="0">
                <a:solidFill>
                  <a:srgbClr val="FFC000"/>
                </a:solidFill>
                <a:hlinkClick r:id="rId6">
                  <a:extLst>
                    <a:ext uri="{A12FA001-AC4F-418D-AE19-62706E023703}">
                      <ahyp:hlinkClr xmlns:ahyp="http://schemas.microsoft.com/office/drawing/2018/hyperlinkcolor" val="tx"/>
                    </a:ext>
                  </a:extLst>
                </a:hlinkClick>
              </a:rPr>
              <a:t>Invisible Women, 99% Invisible, Episode 363</a:t>
            </a:r>
            <a:r>
              <a:rPr lang="en-US" sz="2600" b="1" dirty="0">
                <a:solidFill>
                  <a:srgbClr val="FFC000"/>
                </a:solidFill>
              </a:rPr>
              <a:t> </a:t>
            </a:r>
            <a:r>
              <a:rPr lang="en-US" sz="2600" b="1" dirty="0"/>
              <a:t>(39 minutes)</a:t>
            </a:r>
            <a:endParaRPr lang="en-US" sz="2600" dirty="0"/>
          </a:p>
          <a:p>
            <a:pPr marL="460375" lvl="1" indent="-230188"/>
            <a:endParaRPr lang="en-US" dirty="0"/>
          </a:p>
        </p:txBody>
      </p:sp>
      <p:sp>
        <p:nvSpPr>
          <p:cNvPr id="4" name="Date Placeholder 3">
            <a:extLst>
              <a:ext uri="{FF2B5EF4-FFF2-40B4-BE49-F238E27FC236}">
                <a16:creationId xmlns:a16="http://schemas.microsoft.com/office/drawing/2014/main" id="{3CF6ED56-C501-427E-920A-A86743EBEA09}"/>
              </a:ext>
            </a:extLst>
          </p:cNvPr>
          <p:cNvSpPr>
            <a:spLocks noGrp="1"/>
          </p:cNvSpPr>
          <p:nvPr>
            <p:ph type="dt" sz="half" idx="10"/>
          </p:nvPr>
        </p:nvSpPr>
        <p:spPr/>
        <p:txBody>
          <a:bodyPr/>
          <a:lstStyle/>
          <a:p>
            <a:r>
              <a:rPr lang="en-US"/>
              <a:t>Autumn 2026</a:t>
            </a:r>
            <a:endParaRPr lang="en-US" dirty="0"/>
          </a:p>
        </p:txBody>
      </p:sp>
      <p:sp>
        <p:nvSpPr>
          <p:cNvPr id="6" name="Footer Placeholder 5">
            <a:extLst>
              <a:ext uri="{FF2B5EF4-FFF2-40B4-BE49-F238E27FC236}">
                <a16:creationId xmlns:a16="http://schemas.microsoft.com/office/drawing/2014/main" id="{20621184-0EBE-8313-ED05-572B850FFDF0}"/>
              </a:ext>
            </a:extLst>
          </p:cNvPr>
          <p:cNvSpPr>
            <a:spLocks noGrp="1"/>
          </p:cNvSpPr>
          <p:nvPr>
            <p:ph type="ftr" sz="quarter" idx="11"/>
          </p:nvPr>
        </p:nvSpPr>
        <p:spPr/>
        <p:txBody>
          <a:bodyPr/>
          <a:lstStyle/>
          <a:p>
            <a:r>
              <a:rPr lang="en-US"/>
              <a:t>Design Thinking for User Experience Design, Prototyping &amp; Evaluation</a:t>
            </a:r>
            <a:endParaRPr lang="en-US" dirty="0"/>
          </a:p>
        </p:txBody>
      </p:sp>
    </p:spTree>
    <p:extLst>
      <p:ext uri="{BB962C8B-B14F-4D97-AF65-F5344CB8AC3E}">
        <p14:creationId xmlns:p14="http://schemas.microsoft.com/office/powerpoint/2010/main" val="4208244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639235" y="457200"/>
            <a:ext cx="11552767" cy="1143000"/>
          </a:xfrm>
        </p:spPr>
        <p:txBody>
          <a:bodyPr/>
          <a:lstStyle/>
          <a:p>
            <a:r>
              <a:rPr lang="en-US" sz="6000" dirty="0"/>
              <a:t>To my students</a:t>
            </a:r>
          </a:p>
        </p:txBody>
      </p:sp>
      <p:sp>
        <p:nvSpPr>
          <p:cNvPr id="6" name="Content Placeholder 5"/>
          <p:cNvSpPr>
            <a:spLocks noGrp="1"/>
          </p:cNvSpPr>
          <p:nvPr>
            <p:ph idx="1"/>
          </p:nvPr>
        </p:nvSpPr>
        <p:spPr>
          <a:xfrm>
            <a:off x="639235" y="1242711"/>
            <a:ext cx="11235270" cy="2074843"/>
          </a:xfrm>
        </p:spPr>
        <p:txBody>
          <a:bodyPr>
            <a:noAutofit/>
          </a:bodyPr>
          <a:lstStyle/>
          <a:p>
            <a:pPr marL="0" indent="0">
              <a:buNone/>
              <a:defRPr sz="1800"/>
            </a:pPr>
            <a:endParaRPr lang="en-US" sz="4950" dirty="0">
              <a:solidFill>
                <a:srgbClr val="FFFFFF"/>
              </a:solidFill>
              <a:ea typeface="Lucida Grande"/>
              <a:sym typeface="Lucida Grande"/>
            </a:endParaRPr>
          </a:p>
          <a:p>
            <a:pPr marL="0" indent="0">
              <a:buNone/>
              <a:defRPr sz="1800"/>
            </a:pPr>
            <a:r>
              <a:rPr lang="en-US" sz="4950" dirty="0">
                <a:solidFill>
                  <a:srgbClr val="FFFFFF"/>
                </a:solidFill>
                <a:ea typeface="Lucida Grande"/>
                <a:sym typeface="Lucida Grande"/>
              </a:rPr>
              <a:t>I regret this disruption to the class.</a:t>
            </a:r>
          </a:p>
          <a:p>
            <a:pPr marL="0" indent="0">
              <a:buNone/>
              <a:defRPr sz="1800"/>
            </a:pPr>
            <a:endParaRPr lang="en-US" sz="4950" dirty="0">
              <a:solidFill>
                <a:srgbClr val="FFFFFF"/>
              </a:solidFill>
              <a:sym typeface="Lucida Grande"/>
            </a:endParaRPr>
          </a:p>
        </p:txBody>
      </p:sp>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Design Thinking for User Experience Design, Prototyping &amp; Evaluation</a:t>
            </a:r>
            <a:endParaRPr lang="en-US" dirty="0"/>
          </a:p>
        </p:txBody>
      </p:sp>
      <p:sp>
        <p:nvSpPr>
          <p:cNvPr id="7" name="Content Placeholder 5">
            <a:extLst>
              <a:ext uri="{FF2B5EF4-FFF2-40B4-BE49-F238E27FC236}">
                <a16:creationId xmlns:a16="http://schemas.microsoft.com/office/drawing/2014/main" id="{FE7B5FEE-D596-2C2D-6348-3D5BA4B03997}"/>
              </a:ext>
            </a:extLst>
          </p:cNvPr>
          <p:cNvSpPr txBox="1">
            <a:spLocks/>
          </p:cNvSpPr>
          <p:nvPr/>
        </p:nvSpPr>
        <p:spPr bwMode="auto">
          <a:xfrm>
            <a:off x="639239" y="2824843"/>
            <a:ext cx="11235267" cy="207484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noAutofit/>
          </a:bodyPr>
          <a:lstStyle>
            <a:lvl1pPr marL="685800" indent="-685800" algn="l" rtl="0" eaLnBrk="1" fontAlgn="base" hangingPunct="1">
              <a:spcBef>
                <a:spcPct val="20000"/>
              </a:spcBef>
              <a:spcAft>
                <a:spcPct val="0"/>
              </a:spcAft>
              <a:buSzPct val="75000"/>
              <a:buChar char="•"/>
              <a:defRPr sz="7200" b="0" i="0">
                <a:solidFill>
                  <a:schemeClr val="tx1"/>
                </a:solidFill>
                <a:latin typeface="Helvetica Light"/>
                <a:ea typeface="ＭＳ Ｐゴシック" charset="0"/>
                <a:cs typeface="Helvetica Light"/>
              </a:defRPr>
            </a:lvl1pPr>
            <a:lvl2pPr marL="1485900" indent="-571500" algn="l" rtl="0" eaLnBrk="1" fontAlgn="base" hangingPunct="1">
              <a:spcBef>
                <a:spcPct val="20000"/>
              </a:spcBef>
              <a:spcAft>
                <a:spcPct val="0"/>
              </a:spcAft>
              <a:buSzPct val="75000"/>
              <a:buChar char="–"/>
              <a:defRPr sz="6400" b="0" i="0">
                <a:solidFill>
                  <a:schemeClr val="tx1"/>
                </a:solidFill>
                <a:latin typeface="Helvetica Light"/>
                <a:ea typeface="ＭＳ Ｐゴシック" charset="0"/>
                <a:cs typeface="Helvetica Light"/>
              </a:defRPr>
            </a:lvl2pPr>
            <a:lvl3pPr marL="2286000" indent="-457200" algn="l" rtl="0" eaLnBrk="1" fontAlgn="base" hangingPunct="1">
              <a:spcBef>
                <a:spcPct val="20000"/>
              </a:spcBef>
              <a:spcAft>
                <a:spcPct val="0"/>
              </a:spcAft>
              <a:buSzPct val="75000"/>
              <a:buChar char="•"/>
              <a:defRPr sz="5600" b="0" i="0">
                <a:solidFill>
                  <a:schemeClr val="tx1"/>
                </a:solidFill>
                <a:latin typeface="Helvetica Light"/>
                <a:ea typeface="ＭＳ Ｐゴシック" charset="0"/>
                <a:cs typeface="Helvetica Light"/>
              </a:defRPr>
            </a:lvl3pPr>
            <a:lvl4pPr marL="3200400" indent="-457200" algn="l" rtl="0" eaLnBrk="1" fontAlgn="base" hangingPunct="1">
              <a:spcBef>
                <a:spcPct val="20000"/>
              </a:spcBef>
              <a:spcAft>
                <a:spcPct val="0"/>
              </a:spcAft>
              <a:buSzPct val="75000"/>
              <a:buChar char="–"/>
              <a:defRPr sz="4800" b="0" i="0">
                <a:solidFill>
                  <a:schemeClr val="tx1"/>
                </a:solidFill>
                <a:latin typeface="Helvetica Light"/>
                <a:ea typeface="ＭＳ Ｐゴシック" charset="0"/>
                <a:cs typeface="Helvetica Light"/>
              </a:defRPr>
            </a:lvl4pPr>
            <a:lvl5pPr marL="4114800" indent="-457200" algn="l" rtl="0" eaLnBrk="1" fontAlgn="base" hangingPunct="1">
              <a:spcBef>
                <a:spcPct val="20000"/>
              </a:spcBef>
              <a:spcAft>
                <a:spcPct val="0"/>
              </a:spcAft>
              <a:buSzPct val="75000"/>
              <a:buChar char="»"/>
              <a:defRPr sz="4800" b="0" i="0">
                <a:solidFill>
                  <a:schemeClr val="tx1"/>
                </a:solidFill>
                <a:latin typeface="Helvetica Light"/>
                <a:ea typeface="ＭＳ Ｐゴシック" charset="0"/>
                <a:cs typeface="Helvetica Light"/>
              </a:defRPr>
            </a:lvl5pPr>
            <a:lvl6pPr marL="5029200" indent="-457200" algn="l" rtl="0" eaLnBrk="1" fontAlgn="base" hangingPunct="1">
              <a:spcBef>
                <a:spcPct val="20000"/>
              </a:spcBef>
              <a:spcAft>
                <a:spcPct val="0"/>
              </a:spcAft>
              <a:buChar char="»"/>
              <a:defRPr sz="4000" b="1">
                <a:solidFill>
                  <a:schemeClr val="tx1"/>
                </a:solidFill>
                <a:latin typeface="+mn-lt"/>
              </a:defRPr>
            </a:lvl6pPr>
            <a:lvl7pPr marL="5943600" indent="-457200" algn="l" rtl="0" eaLnBrk="1" fontAlgn="base" hangingPunct="1">
              <a:spcBef>
                <a:spcPct val="20000"/>
              </a:spcBef>
              <a:spcAft>
                <a:spcPct val="0"/>
              </a:spcAft>
              <a:buChar char="»"/>
              <a:defRPr sz="4000" b="1">
                <a:solidFill>
                  <a:schemeClr val="tx1"/>
                </a:solidFill>
                <a:latin typeface="+mn-lt"/>
              </a:defRPr>
            </a:lvl7pPr>
            <a:lvl8pPr marL="6858000" indent="-457200" algn="l" rtl="0" eaLnBrk="1" fontAlgn="base" hangingPunct="1">
              <a:spcBef>
                <a:spcPct val="20000"/>
              </a:spcBef>
              <a:spcAft>
                <a:spcPct val="0"/>
              </a:spcAft>
              <a:buChar char="»"/>
              <a:defRPr sz="4000" b="1">
                <a:solidFill>
                  <a:schemeClr val="tx1"/>
                </a:solidFill>
                <a:latin typeface="+mn-lt"/>
              </a:defRPr>
            </a:lvl8pPr>
            <a:lvl9pPr marL="7772400" indent="-457200" algn="l" rtl="0" eaLnBrk="1" fontAlgn="base" hangingPunct="1">
              <a:spcBef>
                <a:spcPct val="20000"/>
              </a:spcBef>
              <a:spcAft>
                <a:spcPct val="0"/>
              </a:spcAft>
              <a:buChar char="»"/>
              <a:defRPr sz="4000" b="1">
                <a:solidFill>
                  <a:schemeClr val="tx1"/>
                </a:solidFill>
                <a:latin typeface="+mn-lt"/>
              </a:defRPr>
            </a:lvl9pPr>
          </a:lstStyle>
          <a:p>
            <a:pPr marL="0" indent="0">
              <a:buNone/>
              <a:defRPr sz="1800"/>
            </a:pPr>
            <a:endParaRPr lang="en-US" sz="4950" dirty="0">
              <a:solidFill>
                <a:srgbClr val="FFFFFF"/>
              </a:solidFill>
              <a:ea typeface="Lucida Grande"/>
              <a:sym typeface="Lucida Grande"/>
            </a:endParaRPr>
          </a:p>
          <a:p>
            <a:pPr marL="0" indent="0">
              <a:buNone/>
              <a:defRPr sz="1800"/>
            </a:pPr>
            <a:r>
              <a:rPr lang="en-US" sz="4950" dirty="0"/>
              <a:t>Class is cancelled today. </a:t>
            </a:r>
          </a:p>
          <a:p>
            <a:pPr marL="0" indent="0">
              <a:buNone/>
              <a:defRPr sz="1800"/>
            </a:pPr>
            <a:r>
              <a:rPr lang="en-US" sz="4950" dirty="0"/>
              <a:t>We will send a Zoom Recording for the lecture.</a:t>
            </a:r>
          </a:p>
        </p:txBody>
      </p:sp>
    </p:spTree>
    <p:extLst>
      <p:ext uri="{BB962C8B-B14F-4D97-AF65-F5344CB8AC3E}">
        <p14:creationId xmlns:p14="http://schemas.microsoft.com/office/powerpoint/2010/main" val="1092933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4_Summer HCI">
  <a:themeElements>
    <a:clrScheme name="Custom 6">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42A0F3"/>
      </a:hlink>
      <a:folHlink>
        <a:srgbClr val="B2B2B2"/>
      </a:folHlink>
    </a:clrScheme>
    <a:fontScheme name="1_Summer HCI">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Summer HCI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ummer HCI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ummer HCI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ummer HCI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ummer HCI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ummer HCI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ummer HCI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Summer HCI 8">
        <a:dk1>
          <a:srgbClr val="808080"/>
        </a:dk1>
        <a:lt1>
          <a:srgbClr val="FFFFFF"/>
        </a:lt1>
        <a:dk2>
          <a:srgbClr val="A94E31"/>
        </a:dk2>
        <a:lt2>
          <a:srgbClr val="FFFFFF"/>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1_Summer HCI 9">
        <a:dk1>
          <a:srgbClr val="808080"/>
        </a:dk1>
        <a:lt1>
          <a:srgbClr val="FFFFFF"/>
        </a:lt1>
        <a:dk2>
          <a:srgbClr val="A94E31"/>
        </a:dk2>
        <a:lt2>
          <a:srgbClr val="3E6C6C"/>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1_Summer HCI 10">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Summer HCI">
  <a:themeElements>
    <a:clrScheme name="Custom 6">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42A0F3"/>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Summer HCI">
  <a:themeElements>
    <a:clrScheme name="Custom 6">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42A0F3"/>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Summer HCI">
  <a:themeElements>
    <a:clrScheme name="Custom 6">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42A0F3"/>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Summer HCI">
  <a:themeElements>
    <a:clrScheme name="Custom 6">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42A0F3"/>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Summer HCI">
  <a:themeElements>
    <a:clrScheme name="Custom 6">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42A0F3"/>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2842</TotalTime>
  <Words>9552</Words>
  <Application>Microsoft Macintosh PowerPoint</Application>
  <PresentationFormat>Widescreen</PresentationFormat>
  <Paragraphs>1110</Paragraphs>
  <Slides>78</Slides>
  <Notes>78</Notes>
  <HiddenSlides>6</HiddenSlides>
  <MMClips>2</MMClips>
  <ScaleCrop>false</ScaleCrop>
  <HeadingPairs>
    <vt:vector size="8" baseType="variant">
      <vt:variant>
        <vt:lpstr>Fonts Used</vt:lpstr>
      </vt:variant>
      <vt:variant>
        <vt:i4>15</vt:i4>
      </vt:variant>
      <vt:variant>
        <vt:lpstr>Theme</vt:lpstr>
      </vt:variant>
      <vt:variant>
        <vt:i4>6</vt:i4>
      </vt:variant>
      <vt:variant>
        <vt:lpstr>Embedded OLE Servers</vt:lpstr>
      </vt:variant>
      <vt:variant>
        <vt:i4>1</vt:i4>
      </vt:variant>
      <vt:variant>
        <vt:lpstr>Slide Titles</vt:lpstr>
      </vt:variant>
      <vt:variant>
        <vt:i4>78</vt:i4>
      </vt:variant>
    </vt:vector>
  </HeadingPairs>
  <TitlesOfParts>
    <vt:vector size="100" baseType="lpstr">
      <vt:lpstr>ＭＳ Ｐゴシック</vt:lpstr>
      <vt:lpstr>Arial</vt:lpstr>
      <vt:lpstr>Arial Black</vt:lpstr>
      <vt:lpstr>Calibri</vt:lpstr>
      <vt:lpstr>Helvetica</vt:lpstr>
      <vt:lpstr>Helvetica Light</vt:lpstr>
      <vt:lpstr>Helvetica Neue</vt:lpstr>
      <vt:lpstr>Helvetica Neue Light</vt:lpstr>
      <vt:lpstr>Lato</vt:lpstr>
      <vt:lpstr>Lucida Grande</vt:lpstr>
      <vt:lpstr>Roboto</vt:lpstr>
      <vt:lpstr>Slack-Lato</vt:lpstr>
      <vt:lpstr>Symbol</vt:lpstr>
      <vt:lpstr>Times New Roman</vt:lpstr>
      <vt:lpstr>Wingdings</vt:lpstr>
      <vt:lpstr>4_Summer HCI</vt:lpstr>
      <vt:lpstr>5_Summer HCI</vt:lpstr>
      <vt:lpstr>7_Summer HCI</vt:lpstr>
      <vt:lpstr>6_Summer HCI</vt:lpstr>
      <vt:lpstr>9_Summer HCI</vt:lpstr>
      <vt:lpstr>8_Summer HCI</vt:lpstr>
      <vt:lpstr>Clip</vt:lpstr>
      <vt:lpstr>CS 147 Introduction &amp; Course Overview Design Thinking for User Experience Design, Prototyping &amp; Evaluation</vt:lpstr>
      <vt:lpstr>Hall of Fame or Shame?</vt:lpstr>
      <vt:lpstr>Hall of Shame!</vt:lpstr>
      <vt:lpstr>Hall of Fame or Shame?</vt:lpstr>
      <vt:lpstr>Hall of Fame!</vt:lpstr>
      <vt:lpstr>Hall of Fame!</vt:lpstr>
      <vt:lpstr>Hall of Fame or Shame?</vt:lpstr>
      <vt:lpstr>Hall of Fame!</vt:lpstr>
      <vt:lpstr>Hall of Fame!</vt:lpstr>
      <vt:lpstr>CS 147 Introduction &amp; Course Overview Design Thinking for User Experience Design, Prototyping &amp; Evaluation</vt:lpstr>
      <vt:lpstr>What Kind of Course is CS147 Studio course to develop design judgment under ambiguity</vt:lpstr>
      <vt:lpstr>PowerPoint Presentation</vt:lpstr>
      <vt:lpstr>James Landay</vt:lpstr>
      <vt:lpstr>Alan Cheng</vt:lpstr>
      <vt:lpstr>Lindsay Popowski</vt:lpstr>
      <vt:lpstr>AI for Self-Improvement</vt:lpstr>
      <vt:lpstr>Design for Offline Experiences</vt:lpstr>
      <vt:lpstr>Julia Markel</vt:lpstr>
      <vt:lpstr>Beyond Human-Centered:  Designing for More-Than-Human Worlds </vt:lpstr>
      <vt:lpstr>Designing for Serendipity</vt:lpstr>
      <vt:lpstr>Renn Su</vt:lpstr>
      <vt:lpstr>Design for Meaningful Work</vt:lpstr>
      <vt:lpstr>PowerPoint Presentation</vt:lpstr>
      <vt:lpstr>What Do You Hope to Learn in CS147?</vt:lpstr>
      <vt:lpstr>Outline</vt:lpstr>
      <vt:lpstr>AI Needs User Experience (UX) Design</vt:lpstr>
      <vt:lpstr>AI Needs User Experience (UX) Design</vt:lpstr>
      <vt:lpstr>AI Needs User Experience (UX) Design</vt:lpstr>
      <vt:lpstr>Balance</vt:lpstr>
      <vt:lpstr>Approach to Application Design &amp; Prototyping</vt:lpstr>
      <vt:lpstr>Design Thinking Process</vt:lpstr>
      <vt:lpstr>How to Design and Build Good UIs</vt:lpstr>
      <vt:lpstr>Iteration</vt:lpstr>
      <vt:lpstr>Usability(?)</vt:lpstr>
      <vt:lpstr>Usability/User Experience Goals</vt:lpstr>
      <vt:lpstr>User-centered Design “Know thy User”</vt:lpstr>
      <vt:lpstr>Accessible Design</vt:lpstr>
      <vt:lpstr>User-centered Design: Needfinding</vt:lpstr>
      <vt:lpstr>Unpacking the Needfinding</vt:lpstr>
      <vt:lpstr>Unpacking the Needfinding</vt:lpstr>
      <vt:lpstr>Unpacking the Needfinding</vt:lpstr>
      <vt:lpstr>Develop Point of Views (Person + Insight + Challenge) Brainstorm on How Might We Solve</vt:lpstr>
      <vt:lpstr>Experience Prototype to Test Assumptions</vt:lpstr>
      <vt:lpstr>Sketching &amp; Storyboarding</vt:lpstr>
      <vt:lpstr>Sketching &amp; Storyboarding</vt:lpstr>
      <vt:lpstr>Concept Videos</vt:lpstr>
      <vt:lpstr>Concept Videos: Planning Storyboards</vt:lpstr>
      <vt:lpstr>Concept Videos</vt:lpstr>
      <vt:lpstr>Rapid Prototyping</vt:lpstr>
      <vt:lpstr>Low-fi Prototyping &amp; Testing</vt:lpstr>
      <vt:lpstr>Low-fi Prototyping &amp; Testing  </vt:lpstr>
      <vt:lpstr>Interactive Prototypes Medium Fidelity</vt:lpstr>
      <vt:lpstr>Interactive Prototypes Hi-Fidelity</vt:lpstr>
      <vt:lpstr>Interactive Prototypes Hi-Fidelity</vt:lpstr>
      <vt:lpstr>CS147L – Cross-Platform Mobile Development</vt:lpstr>
      <vt:lpstr>Evaluation</vt:lpstr>
      <vt:lpstr>PowerPoint Presentation</vt:lpstr>
      <vt:lpstr>How Does AI Impact Us?</vt:lpstr>
      <vt:lpstr>Learning Goal of CS 147 Learn to design, prototype, &amp; evaluate UIs</vt:lpstr>
      <vt:lpstr>Course Format</vt:lpstr>
      <vt:lpstr>How dt+UX Fits into CS Curriculum</vt:lpstr>
      <vt:lpstr>Projects</vt:lpstr>
      <vt:lpstr>Design Studios</vt:lpstr>
      <vt:lpstr>Project Process Timeline</vt:lpstr>
      <vt:lpstr>PowerPoint Presentation</vt:lpstr>
      <vt:lpstr>PowerPoint Presentation</vt:lpstr>
      <vt:lpstr>Books</vt:lpstr>
      <vt:lpstr>Assignments</vt:lpstr>
      <vt:lpstr>Grading</vt:lpstr>
      <vt:lpstr>AI Policy</vt:lpstr>
      <vt:lpstr>Tidbits</vt:lpstr>
      <vt:lpstr>Tidbits</vt:lpstr>
      <vt:lpstr>Laptop &amp; Phone Policy</vt:lpstr>
      <vt:lpstr>Exit Ticket</vt:lpstr>
      <vt:lpstr>Summary</vt:lpstr>
      <vt:lpstr>Next Time</vt:lpstr>
      <vt:lpstr>Next Time</vt:lpstr>
      <vt:lpstr>To my students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147 Introduction &amp; Course Overview Design Thinking for User Experience Design, Prototyping &amp; Evaluation</dc:title>
  <dc:creator>James A Landay</dc:creator>
  <cp:lastModifiedBy>James A Landay</cp:lastModifiedBy>
  <cp:revision>330</cp:revision>
  <cp:lastPrinted>2022-01-05T06:52:30Z</cp:lastPrinted>
  <dcterms:created xsi:type="dcterms:W3CDTF">2021-01-13T09:28:05Z</dcterms:created>
  <dcterms:modified xsi:type="dcterms:W3CDTF">2026-09-23T22:24:52Z</dcterms:modified>
</cp:coreProperties>
</file>