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5" r:id="rId5"/>
    <p:sldMasterId id="2147483736" r:id="rId6"/>
    <p:sldMasterId id="214748373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Figtree"/>
      <p:regular r:id="rId49"/>
      <p:bold r:id="rId50"/>
      <p:italic r:id="rId51"/>
      <p:boldItalic r:id="rId52"/>
    </p:embeddedFont>
    <p:embeddedFont>
      <p:font typeface="Lato"/>
      <p:regular r:id="rId53"/>
      <p:bold r:id="rId54"/>
      <p:italic r:id="rId55"/>
      <p:boldItalic r:id="rId56"/>
    </p:embeddedFont>
    <p:embeddedFont>
      <p:font typeface="Sora ExtraBold"/>
      <p:bold r:id="rId57"/>
    </p:embeddedFont>
    <p:embeddedFont>
      <p:font typeface="Sora"/>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A6E291-A9A7-4C8C-8FBB-37B2C80CDE75}">
  <a:tblStyle styleId="{EBA6E291-A9A7-4C8C-8FBB-37B2C80CDE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8DDEF94-FFAA-4941-A6BC-E73E4391031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Figtree-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Figtree-italic.fntdata"/><Relationship Id="rId50" Type="http://schemas.openxmlformats.org/officeDocument/2006/relationships/font" Target="fonts/Figtree-bold.fntdata"/><Relationship Id="rId53" Type="http://schemas.openxmlformats.org/officeDocument/2006/relationships/font" Target="fonts/Lato-regular.fntdata"/><Relationship Id="rId52" Type="http://schemas.openxmlformats.org/officeDocument/2006/relationships/font" Target="fonts/Figtree-boldItalic.fntdata"/><Relationship Id="rId11" Type="http://schemas.openxmlformats.org/officeDocument/2006/relationships/slide" Target="slides/slide3.xml"/><Relationship Id="rId55" Type="http://schemas.openxmlformats.org/officeDocument/2006/relationships/font" Target="fonts/Lato-italic.fntdata"/><Relationship Id="rId10" Type="http://schemas.openxmlformats.org/officeDocument/2006/relationships/slide" Target="slides/slide2.xml"/><Relationship Id="rId54" Type="http://schemas.openxmlformats.org/officeDocument/2006/relationships/font" Target="fonts/Lato-bold.fntdata"/><Relationship Id="rId13" Type="http://schemas.openxmlformats.org/officeDocument/2006/relationships/slide" Target="slides/slide5.xml"/><Relationship Id="rId57" Type="http://schemas.openxmlformats.org/officeDocument/2006/relationships/font" Target="fonts/SoraExtraBold-bold.fntdata"/><Relationship Id="rId12" Type="http://schemas.openxmlformats.org/officeDocument/2006/relationships/slide" Target="slides/slide4.xml"/><Relationship Id="rId56" Type="http://schemas.openxmlformats.org/officeDocument/2006/relationships/font" Target="fonts/Lato-boldItalic.fntdata"/><Relationship Id="rId15" Type="http://schemas.openxmlformats.org/officeDocument/2006/relationships/slide" Target="slides/slide7.xml"/><Relationship Id="rId59" Type="http://schemas.openxmlformats.org/officeDocument/2006/relationships/font" Target="fonts/Sora-bold.fntdata"/><Relationship Id="rId14" Type="http://schemas.openxmlformats.org/officeDocument/2006/relationships/slide" Target="slides/slide6.xml"/><Relationship Id="rId58" Type="http://schemas.openxmlformats.org/officeDocument/2006/relationships/font" Target="fonts/Sora-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g1e83fd9395e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4" name="Google Shape;2194;g1e83fd9395e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5" name="Shape 2505"/>
        <p:cNvGrpSpPr/>
        <p:nvPr/>
      </p:nvGrpSpPr>
      <p:grpSpPr>
        <a:xfrm>
          <a:off x="0" y="0"/>
          <a:ext cx="0" cy="0"/>
          <a:chOff x="0" y="0"/>
          <a:chExt cx="0" cy="0"/>
        </a:xfrm>
      </p:grpSpPr>
      <p:sp>
        <p:nvSpPr>
          <p:cNvPr id="2506" name="Google Shape;2506;g31826c72208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7" name="Google Shape;2507;g31826c72208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1" name="Shape 2511"/>
        <p:cNvGrpSpPr/>
        <p:nvPr/>
      </p:nvGrpSpPr>
      <p:grpSpPr>
        <a:xfrm>
          <a:off x="0" y="0"/>
          <a:ext cx="0" cy="0"/>
          <a:chOff x="0" y="0"/>
          <a:chExt cx="0" cy="0"/>
        </a:xfrm>
      </p:grpSpPr>
      <p:sp>
        <p:nvSpPr>
          <p:cNvPr id="2512" name="Google Shape;2512;g31826c72208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3" name="Google Shape;2513;g31826c72208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7" name="Shape 2517"/>
        <p:cNvGrpSpPr/>
        <p:nvPr/>
      </p:nvGrpSpPr>
      <p:grpSpPr>
        <a:xfrm>
          <a:off x="0" y="0"/>
          <a:ext cx="0" cy="0"/>
          <a:chOff x="0" y="0"/>
          <a:chExt cx="0" cy="0"/>
        </a:xfrm>
      </p:grpSpPr>
      <p:sp>
        <p:nvSpPr>
          <p:cNvPr id="2518" name="Google Shape;2518;g31826c72208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9" name="Google Shape;2519;g31826c72208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3" name="Shape 2523"/>
        <p:cNvGrpSpPr/>
        <p:nvPr/>
      </p:nvGrpSpPr>
      <p:grpSpPr>
        <a:xfrm>
          <a:off x="0" y="0"/>
          <a:ext cx="0" cy="0"/>
          <a:chOff x="0" y="0"/>
          <a:chExt cx="0" cy="0"/>
        </a:xfrm>
      </p:grpSpPr>
      <p:sp>
        <p:nvSpPr>
          <p:cNvPr id="2524" name="Google Shape;2524;g31826c72208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5" name="Google Shape;2525;g31826c72208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g30faa3a487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1" name="Google Shape;2531;g30faa3a487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0" name="Shape 2600"/>
        <p:cNvGrpSpPr/>
        <p:nvPr/>
      </p:nvGrpSpPr>
      <p:grpSpPr>
        <a:xfrm>
          <a:off x="0" y="0"/>
          <a:ext cx="0" cy="0"/>
          <a:chOff x="0" y="0"/>
          <a:chExt cx="0" cy="0"/>
        </a:xfrm>
      </p:grpSpPr>
      <p:sp>
        <p:nvSpPr>
          <p:cNvPr id="2601" name="Google Shape;2601;g31826c72208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2" name="Google Shape;2602;g31826c72208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g31826c72208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0" name="Google Shape;2620;g31826c72208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4" name="Shape 2634"/>
        <p:cNvGrpSpPr/>
        <p:nvPr/>
      </p:nvGrpSpPr>
      <p:grpSpPr>
        <a:xfrm>
          <a:off x="0" y="0"/>
          <a:ext cx="0" cy="0"/>
          <a:chOff x="0" y="0"/>
          <a:chExt cx="0" cy="0"/>
        </a:xfrm>
      </p:grpSpPr>
      <p:sp>
        <p:nvSpPr>
          <p:cNvPr id="2635" name="Google Shape;2635;g31826c72208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6" name="Google Shape;2636;g31826c72208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4" name="Shape 2644"/>
        <p:cNvGrpSpPr/>
        <p:nvPr/>
      </p:nvGrpSpPr>
      <p:grpSpPr>
        <a:xfrm>
          <a:off x="0" y="0"/>
          <a:ext cx="0" cy="0"/>
          <a:chOff x="0" y="0"/>
          <a:chExt cx="0" cy="0"/>
        </a:xfrm>
      </p:grpSpPr>
      <p:sp>
        <p:nvSpPr>
          <p:cNvPr id="2645" name="Google Shape;2645;g31826c72208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6" name="Google Shape;2646;g31826c72208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31826c72208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2" name="Google Shape;2652;g31826c72208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2f9a8756906_0_1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4" name="Google Shape;2274;g2f9a8756906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8" name="Shape 2658"/>
        <p:cNvGrpSpPr/>
        <p:nvPr/>
      </p:nvGrpSpPr>
      <p:grpSpPr>
        <a:xfrm>
          <a:off x="0" y="0"/>
          <a:ext cx="0" cy="0"/>
          <a:chOff x="0" y="0"/>
          <a:chExt cx="0" cy="0"/>
        </a:xfrm>
      </p:grpSpPr>
      <p:sp>
        <p:nvSpPr>
          <p:cNvPr id="2659" name="Google Shape;2659;g31826c72208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0" name="Google Shape;2660;g31826c72208_0_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4" name="Shape 2664"/>
        <p:cNvGrpSpPr/>
        <p:nvPr/>
      </p:nvGrpSpPr>
      <p:grpSpPr>
        <a:xfrm>
          <a:off x="0" y="0"/>
          <a:ext cx="0" cy="0"/>
          <a:chOff x="0" y="0"/>
          <a:chExt cx="0" cy="0"/>
        </a:xfrm>
      </p:grpSpPr>
      <p:sp>
        <p:nvSpPr>
          <p:cNvPr id="2665" name="Google Shape;2665;g31826c72208_0_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6" name="Google Shape;2666;g31826c72208_0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0" name="Shape 2670"/>
        <p:cNvGrpSpPr/>
        <p:nvPr/>
      </p:nvGrpSpPr>
      <p:grpSpPr>
        <a:xfrm>
          <a:off x="0" y="0"/>
          <a:ext cx="0" cy="0"/>
          <a:chOff x="0" y="0"/>
          <a:chExt cx="0" cy="0"/>
        </a:xfrm>
      </p:grpSpPr>
      <p:sp>
        <p:nvSpPr>
          <p:cNvPr id="2671" name="Google Shape;2671;g311d2cc9708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2" name="Google Shape;2672;g311d2cc9708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Usability goals &amp; key measurements</a:t>
            </a:r>
            <a:endParaRPr>
              <a:solidFill>
                <a:schemeClr val="dk1"/>
              </a:solidFill>
            </a:endParaRPr>
          </a:p>
          <a:p>
            <a:pPr indent="0" lvl="0" marL="0" rtl="0" algn="l">
              <a:spcBef>
                <a:spcPts val="0"/>
              </a:spcBef>
              <a:spcAft>
                <a:spcPts val="0"/>
              </a:spcAft>
              <a:buNone/>
            </a:pPr>
            <a:r>
              <a:rPr lang="en">
                <a:solidFill>
                  <a:schemeClr val="dk1"/>
                </a:solidFill>
              </a:rPr>
              <a:t>b. How is your product progressing towards hitting these goals?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1" name="Shape 2681"/>
        <p:cNvGrpSpPr/>
        <p:nvPr/>
      </p:nvGrpSpPr>
      <p:grpSpPr>
        <a:xfrm>
          <a:off x="0" y="0"/>
          <a:ext cx="0" cy="0"/>
          <a:chOff x="0" y="0"/>
          <a:chExt cx="0" cy="0"/>
        </a:xfrm>
      </p:grpSpPr>
      <p:sp>
        <p:nvSpPr>
          <p:cNvPr id="2682" name="Google Shape;2682;g30faa3a48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3" name="Google Shape;2683;g30faa3a48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g31826c72208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3" name="Google Shape;2763;g31826c72208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2" name="Shape 2772"/>
        <p:cNvGrpSpPr/>
        <p:nvPr/>
      </p:nvGrpSpPr>
      <p:grpSpPr>
        <a:xfrm>
          <a:off x="0" y="0"/>
          <a:ext cx="0" cy="0"/>
          <a:chOff x="0" y="0"/>
          <a:chExt cx="0" cy="0"/>
        </a:xfrm>
      </p:grpSpPr>
      <p:sp>
        <p:nvSpPr>
          <p:cNvPr id="2773" name="Google Shape;2773;g31826c72208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4" name="Google Shape;2774;g31826c72208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4" name="Shape 2804"/>
        <p:cNvGrpSpPr/>
        <p:nvPr/>
      </p:nvGrpSpPr>
      <p:grpSpPr>
        <a:xfrm>
          <a:off x="0" y="0"/>
          <a:ext cx="0" cy="0"/>
          <a:chOff x="0" y="0"/>
          <a:chExt cx="0" cy="0"/>
        </a:xfrm>
      </p:grpSpPr>
      <p:sp>
        <p:nvSpPr>
          <p:cNvPr id="2805" name="Google Shape;2805;g3173d29d2f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6" name="Google Shape;2806;g3173d29d2f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0" name="Shape 2820"/>
        <p:cNvGrpSpPr/>
        <p:nvPr/>
      </p:nvGrpSpPr>
      <p:grpSpPr>
        <a:xfrm>
          <a:off x="0" y="0"/>
          <a:ext cx="0" cy="0"/>
          <a:chOff x="0" y="0"/>
          <a:chExt cx="0" cy="0"/>
        </a:xfrm>
      </p:grpSpPr>
      <p:sp>
        <p:nvSpPr>
          <p:cNvPr id="2821" name="Google Shape;2821;g3173d29d2f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2" name="Google Shape;2822;g3173d29d2f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8" name="Shape 2848"/>
        <p:cNvGrpSpPr/>
        <p:nvPr/>
      </p:nvGrpSpPr>
      <p:grpSpPr>
        <a:xfrm>
          <a:off x="0" y="0"/>
          <a:ext cx="0" cy="0"/>
          <a:chOff x="0" y="0"/>
          <a:chExt cx="0" cy="0"/>
        </a:xfrm>
      </p:grpSpPr>
      <p:sp>
        <p:nvSpPr>
          <p:cNvPr id="2849" name="Google Shape;2849;g3173d29d2f5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0" name="Google Shape;2850;g3173d29d2f5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0" name="Shape 2870"/>
        <p:cNvGrpSpPr/>
        <p:nvPr/>
      </p:nvGrpSpPr>
      <p:grpSpPr>
        <a:xfrm>
          <a:off x="0" y="0"/>
          <a:ext cx="0" cy="0"/>
          <a:chOff x="0" y="0"/>
          <a:chExt cx="0" cy="0"/>
        </a:xfrm>
      </p:grpSpPr>
      <p:sp>
        <p:nvSpPr>
          <p:cNvPr id="2871" name="Google Shape;2871;g3170e07de27_0_9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2" name="Google Shape;2872;g3170e07de27_0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g30e761cb37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2" name="Google Shape;2292;g30e761cb37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7" name="Shape 2897"/>
        <p:cNvGrpSpPr/>
        <p:nvPr/>
      </p:nvGrpSpPr>
      <p:grpSpPr>
        <a:xfrm>
          <a:off x="0" y="0"/>
          <a:ext cx="0" cy="0"/>
          <a:chOff x="0" y="0"/>
          <a:chExt cx="0" cy="0"/>
        </a:xfrm>
      </p:grpSpPr>
      <p:sp>
        <p:nvSpPr>
          <p:cNvPr id="2898" name="Google Shape;2898;g31826c72208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9" name="Google Shape;2899;g31826c72208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6" name="Shape 2906"/>
        <p:cNvGrpSpPr/>
        <p:nvPr/>
      </p:nvGrpSpPr>
      <p:grpSpPr>
        <a:xfrm>
          <a:off x="0" y="0"/>
          <a:ext cx="0" cy="0"/>
          <a:chOff x="0" y="0"/>
          <a:chExt cx="0" cy="0"/>
        </a:xfrm>
      </p:grpSpPr>
      <p:sp>
        <p:nvSpPr>
          <p:cNvPr id="2907" name="Google Shape;2907;g3170e07de27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8" name="Google Shape;2908;g3170e07de27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7" name="Shape 2917"/>
        <p:cNvGrpSpPr/>
        <p:nvPr/>
      </p:nvGrpSpPr>
      <p:grpSpPr>
        <a:xfrm>
          <a:off x="0" y="0"/>
          <a:ext cx="0" cy="0"/>
          <a:chOff x="0" y="0"/>
          <a:chExt cx="0" cy="0"/>
        </a:xfrm>
      </p:grpSpPr>
      <p:sp>
        <p:nvSpPr>
          <p:cNvPr id="2918" name="Google Shape;2918;g31826c72208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9" name="Google Shape;2919;g31826c72208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333333"/>
                </a:solidFill>
                <a:latin typeface="Figtree"/>
                <a:ea typeface="Figtree"/>
                <a:cs typeface="Figtree"/>
                <a:sym typeface="Figtree"/>
              </a:rPr>
              <a:t>List of features we hope to implement on the Hi-Fi based on our heuristic evaluation</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3" name="Shape 2923"/>
        <p:cNvGrpSpPr/>
        <p:nvPr/>
      </p:nvGrpSpPr>
      <p:grpSpPr>
        <a:xfrm>
          <a:off x="0" y="0"/>
          <a:ext cx="0" cy="0"/>
          <a:chOff x="0" y="0"/>
          <a:chExt cx="0" cy="0"/>
        </a:xfrm>
      </p:grpSpPr>
      <p:sp>
        <p:nvSpPr>
          <p:cNvPr id="2924" name="Google Shape;2924;g3170e07de27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5" name="Google Shape;2925;g3170e07de27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2" name="Shape 2932"/>
        <p:cNvGrpSpPr/>
        <p:nvPr/>
      </p:nvGrpSpPr>
      <p:grpSpPr>
        <a:xfrm>
          <a:off x="0" y="0"/>
          <a:ext cx="0" cy="0"/>
          <a:chOff x="0" y="0"/>
          <a:chExt cx="0" cy="0"/>
        </a:xfrm>
      </p:grpSpPr>
      <p:sp>
        <p:nvSpPr>
          <p:cNvPr id="2933" name="Google Shape;2933;g3170e07de27_0_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4" name="Google Shape;2934;g3170e07de27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1" name="Shape 2941"/>
        <p:cNvGrpSpPr/>
        <p:nvPr/>
      </p:nvGrpSpPr>
      <p:grpSpPr>
        <a:xfrm>
          <a:off x="0" y="0"/>
          <a:ext cx="0" cy="0"/>
          <a:chOff x="0" y="0"/>
          <a:chExt cx="0" cy="0"/>
        </a:xfrm>
      </p:grpSpPr>
      <p:sp>
        <p:nvSpPr>
          <p:cNvPr id="2942" name="Google Shape;2942;g30faa3a487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3" name="Google Shape;2943;g30faa3a487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6" name="Shape 3036"/>
        <p:cNvGrpSpPr/>
        <p:nvPr/>
      </p:nvGrpSpPr>
      <p:grpSpPr>
        <a:xfrm>
          <a:off x="0" y="0"/>
          <a:ext cx="0" cy="0"/>
          <a:chOff x="0" y="0"/>
          <a:chExt cx="0" cy="0"/>
        </a:xfrm>
      </p:grpSpPr>
      <p:sp>
        <p:nvSpPr>
          <p:cNvPr id="3037" name="Google Shape;3037;g3170e07de27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8" name="Google Shape;3038;g3170e07de27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333333"/>
                </a:solidFill>
                <a:latin typeface="Figtree"/>
                <a:ea typeface="Figtree"/>
                <a:cs typeface="Figtree"/>
                <a:sym typeface="Figtree"/>
              </a:rPr>
              <a:t>List of features we hope to implement on the Hi-Fi based on our heuristic evaluation</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5" name="Shape 3045"/>
        <p:cNvGrpSpPr/>
        <p:nvPr/>
      </p:nvGrpSpPr>
      <p:grpSpPr>
        <a:xfrm>
          <a:off x="0" y="0"/>
          <a:ext cx="0" cy="0"/>
          <a:chOff x="0" y="0"/>
          <a:chExt cx="0" cy="0"/>
        </a:xfrm>
      </p:grpSpPr>
      <p:sp>
        <p:nvSpPr>
          <p:cNvPr id="3046" name="Google Shape;3046;g2f9a8756906_0_2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7" name="Google Shape;3047;g2f9a8756906_0_2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2" name="Shape 3052"/>
        <p:cNvGrpSpPr/>
        <p:nvPr/>
      </p:nvGrpSpPr>
      <p:grpSpPr>
        <a:xfrm>
          <a:off x="0" y="0"/>
          <a:ext cx="0" cy="0"/>
          <a:chOff x="0" y="0"/>
          <a:chExt cx="0" cy="0"/>
        </a:xfrm>
      </p:grpSpPr>
      <p:sp>
        <p:nvSpPr>
          <p:cNvPr id="3053" name="Google Shape;3053;g30e2e94c61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4" name="Google Shape;3054;g30e2e94c61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7" name="Shape 3057"/>
        <p:cNvGrpSpPr/>
        <p:nvPr/>
      </p:nvGrpSpPr>
      <p:grpSpPr>
        <a:xfrm>
          <a:off x="0" y="0"/>
          <a:ext cx="0" cy="0"/>
          <a:chOff x="0" y="0"/>
          <a:chExt cx="0" cy="0"/>
        </a:xfrm>
      </p:grpSpPr>
      <p:sp>
        <p:nvSpPr>
          <p:cNvPr id="3058" name="Google Shape;3058;g3170e07de27_0_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9" name="Google Shape;3059;g3170e07de27_0_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g310ce1f6b0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8" name="Google Shape;2298;g310ce1f6b0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333333"/>
                </a:solidFill>
                <a:latin typeface="Sora ExtraBold"/>
                <a:ea typeface="Sora ExtraBold"/>
                <a:cs typeface="Sora ExtraBold"/>
                <a:sym typeface="Sora ExtraBold"/>
              </a:rPr>
              <a:t>Problem</a:t>
            </a:r>
            <a:endParaRPr sz="1400">
              <a:solidFill>
                <a:srgbClr val="333333"/>
              </a:solidFill>
              <a:latin typeface="Figtree"/>
              <a:ea typeface="Figtree"/>
              <a:cs typeface="Figtree"/>
              <a:sym typeface="Figtree"/>
            </a:endParaRPr>
          </a:p>
          <a:p>
            <a:pPr indent="0" lvl="0" marL="0" rtl="0" algn="l">
              <a:lnSpc>
                <a:spcPct val="115000"/>
              </a:lnSpc>
              <a:spcBef>
                <a:spcPts val="0"/>
              </a:spcBef>
              <a:spcAft>
                <a:spcPts val="0"/>
              </a:spcAft>
              <a:buClr>
                <a:schemeClr val="dk1"/>
              </a:buClr>
              <a:buSzPts val="1100"/>
              <a:buFont typeface="Arial"/>
              <a:buNone/>
            </a:pPr>
            <a:r>
              <a:rPr lang="en" sz="1400">
                <a:solidFill>
                  <a:srgbClr val="333333"/>
                </a:solidFill>
                <a:latin typeface="Figtree"/>
                <a:ea typeface="Figtree"/>
                <a:cs typeface="Figtree"/>
                <a:sym typeface="Figtree"/>
              </a:rPr>
              <a:t>Older adults have had long and varied lives, and younger people want to know the ‘lore’ of their elders, but these stories are going untold due to an absence of infrastructure connecting the generations.</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2" name="Shape 3062"/>
        <p:cNvGrpSpPr/>
        <p:nvPr/>
      </p:nvGrpSpPr>
      <p:grpSpPr>
        <a:xfrm>
          <a:off x="0" y="0"/>
          <a:ext cx="0" cy="0"/>
          <a:chOff x="0" y="0"/>
          <a:chExt cx="0" cy="0"/>
        </a:xfrm>
      </p:grpSpPr>
      <p:sp>
        <p:nvSpPr>
          <p:cNvPr id="3063" name="Google Shape;3063;g2f9a8756906_0_3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4" name="Google Shape;3064;g2f9a8756906_0_3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g310ce1f6b0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1" name="Google Shape;2311;g310ce1f6b0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333333"/>
                </a:solidFill>
                <a:latin typeface="Sora ExtraBold"/>
                <a:ea typeface="Sora ExtraBold"/>
                <a:cs typeface="Sora ExtraBold"/>
                <a:sym typeface="Sora ExtraBold"/>
              </a:rPr>
              <a:t>Solution</a:t>
            </a:r>
            <a:endParaRPr sz="1400">
              <a:solidFill>
                <a:srgbClr val="333333"/>
              </a:solidFill>
              <a:latin typeface="Figtree"/>
              <a:ea typeface="Figtree"/>
              <a:cs typeface="Figtree"/>
              <a:sym typeface="Figtree"/>
            </a:endParaRPr>
          </a:p>
          <a:p>
            <a:pPr indent="0" lvl="0" marL="0" rtl="0" algn="l">
              <a:lnSpc>
                <a:spcPct val="115000"/>
              </a:lnSpc>
              <a:spcBef>
                <a:spcPts val="0"/>
              </a:spcBef>
              <a:spcAft>
                <a:spcPts val="0"/>
              </a:spcAft>
              <a:buClr>
                <a:schemeClr val="dk1"/>
              </a:buClr>
              <a:buSzPts val="1100"/>
              <a:buFont typeface="Arial"/>
              <a:buNone/>
            </a:pPr>
            <a:r>
              <a:rPr lang="en" sz="1400">
                <a:solidFill>
                  <a:srgbClr val="333333"/>
                </a:solidFill>
                <a:latin typeface="Figtree"/>
                <a:ea typeface="Figtree"/>
                <a:cs typeface="Figtree"/>
                <a:sym typeface="Figtree"/>
              </a:rPr>
              <a:t>Lore, an app which gives older adults a platform to record and share their stories, and young people the opportunity to learn about the way things were at various places and times.</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sz="1400">
              <a:solidFill>
                <a:srgbClr val="333333"/>
              </a:solidFill>
              <a:latin typeface="Figtree"/>
              <a:ea typeface="Figtree"/>
              <a:cs typeface="Figtree"/>
              <a:sym typeface="Figtre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g30cb5548673_0_3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2" name="Google Shape;2322;g30cb5548673_0_3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5" name="Shape 2385"/>
        <p:cNvGrpSpPr/>
        <p:nvPr/>
      </p:nvGrpSpPr>
      <p:grpSpPr>
        <a:xfrm>
          <a:off x="0" y="0"/>
          <a:ext cx="0" cy="0"/>
          <a:chOff x="0" y="0"/>
          <a:chExt cx="0" cy="0"/>
        </a:xfrm>
      </p:grpSpPr>
      <p:sp>
        <p:nvSpPr>
          <p:cNvPr id="2386" name="Google Shape;2386;g31826c722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7" name="Google Shape;2387;g31826c722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2" name="Shape 2402"/>
        <p:cNvGrpSpPr/>
        <p:nvPr/>
      </p:nvGrpSpPr>
      <p:grpSpPr>
        <a:xfrm>
          <a:off x="0" y="0"/>
          <a:ext cx="0" cy="0"/>
          <a:chOff x="0" y="0"/>
          <a:chExt cx="0" cy="0"/>
        </a:xfrm>
      </p:grpSpPr>
      <p:sp>
        <p:nvSpPr>
          <p:cNvPr id="2403" name="Google Shape;2403;g30cb5548673_0_4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4" name="Google Shape;2404;g30cb5548673_0_4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7" name="Shape 2497"/>
        <p:cNvGrpSpPr/>
        <p:nvPr/>
      </p:nvGrpSpPr>
      <p:grpSpPr>
        <a:xfrm>
          <a:off x="0" y="0"/>
          <a:ext cx="0" cy="0"/>
          <a:chOff x="0" y="0"/>
          <a:chExt cx="0" cy="0"/>
        </a:xfrm>
      </p:grpSpPr>
      <p:sp>
        <p:nvSpPr>
          <p:cNvPr id="2498" name="Google Shape;2498;g31826c72208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9" name="Google Shape;2499;g31826c72208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Hard-coded and Wizard-of-Oz features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11" name="Google Shape;11;p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0" name="Shape 190"/>
        <p:cNvGrpSpPr/>
        <p:nvPr/>
      </p:nvGrpSpPr>
      <p:grpSpPr>
        <a:xfrm>
          <a:off x="0" y="0"/>
          <a:ext cx="0" cy="0"/>
          <a:chOff x="0" y="0"/>
          <a:chExt cx="0" cy="0"/>
        </a:xfrm>
      </p:grpSpPr>
      <p:sp>
        <p:nvSpPr>
          <p:cNvPr id="191" name="Google Shape;191;p1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2" name="Google Shape;192;p1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3" name="Google Shape;193;p1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94" name="Shape 1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95" name="Shape 195"/>
        <p:cNvGrpSpPr/>
        <p:nvPr/>
      </p:nvGrpSpPr>
      <p:grpSpPr>
        <a:xfrm>
          <a:off x="0" y="0"/>
          <a:ext cx="0" cy="0"/>
          <a:chOff x="0" y="0"/>
          <a:chExt cx="0" cy="0"/>
        </a:xfrm>
      </p:grpSpPr>
      <p:sp>
        <p:nvSpPr>
          <p:cNvPr id="196" name="Google Shape;19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7" name="Google Shape;197;p1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8" name="Google Shape;198;p1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9" name="Google Shape;199;p1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0" name="Google Shape;200;p1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1" name="Google Shape;201;p1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2" name="Google Shape;202;p1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3" name="Google Shape;203;p1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4" name="Google Shape;204;p1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5" name="Google Shape;205;p1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6" name="Google Shape;206;p1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7" name="Google Shape;207;p1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8" name="Google Shape;208;p1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9" name="Google Shape;209;p1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0" name="Google Shape;210;p13"/>
          <p:cNvGrpSpPr/>
          <p:nvPr/>
        </p:nvGrpSpPr>
        <p:grpSpPr>
          <a:xfrm>
            <a:off x="7207849" y="-520928"/>
            <a:ext cx="3082126" cy="2113620"/>
            <a:chOff x="7207849" y="-520928"/>
            <a:chExt cx="3082126" cy="2113620"/>
          </a:xfrm>
        </p:grpSpPr>
        <p:sp>
          <p:nvSpPr>
            <p:cNvPr id="211" name="Google Shape;211;p1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3"/>
          <p:cNvGrpSpPr/>
          <p:nvPr/>
        </p:nvGrpSpPr>
        <p:grpSpPr>
          <a:xfrm>
            <a:off x="7867225" y="-298086"/>
            <a:ext cx="1622585" cy="2312889"/>
            <a:chOff x="7975975" y="-375611"/>
            <a:chExt cx="1622585" cy="2312889"/>
          </a:xfrm>
        </p:grpSpPr>
        <p:grpSp>
          <p:nvGrpSpPr>
            <p:cNvPr id="214" name="Google Shape;214;p13"/>
            <p:cNvGrpSpPr/>
            <p:nvPr/>
          </p:nvGrpSpPr>
          <p:grpSpPr>
            <a:xfrm rot="1921088">
              <a:off x="8524329" y="-382055"/>
              <a:ext cx="261894" cy="997519"/>
              <a:chOff x="3841236" y="2462345"/>
              <a:chExt cx="261888" cy="997496"/>
            </a:xfrm>
          </p:grpSpPr>
          <p:sp>
            <p:nvSpPr>
              <p:cNvPr id="215" name="Google Shape;215;p1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3"/>
          <p:cNvGrpSpPr/>
          <p:nvPr/>
        </p:nvGrpSpPr>
        <p:grpSpPr>
          <a:xfrm>
            <a:off x="6577961" y="255292"/>
            <a:ext cx="2223332" cy="1555412"/>
            <a:chOff x="6577961" y="255292"/>
            <a:chExt cx="2223332" cy="1555412"/>
          </a:xfrm>
        </p:grpSpPr>
        <p:grpSp>
          <p:nvGrpSpPr>
            <p:cNvPr id="223" name="Google Shape;223;p13"/>
            <p:cNvGrpSpPr/>
            <p:nvPr/>
          </p:nvGrpSpPr>
          <p:grpSpPr>
            <a:xfrm>
              <a:off x="7867230" y="1087077"/>
              <a:ext cx="133260" cy="129152"/>
              <a:chOff x="3739723" y="2282290"/>
              <a:chExt cx="690824" cy="669530"/>
            </a:xfrm>
          </p:grpSpPr>
          <p:sp>
            <p:nvSpPr>
              <p:cNvPr id="224" name="Google Shape;224;p1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3"/>
            <p:cNvGrpSpPr/>
            <p:nvPr/>
          </p:nvGrpSpPr>
          <p:grpSpPr>
            <a:xfrm rot="10800000">
              <a:off x="6577961" y="255292"/>
              <a:ext cx="371307" cy="91637"/>
              <a:chOff x="4241622" y="1303995"/>
              <a:chExt cx="1256112" cy="310004"/>
            </a:xfrm>
          </p:grpSpPr>
          <p:sp>
            <p:nvSpPr>
              <p:cNvPr id="229" name="Google Shape;229;p1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34" name="Shape 234"/>
        <p:cNvGrpSpPr/>
        <p:nvPr/>
      </p:nvGrpSpPr>
      <p:grpSpPr>
        <a:xfrm>
          <a:off x="0" y="0"/>
          <a:ext cx="0" cy="0"/>
          <a:chOff x="0" y="0"/>
          <a:chExt cx="0" cy="0"/>
        </a:xfrm>
      </p:grpSpPr>
      <p:sp>
        <p:nvSpPr>
          <p:cNvPr id="235" name="Google Shape;235;p1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36" name="Google Shape;236;p1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rtl="0" algn="r">
              <a:lnSpc>
                <a:spcPct val="115000"/>
              </a:lnSpc>
              <a:spcBef>
                <a:spcPts val="0"/>
              </a:spcBef>
              <a:spcAft>
                <a:spcPts val="0"/>
              </a:spcAft>
              <a:buSzPts val="3000"/>
              <a:buNone/>
              <a:defRPr sz="3000"/>
            </a:lvl1pPr>
            <a:lvl2pPr lvl="1" rtl="0" algn="ctr">
              <a:lnSpc>
                <a:spcPct val="115000"/>
              </a:lnSpc>
              <a:spcBef>
                <a:spcPts val="0"/>
              </a:spcBef>
              <a:spcAft>
                <a:spcPts val="0"/>
              </a:spcAft>
              <a:buSzPts val="3000"/>
              <a:buNone/>
              <a:defRPr sz="3000"/>
            </a:lvl2pPr>
            <a:lvl3pPr lvl="2" rtl="0" algn="ctr">
              <a:lnSpc>
                <a:spcPct val="115000"/>
              </a:lnSpc>
              <a:spcBef>
                <a:spcPts val="0"/>
              </a:spcBef>
              <a:spcAft>
                <a:spcPts val="0"/>
              </a:spcAft>
              <a:buSzPts val="3000"/>
              <a:buNone/>
              <a:defRPr sz="3000"/>
            </a:lvl3pPr>
            <a:lvl4pPr lvl="3" rtl="0" algn="ctr">
              <a:lnSpc>
                <a:spcPct val="115000"/>
              </a:lnSpc>
              <a:spcBef>
                <a:spcPts val="0"/>
              </a:spcBef>
              <a:spcAft>
                <a:spcPts val="0"/>
              </a:spcAft>
              <a:buSzPts val="3000"/>
              <a:buNone/>
              <a:defRPr sz="3000"/>
            </a:lvl4pPr>
            <a:lvl5pPr lvl="4" rtl="0" algn="ctr">
              <a:lnSpc>
                <a:spcPct val="115000"/>
              </a:lnSpc>
              <a:spcBef>
                <a:spcPts val="0"/>
              </a:spcBef>
              <a:spcAft>
                <a:spcPts val="0"/>
              </a:spcAft>
              <a:buSzPts val="3000"/>
              <a:buNone/>
              <a:defRPr sz="3000"/>
            </a:lvl5pPr>
            <a:lvl6pPr lvl="5" rtl="0" algn="ctr">
              <a:lnSpc>
                <a:spcPct val="115000"/>
              </a:lnSpc>
              <a:spcBef>
                <a:spcPts val="0"/>
              </a:spcBef>
              <a:spcAft>
                <a:spcPts val="0"/>
              </a:spcAft>
              <a:buSzPts val="3000"/>
              <a:buNone/>
              <a:defRPr sz="3000"/>
            </a:lvl6pPr>
            <a:lvl7pPr lvl="6" rtl="0" algn="ctr">
              <a:lnSpc>
                <a:spcPct val="115000"/>
              </a:lnSpc>
              <a:spcBef>
                <a:spcPts val="0"/>
              </a:spcBef>
              <a:spcAft>
                <a:spcPts val="0"/>
              </a:spcAft>
              <a:buSzPts val="3000"/>
              <a:buNone/>
              <a:defRPr sz="3000"/>
            </a:lvl7pPr>
            <a:lvl8pPr lvl="7" rtl="0" algn="ctr">
              <a:lnSpc>
                <a:spcPct val="115000"/>
              </a:lnSpc>
              <a:spcBef>
                <a:spcPts val="0"/>
              </a:spcBef>
              <a:spcAft>
                <a:spcPts val="0"/>
              </a:spcAft>
              <a:buSzPts val="3000"/>
              <a:buNone/>
              <a:defRPr sz="3000"/>
            </a:lvl8pPr>
            <a:lvl9pPr lvl="8" rtl="0" algn="ctr">
              <a:lnSpc>
                <a:spcPct val="115000"/>
              </a:lnSpc>
              <a:spcBef>
                <a:spcPts val="0"/>
              </a:spcBef>
              <a:spcAft>
                <a:spcPts val="0"/>
              </a:spcAft>
              <a:buSzPts val="3000"/>
              <a:buNone/>
              <a:defRPr sz="3000"/>
            </a:lvl9pPr>
          </a:lstStyle>
          <a:p/>
        </p:txBody>
      </p:sp>
      <p:sp>
        <p:nvSpPr>
          <p:cNvPr id="237" name="Google Shape;237;p1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238" name="Shape 238"/>
        <p:cNvGrpSpPr/>
        <p:nvPr/>
      </p:nvGrpSpPr>
      <p:grpSpPr>
        <a:xfrm>
          <a:off x="0" y="0"/>
          <a:ext cx="0" cy="0"/>
          <a:chOff x="0" y="0"/>
          <a:chExt cx="0" cy="0"/>
        </a:xfrm>
      </p:grpSpPr>
      <p:grpSp>
        <p:nvGrpSpPr>
          <p:cNvPr id="239" name="Google Shape;239;p15"/>
          <p:cNvGrpSpPr/>
          <p:nvPr/>
        </p:nvGrpSpPr>
        <p:grpSpPr>
          <a:xfrm>
            <a:off x="6668796" y="2836898"/>
            <a:ext cx="3030654" cy="2196623"/>
            <a:chOff x="6668796" y="2836898"/>
            <a:chExt cx="3030654" cy="2196623"/>
          </a:xfrm>
        </p:grpSpPr>
        <p:sp>
          <p:nvSpPr>
            <p:cNvPr id="240" name="Google Shape;240;p1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43" name="Google Shape;243;p1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4" name="Google Shape;244;p1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5" name="Google Shape;245;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6" name="Google Shape;246;p15"/>
          <p:cNvGrpSpPr/>
          <p:nvPr/>
        </p:nvGrpSpPr>
        <p:grpSpPr>
          <a:xfrm>
            <a:off x="6399084" y="3690280"/>
            <a:ext cx="2612396" cy="1183262"/>
            <a:chOff x="6399084" y="3690280"/>
            <a:chExt cx="2612396" cy="1183262"/>
          </a:xfrm>
        </p:grpSpPr>
        <p:grpSp>
          <p:nvGrpSpPr>
            <p:cNvPr id="247" name="Google Shape;247;p15"/>
            <p:cNvGrpSpPr/>
            <p:nvPr/>
          </p:nvGrpSpPr>
          <p:grpSpPr>
            <a:xfrm>
              <a:off x="7628980" y="3914190"/>
              <a:ext cx="133260" cy="129152"/>
              <a:chOff x="3739723" y="2282290"/>
              <a:chExt cx="690824" cy="669530"/>
            </a:xfrm>
          </p:grpSpPr>
          <p:sp>
            <p:nvSpPr>
              <p:cNvPr id="248" name="Google Shape;248;p1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15"/>
            <p:cNvGrpSpPr/>
            <p:nvPr/>
          </p:nvGrpSpPr>
          <p:grpSpPr>
            <a:xfrm rot="10800000">
              <a:off x="8640174" y="3690280"/>
              <a:ext cx="371307" cy="91637"/>
              <a:chOff x="4241622" y="1303995"/>
              <a:chExt cx="1256112" cy="310004"/>
            </a:xfrm>
          </p:grpSpPr>
          <p:sp>
            <p:nvSpPr>
              <p:cNvPr id="253" name="Google Shape;253;p1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1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59" name="Google Shape;259;p15"/>
          <p:cNvGrpSpPr/>
          <p:nvPr/>
        </p:nvGrpSpPr>
        <p:grpSpPr>
          <a:xfrm>
            <a:off x="7865793" y="3687616"/>
            <a:ext cx="1409753" cy="1932325"/>
            <a:chOff x="7865793" y="3687616"/>
            <a:chExt cx="1409753" cy="1932325"/>
          </a:xfrm>
        </p:grpSpPr>
        <p:grpSp>
          <p:nvGrpSpPr>
            <p:cNvPr id="260" name="Google Shape;260;p15"/>
            <p:cNvGrpSpPr/>
            <p:nvPr/>
          </p:nvGrpSpPr>
          <p:grpSpPr>
            <a:xfrm rot="8587325">
              <a:off x="8112740" y="3792519"/>
              <a:ext cx="702052" cy="1057074"/>
              <a:chOff x="8028589" y="2268060"/>
              <a:chExt cx="702066" cy="1057095"/>
            </a:xfrm>
          </p:grpSpPr>
          <p:sp>
            <p:nvSpPr>
              <p:cNvPr id="261" name="Google Shape;261;p1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5"/>
            <p:cNvGrpSpPr/>
            <p:nvPr/>
          </p:nvGrpSpPr>
          <p:grpSpPr>
            <a:xfrm rot="2218313">
              <a:off x="8457898" y="4503345"/>
              <a:ext cx="556175" cy="1055459"/>
              <a:chOff x="8809675" y="2147700"/>
              <a:chExt cx="556197" cy="1055499"/>
            </a:xfrm>
          </p:grpSpPr>
          <p:sp>
            <p:nvSpPr>
              <p:cNvPr id="270" name="Google Shape;270;p1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72" name="Shape 272"/>
        <p:cNvGrpSpPr/>
        <p:nvPr/>
      </p:nvGrpSpPr>
      <p:grpSpPr>
        <a:xfrm>
          <a:off x="0" y="0"/>
          <a:ext cx="0" cy="0"/>
          <a:chOff x="0" y="0"/>
          <a:chExt cx="0" cy="0"/>
        </a:xfrm>
      </p:grpSpPr>
      <p:grpSp>
        <p:nvGrpSpPr>
          <p:cNvPr id="273" name="Google Shape;273;p16"/>
          <p:cNvGrpSpPr/>
          <p:nvPr/>
        </p:nvGrpSpPr>
        <p:grpSpPr>
          <a:xfrm>
            <a:off x="-799334" y="-812648"/>
            <a:ext cx="6072618" cy="2920183"/>
            <a:chOff x="-799334" y="-812648"/>
            <a:chExt cx="6072618" cy="2920183"/>
          </a:xfrm>
        </p:grpSpPr>
        <p:sp>
          <p:nvSpPr>
            <p:cNvPr id="274" name="Google Shape;274;p1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16"/>
          <p:cNvGrpSpPr/>
          <p:nvPr/>
        </p:nvGrpSpPr>
        <p:grpSpPr>
          <a:xfrm>
            <a:off x="713234" y="84102"/>
            <a:ext cx="2559933" cy="1225765"/>
            <a:chOff x="713234" y="84102"/>
            <a:chExt cx="2559933" cy="1225765"/>
          </a:xfrm>
        </p:grpSpPr>
        <p:grpSp>
          <p:nvGrpSpPr>
            <p:cNvPr id="277" name="Google Shape;277;p16"/>
            <p:cNvGrpSpPr/>
            <p:nvPr/>
          </p:nvGrpSpPr>
          <p:grpSpPr>
            <a:xfrm rot="10800000">
              <a:off x="2901861" y="734017"/>
              <a:ext cx="371307" cy="91637"/>
              <a:chOff x="4241622" y="1303995"/>
              <a:chExt cx="1256112" cy="310004"/>
            </a:xfrm>
          </p:grpSpPr>
          <p:sp>
            <p:nvSpPr>
              <p:cNvPr id="278" name="Google Shape;278;p1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16"/>
            <p:cNvGrpSpPr/>
            <p:nvPr/>
          </p:nvGrpSpPr>
          <p:grpSpPr>
            <a:xfrm>
              <a:off x="1881042" y="84102"/>
              <a:ext cx="133260" cy="129152"/>
              <a:chOff x="3739723" y="2282290"/>
              <a:chExt cx="690824" cy="669530"/>
            </a:xfrm>
          </p:grpSpPr>
          <p:sp>
            <p:nvSpPr>
              <p:cNvPr id="282" name="Google Shape;282;p1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1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6"/>
          <p:cNvGrpSpPr/>
          <p:nvPr/>
        </p:nvGrpSpPr>
        <p:grpSpPr>
          <a:xfrm>
            <a:off x="-397209" y="-251795"/>
            <a:ext cx="2492098" cy="1582585"/>
            <a:chOff x="-397209" y="-251795"/>
            <a:chExt cx="2492098" cy="1582585"/>
          </a:xfrm>
        </p:grpSpPr>
        <p:grpSp>
          <p:nvGrpSpPr>
            <p:cNvPr id="289" name="Google Shape;289;p16"/>
            <p:cNvGrpSpPr/>
            <p:nvPr/>
          </p:nvGrpSpPr>
          <p:grpSpPr>
            <a:xfrm>
              <a:off x="1091128" y="213251"/>
              <a:ext cx="1003761" cy="981864"/>
              <a:chOff x="5736369" y="1599283"/>
              <a:chExt cx="1076188" cy="1052711"/>
            </a:xfrm>
          </p:grpSpPr>
          <p:sp>
            <p:nvSpPr>
              <p:cNvPr id="290" name="Google Shape;290;p1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1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8" name="Google Shape;308;p1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1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310" name="Shape 310"/>
        <p:cNvGrpSpPr/>
        <p:nvPr/>
      </p:nvGrpSpPr>
      <p:grpSpPr>
        <a:xfrm>
          <a:off x="0" y="0"/>
          <a:ext cx="0" cy="0"/>
          <a:chOff x="0" y="0"/>
          <a:chExt cx="0" cy="0"/>
        </a:xfrm>
      </p:grpSpPr>
      <p:sp>
        <p:nvSpPr>
          <p:cNvPr id="311" name="Google Shape;31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312" name="Google Shape;312;p1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Char char="●"/>
              <a:defRPr/>
            </a:lvl1pPr>
            <a:lvl2pPr lvl="1" rtl="0" algn="ctr">
              <a:lnSpc>
                <a:spcPct val="115000"/>
              </a:lnSpc>
              <a:spcBef>
                <a:spcPts val="0"/>
              </a:spcBef>
              <a:spcAft>
                <a:spcPts val="0"/>
              </a:spcAft>
              <a:buSzPts val="1400"/>
              <a:buChar char="○"/>
              <a:defRPr/>
            </a:lvl2pPr>
            <a:lvl3pPr lvl="2" rtl="0" algn="ctr">
              <a:lnSpc>
                <a:spcPct val="115000"/>
              </a:lnSpc>
              <a:spcBef>
                <a:spcPts val="0"/>
              </a:spcBef>
              <a:spcAft>
                <a:spcPts val="0"/>
              </a:spcAft>
              <a:buSzPts val="1400"/>
              <a:buChar char="■"/>
              <a:defRPr/>
            </a:lvl3pPr>
            <a:lvl4pPr lvl="3" rtl="0" algn="ctr">
              <a:lnSpc>
                <a:spcPct val="115000"/>
              </a:lnSpc>
              <a:spcBef>
                <a:spcPts val="0"/>
              </a:spcBef>
              <a:spcAft>
                <a:spcPts val="0"/>
              </a:spcAft>
              <a:buSzPts val="1400"/>
              <a:buChar char="●"/>
              <a:defRPr/>
            </a:lvl4pPr>
            <a:lvl5pPr lvl="4" rtl="0" algn="ctr">
              <a:lnSpc>
                <a:spcPct val="115000"/>
              </a:lnSpc>
              <a:spcBef>
                <a:spcPts val="0"/>
              </a:spcBef>
              <a:spcAft>
                <a:spcPts val="0"/>
              </a:spcAft>
              <a:buSzPts val="1400"/>
              <a:buChar char="○"/>
              <a:defRPr/>
            </a:lvl5pPr>
            <a:lvl6pPr lvl="5" rtl="0" algn="ctr">
              <a:lnSpc>
                <a:spcPct val="115000"/>
              </a:lnSpc>
              <a:spcBef>
                <a:spcPts val="0"/>
              </a:spcBef>
              <a:spcAft>
                <a:spcPts val="0"/>
              </a:spcAft>
              <a:buSzPts val="1400"/>
              <a:buChar char="■"/>
              <a:defRPr/>
            </a:lvl6pPr>
            <a:lvl7pPr lvl="6" rtl="0" algn="ctr">
              <a:lnSpc>
                <a:spcPct val="115000"/>
              </a:lnSpc>
              <a:spcBef>
                <a:spcPts val="0"/>
              </a:spcBef>
              <a:spcAft>
                <a:spcPts val="0"/>
              </a:spcAft>
              <a:buSzPts val="1400"/>
              <a:buChar char="●"/>
              <a:defRPr/>
            </a:lvl7pPr>
            <a:lvl8pPr lvl="7" rtl="0" algn="ctr">
              <a:lnSpc>
                <a:spcPct val="115000"/>
              </a:lnSpc>
              <a:spcBef>
                <a:spcPts val="0"/>
              </a:spcBef>
              <a:spcAft>
                <a:spcPts val="0"/>
              </a:spcAft>
              <a:buSzPts val="1400"/>
              <a:buChar char="○"/>
              <a:defRPr/>
            </a:lvl8pPr>
            <a:lvl9pPr lvl="8" rtl="0" algn="ctr">
              <a:lnSpc>
                <a:spcPct val="115000"/>
              </a:lnSpc>
              <a:spcBef>
                <a:spcPts val="0"/>
              </a:spcBef>
              <a:spcAft>
                <a:spcPts val="0"/>
              </a:spcAft>
              <a:buSzPts val="1400"/>
              <a:buChar char="■"/>
              <a:defRPr/>
            </a:lvl9pPr>
          </a:lstStyle>
          <a:p/>
        </p:txBody>
      </p:sp>
      <p:sp>
        <p:nvSpPr>
          <p:cNvPr id="313" name="Google Shape;313;p1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314" name="Google Shape;314;p17"/>
          <p:cNvGrpSpPr/>
          <p:nvPr/>
        </p:nvGrpSpPr>
        <p:grpSpPr>
          <a:xfrm>
            <a:off x="7210401" y="-562800"/>
            <a:ext cx="2691524" cy="2880259"/>
            <a:chOff x="7210401" y="-562800"/>
            <a:chExt cx="2691524" cy="2880259"/>
          </a:xfrm>
        </p:grpSpPr>
        <p:sp>
          <p:nvSpPr>
            <p:cNvPr id="315" name="Google Shape;315;p1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7"/>
          <p:cNvGrpSpPr/>
          <p:nvPr/>
        </p:nvGrpSpPr>
        <p:grpSpPr>
          <a:xfrm>
            <a:off x="7024484" y="110131"/>
            <a:ext cx="1692355" cy="1118536"/>
            <a:chOff x="7024484" y="110131"/>
            <a:chExt cx="1692355" cy="1118536"/>
          </a:xfrm>
        </p:grpSpPr>
        <p:grpSp>
          <p:nvGrpSpPr>
            <p:cNvPr id="318" name="Google Shape;318;p17"/>
            <p:cNvGrpSpPr/>
            <p:nvPr/>
          </p:nvGrpSpPr>
          <p:grpSpPr>
            <a:xfrm>
              <a:off x="8583580" y="177840"/>
              <a:ext cx="133260" cy="129152"/>
              <a:chOff x="3739723" y="2282290"/>
              <a:chExt cx="690824" cy="669530"/>
            </a:xfrm>
          </p:grpSpPr>
          <p:sp>
            <p:nvSpPr>
              <p:cNvPr id="319" name="Google Shape;319;p1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17"/>
            <p:cNvGrpSpPr/>
            <p:nvPr/>
          </p:nvGrpSpPr>
          <p:grpSpPr>
            <a:xfrm rot="10800000">
              <a:off x="7842674" y="445030"/>
              <a:ext cx="371307" cy="91637"/>
              <a:chOff x="4241622" y="1303995"/>
              <a:chExt cx="1256112" cy="310004"/>
            </a:xfrm>
          </p:grpSpPr>
          <p:sp>
            <p:nvSpPr>
              <p:cNvPr id="324" name="Google Shape;324;p1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1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7"/>
          <p:cNvGrpSpPr/>
          <p:nvPr/>
        </p:nvGrpSpPr>
        <p:grpSpPr>
          <a:xfrm>
            <a:off x="8377645" y="-58025"/>
            <a:ext cx="1648064" cy="2601426"/>
            <a:chOff x="8377645" y="-58025"/>
            <a:chExt cx="1648064" cy="2601426"/>
          </a:xfrm>
        </p:grpSpPr>
        <p:grpSp>
          <p:nvGrpSpPr>
            <p:cNvPr id="330" name="Google Shape;330;p17"/>
            <p:cNvGrpSpPr/>
            <p:nvPr/>
          </p:nvGrpSpPr>
          <p:grpSpPr>
            <a:xfrm rot="836421">
              <a:off x="8494633" y="10972"/>
              <a:ext cx="702032" cy="1057043"/>
              <a:chOff x="8028589" y="2268060"/>
              <a:chExt cx="702066" cy="1057095"/>
            </a:xfrm>
          </p:grpSpPr>
          <p:sp>
            <p:nvSpPr>
              <p:cNvPr id="331" name="Google Shape;331;p1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340" name="Shape 340"/>
        <p:cNvGrpSpPr/>
        <p:nvPr/>
      </p:nvGrpSpPr>
      <p:grpSpPr>
        <a:xfrm>
          <a:off x="0" y="0"/>
          <a:ext cx="0" cy="0"/>
          <a:chOff x="0" y="0"/>
          <a:chExt cx="0" cy="0"/>
        </a:xfrm>
      </p:grpSpPr>
      <p:sp>
        <p:nvSpPr>
          <p:cNvPr id="341" name="Google Shape;341;p1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342" name="Google Shape;342;p1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sp>
        <p:nvSpPr>
          <p:cNvPr id="343" name="Google Shape;343;p1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4" name="Google Shape;344;p1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grpSp>
        <p:nvGrpSpPr>
          <p:cNvPr id="345" name="Google Shape;345;p18"/>
          <p:cNvGrpSpPr/>
          <p:nvPr/>
        </p:nvGrpSpPr>
        <p:grpSpPr>
          <a:xfrm>
            <a:off x="6126742" y="2919665"/>
            <a:ext cx="3829344" cy="2689419"/>
            <a:chOff x="6126742" y="2919665"/>
            <a:chExt cx="3829344" cy="2689419"/>
          </a:xfrm>
        </p:grpSpPr>
        <p:sp>
          <p:nvSpPr>
            <p:cNvPr id="346" name="Google Shape;346;p1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18"/>
          <p:cNvGrpSpPr/>
          <p:nvPr/>
        </p:nvGrpSpPr>
        <p:grpSpPr>
          <a:xfrm>
            <a:off x="6079209" y="3624942"/>
            <a:ext cx="3127233" cy="1394175"/>
            <a:chOff x="6079209" y="3624942"/>
            <a:chExt cx="3127233" cy="1394175"/>
          </a:xfrm>
        </p:grpSpPr>
        <p:grpSp>
          <p:nvGrpSpPr>
            <p:cNvPr id="349" name="Google Shape;349;p18"/>
            <p:cNvGrpSpPr/>
            <p:nvPr/>
          </p:nvGrpSpPr>
          <p:grpSpPr>
            <a:xfrm>
              <a:off x="7172330" y="4636802"/>
              <a:ext cx="133260" cy="129152"/>
              <a:chOff x="3739723" y="2282290"/>
              <a:chExt cx="690824" cy="669530"/>
            </a:xfrm>
          </p:grpSpPr>
          <p:sp>
            <p:nvSpPr>
              <p:cNvPr id="350" name="Google Shape;350;p1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18"/>
            <p:cNvGrpSpPr/>
            <p:nvPr/>
          </p:nvGrpSpPr>
          <p:grpSpPr>
            <a:xfrm rot="10800000">
              <a:off x="8835136" y="3624942"/>
              <a:ext cx="371307" cy="91637"/>
              <a:chOff x="4241622" y="1303995"/>
              <a:chExt cx="1256112" cy="310004"/>
            </a:xfrm>
          </p:grpSpPr>
          <p:sp>
            <p:nvSpPr>
              <p:cNvPr id="355" name="Google Shape;355;p1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1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8"/>
          <p:cNvGrpSpPr/>
          <p:nvPr/>
        </p:nvGrpSpPr>
        <p:grpSpPr>
          <a:xfrm>
            <a:off x="7460095" y="4352823"/>
            <a:ext cx="1659921" cy="1374040"/>
            <a:chOff x="7460095" y="4352823"/>
            <a:chExt cx="1659921" cy="1374040"/>
          </a:xfrm>
        </p:grpSpPr>
        <p:grpSp>
          <p:nvGrpSpPr>
            <p:cNvPr id="361" name="Google Shape;361;p18"/>
            <p:cNvGrpSpPr/>
            <p:nvPr/>
          </p:nvGrpSpPr>
          <p:grpSpPr>
            <a:xfrm rot="-8524757">
              <a:off x="7934063" y="4555908"/>
              <a:ext cx="993415" cy="967870"/>
              <a:chOff x="4258191" y="2579742"/>
              <a:chExt cx="993367" cy="967824"/>
            </a:xfrm>
          </p:grpSpPr>
          <p:sp>
            <p:nvSpPr>
              <p:cNvPr id="362" name="Google Shape;362;p1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18"/>
            <p:cNvGrpSpPr/>
            <p:nvPr/>
          </p:nvGrpSpPr>
          <p:grpSpPr>
            <a:xfrm rot="2218232">
              <a:off x="7665528" y="4624402"/>
              <a:ext cx="436982" cy="829265"/>
              <a:chOff x="8809675" y="2147700"/>
              <a:chExt cx="556197" cy="1055499"/>
            </a:xfrm>
          </p:grpSpPr>
          <p:sp>
            <p:nvSpPr>
              <p:cNvPr id="371" name="Google Shape;371;p1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373" name="Shape 373"/>
        <p:cNvGrpSpPr/>
        <p:nvPr/>
      </p:nvGrpSpPr>
      <p:grpSpPr>
        <a:xfrm>
          <a:off x="0" y="0"/>
          <a:ext cx="0" cy="0"/>
          <a:chOff x="0" y="0"/>
          <a:chExt cx="0" cy="0"/>
        </a:xfrm>
      </p:grpSpPr>
      <p:grpSp>
        <p:nvGrpSpPr>
          <p:cNvPr id="374" name="Google Shape;374;p19"/>
          <p:cNvGrpSpPr/>
          <p:nvPr/>
        </p:nvGrpSpPr>
        <p:grpSpPr>
          <a:xfrm>
            <a:off x="-444293" y="2777657"/>
            <a:ext cx="4064816" cy="2981999"/>
            <a:chOff x="-444293" y="2777657"/>
            <a:chExt cx="4064816" cy="2981999"/>
          </a:xfrm>
        </p:grpSpPr>
        <p:sp>
          <p:nvSpPr>
            <p:cNvPr id="375" name="Google Shape;375;p1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19"/>
          <p:cNvGrpSpPr/>
          <p:nvPr/>
        </p:nvGrpSpPr>
        <p:grpSpPr>
          <a:xfrm>
            <a:off x="350936" y="3889054"/>
            <a:ext cx="1866553" cy="1137625"/>
            <a:chOff x="350936" y="3889054"/>
            <a:chExt cx="1866553" cy="1137625"/>
          </a:xfrm>
        </p:grpSpPr>
        <p:grpSp>
          <p:nvGrpSpPr>
            <p:cNvPr id="378" name="Google Shape;378;p19"/>
            <p:cNvGrpSpPr/>
            <p:nvPr/>
          </p:nvGrpSpPr>
          <p:grpSpPr>
            <a:xfrm>
              <a:off x="2084230" y="4311602"/>
              <a:ext cx="133260" cy="129152"/>
              <a:chOff x="3739723" y="2282290"/>
              <a:chExt cx="690824" cy="669530"/>
            </a:xfrm>
          </p:grpSpPr>
          <p:sp>
            <p:nvSpPr>
              <p:cNvPr id="379" name="Google Shape;379;p1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19"/>
            <p:cNvGrpSpPr/>
            <p:nvPr/>
          </p:nvGrpSpPr>
          <p:grpSpPr>
            <a:xfrm rot="10800000">
              <a:off x="350936" y="4935042"/>
              <a:ext cx="371307" cy="91637"/>
              <a:chOff x="4241622" y="1303995"/>
              <a:chExt cx="1256112" cy="310004"/>
            </a:xfrm>
          </p:grpSpPr>
          <p:sp>
            <p:nvSpPr>
              <p:cNvPr id="384" name="Google Shape;384;p1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1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19"/>
          <p:cNvGrpSpPr/>
          <p:nvPr/>
        </p:nvGrpSpPr>
        <p:grpSpPr>
          <a:xfrm>
            <a:off x="629835" y="3681071"/>
            <a:ext cx="2990678" cy="1647025"/>
            <a:chOff x="629835" y="3681071"/>
            <a:chExt cx="2990678" cy="1647025"/>
          </a:xfrm>
        </p:grpSpPr>
        <p:grpSp>
          <p:nvGrpSpPr>
            <p:cNvPr id="390" name="Google Shape;390;p19"/>
            <p:cNvGrpSpPr/>
            <p:nvPr/>
          </p:nvGrpSpPr>
          <p:grpSpPr>
            <a:xfrm rot="-1474908">
              <a:off x="819282" y="4044825"/>
              <a:ext cx="994555" cy="1127502"/>
              <a:chOff x="6913296" y="1525268"/>
              <a:chExt cx="1320123" cy="1496592"/>
            </a:xfrm>
          </p:grpSpPr>
          <p:sp>
            <p:nvSpPr>
              <p:cNvPr id="391" name="Google Shape;391;p1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p1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01" name="Google Shape;401;p1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2" name="Google Shape;402;p1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3" name="Google Shape;403;p1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4" name="Google Shape;404;p1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5" name="Google Shape;405;p1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06" name="Shape 406"/>
        <p:cNvGrpSpPr/>
        <p:nvPr/>
      </p:nvGrpSpPr>
      <p:grpSpPr>
        <a:xfrm>
          <a:off x="0" y="0"/>
          <a:ext cx="0" cy="0"/>
          <a:chOff x="0" y="0"/>
          <a:chExt cx="0" cy="0"/>
        </a:xfrm>
      </p:grpSpPr>
      <p:sp>
        <p:nvSpPr>
          <p:cNvPr id="407" name="Google Shape;407;p2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8" name="Google Shape;408;p2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9" name="Google Shape;409;p2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10" name="Google Shape;410;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11" name="Google Shape;411;p2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2" name="Google Shape;412;p2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3" name="Google Shape;413;p2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4" name="Google Shape;414;p2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15" name="Google Shape;415;p20"/>
          <p:cNvGrpSpPr/>
          <p:nvPr/>
        </p:nvGrpSpPr>
        <p:grpSpPr>
          <a:xfrm>
            <a:off x="6061998" y="3549943"/>
            <a:ext cx="4185193" cy="2215409"/>
            <a:chOff x="6061998" y="3549943"/>
            <a:chExt cx="4185193" cy="2215409"/>
          </a:xfrm>
        </p:grpSpPr>
        <p:sp>
          <p:nvSpPr>
            <p:cNvPr id="416" name="Google Shape;416;p2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0"/>
          <p:cNvGrpSpPr/>
          <p:nvPr/>
        </p:nvGrpSpPr>
        <p:grpSpPr>
          <a:xfrm>
            <a:off x="6813174" y="3420802"/>
            <a:ext cx="1978891" cy="1623715"/>
            <a:chOff x="6813174" y="3420802"/>
            <a:chExt cx="1978891" cy="1623715"/>
          </a:xfrm>
        </p:grpSpPr>
        <p:grpSp>
          <p:nvGrpSpPr>
            <p:cNvPr id="419" name="Google Shape;419;p20"/>
            <p:cNvGrpSpPr/>
            <p:nvPr/>
          </p:nvGrpSpPr>
          <p:grpSpPr>
            <a:xfrm>
              <a:off x="8658805" y="3420802"/>
              <a:ext cx="133260" cy="129152"/>
              <a:chOff x="3739723" y="2282290"/>
              <a:chExt cx="690824" cy="669530"/>
            </a:xfrm>
          </p:grpSpPr>
          <p:sp>
            <p:nvSpPr>
              <p:cNvPr id="420" name="Google Shape;420;p2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20"/>
            <p:cNvGrpSpPr/>
            <p:nvPr/>
          </p:nvGrpSpPr>
          <p:grpSpPr>
            <a:xfrm rot="10800000">
              <a:off x="6813174" y="4889755"/>
              <a:ext cx="371307" cy="91637"/>
              <a:chOff x="4241622" y="1303995"/>
              <a:chExt cx="1256112" cy="310004"/>
            </a:xfrm>
          </p:grpSpPr>
          <p:sp>
            <p:nvSpPr>
              <p:cNvPr id="425" name="Google Shape;425;p2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2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0"/>
          <p:cNvGrpSpPr/>
          <p:nvPr/>
        </p:nvGrpSpPr>
        <p:grpSpPr>
          <a:xfrm>
            <a:off x="7697971" y="3832752"/>
            <a:ext cx="2327821" cy="1671087"/>
            <a:chOff x="7697971" y="3832752"/>
            <a:chExt cx="2327821" cy="1671087"/>
          </a:xfrm>
        </p:grpSpPr>
        <p:sp>
          <p:nvSpPr>
            <p:cNvPr id="431" name="Google Shape;431;p2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0"/>
            <p:cNvGrpSpPr/>
            <p:nvPr/>
          </p:nvGrpSpPr>
          <p:grpSpPr>
            <a:xfrm rot="5400000">
              <a:off x="7737658" y="4314137"/>
              <a:ext cx="931925" cy="1011299"/>
              <a:chOff x="7964808" y="1223299"/>
              <a:chExt cx="931925" cy="1011299"/>
            </a:xfrm>
          </p:grpSpPr>
          <p:sp>
            <p:nvSpPr>
              <p:cNvPr id="433" name="Google Shape;433;p2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14" name="Google Shape;14;p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4100"/>
            </a:lvl1pPr>
            <a:lvl2pPr lvl="1" rtl="0"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rtl="0"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rtl="0"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rtl="0"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rtl="0"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rtl="0"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rtl="0"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rtl="0"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15" name="Google Shape;15;p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6" name="Google Shape;16;p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440" name="Shape 440"/>
        <p:cNvGrpSpPr/>
        <p:nvPr/>
      </p:nvGrpSpPr>
      <p:grpSpPr>
        <a:xfrm>
          <a:off x="0" y="0"/>
          <a:ext cx="0" cy="0"/>
          <a:chOff x="0" y="0"/>
          <a:chExt cx="0" cy="0"/>
        </a:xfrm>
      </p:grpSpPr>
      <p:sp>
        <p:nvSpPr>
          <p:cNvPr id="441" name="Google Shape;441;p2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2" name="Google Shape;442;p2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3" name="Google Shape;443;p2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4" name="Google Shape;444;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45" name="Google Shape;445;p2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6" name="Google Shape;446;p2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7" name="Google Shape;447;p2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8" name="Google Shape;448;p2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49" name="Google Shape;449;p21"/>
          <p:cNvGrpSpPr/>
          <p:nvPr/>
        </p:nvGrpSpPr>
        <p:grpSpPr>
          <a:xfrm>
            <a:off x="6390754" y="3171950"/>
            <a:ext cx="3578921" cy="2665451"/>
            <a:chOff x="6390754" y="3171950"/>
            <a:chExt cx="3578921" cy="2665451"/>
          </a:xfrm>
        </p:grpSpPr>
        <p:sp>
          <p:nvSpPr>
            <p:cNvPr id="450" name="Google Shape;450;p2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21"/>
          <p:cNvGrpSpPr/>
          <p:nvPr/>
        </p:nvGrpSpPr>
        <p:grpSpPr>
          <a:xfrm>
            <a:off x="6299161" y="4296905"/>
            <a:ext cx="2317269" cy="714988"/>
            <a:chOff x="6299161" y="4296905"/>
            <a:chExt cx="2317269" cy="714988"/>
          </a:xfrm>
        </p:grpSpPr>
        <p:grpSp>
          <p:nvGrpSpPr>
            <p:cNvPr id="453" name="Google Shape;453;p21"/>
            <p:cNvGrpSpPr/>
            <p:nvPr/>
          </p:nvGrpSpPr>
          <p:grpSpPr>
            <a:xfrm>
              <a:off x="7675905" y="4791090"/>
              <a:ext cx="133260" cy="129152"/>
              <a:chOff x="3739723" y="2282290"/>
              <a:chExt cx="690824" cy="669530"/>
            </a:xfrm>
          </p:grpSpPr>
          <p:sp>
            <p:nvSpPr>
              <p:cNvPr id="454" name="Google Shape;454;p2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1"/>
            <p:cNvGrpSpPr/>
            <p:nvPr/>
          </p:nvGrpSpPr>
          <p:grpSpPr>
            <a:xfrm rot="10800000">
              <a:off x="8245124" y="4296905"/>
              <a:ext cx="371307" cy="91637"/>
              <a:chOff x="4241622" y="1303995"/>
              <a:chExt cx="1256112" cy="310004"/>
            </a:xfrm>
          </p:grpSpPr>
          <p:sp>
            <p:nvSpPr>
              <p:cNvPr id="459" name="Google Shape;459;p2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2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21"/>
          <p:cNvGrpSpPr/>
          <p:nvPr/>
        </p:nvGrpSpPr>
        <p:grpSpPr>
          <a:xfrm>
            <a:off x="7809166" y="2690311"/>
            <a:ext cx="1737389" cy="2885225"/>
            <a:chOff x="7809166" y="2690311"/>
            <a:chExt cx="1737389" cy="2885225"/>
          </a:xfrm>
        </p:grpSpPr>
        <p:grpSp>
          <p:nvGrpSpPr>
            <p:cNvPr id="465" name="Google Shape;465;p21"/>
            <p:cNvGrpSpPr/>
            <p:nvPr/>
          </p:nvGrpSpPr>
          <p:grpSpPr>
            <a:xfrm>
              <a:off x="7809166" y="4558758"/>
              <a:ext cx="1415215" cy="1016778"/>
              <a:chOff x="4641841" y="2488983"/>
              <a:chExt cx="1415215" cy="1016778"/>
            </a:xfrm>
          </p:grpSpPr>
          <p:sp>
            <p:nvSpPr>
              <p:cNvPr id="466" name="Google Shape;466;p2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2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78" name="Shape 478"/>
        <p:cNvGrpSpPr/>
        <p:nvPr/>
      </p:nvGrpSpPr>
      <p:grpSpPr>
        <a:xfrm>
          <a:off x="0" y="0"/>
          <a:ext cx="0" cy="0"/>
          <a:chOff x="0" y="0"/>
          <a:chExt cx="0" cy="0"/>
        </a:xfrm>
      </p:grpSpPr>
      <p:sp>
        <p:nvSpPr>
          <p:cNvPr id="479" name="Google Shape;479;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80" name="Google Shape;480;p2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1" name="Google Shape;481;p2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2" name="Google Shape;482;p2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3" name="Google Shape;483;p2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4" name="Google Shape;484;p2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5" name="Google Shape;485;p2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6" name="Google Shape;486;p2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7" name="Google Shape;487;p2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8" name="Google Shape;488;p2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89" name="Google Shape;489;p22"/>
          <p:cNvGrpSpPr/>
          <p:nvPr/>
        </p:nvGrpSpPr>
        <p:grpSpPr>
          <a:xfrm>
            <a:off x="6788942" y="-754208"/>
            <a:ext cx="2986577" cy="3290067"/>
            <a:chOff x="6788942" y="-754208"/>
            <a:chExt cx="2986577" cy="3290067"/>
          </a:xfrm>
        </p:grpSpPr>
        <p:sp>
          <p:nvSpPr>
            <p:cNvPr id="490" name="Google Shape;490;p2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2"/>
          <p:cNvGrpSpPr/>
          <p:nvPr/>
        </p:nvGrpSpPr>
        <p:grpSpPr>
          <a:xfrm>
            <a:off x="6929461" y="75529"/>
            <a:ext cx="2050602" cy="1416550"/>
            <a:chOff x="6929461" y="75529"/>
            <a:chExt cx="2050602" cy="1416550"/>
          </a:xfrm>
        </p:grpSpPr>
        <p:grpSp>
          <p:nvGrpSpPr>
            <p:cNvPr id="493" name="Google Shape;493;p22"/>
            <p:cNvGrpSpPr/>
            <p:nvPr/>
          </p:nvGrpSpPr>
          <p:grpSpPr>
            <a:xfrm>
              <a:off x="8328491" y="1145333"/>
              <a:ext cx="140030" cy="129152"/>
              <a:chOff x="3739723" y="2282290"/>
              <a:chExt cx="690824" cy="669530"/>
            </a:xfrm>
          </p:grpSpPr>
          <p:sp>
            <p:nvSpPr>
              <p:cNvPr id="494" name="Google Shape;494;p2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2"/>
            <p:cNvGrpSpPr/>
            <p:nvPr/>
          </p:nvGrpSpPr>
          <p:grpSpPr>
            <a:xfrm rot="10800000">
              <a:off x="6929461" y="133967"/>
              <a:ext cx="371307" cy="91637"/>
              <a:chOff x="4241622" y="1303995"/>
              <a:chExt cx="1256112" cy="310004"/>
            </a:xfrm>
          </p:grpSpPr>
          <p:sp>
            <p:nvSpPr>
              <p:cNvPr id="499" name="Google Shape;499;p2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2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2"/>
          <p:cNvGrpSpPr/>
          <p:nvPr/>
        </p:nvGrpSpPr>
        <p:grpSpPr>
          <a:xfrm>
            <a:off x="7871058" y="-184110"/>
            <a:ext cx="1400340" cy="1264952"/>
            <a:chOff x="7871058" y="-184110"/>
            <a:chExt cx="1400340" cy="1264952"/>
          </a:xfrm>
        </p:grpSpPr>
        <p:grpSp>
          <p:nvGrpSpPr>
            <p:cNvPr id="505" name="Google Shape;505;p22"/>
            <p:cNvGrpSpPr/>
            <p:nvPr/>
          </p:nvGrpSpPr>
          <p:grpSpPr>
            <a:xfrm>
              <a:off x="8382121" y="415432"/>
              <a:ext cx="889276" cy="665410"/>
              <a:chOff x="3163375" y="4315288"/>
              <a:chExt cx="783918" cy="586574"/>
            </a:xfrm>
          </p:grpSpPr>
          <p:sp>
            <p:nvSpPr>
              <p:cNvPr id="506" name="Google Shape;506;p2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22"/>
              <p:cNvGrpSpPr/>
              <p:nvPr/>
            </p:nvGrpSpPr>
            <p:grpSpPr>
              <a:xfrm>
                <a:off x="3559375" y="4518831"/>
                <a:ext cx="73862" cy="74238"/>
                <a:chOff x="3559375" y="4518831"/>
                <a:chExt cx="73862" cy="74238"/>
              </a:xfrm>
            </p:grpSpPr>
            <p:sp>
              <p:nvSpPr>
                <p:cNvPr id="526" name="Google Shape;526;p2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8" name="Google Shape;528;p22"/>
            <p:cNvGrpSpPr/>
            <p:nvPr/>
          </p:nvGrpSpPr>
          <p:grpSpPr>
            <a:xfrm rot="2218232">
              <a:off x="8076490" y="-136073"/>
              <a:ext cx="436982" cy="829265"/>
              <a:chOff x="8809675" y="2147700"/>
              <a:chExt cx="556197" cy="1055499"/>
            </a:xfrm>
          </p:grpSpPr>
          <p:sp>
            <p:nvSpPr>
              <p:cNvPr id="529" name="Google Shape;529;p2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31" name="Shape 531"/>
        <p:cNvGrpSpPr/>
        <p:nvPr/>
      </p:nvGrpSpPr>
      <p:grpSpPr>
        <a:xfrm>
          <a:off x="0" y="0"/>
          <a:ext cx="0" cy="0"/>
          <a:chOff x="0" y="0"/>
          <a:chExt cx="0" cy="0"/>
        </a:xfrm>
      </p:grpSpPr>
      <p:sp>
        <p:nvSpPr>
          <p:cNvPr id="532" name="Google Shape;532;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33" name="Google Shape;533;p2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4" name="Google Shape;534;p2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5" name="Google Shape;535;p2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6" name="Google Shape;536;p2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7" name="Google Shape;537;p2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8" name="Google Shape;538;p2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9" name="Google Shape;539;p2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0" name="Google Shape;540;p2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1" name="Google Shape;541;p2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2" name="Google Shape;542;p2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3" name="Google Shape;543;p2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4" name="Google Shape;544;p2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5" name="Google Shape;545;p2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46" name="Google Shape;546;p23"/>
          <p:cNvGrpSpPr/>
          <p:nvPr/>
        </p:nvGrpSpPr>
        <p:grpSpPr>
          <a:xfrm>
            <a:off x="6847600" y="-831748"/>
            <a:ext cx="3018563" cy="2751550"/>
            <a:chOff x="6847600" y="-831748"/>
            <a:chExt cx="3018563" cy="2751550"/>
          </a:xfrm>
        </p:grpSpPr>
        <p:sp>
          <p:nvSpPr>
            <p:cNvPr id="547" name="Google Shape;547;p2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3"/>
          <p:cNvGrpSpPr/>
          <p:nvPr/>
        </p:nvGrpSpPr>
        <p:grpSpPr>
          <a:xfrm>
            <a:off x="6509505" y="-8"/>
            <a:ext cx="2573689" cy="1184325"/>
            <a:chOff x="6509505" y="-8"/>
            <a:chExt cx="2573689" cy="1184325"/>
          </a:xfrm>
        </p:grpSpPr>
        <p:grpSp>
          <p:nvGrpSpPr>
            <p:cNvPr id="550" name="Google Shape;550;p23"/>
            <p:cNvGrpSpPr/>
            <p:nvPr/>
          </p:nvGrpSpPr>
          <p:grpSpPr>
            <a:xfrm>
              <a:off x="6509505" y="234377"/>
              <a:ext cx="133260" cy="129152"/>
              <a:chOff x="3739723" y="2282290"/>
              <a:chExt cx="690824" cy="669530"/>
            </a:xfrm>
          </p:grpSpPr>
          <p:sp>
            <p:nvSpPr>
              <p:cNvPr id="551" name="Google Shape;551;p2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23"/>
            <p:cNvGrpSpPr/>
            <p:nvPr/>
          </p:nvGrpSpPr>
          <p:grpSpPr>
            <a:xfrm rot="10800000">
              <a:off x="7459261" y="-8"/>
              <a:ext cx="371307" cy="91637"/>
              <a:chOff x="4241622" y="1303995"/>
              <a:chExt cx="1256112" cy="310004"/>
            </a:xfrm>
          </p:grpSpPr>
          <p:sp>
            <p:nvSpPr>
              <p:cNvPr id="556" name="Google Shape;556;p2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23"/>
          <p:cNvGrpSpPr/>
          <p:nvPr/>
        </p:nvGrpSpPr>
        <p:grpSpPr>
          <a:xfrm rot="2981559">
            <a:off x="8370639" y="152339"/>
            <a:ext cx="1450860" cy="1972315"/>
            <a:chOff x="3841236" y="2462345"/>
            <a:chExt cx="1450832" cy="1972277"/>
          </a:xfrm>
        </p:grpSpPr>
        <p:grpSp>
          <p:nvGrpSpPr>
            <p:cNvPr id="562" name="Google Shape;562;p23"/>
            <p:cNvGrpSpPr/>
            <p:nvPr/>
          </p:nvGrpSpPr>
          <p:grpSpPr>
            <a:xfrm>
              <a:off x="3841236" y="2462345"/>
              <a:ext cx="261888" cy="997496"/>
              <a:chOff x="3841236" y="2462345"/>
              <a:chExt cx="261888" cy="997496"/>
            </a:xfrm>
          </p:grpSpPr>
          <p:sp>
            <p:nvSpPr>
              <p:cNvPr id="563" name="Google Shape;563;p2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70" name="Shape 570"/>
        <p:cNvGrpSpPr/>
        <p:nvPr/>
      </p:nvGrpSpPr>
      <p:grpSpPr>
        <a:xfrm>
          <a:off x="0" y="0"/>
          <a:ext cx="0" cy="0"/>
          <a:chOff x="0" y="0"/>
          <a:chExt cx="0" cy="0"/>
        </a:xfrm>
      </p:grpSpPr>
      <p:sp>
        <p:nvSpPr>
          <p:cNvPr id="571" name="Google Shape;571;p2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2" name="Google Shape;572;p2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3" name="Google Shape;573;p2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4" name="Google Shape;574;p2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5" name="Google Shape;575;p2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6" name="Google Shape;576;p2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7" name="Google Shape;577;p2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78" name="Shape 578"/>
        <p:cNvGrpSpPr/>
        <p:nvPr/>
      </p:nvGrpSpPr>
      <p:grpSpPr>
        <a:xfrm>
          <a:off x="0" y="0"/>
          <a:ext cx="0" cy="0"/>
          <a:chOff x="0" y="0"/>
          <a:chExt cx="0" cy="0"/>
        </a:xfrm>
      </p:grpSpPr>
      <p:sp>
        <p:nvSpPr>
          <p:cNvPr id="579" name="Google Shape;57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0" name="Google Shape;580;p2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81" name="Google Shape;581;p25"/>
          <p:cNvGrpSpPr/>
          <p:nvPr/>
        </p:nvGrpSpPr>
        <p:grpSpPr>
          <a:xfrm>
            <a:off x="6919504" y="-529321"/>
            <a:ext cx="2727597" cy="2181643"/>
            <a:chOff x="6919504" y="-529321"/>
            <a:chExt cx="2727597" cy="2181643"/>
          </a:xfrm>
        </p:grpSpPr>
        <p:sp>
          <p:nvSpPr>
            <p:cNvPr id="582" name="Google Shape;582;p2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25"/>
          <p:cNvGrpSpPr/>
          <p:nvPr/>
        </p:nvGrpSpPr>
        <p:grpSpPr>
          <a:xfrm>
            <a:off x="6827186" y="115380"/>
            <a:ext cx="2323314" cy="1571100"/>
            <a:chOff x="6827186" y="115380"/>
            <a:chExt cx="2323314" cy="1571100"/>
          </a:xfrm>
        </p:grpSpPr>
        <p:grpSp>
          <p:nvGrpSpPr>
            <p:cNvPr id="585" name="Google Shape;585;p25"/>
            <p:cNvGrpSpPr/>
            <p:nvPr/>
          </p:nvGrpSpPr>
          <p:grpSpPr>
            <a:xfrm>
              <a:off x="8559405" y="1557327"/>
              <a:ext cx="133260" cy="129152"/>
              <a:chOff x="3739723" y="2282290"/>
              <a:chExt cx="690824" cy="669530"/>
            </a:xfrm>
          </p:grpSpPr>
          <p:sp>
            <p:nvSpPr>
              <p:cNvPr id="586" name="Google Shape;586;p2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25"/>
            <p:cNvGrpSpPr/>
            <p:nvPr/>
          </p:nvGrpSpPr>
          <p:grpSpPr>
            <a:xfrm rot="10800000">
              <a:off x="6827186" y="115380"/>
              <a:ext cx="371307" cy="91637"/>
              <a:chOff x="4241622" y="1303995"/>
              <a:chExt cx="1256112" cy="310004"/>
            </a:xfrm>
          </p:grpSpPr>
          <p:sp>
            <p:nvSpPr>
              <p:cNvPr id="591" name="Google Shape;591;p2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 name="Google Shape;594;p2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25"/>
          <p:cNvGrpSpPr/>
          <p:nvPr/>
        </p:nvGrpSpPr>
        <p:grpSpPr>
          <a:xfrm>
            <a:off x="8298211" y="-149992"/>
            <a:ext cx="988214" cy="1762750"/>
            <a:chOff x="8298211" y="-149992"/>
            <a:chExt cx="988214" cy="1762750"/>
          </a:xfrm>
        </p:grpSpPr>
        <p:grpSp>
          <p:nvGrpSpPr>
            <p:cNvPr id="597" name="Google Shape;597;p25"/>
            <p:cNvGrpSpPr/>
            <p:nvPr/>
          </p:nvGrpSpPr>
          <p:grpSpPr>
            <a:xfrm rot="8665022">
              <a:off x="8742873" y="632166"/>
              <a:ext cx="261896" cy="997528"/>
              <a:chOff x="3841236" y="2462345"/>
              <a:chExt cx="261888" cy="997496"/>
            </a:xfrm>
          </p:grpSpPr>
          <p:sp>
            <p:nvSpPr>
              <p:cNvPr id="598" name="Google Shape;598;p2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25"/>
            <p:cNvGrpSpPr/>
            <p:nvPr/>
          </p:nvGrpSpPr>
          <p:grpSpPr>
            <a:xfrm rot="3292285">
              <a:off x="8560044" y="-147133"/>
              <a:ext cx="464550" cy="881494"/>
              <a:chOff x="8809675" y="2147700"/>
              <a:chExt cx="556197" cy="1055499"/>
            </a:xfrm>
          </p:grpSpPr>
          <p:sp>
            <p:nvSpPr>
              <p:cNvPr id="605" name="Google Shape;605;p2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607" name="Shape 607"/>
        <p:cNvGrpSpPr/>
        <p:nvPr/>
      </p:nvGrpSpPr>
      <p:grpSpPr>
        <a:xfrm>
          <a:off x="0" y="0"/>
          <a:ext cx="0" cy="0"/>
          <a:chOff x="0" y="0"/>
          <a:chExt cx="0" cy="0"/>
        </a:xfrm>
      </p:grpSpPr>
      <p:sp>
        <p:nvSpPr>
          <p:cNvPr id="608" name="Google Shape;60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09" name="Google Shape;609;p2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10" name="Google Shape;610;p26"/>
          <p:cNvGrpSpPr/>
          <p:nvPr/>
        </p:nvGrpSpPr>
        <p:grpSpPr>
          <a:xfrm>
            <a:off x="6903903" y="3212917"/>
            <a:ext cx="2922819" cy="2224703"/>
            <a:chOff x="6903903" y="3212917"/>
            <a:chExt cx="2922819" cy="2224703"/>
          </a:xfrm>
        </p:grpSpPr>
        <p:sp>
          <p:nvSpPr>
            <p:cNvPr id="611" name="Google Shape;611;p2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6"/>
          <p:cNvGrpSpPr/>
          <p:nvPr/>
        </p:nvGrpSpPr>
        <p:grpSpPr>
          <a:xfrm>
            <a:off x="6706186" y="3855967"/>
            <a:ext cx="2351707" cy="1079437"/>
            <a:chOff x="6706186" y="3855967"/>
            <a:chExt cx="2351707" cy="1079437"/>
          </a:xfrm>
        </p:grpSpPr>
        <p:grpSp>
          <p:nvGrpSpPr>
            <p:cNvPr id="614" name="Google Shape;614;p26"/>
            <p:cNvGrpSpPr/>
            <p:nvPr/>
          </p:nvGrpSpPr>
          <p:grpSpPr>
            <a:xfrm>
              <a:off x="8871117" y="4479427"/>
              <a:ext cx="133260" cy="129152"/>
              <a:chOff x="3739723" y="2282290"/>
              <a:chExt cx="690824" cy="669530"/>
            </a:xfrm>
          </p:grpSpPr>
          <p:sp>
            <p:nvSpPr>
              <p:cNvPr id="615" name="Google Shape;615;p2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6"/>
            <p:cNvGrpSpPr/>
            <p:nvPr/>
          </p:nvGrpSpPr>
          <p:grpSpPr>
            <a:xfrm rot="10800000">
              <a:off x="8686586" y="3855967"/>
              <a:ext cx="371307" cy="91637"/>
              <a:chOff x="4241622" y="1303995"/>
              <a:chExt cx="1256112" cy="310004"/>
            </a:xfrm>
          </p:grpSpPr>
          <p:sp>
            <p:nvSpPr>
              <p:cNvPr id="620" name="Google Shape;620;p2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2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6"/>
          <p:cNvGrpSpPr/>
          <p:nvPr/>
        </p:nvGrpSpPr>
        <p:grpSpPr>
          <a:xfrm rot="8100000">
            <a:off x="7528977" y="4516806"/>
            <a:ext cx="1474436" cy="1328685"/>
            <a:chOff x="3841236" y="2462345"/>
            <a:chExt cx="1474450" cy="1328698"/>
          </a:xfrm>
        </p:grpSpPr>
        <p:grpSp>
          <p:nvGrpSpPr>
            <p:cNvPr id="626" name="Google Shape;626;p26"/>
            <p:cNvGrpSpPr/>
            <p:nvPr/>
          </p:nvGrpSpPr>
          <p:grpSpPr>
            <a:xfrm>
              <a:off x="3841236" y="2462345"/>
              <a:ext cx="261888" cy="997496"/>
              <a:chOff x="3841236" y="2462345"/>
              <a:chExt cx="261888" cy="997496"/>
            </a:xfrm>
          </p:grpSpPr>
          <p:sp>
            <p:nvSpPr>
              <p:cNvPr id="627" name="Google Shape;627;p2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2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634" name="Shape 634"/>
        <p:cNvGrpSpPr/>
        <p:nvPr/>
      </p:nvGrpSpPr>
      <p:grpSpPr>
        <a:xfrm>
          <a:off x="0" y="0"/>
          <a:ext cx="0" cy="0"/>
          <a:chOff x="0" y="0"/>
          <a:chExt cx="0" cy="0"/>
        </a:xfrm>
      </p:grpSpPr>
      <p:sp>
        <p:nvSpPr>
          <p:cNvPr id="635" name="Google Shape;635;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636" name="Google Shape;636;p2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37" name="Google Shape;637;p27"/>
          <p:cNvGrpSpPr/>
          <p:nvPr/>
        </p:nvGrpSpPr>
        <p:grpSpPr>
          <a:xfrm>
            <a:off x="7163889" y="-410211"/>
            <a:ext cx="3341114" cy="2557493"/>
            <a:chOff x="7163889" y="-410211"/>
            <a:chExt cx="3341114" cy="2557493"/>
          </a:xfrm>
        </p:grpSpPr>
        <p:sp>
          <p:nvSpPr>
            <p:cNvPr id="638" name="Google Shape;638;p2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27"/>
          <p:cNvGrpSpPr/>
          <p:nvPr/>
        </p:nvGrpSpPr>
        <p:grpSpPr>
          <a:xfrm>
            <a:off x="6581655" y="214119"/>
            <a:ext cx="2323401" cy="1080311"/>
            <a:chOff x="6581655" y="214119"/>
            <a:chExt cx="2323401" cy="1080311"/>
          </a:xfrm>
        </p:grpSpPr>
        <p:grpSp>
          <p:nvGrpSpPr>
            <p:cNvPr id="641" name="Google Shape;641;p27"/>
            <p:cNvGrpSpPr/>
            <p:nvPr/>
          </p:nvGrpSpPr>
          <p:grpSpPr>
            <a:xfrm>
              <a:off x="6581655" y="328877"/>
              <a:ext cx="133260" cy="129152"/>
              <a:chOff x="3739723" y="2282290"/>
              <a:chExt cx="690824" cy="669530"/>
            </a:xfrm>
          </p:grpSpPr>
          <p:sp>
            <p:nvSpPr>
              <p:cNvPr id="642" name="Google Shape;642;p2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27"/>
            <p:cNvGrpSpPr/>
            <p:nvPr/>
          </p:nvGrpSpPr>
          <p:grpSpPr>
            <a:xfrm rot="10800000">
              <a:off x="8533749" y="1202792"/>
              <a:ext cx="371307" cy="91637"/>
              <a:chOff x="4241622" y="1303995"/>
              <a:chExt cx="1256112" cy="310004"/>
            </a:xfrm>
          </p:grpSpPr>
          <p:sp>
            <p:nvSpPr>
              <p:cNvPr id="647" name="Google Shape;647;p2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0" name="Google Shape;650;p2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7"/>
          <p:cNvGrpSpPr/>
          <p:nvPr/>
        </p:nvGrpSpPr>
        <p:grpSpPr>
          <a:xfrm>
            <a:off x="6851918" y="-180304"/>
            <a:ext cx="2142156" cy="867109"/>
            <a:chOff x="6851918" y="-180304"/>
            <a:chExt cx="2142156" cy="867109"/>
          </a:xfrm>
        </p:grpSpPr>
        <p:grpSp>
          <p:nvGrpSpPr>
            <p:cNvPr id="653" name="Google Shape;653;p27"/>
            <p:cNvGrpSpPr/>
            <p:nvPr/>
          </p:nvGrpSpPr>
          <p:grpSpPr>
            <a:xfrm>
              <a:off x="8116520" y="51498"/>
              <a:ext cx="877553" cy="635307"/>
              <a:chOff x="4591570" y="1676386"/>
              <a:chExt cx="877553" cy="635307"/>
            </a:xfrm>
          </p:grpSpPr>
          <p:sp>
            <p:nvSpPr>
              <p:cNvPr id="654" name="Google Shape;654;p2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677" name="Shape 677"/>
        <p:cNvGrpSpPr/>
        <p:nvPr/>
      </p:nvGrpSpPr>
      <p:grpSpPr>
        <a:xfrm>
          <a:off x="0" y="0"/>
          <a:ext cx="0" cy="0"/>
          <a:chOff x="0" y="0"/>
          <a:chExt cx="0" cy="0"/>
        </a:xfrm>
      </p:grpSpPr>
      <p:sp>
        <p:nvSpPr>
          <p:cNvPr id="678" name="Google Shape;678;p2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5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9" name="Google Shape;679;p2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0" name="Google Shape;680;p2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681" name="Google Shape;681;p2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82" name="Shape 682"/>
        <p:cNvGrpSpPr/>
        <p:nvPr/>
      </p:nvGrpSpPr>
      <p:grpSpPr>
        <a:xfrm>
          <a:off x="0" y="0"/>
          <a:ext cx="0" cy="0"/>
          <a:chOff x="0" y="0"/>
          <a:chExt cx="0" cy="0"/>
        </a:xfrm>
      </p:grpSpPr>
      <p:sp>
        <p:nvSpPr>
          <p:cNvPr id="683" name="Google Shape;683;p2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84" name="Google Shape;684;p29"/>
          <p:cNvGrpSpPr/>
          <p:nvPr/>
        </p:nvGrpSpPr>
        <p:grpSpPr>
          <a:xfrm flipH="1" rot="10800000">
            <a:off x="6896453" y="-300138"/>
            <a:ext cx="2922819" cy="2224703"/>
            <a:chOff x="6903903" y="3212917"/>
            <a:chExt cx="2922819" cy="2224703"/>
          </a:xfrm>
        </p:grpSpPr>
        <p:sp>
          <p:nvSpPr>
            <p:cNvPr id="685" name="Google Shape;685;p2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9"/>
          <p:cNvGrpSpPr/>
          <p:nvPr/>
        </p:nvGrpSpPr>
        <p:grpSpPr>
          <a:xfrm flipH="1" rot="10800000">
            <a:off x="6698736" y="202077"/>
            <a:ext cx="2351707" cy="1079437"/>
            <a:chOff x="6706186" y="3855967"/>
            <a:chExt cx="2351707" cy="1079437"/>
          </a:xfrm>
        </p:grpSpPr>
        <p:grpSp>
          <p:nvGrpSpPr>
            <p:cNvPr id="688" name="Google Shape;688;p29"/>
            <p:cNvGrpSpPr/>
            <p:nvPr/>
          </p:nvGrpSpPr>
          <p:grpSpPr>
            <a:xfrm>
              <a:off x="8871117" y="4479427"/>
              <a:ext cx="133260" cy="129152"/>
              <a:chOff x="3739723" y="2282290"/>
              <a:chExt cx="690824" cy="669530"/>
            </a:xfrm>
          </p:grpSpPr>
          <p:sp>
            <p:nvSpPr>
              <p:cNvPr id="689" name="Google Shape;689;p2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29"/>
            <p:cNvGrpSpPr/>
            <p:nvPr/>
          </p:nvGrpSpPr>
          <p:grpSpPr>
            <a:xfrm rot="10800000">
              <a:off x="8686586" y="3855967"/>
              <a:ext cx="371307" cy="91637"/>
              <a:chOff x="4241622" y="1303995"/>
              <a:chExt cx="1256112" cy="310004"/>
            </a:xfrm>
          </p:grpSpPr>
          <p:sp>
            <p:nvSpPr>
              <p:cNvPr id="694" name="Google Shape;694;p2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2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29"/>
          <p:cNvGrpSpPr/>
          <p:nvPr/>
        </p:nvGrpSpPr>
        <p:grpSpPr>
          <a:xfrm flipH="1" rot="2700000">
            <a:off x="7521527" y="-708010"/>
            <a:ext cx="1474436" cy="1328685"/>
            <a:chOff x="3841236" y="2462345"/>
            <a:chExt cx="1474450" cy="1328698"/>
          </a:xfrm>
        </p:grpSpPr>
        <p:grpSp>
          <p:nvGrpSpPr>
            <p:cNvPr id="700" name="Google Shape;700;p29"/>
            <p:cNvGrpSpPr/>
            <p:nvPr/>
          </p:nvGrpSpPr>
          <p:grpSpPr>
            <a:xfrm>
              <a:off x="3841236" y="2462345"/>
              <a:ext cx="261888" cy="997496"/>
              <a:chOff x="3841236" y="2462345"/>
              <a:chExt cx="261888" cy="997496"/>
            </a:xfrm>
          </p:grpSpPr>
          <p:sp>
            <p:nvSpPr>
              <p:cNvPr id="701" name="Google Shape;701;p2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2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08" name="Shape 708"/>
        <p:cNvGrpSpPr/>
        <p:nvPr/>
      </p:nvGrpSpPr>
      <p:grpSpPr>
        <a:xfrm>
          <a:off x="0" y="0"/>
          <a:ext cx="0" cy="0"/>
          <a:chOff x="0" y="0"/>
          <a:chExt cx="0" cy="0"/>
        </a:xfrm>
      </p:grpSpPr>
      <p:sp>
        <p:nvSpPr>
          <p:cNvPr id="709" name="Google Shape;709;p3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10" name="Google Shape;710;p30"/>
          <p:cNvGrpSpPr/>
          <p:nvPr/>
        </p:nvGrpSpPr>
        <p:grpSpPr>
          <a:xfrm>
            <a:off x="5933813" y="-904578"/>
            <a:ext cx="4200965" cy="3673225"/>
            <a:chOff x="5933813" y="-904578"/>
            <a:chExt cx="4200965" cy="3673225"/>
          </a:xfrm>
        </p:grpSpPr>
        <p:sp>
          <p:nvSpPr>
            <p:cNvPr id="711" name="Google Shape;711;p3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30"/>
          <p:cNvGrpSpPr/>
          <p:nvPr/>
        </p:nvGrpSpPr>
        <p:grpSpPr>
          <a:xfrm>
            <a:off x="6090836" y="226911"/>
            <a:ext cx="2790453" cy="1318415"/>
            <a:chOff x="6090836" y="226911"/>
            <a:chExt cx="2790453" cy="1318415"/>
          </a:xfrm>
        </p:grpSpPr>
        <p:grpSp>
          <p:nvGrpSpPr>
            <p:cNvPr id="714" name="Google Shape;714;p30"/>
            <p:cNvGrpSpPr/>
            <p:nvPr/>
          </p:nvGrpSpPr>
          <p:grpSpPr>
            <a:xfrm flipH="1" rot="10800000">
              <a:off x="8748030" y="1416174"/>
              <a:ext cx="133260" cy="129152"/>
              <a:chOff x="3739723" y="2282290"/>
              <a:chExt cx="690824" cy="669530"/>
            </a:xfrm>
          </p:grpSpPr>
          <p:sp>
            <p:nvSpPr>
              <p:cNvPr id="715" name="Google Shape;715;p3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0"/>
            <p:cNvGrpSpPr/>
            <p:nvPr/>
          </p:nvGrpSpPr>
          <p:grpSpPr>
            <a:xfrm flipH="1">
              <a:off x="6090836" y="447861"/>
              <a:ext cx="371307" cy="91637"/>
              <a:chOff x="4241622" y="1303995"/>
              <a:chExt cx="1256112" cy="310004"/>
            </a:xfrm>
          </p:grpSpPr>
          <p:sp>
            <p:nvSpPr>
              <p:cNvPr id="720" name="Google Shape;720;p3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3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30"/>
          <p:cNvGrpSpPr/>
          <p:nvPr/>
        </p:nvGrpSpPr>
        <p:grpSpPr>
          <a:xfrm>
            <a:off x="7039457" y="-588430"/>
            <a:ext cx="2338031" cy="1756598"/>
            <a:chOff x="7039457" y="-588430"/>
            <a:chExt cx="2338031" cy="1756598"/>
          </a:xfrm>
        </p:grpSpPr>
        <p:grpSp>
          <p:nvGrpSpPr>
            <p:cNvPr id="726" name="Google Shape;726;p30"/>
            <p:cNvGrpSpPr/>
            <p:nvPr/>
          </p:nvGrpSpPr>
          <p:grpSpPr>
            <a:xfrm flipH="1" rot="954583">
              <a:off x="8101234" y="448388"/>
              <a:ext cx="1222502" cy="563005"/>
              <a:chOff x="6209134" y="2574097"/>
              <a:chExt cx="1108185" cy="510359"/>
            </a:xfrm>
          </p:grpSpPr>
          <p:sp>
            <p:nvSpPr>
              <p:cNvPr id="727" name="Google Shape;727;p3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p3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4"/>
          <p:cNvGrpSpPr/>
          <p:nvPr/>
        </p:nvGrpSpPr>
        <p:grpSpPr>
          <a:xfrm>
            <a:off x="6939139" y="3123556"/>
            <a:ext cx="2945505" cy="2020247"/>
            <a:chOff x="6939139" y="3123556"/>
            <a:chExt cx="2945505" cy="2020247"/>
          </a:xfrm>
        </p:grpSpPr>
        <p:sp>
          <p:nvSpPr>
            <p:cNvPr id="19" name="Google Shape;19;p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a:buNone/>
              <a:defRPr>
                <a:latin typeface="Sora"/>
                <a:ea typeface="Sora"/>
                <a:cs typeface="Sora"/>
                <a:sym typeface="Sora"/>
              </a:defRPr>
            </a:lvl2pPr>
            <a:lvl3pPr lvl="2" rtl="0" algn="ctr">
              <a:spcBef>
                <a:spcPts val="0"/>
              </a:spcBef>
              <a:spcAft>
                <a:spcPts val="0"/>
              </a:spcAft>
              <a:buSzPts val="3000"/>
              <a:buFont typeface="Sora"/>
              <a:buNone/>
              <a:defRPr>
                <a:latin typeface="Sora"/>
                <a:ea typeface="Sora"/>
                <a:cs typeface="Sora"/>
                <a:sym typeface="Sora"/>
              </a:defRPr>
            </a:lvl3pPr>
            <a:lvl4pPr lvl="3" rtl="0" algn="ctr">
              <a:spcBef>
                <a:spcPts val="0"/>
              </a:spcBef>
              <a:spcAft>
                <a:spcPts val="0"/>
              </a:spcAft>
              <a:buSzPts val="3000"/>
              <a:buFont typeface="Sora"/>
              <a:buNone/>
              <a:defRPr>
                <a:latin typeface="Sora"/>
                <a:ea typeface="Sora"/>
                <a:cs typeface="Sora"/>
                <a:sym typeface="Sora"/>
              </a:defRPr>
            </a:lvl4pPr>
            <a:lvl5pPr lvl="4" rtl="0" algn="ctr">
              <a:spcBef>
                <a:spcPts val="0"/>
              </a:spcBef>
              <a:spcAft>
                <a:spcPts val="0"/>
              </a:spcAft>
              <a:buSzPts val="3000"/>
              <a:buFont typeface="Sora"/>
              <a:buNone/>
              <a:defRPr>
                <a:latin typeface="Sora"/>
                <a:ea typeface="Sora"/>
                <a:cs typeface="Sora"/>
                <a:sym typeface="Sora"/>
              </a:defRPr>
            </a:lvl5pPr>
            <a:lvl6pPr lvl="5" rtl="0" algn="ctr">
              <a:spcBef>
                <a:spcPts val="0"/>
              </a:spcBef>
              <a:spcAft>
                <a:spcPts val="0"/>
              </a:spcAft>
              <a:buSzPts val="3000"/>
              <a:buFont typeface="Sora"/>
              <a:buNone/>
              <a:defRPr>
                <a:latin typeface="Sora"/>
                <a:ea typeface="Sora"/>
                <a:cs typeface="Sora"/>
                <a:sym typeface="Sora"/>
              </a:defRPr>
            </a:lvl6pPr>
            <a:lvl7pPr lvl="6" rtl="0" algn="ctr">
              <a:spcBef>
                <a:spcPts val="0"/>
              </a:spcBef>
              <a:spcAft>
                <a:spcPts val="0"/>
              </a:spcAft>
              <a:buSzPts val="3000"/>
              <a:buFont typeface="Sora"/>
              <a:buNone/>
              <a:defRPr>
                <a:latin typeface="Sora"/>
                <a:ea typeface="Sora"/>
                <a:cs typeface="Sora"/>
                <a:sym typeface="Sora"/>
              </a:defRPr>
            </a:lvl7pPr>
            <a:lvl8pPr lvl="7" rtl="0" algn="ctr">
              <a:spcBef>
                <a:spcPts val="0"/>
              </a:spcBef>
              <a:spcAft>
                <a:spcPts val="0"/>
              </a:spcAft>
              <a:buSzPts val="3000"/>
              <a:buFont typeface="Sora"/>
              <a:buNone/>
              <a:defRPr>
                <a:latin typeface="Sora"/>
                <a:ea typeface="Sora"/>
                <a:cs typeface="Sora"/>
                <a:sym typeface="Sora"/>
              </a:defRPr>
            </a:lvl8pPr>
            <a:lvl9pPr lvl="8" rtl="0" algn="ctr">
              <a:spcBef>
                <a:spcPts val="0"/>
              </a:spcBef>
              <a:spcAft>
                <a:spcPts val="0"/>
              </a:spcAft>
              <a:buSzPts val="3000"/>
              <a:buFont typeface="Sora"/>
              <a:buNone/>
              <a:defRPr>
                <a:latin typeface="Sora"/>
                <a:ea typeface="Sora"/>
                <a:cs typeface="Sora"/>
                <a:sym typeface="Sora"/>
              </a:defRPr>
            </a:lvl9pPr>
          </a:lstStyle>
          <a:p/>
        </p:txBody>
      </p:sp>
      <p:sp>
        <p:nvSpPr>
          <p:cNvPr id="22" name="Google Shape;22;p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sp>
        <p:nvSpPr>
          <p:cNvPr id="23" name="Google Shape;23;p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 name="Google Shape;24;p4"/>
          <p:cNvGrpSpPr/>
          <p:nvPr/>
        </p:nvGrpSpPr>
        <p:grpSpPr>
          <a:xfrm>
            <a:off x="7814679" y="4315252"/>
            <a:ext cx="916291" cy="1057978"/>
            <a:chOff x="3936404" y="941780"/>
            <a:chExt cx="830801" cy="959269"/>
          </a:xfrm>
        </p:grpSpPr>
        <p:sp>
          <p:nvSpPr>
            <p:cNvPr id="25" name="Google Shape;25;p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7011859" y="3807405"/>
            <a:ext cx="2022080" cy="1049275"/>
            <a:chOff x="7011859" y="3807405"/>
            <a:chExt cx="2022080" cy="1049275"/>
          </a:xfrm>
        </p:grpSpPr>
        <p:grpSp>
          <p:nvGrpSpPr>
            <p:cNvPr id="44" name="Google Shape;44;p4"/>
            <p:cNvGrpSpPr/>
            <p:nvPr/>
          </p:nvGrpSpPr>
          <p:grpSpPr>
            <a:xfrm>
              <a:off x="8900680" y="4727515"/>
              <a:ext cx="133260" cy="129152"/>
              <a:chOff x="3739723" y="2282290"/>
              <a:chExt cx="690824" cy="669530"/>
            </a:xfrm>
          </p:grpSpPr>
          <p:sp>
            <p:nvSpPr>
              <p:cNvPr id="45" name="Google Shape;45;p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4"/>
            <p:cNvGrpSpPr/>
            <p:nvPr/>
          </p:nvGrpSpPr>
          <p:grpSpPr>
            <a:xfrm rot="10800000">
              <a:off x="8529361" y="3807405"/>
              <a:ext cx="371307" cy="91637"/>
              <a:chOff x="4241622" y="1303995"/>
              <a:chExt cx="1256112" cy="310004"/>
            </a:xfrm>
          </p:grpSpPr>
          <p:sp>
            <p:nvSpPr>
              <p:cNvPr id="50" name="Google Shape;50;p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7" name="Shape 737"/>
        <p:cNvGrpSpPr/>
        <p:nvPr/>
      </p:nvGrpSpPr>
      <p:grpSpPr>
        <a:xfrm>
          <a:off x="0" y="0"/>
          <a:ext cx="0" cy="0"/>
          <a:chOff x="0" y="0"/>
          <a:chExt cx="0" cy="0"/>
        </a:xfrm>
      </p:grpSpPr>
      <p:sp>
        <p:nvSpPr>
          <p:cNvPr id="738" name="Google Shape;738;p3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39" name="Google Shape;739;p3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740" name="Google Shape;740;p3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1" name="Shape 741"/>
        <p:cNvGrpSpPr/>
        <p:nvPr/>
      </p:nvGrpSpPr>
      <p:grpSpPr>
        <a:xfrm>
          <a:off x="0" y="0"/>
          <a:ext cx="0" cy="0"/>
          <a:chOff x="0" y="0"/>
          <a:chExt cx="0" cy="0"/>
        </a:xfrm>
      </p:grpSpPr>
      <p:sp>
        <p:nvSpPr>
          <p:cNvPr id="742" name="Google Shape;742;p3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743" name="Google Shape;743;p3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4100"/>
            </a:lvl1pPr>
            <a:lvl2pPr lvl="1"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744" name="Google Shape;744;p3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45" name="Google Shape;745;p3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6" name="Shape 746"/>
        <p:cNvGrpSpPr/>
        <p:nvPr/>
      </p:nvGrpSpPr>
      <p:grpSpPr>
        <a:xfrm>
          <a:off x="0" y="0"/>
          <a:ext cx="0" cy="0"/>
          <a:chOff x="0" y="0"/>
          <a:chExt cx="0" cy="0"/>
        </a:xfrm>
      </p:grpSpPr>
      <p:grpSp>
        <p:nvGrpSpPr>
          <p:cNvPr id="747" name="Google Shape;747;p34"/>
          <p:cNvGrpSpPr/>
          <p:nvPr/>
        </p:nvGrpSpPr>
        <p:grpSpPr>
          <a:xfrm>
            <a:off x="6939139" y="3123556"/>
            <a:ext cx="2945505" cy="2020247"/>
            <a:chOff x="6939139" y="3123556"/>
            <a:chExt cx="2945505" cy="2020247"/>
          </a:xfrm>
        </p:grpSpPr>
        <p:sp>
          <p:nvSpPr>
            <p:cNvPr id="748" name="Google Shape;748;p3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0" name="Google Shape;750;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a:buNone/>
              <a:defRPr>
                <a:latin typeface="Sora"/>
                <a:ea typeface="Sora"/>
                <a:cs typeface="Sora"/>
                <a:sym typeface="Sora"/>
              </a:defRPr>
            </a:lvl2pPr>
            <a:lvl3pPr lvl="2" algn="ctr">
              <a:spcBef>
                <a:spcPts val="0"/>
              </a:spcBef>
              <a:spcAft>
                <a:spcPts val="0"/>
              </a:spcAft>
              <a:buSzPts val="3000"/>
              <a:buFont typeface="Sora"/>
              <a:buNone/>
              <a:defRPr>
                <a:latin typeface="Sora"/>
                <a:ea typeface="Sora"/>
                <a:cs typeface="Sora"/>
                <a:sym typeface="Sora"/>
              </a:defRPr>
            </a:lvl3pPr>
            <a:lvl4pPr lvl="3" algn="ctr">
              <a:spcBef>
                <a:spcPts val="0"/>
              </a:spcBef>
              <a:spcAft>
                <a:spcPts val="0"/>
              </a:spcAft>
              <a:buSzPts val="3000"/>
              <a:buFont typeface="Sora"/>
              <a:buNone/>
              <a:defRPr>
                <a:latin typeface="Sora"/>
                <a:ea typeface="Sora"/>
                <a:cs typeface="Sora"/>
                <a:sym typeface="Sora"/>
              </a:defRPr>
            </a:lvl4pPr>
            <a:lvl5pPr lvl="4" algn="ctr">
              <a:spcBef>
                <a:spcPts val="0"/>
              </a:spcBef>
              <a:spcAft>
                <a:spcPts val="0"/>
              </a:spcAft>
              <a:buSzPts val="3000"/>
              <a:buFont typeface="Sora"/>
              <a:buNone/>
              <a:defRPr>
                <a:latin typeface="Sora"/>
                <a:ea typeface="Sora"/>
                <a:cs typeface="Sora"/>
                <a:sym typeface="Sora"/>
              </a:defRPr>
            </a:lvl5pPr>
            <a:lvl6pPr lvl="5" algn="ctr">
              <a:spcBef>
                <a:spcPts val="0"/>
              </a:spcBef>
              <a:spcAft>
                <a:spcPts val="0"/>
              </a:spcAft>
              <a:buSzPts val="3000"/>
              <a:buFont typeface="Sora"/>
              <a:buNone/>
              <a:defRPr>
                <a:latin typeface="Sora"/>
                <a:ea typeface="Sora"/>
                <a:cs typeface="Sora"/>
                <a:sym typeface="Sora"/>
              </a:defRPr>
            </a:lvl6pPr>
            <a:lvl7pPr lvl="6" algn="ctr">
              <a:spcBef>
                <a:spcPts val="0"/>
              </a:spcBef>
              <a:spcAft>
                <a:spcPts val="0"/>
              </a:spcAft>
              <a:buSzPts val="3000"/>
              <a:buFont typeface="Sora"/>
              <a:buNone/>
              <a:defRPr>
                <a:latin typeface="Sora"/>
                <a:ea typeface="Sora"/>
                <a:cs typeface="Sora"/>
                <a:sym typeface="Sora"/>
              </a:defRPr>
            </a:lvl7pPr>
            <a:lvl8pPr lvl="7" algn="ctr">
              <a:spcBef>
                <a:spcPts val="0"/>
              </a:spcBef>
              <a:spcAft>
                <a:spcPts val="0"/>
              </a:spcAft>
              <a:buSzPts val="3000"/>
              <a:buFont typeface="Sora"/>
              <a:buNone/>
              <a:defRPr>
                <a:latin typeface="Sora"/>
                <a:ea typeface="Sora"/>
                <a:cs typeface="Sora"/>
                <a:sym typeface="Sora"/>
              </a:defRPr>
            </a:lvl8pPr>
            <a:lvl9pPr lvl="8" algn="ctr">
              <a:spcBef>
                <a:spcPts val="0"/>
              </a:spcBef>
              <a:spcAft>
                <a:spcPts val="0"/>
              </a:spcAft>
              <a:buSzPts val="3000"/>
              <a:buFont typeface="Sora"/>
              <a:buNone/>
              <a:defRPr>
                <a:latin typeface="Sora"/>
                <a:ea typeface="Sora"/>
                <a:cs typeface="Sora"/>
                <a:sym typeface="Sora"/>
              </a:defRPr>
            </a:lvl9pPr>
          </a:lstStyle>
          <a:p/>
        </p:txBody>
      </p:sp>
      <p:sp>
        <p:nvSpPr>
          <p:cNvPr id="751" name="Google Shape;751;p3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AutoNum type="arabicPeriod"/>
              <a:defRPr/>
            </a:lvl1pPr>
            <a:lvl2pPr indent="-317500" lvl="1" marL="914400">
              <a:lnSpc>
                <a:spcPct val="115000"/>
              </a:lnSpc>
              <a:spcBef>
                <a:spcPts val="0"/>
              </a:spcBef>
              <a:spcAft>
                <a:spcPts val="0"/>
              </a:spcAft>
              <a:buSzPts val="1400"/>
              <a:buAutoNum type="alphaLcPeriod"/>
              <a:defRPr/>
            </a:lvl2pPr>
            <a:lvl3pPr indent="-317500" lvl="2" marL="1371600">
              <a:lnSpc>
                <a:spcPct val="115000"/>
              </a:lnSpc>
              <a:spcBef>
                <a:spcPts val="0"/>
              </a:spcBef>
              <a:spcAft>
                <a:spcPts val="0"/>
              </a:spcAft>
              <a:buSzPts val="1400"/>
              <a:buAutoNum type="romanLcPeriod"/>
              <a:defRPr/>
            </a:lvl3pPr>
            <a:lvl4pPr indent="-317500" lvl="3" marL="1828800">
              <a:lnSpc>
                <a:spcPct val="115000"/>
              </a:lnSpc>
              <a:spcBef>
                <a:spcPts val="0"/>
              </a:spcBef>
              <a:spcAft>
                <a:spcPts val="0"/>
              </a:spcAft>
              <a:buSzPts val="1400"/>
              <a:buAutoNum type="arabicPeriod"/>
              <a:defRPr/>
            </a:lvl4pPr>
            <a:lvl5pPr indent="-317500" lvl="4" marL="2286000">
              <a:lnSpc>
                <a:spcPct val="115000"/>
              </a:lnSpc>
              <a:spcBef>
                <a:spcPts val="0"/>
              </a:spcBef>
              <a:spcAft>
                <a:spcPts val="0"/>
              </a:spcAft>
              <a:buSzPts val="1400"/>
              <a:buAutoNum type="alphaLcPeriod"/>
              <a:defRPr/>
            </a:lvl5pPr>
            <a:lvl6pPr indent="-317500" lvl="5" marL="2743200">
              <a:lnSpc>
                <a:spcPct val="115000"/>
              </a:lnSpc>
              <a:spcBef>
                <a:spcPts val="0"/>
              </a:spcBef>
              <a:spcAft>
                <a:spcPts val="0"/>
              </a:spcAft>
              <a:buSzPts val="1400"/>
              <a:buAutoNum type="romanLcPeriod"/>
              <a:defRPr/>
            </a:lvl6pPr>
            <a:lvl7pPr indent="-317500" lvl="6" marL="3200400">
              <a:lnSpc>
                <a:spcPct val="115000"/>
              </a:lnSpc>
              <a:spcBef>
                <a:spcPts val="0"/>
              </a:spcBef>
              <a:spcAft>
                <a:spcPts val="0"/>
              </a:spcAft>
              <a:buSzPts val="1400"/>
              <a:buAutoNum type="arabicPeriod"/>
              <a:defRPr/>
            </a:lvl7pPr>
            <a:lvl8pPr indent="-317500" lvl="7" marL="3657600">
              <a:lnSpc>
                <a:spcPct val="115000"/>
              </a:lnSpc>
              <a:spcBef>
                <a:spcPts val="0"/>
              </a:spcBef>
              <a:spcAft>
                <a:spcPts val="0"/>
              </a:spcAft>
              <a:buSzPts val="1400"/>
              <a:buAutoNum type="alphaLcPeriod"/>
              <a:defRPr/>
            </a:lvl8pPr>
            <a:lvl9pPr indent="-317500" lvl="8" marL="4114800">
              <a:lnSpc>
                <a:spcPct val="115000"/>
              </a:lnSpc>
              <a:spcBef>
                <a:spcPts val="0"/>
              </a:spcBef>
              <a:spcAft>
                <a:spcPts val="0"/>
              </a:spcAft>
              <a:buSzPts val="1400"/>
              <a:buAutoNum type="romanLcPeriod"/>
              <a:defRPr/>
            </a:lvl9pPr>
          </a:lstStyle>
          <a:p/>
        </p:txBody>
      </p:sp>
      <p:sp>
        <p:nvSpPr>
          <p:cNvPr id="752" name="Google Shape;752;p3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53" name="Google Shape;753;p34"/>
          <p:cNvGrpSpPr/>
          <p:nvPr/>
        </p:nvGrpSpPr>
        <p:grpSpPr>
          <a:xfrm>
            <a:off x="7814679" y="4315252"/>
            <a:ext cx="916291" cy="1057978"/>
            <a:chOff x="3936404" y="941780"/>
            <a:chExt cx="830801" cy="959269"/>
          </a:xfrm>
        </p:grpSpPr>
        <p:sp>
          <p:nvSpPr>
            <p:cNvPr id="754" name="Google Shape;754;p3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34"/>
          <p:cNvGrpSpPr/>
          <p:nvPr/>
        </p:nvGrpSpPr>
        <p:grpSpPr>
          <a:xfrm>
            <a:off x="7011859" y="3807405"/>
            <a:ext cx="2022080" cy="1049275"/>
            <a:chOff x="7011859" y="3807405"/>
            <a:chExt cx="2022080" cy="1049275"/>
          </a:xfrm>
        </p:grpSpPr>
        <p:grpSp>
          <p:nvGrpSpPr>
            <p:cNvPr id="773" name="Google Shape;773;p34"/>
            <p:cNvGrpSpPr/>
            <p:nvPr/>
          </p:nvGrpSpPr>
          <p:grpSpPr>
            <a:xfrm>
              <a:off x="8900680" y="4727515"/>
              <a:ext cx="133260" cy="129152"/>
              <a:chOff x="3739723" y="2282290"/>
              <a:chExt cx="690824" cy="669530"/>
            </a:xfrm>
          </p:grpSpPr>
          <p:sp>
            <p:nvSpPr>
              <p:cNvPr id="774" name="Google Shape;774;p3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34"/>
            <p:cNvGrpSpPr/>
            <p:nvPr/>
          </p:nvGrpSpPr>
          <p:grpSpPr>
            <a:xfrm rot="10800000">
              <a:off x="8529361" y="3807405"/>
              <a:ext cx="371307" cy="91637"/>
              <a:chOff x="4241622" y="1303995"/>
              <a:chExt cx="1256112" cy="310004"/>
            </a:xfrm>
          </p:grpSpPr>
          <p:sp>
            <p:nvSpPr>
              <p:cNvPr id="779" name="Google Shape;779;p3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3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4" name="Shape 784"/>
        <p:cNvGrpSpPr/>
        <p:nvPr/>
      </p:nvGrpSpPr>
      <p:grpSpPr>
        <a:xfrm>
          <a:off x="0" y="0"/>
          <a:ext cx="0" cy="0"/>
          <a:chOff x="0" y="0"/>
          <a:chExt cx="0" cy="0"/>
        </a:xfrm>
      </p:grpSpPr>
      <p:sp>
        <p:nvSpPr>
          <p:cNvPr id="785" name="Google Shape;785;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786" name="Google Shape;786;p3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787" name="Google Shape;787;p3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788" name="Google Shape;788;p3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789" name="Google Shape;789;p3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790" name="Google Shape;790;p3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91" name="Google Shape;791;p35"/>
          <p:cNvGrpSpPr/>
          <p:nvPr/>
        </p:nvGrpSpPr>
        <p:grpSpPr>
          <a:xfrm>
            <a:off x="7163260" y="-613806"/>
            <a:ext cx="2687923" cy="2926345"/>
            <a:chOff x="7163260" y="-613806"/>
            <a:chExt cx="2687923" cy="2926345"/>
          </a:xfrm>
        </p:grpSpPr>
        <p:sp>
          <p:nvSpPr>
            <p:cNvPr id="792" name="Google Shape;792;p3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35"/>
          <p:cNvGrpSpPr/>
          <p:nvPr/>
        </p:nvGrpSpPr>
        <p:grpSpPr>
          <a:xfrm>
            <a:off x="7222386" y="107467"/>
            <a:ext cx="1782203" cy="1267112"/>
            <a:chOff x="7222386" y="107467"/>
            <a:chExt cx="1782203" cy="1267112"/>
          </a:xfrm>
        </p:grpSpPr>
        <p:grpSp>
          <p:nvGrpSpPr>
            <p:cNvPr id="795" name="Google Shape;795;p35"/>
            <p:cNvGrpSpPr/>
            <p:nvPr/>
          </p:nvGrpSpPr>
          <p:grpSpPr>
            <a:xfrm>
              <a:off x="8871330" y="1245427"/>
              <a:ext cx="133260" cy="129152"/>
              <a:chOff x="3739723" y="2282290"/>
              <a:chExt cx="690824" cy="669530"/>
            </a:xfrm>
          </p:grpSpPr>
          <p:sp>
            <p:nvSpPr>
              <p:cNvPr id="796" name="Google Shape;796;p3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35"/>
            <p:cNvGrpSpPr/>
            <p:nvPr/>
          </p:nvGrpSpPr>
          <p:grpSpPr>
            <a:xfrm rot="10800000">
              <a:off x="7222386" y="107467"/>
              <a:ext cx="371307" cy="91637"/>
              <a:chOff x="4241622" y="1303995"/>
              <a:chExt cx="1256112" cy="310004"/>
            </a:xfrm>
          </p:grpSpPr>
          <p:sp>
            <p:nvSpPr>
              <p:cNvPr id="801" name="Google Shape;801;p3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3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35"/>
          <p:cNvGrpSpPr/>
          <p:nvPr/>
        </p:nvGrpSpPr>
        <p:grpSpPr>
          <a:xfrm>
            <a:off x="8091236" y="-139832"/>
            <a:ext cx="1265759" cy="2035231"/>
            <a:chOff x="8091236" y="-139832"/>
            <a:chExt cx="1265759" cy="2035231"/>
          </a:xfrm>
        </p:grpSpPr>
        <p:grpSp>
          <p:nvGrpSpPr>
            <p:cNvPr id="807" name="Google Shape;807;p35"/>
            <p:cNvGrpSpPr/>
            <p:nvPr/>
          </p:nvGrpSpPr>
          <p:grpSpPr>
            <a:xfrm rot="-2700000">
              <a:off x="8308719" y="13417"/>
              <a:ext cx="830793" cy="959260"/>
              <a:chOff x="3936404" y="941780"/>
              <a:chExt cx="830801" cy="959269"/>
            </a:xfrm>
          </p:grpSpPr>
          <p:sp>
            <p:nvSpPr>
              <p:cNvPr id="808" name="Google Shape;808;p3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3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7" name="Shape 827"/>
        <p:cNvGrpSpPr/>
        <p:nvPr/>
      </p:nvGrpSpPr>
      <p:grpSpPr>
        <a:xfrm>
          <a:off x="0" y="0"/>
          <a:ext cx="0" cy="0"/>
          <a:chOff x="0" y="0"/>
          <a:chExt cx="0" cy="0"/>
        </a:xfrm>
      </p:grpSpPr>
      <p:sp>
        <p:nvSpPr>
          <p:cNvPr id="828" name="Google Shape;828;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829" name="Google Shape;829;p3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830" name="Google Shape;830;p36"/>
          <p:cNvGrpSpPr/>
          <p:nvPr/>
        </p:nvGrpSpPr>
        <p:grpSpPr>
          <a:xfrm>
            <a:off x="6898640" y="3519424"/>
            <a:ext cx="2939241" cy="2512023"/>
            <a:chOff x="6898640" y="3519424"/>
            <a:chExt cx="2939241" cy="2512023"/>
          </a:xfrm>
        </p:grpSpPr>
        <p:sp>
          <p:nvSpPr>
            <p:cNvPr id="831" name="Google Shape;831;p3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36"/>
          <p:cNvGrpSpPr/>
          <p:nvPr/>
        </p:nvGrpSpPr>
        <p:grpSpPr>
          <a:xfrm>
            <a:off x="6978309" y="3391380"/>
            <a:ext cx="2192233" cy="1616450"/>
            <a:chOff x="6978309" y="3391380"/>
            <a:chExt cx="2192233" cy="1616450"/>
          </a:xfrm>
        </p:grpSpPr>
        <p:grpSp>
          <p:nvGrpSpPr>
            <p:cNvPr id="834" name="Google Shape;834;p36"/>
            <p:cNvGrpSpPr/>
            <p:nvPr/>
          </p:nvGrpSpPr>
          <p:grpSpPr>
            <a:xfrm>
              <a:off x="8772680" y="4029415"/>
              <a:ext cx="133260" cy="129152"/>
              <a:chOff x="3739723" y="2282290"/>
              <a:chExt cx="690824" cy="669530"/>
            </a:xfrm>
          </p:grpSpPr>
          <p:sp>
            <p:nvSpPr>
              <p:cNvPr id="835" name="Google Shape;835;p3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p36"/>
            <p:cNvGrpSpPr/>
            <p:nvPr/>
          </p:nvGrpSpPr>
          <p:grpSpPr>
            <a:xfrm rot="10800000">
              <a:off x="8799236" y="3391380"/>
              <a:ext cx="371307" cy="91637"/>
              <a:chOff x="4241622" y="1303995"/>
              <a:chExt cx="1256112" cy="310004"/>
            </a:xfrm>
          </p:grpSpPr>
          <p:sp>
            <p:nvSpPr>
              <p:cNvPr id="840" name="Google Shape;840;p3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3" name="Google Shape;843;p3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36"/>
          <p:cNvGrpSpPr/>
          <p:nvPr/>
        </p:nvGrpSpPr>
        <p:grpSpPr>
          <a:xfrm>
            <a:off x="7850511" y="4014650"/>
            <a:ext cx="1612495" cy="1289297"/>
            <a:chOff x="7850511" y="4014650"/>
            <a:chExt cx="1612495" cy="1289297"/>
          </a:xfrm>
        </p:grpSpPr>
        <p:grpSp>
          <p:nvGrpSpPr>
            <p:cNvPr id="846" name="Google Shape;846;p36"/>
            <p:cNvGrpSpPr/>
            <p:nvPr/>
          </p:nvGrpSpPr>
          <p:grpSpPr>
            <a:xfrm flipH="1" rot="954712">
              <a:off x="7897417" y="4675872"/>
              <a:ext cx="1066719" cy="491262"/>
              <a:chOff x="6209134" y="2574097"/>
              <a:chExt cx="1108185" cy="510359"/>
            </a:xfrm>
          </p:grpSpPr>
          <p:sp>
            <p:nvSpPr>
              <p:cNvPr id="847" name="Google Shape;847;p3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3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4" name="Shape 854"/>
        <p:cNvGrpSpPr/>
        <p:nvPr/>
      </p:nvGrpSpPr>
      <p:grpSpPr>
        <a:xfrm>
          <a:off x="0" y="0"/>
          <a:ext cx="0" cy="0"/>
          <a:chOff x="0" y="0"/>
          <a:chExt cx="0" cy="0"/>
        </a:xfrm>
      </p:grpSpPr>
      <p:sp>
        <p:nvSpPr>
          <p:cNvPr id="855" name="Google Shape;855;p3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AutoNum type="arabicPeriod"/>
              <a:defRPr sz="1400"/>
            </a:lvl1pPr>
            <a:lvl2pPr lvl="1" algn="ctr">
              <a:lnSpc>
                <a:spcPct val="115000"/>
              </a:lnSpc>
              <a:spcBef>
                <a:spcPts val="0"/>
              </a:spcBef>
              <a:spcAft>
                <a:spcPts val="0"/>
              </a:spcAft>
              <a:buClr>
                <a:srgbClr val="999999"/>
              </a:buClr>
              <a:buSzPts val="800"/>
              <a:buFont typeface="Open Sans"/>
              <a:buAutoNum type="alphaLcPeriod"/>
              <a:defRPr/>
            </a:lvl2pPr>
            <a:lvl3pPr lvl="2" algn="ctr">
              <a:lnSpc>
                <a:spcPct val="115000"/>
              </a:lnSpc>
              <a:spcBef>
                <a:spcPts val="0"/>
              </a:spcBef>
              <a:spcAft>
                <a:spcPts val="0"/>
              </a:spcAft>
              <a:buClr>
                <a:srgbClr val="999999"/>
              </a:buClr>
              <a:buSzPts val="800"/>
              <a:buFont typeface="Open Sans"/>
              <a:buAutoNum type="romanLcPeriod"/>
              <a:defRPr/>
            </a:lvl3pPr>
            <a:lvl4pPr lvl="3" algn="ctr">
              <a:lnSpc>
                <a:spcPct val="115000"/>
              </a:lnSpc>
              <a:spcBef>
                <a:spcPts val="0"/>
              </a:spcBef>
              <a:spcAft>
                <a:spcPts val="0"/>
              </a:spcAft>
              <a:buClr>
                <a:srgbClr val="999999"/>
              </a:buClr>
              <a:buSzPts val="800"/>
              <a:buFont typeface="Open Sans"/>
              <a:buAutoNum type="arabicPeriod"/>
              <a:defRPr/>
            </a:lvl4pPr>
            <a:lvl5pPr lvl="4" algn="ctr">
              <a:lnSpc>
                <a:spcPct val="115000"/>
              </a:lnSpc>
              <a:spcBef>
                <a:spcPts val="0"/>
              </a:spcBef>
              <a:spcAft>
                <a:spcPts val="0"/>
              </a:spcAft>
              <a:buClr>
                <a:srgbClr val="999999"/>
              </a:buClr>
              <a:buSzPts val="1200"/>
              <a:buFont typeface="Open Sans"/>
              <a:buAutoNum type="alphaLcPeriod"/>
              <a:defRPr/>
            </a:lvl5pPr>
            <a:lvl6pPr lvl="5" algn="ctr">
              <a:lnSpc>
                <a:spcPct val="115000"/>
              </a:lnSpc>
              <a:spcBef>
                <a:spcPts val="0"/>
              </a:spcBef>
              <a:spcAft>
                <a:spcPts val="0"/>
              </a:spcAft>
              <a:buClr>
                <a:srgbClr val="999999"/>
              </a:buClr>
              <a:buSzPts val="1200"/>
              <a:buFont typeface="Open Sans"/>
              <a:buAutoNum type="romanLcPeriod"/>
              <a:defRPr/>
            </a:lvl6pPr>
            <a:lvl7pPr lvl="6" algn="ctr">
              <a:lnSpc>
                <a:spcPct val="115000"/>
              </a:lnSpc>
              <a:spcBef>
                <a:spcPts val="0"/>
              </a:spcBef>
              <a:spcAft>
                <a:spcPts val="0"/>
              </a:spcAft>
              <a:buClr>
                <a:srgbClr val="999999"/>
              </a:buClr>
              <a:buSzPts val="700"/>
              <a:buFont typeface="Open Sans"/>
              <a:buAutoNum type="arabicPeriod"/>
              <a:defRPr/>
            </a:lvl7pPr>
            <a:lvl8pPr lvl="7" algn="ctr">
              <a:lnSpc>
                <a:spcPct val="115000"/>
              </a:lnSpc>
              <a:spcBef>
                <a:spcPts val="0"/>
              </a:spcBef>
              <a:spcAft>
                <a:spcPts val="0"/>
              </a:spcAft>
              <a:buClr>
                <a:srgbClr val="999999"/>
              </a:buClr>
              <a:buSzPts val="700"/>
              <a:buFont typeface="Open Sans"/>
              <a:buAutoNum type="alphaLcPeriod"/>
              <a:defRPr/>
            </a:lvl8pPr>
            <a:lvl9pPr lvl="8" algn="ctr">
              <a:lnSpc>
                <a:spcPct val="115000"/>
              </a:lnSpc>
              <a:spcBef>
                <a:spcPts val="0"/>
              </a:spcBef>
              <a:spcAft>
                <a:spcPts val="0"/>
              </a:spcAft>
              <a:buClr>
                <a:srgbClr val="999999"/>
              </a:buClr>
              <a:buSzPts val="600"/>
              <a:buFont typeface="Open Sans"/>
              <a:buAutoNum type="romanLcPeriod"/>
              <a:defRPr/>
            </a:lvl9pPr>
          </a:lstStyle>
          <a:p/>
        </p:txBody>
      </p:sp>
      <p:sp>
        <p:nvSpPr>
          <p:cNvPr id="856" name="Google Shape;856;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857" name="Google Shape;857;p3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858" name="Google Shape;858;p37"/>
          <p:cNvGrpSpPr/>
          <p:nvPr/>
        </p:nvGrpSpPr>
        <p:grpSpPr>
          <a:xfrm>
            <a:off x="7171256" y="-692041"/>
            <a:ext cx="2879381" cy="2298358"/>
            <a:chOff x="7171256" y="-692041"/>
            <a:chExt cx="2879381" cy="2298358"/>
          </a:xfrm>
        </p:grpSpPr>
        <p:sp>
          <p:nvSpPr>
            <p:cNvPr id="859" name="Google Shape;859;p3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37"/>
          <p:cNvGrpSpPr/>
          <p:nvPr/>
        </p:nvGrpSpPr>
        <p:grpSpPr>
          <a:xfrm>
            <a:off x="7071961" y="157915"/>
            <a:ext cx="2100952" cy="1448415"/>
            <a:chOff x="7071961" y="157915"/>
            <a:chExt cx="2100952" cy="1448415"/>
          </a:xfrm>
        </p:grpSpPr>
        <p:grpSp>
          <p:nvGrpSpPr>
            <p:cNvPr id="862" name="Google Shape;862;p37"/>
            <p:cNvGrpSpPr/>
            <p:nvPr/>
          </p:nvGrpSpPr>
          <p:grpSpPr>
            <a:xfrm>
              <a:off x="8290830" y="157915"/>
              <a:ext cx="133260" cy="129152"/>
              <a:chOff x="3739723" y="2282290"/>
              <a:chExt cx="690824" cy="669530"/>
            </a:xfrm>
          </p:grpSpPr>
          <p:sp>
            <p:nvSpPr>
              <p:cNvPr id="863" name="Google Shape;863;p3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p37"/>
            <p:cNvGrpSpPr/>
            <p:nvPr/>
          </p:nvGrpSpPr>
          <p:grpSpPr>
            <a:xfrm rot="10800000">
              <a:off x="7071961" y="176680"/>
              <a:ext cx="371307" cy="91637"/>
              <a:chOff x="4241622" y="1303995"/>
              <a:chExt cx="1256112" cy="310004"/>
            </a:xfrm>
          </p:grpSpPr>
          <p:sp>
            <p:nvSpPr>
              <p:cNvPr id="868" name="Google Shape;868;p3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1" name="Google Shape;871;p3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37"/>
          <p:cNvGrpSpPr/>
          <p:nvPr/>
        </p:nvGrpSpPr>
        <p:grpSpPr>
          <a:xfrm>
            <a:off x="7181773" y="-609301"/>
            <a:ext cx="2180934" cy="1196875"/>
            <a:chOff x="7181773" y="-609301"/>
            <a:chExt cx="2180934" cy="1196875"/>
          </a:xfrm>
        </p:grpSpPr>
        <p:grpSp>
          <p:nvGrpSpPr>
            <p:cNvPr id="874" name="Google Shape;874;p37"/>
            <p:cNvGrpSpPr/>
            <p:nvPr/>
          </p:nvGrpSpPr>
          <p:grpSpPr>
            <a:xfrm>
              <a:off x="8430783" y="-423726"/>
              <a:ext cx="931925" cy="1011299"/>
              <a:chOff x="7964808" y="1223299"/>
              <a:chExt cx="931925" cy="1011299"/>
            </a:xfrm>
          </p:grpSpPr>
          <p:sp>
            <p:nvSpPr>
              <p:cNvPr id="875" name="Google Shape;875;p3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2" name="Google Shape;882;p3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3" name="Shape 883"/>
        <p:cNvGrpSpPr/>
        <p:nvPr/>
      </p:nvGrpSpPr>
      <p:grpSpPr>
        <a:xfrm>
          <a:off x="0" y="0"/>
          <a:ext cx="0" cy="0"/>
          <a:chOff x="0" y="0"/>
          <a:chExt cx="0" cy="0"/>
        </a:xfrm>
      </p:grpSpPr>
      <p:sp>
        <p:nvSpPr>
          <p:cNvPr id="884" name="Google Shape;884;p3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85" name="Google Shape;885;p3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6" name="Shape 886"/>
        <p:cNvGrpSpPr/>
        <p:nvPr/>
      </p:nvGrpSpPr>
      <p:grpSpPr>
        <a:xfrm>
          <a:off x="0" y="0"/>
          <a:ext cx="0" cy="0"/>
          <a:chOff x="0" y="0"/>
          <a:chExt cx="0" cy="0"/>
        </a:xfrm>
      </p:grpSpPr>
      <p:grpSp>
        <p:nvGrpSpPr>
          <p:cNvPr id="887" name="Google Shape;887;p39"/>
          <p:cNvGrpSpPr/>
          <p:nvPr/>
        </p:nvGrpSpPr>
        <p:grpSpPr>
          <a:xfrm>
            <a:off x="-582071" y="-636427"/>
            <a:ext cx="3750373" cy="2415293"/>
            <a:chOff x="-582071" y="-636427"/>
            <a:chExt cx="3750373" cy="2415293"/>
          </a:xfrm>
        </p:grpSpPr>
        <p:sp>
          <p:nvSpPr>
            <p:cNvPr id="888" name="Google Shape;888;p3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39"/>
          <p:cNvGrpSpPr/>
          <p:nvPr/>
        </p:nvGrpSpPr>
        <p:grpSpPr>
          <a:xfrm>
            <a:off x="463334" y="125965"/>
            <a:ext cx="1349408" cy="1652915"/>
            <a:chOff x="463334" y="125965"/>
            <a:chExt cx="1349408" cy="1652915"/>
          </a:xfrm>
        </p:grpSpPr>
        <p:grpSp>
          <p:nvGrpSpPr>
            <p:cNvPr id="891" name="Google Shape;891;p39"/>
            <p:cNvGrpSpPr/>
            <p:nvPr/>
          </p:nvGrpSpPr>
          <p:grpSpPr>
            <a:xfrm>
              <a:off x="1124280" y="125965"/>
              <a:ext cx="133260" cy="129152"/>
              <a:chOff x="3739723" y="2282290"/>
              <a:chExt cx="690824" cy="669530"/>
            </a:xfrm>
          </p:grpSpPr>
          <p:sp>
            <p:nvSpPr>
              <p:cNvPr id="892" name="Google Shape;892;p3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39"/>
            <p:cNvGrpSpPr/>
            <p:nvPr/>
          </p:nvGrpSpPr>
          <p:grpSpPr>
            <a:xfrm rot="10800000">
              <a:off x="1441436" y="925892"/>
              <a:ext cx="371307" cy="91637"/>
              <a:chOff x="4241622" y="1303995"/>
              <a:chExt cx="1256112" cy="310004"/>
            </a:xfrm>
          </p:grpSpPr>
          <p:sp>
            <p:nvSpPr>
              <p:cNvPr id="897" name="Google Shape;897;p3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0" name="Google Shape;900;p3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2" name="Google Shape;902;p39"/>
          <p:cNvGrpSpPr/>
          <p:nvPr/>
        </p:nvGrpSpPr>
        <p:grpSpPr>
          <a:xfrm>
            <a:off x="554919" y="-499015"/>
            <a:ext cx="3280015" cy="1775435"/>
            <a:chOff x="554919" y="-499015"/>
            <a:chExt cx="3280015" cy="1775435"/>
          </a:xfrm>
        </p:grpSpPr>
        <p:grpSp>
          <p:nvGrpSpPr>
            <p:cNvPr id="903" name="Google Shape;903;p39"/>
            <p:cNvGrpSpPr/>
            <p:nvPr/>
          </p:nvGrpSpPr>
          <p:grpSpPr>
            <a:xfrm rot="-954583">
              <a:off x="608672" y="556640"/>
              <a:ext cx="1222502" cy="563005"/>
              <a:chOff x="6209134" y="2574097"/>
              <a:chExt cx="1108185" cy="510359"/>
            </a:xfrm>
          </p:grpSpPr>
          <p:sp>
            <p:nvSpPr>
              <p:cNvPr id="904" name="Google Shape;904;p3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0" name="Google Shape;910;p3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1" name="Google Shape;911;p3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12" name="Google Shape;912;p3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rgbClr val="999999"/>
              </a:buClr>
              <a:buSzPts val="800"/>
              <a:buChar char="●"/>
              <a:defRPr/>
            </a:lvl1pPr>
            <a:lvl2pPr lvl="1" algn="ctr">
              <a:lnSpc>
                <a:spcPct val="115000"/>
              </a:lnSpc>
              <a:spcBef>
                <a:spcPts val="0"/>
              </a:spcBef>
              <a:spcAft>
                <a:spcPts val="0"/>
              </a:spcAft>
              <a:buClr>
                <a:srgbClr val="999999"/>
              </a:buClr>
              <a:buSzPts val="800"/>
              <a:buFont typeface="Open Sans"/>
              <a:buChar char="○"/>
              <a:defRPr/>
            </a:lvl2pPr>
            <a:lvl3pPr lvl="2" algn="ctr">
              <a:lnSpc>
                <a:spcPct val="115000"/>
              </a:lnSpc>
              <a:spcBef>
                <a:spcPts val="0"/>
              </a:spcBef>
              <a:spcAft>
                <a:spcPts val="0"/>
              </a:spcAft>
              <a:buClr>
                <a:srgbClr val="999999"/>
              </a:buClr>
              <a:buSzPts val="800"/>
              <a:buFont typeface="Open Sans"/>
              <a:buChar char="■"/>
              <a:defRPr/>
            </a:lvl3pPr>
            <a:lvl4pPr lvl="3" algn="ctr">
              <a:lnSpc>
                <a:spcPct val="115000"/>
              </a:lnSpc>
              <a:spcBef>
                <a:spcPts val="0"/>
              </a:spcBef>
              <a:spcAft>
                <a:spcPts val="0"/>
              </a:spcAft>
              <a:buClr>
                <a:srgbClr val="999999"/>
              </a:buClr>
              <a:buSzPts val="800"/>
              <a:buFont typeface="Open Sans"/>
              <a:buChar char="●"/>
              <a:defRPr/>
            </a:lvl4pPr>
            <a:lvl5pPr lvl="4" algn="ctr">
              <a:lnSpc>
                <a:spcPct val="115000"/>
              </a:lnSpc>
              <a:spcBef>
                <a:spcPts val="0"/>
              </a:spcBef>
              <a:spcAft>
                <a:spcPts val="0"/>
              </a:spcAft>
              <a:buClr>
                <a:srgbClr val="999999"/>
              </a:buClr>
              <a:buSzPts val="1200"/>
              <a:buFont typeface="Open Sans"/>
              <a:buChar char="○"/>
              <a:defRPr/>
            </a:lvl5pPr>
            <a:lvl6pPr lvl="5" algn="ctr">
              <a:lnSpc>
                <a:spcPct val="115000"/>
              </a:lnSpc>
              <a:spcBef>
                <a:spcPts val="0"/>
              </a:spcBef>
              <a:spcAft>
                <a:spcPts val="0"/>
              </a:spcAft>
              <a:buClr>
                <a:srgbClr val="999999"/>
              </a:buClr>
              <a:buSzPts val="1200"/>
              <a:buFont typeface="Open Sans"/>
              <a:buChar char="■"/>
              <a:defRPr/>
            </a:lvl6pPr>
            <a:lvl7pPr lvl="6" algn="ctr">
              <a:lnSpc>
                <a:spcPct val="115000"/>
              </a:lnSpc>
              <a:spcBef>
                <a:spcPts val="0"/>
              </a:spcBef>
              <a:spcAft>
                <a:spcPts val="0"/>
              </a:spcAft>
              <a:buClr>
                <a:srgbClr val="999999"/>
              </a:buClr>
              <a:buSzPts val="700"/>
              <a:buFont typeface="Open Sans"/>
              <a:buChar char="●"/>
              <a:defRPr/>
            </a:lvl7pPr>
            <a:lvl8pPr lvl="7" algn="ctr">
              <a:lnSpc>
                <a:spcPct val="115000"/>
              </a:lnSpc>
              <a:spcBef>
                <a:spcPts val="0"/>
              </a:spcBef>
              <a:spcAft>
                <a:spcPts val="0"/>
              </a:spcAft>
              <a:buClr>
                <a:srgbClr val="999999"/>
              </a:buClr>
              <a:buSzPts val="700"/>
              <a:buFont typeface="Open Sans"/>
              <a:buChar char="○"/>
              <a:defRPr/>
            </a:lvl8pPr>
            <a:lvl9pPr lvl="8" algn="ctr">
              <a:lnSpc>
                <a:spcPct val="115000"/>
              </a:lnSpc>
              <a:spcBef>
                <a:spcPts val="0"/>
              </a:spcBef>
              <a:spcAft>
                <a:spcPts val="0"/>
              </a:spcAft>
              <a:buClr>
                <a:srgbClr val="999999"/>
              </a:buClr>
              <a:buSzPts val="600"/>
              <a:buFont typeface="Open Sans"/>
              <a:buChar char="■"/>
              <a:defRPr/>
            </a:lvl9pPr>
          </a:lstStyle>
          <a:p/>
        </p:txBody>
      </p:sp>
      <p:sp>
        <p:nvSpPr>
          <p:cNvPr id="913" name="Google Shape;913;p39"/>
          <p:cNvSpPr/>
          <p:nvPr>
            <p:ph idx="2" type="pic"/>
          </p:nvPr>
        </p:nvSpPr>
        <p:spPr>
          <a:xfrm>
            <a:off x="5271345" y="625575"/>
            <a:ext cx="3073200" cy="4002000"/>
          </a:xfrm>
          <a:prstGeom prst="roundRect">
            <a:avLst>
              <a:gd fmla="val 16667" name="adj"/>
            </a:avLst>
          </a:prstGeom>
          <a:noFill/>
          <a:ln>
            <a:noFill/>
          </a:ln>
        </p:spPr>
      </p:sp>
      <p:sp>
        <p:nvSpPr>
          <p:cNvPr id="914" name="Google Shape;914;p3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5" name="Shape 915"/>
        <p:cNvGrpSpPr/>
        <p:nvPr/>
      </p:nvGrpSpPr>
      <p:grpSpPr>
        <a:xfrm>
          <a:off x="0" y="0"/>
          <a:ext cx="0" cy="0"/>
          <a:chOff x="0" y="0"/>
          <a:chExt cx="0" cy="0"/>
        </a:xfrm>
      </p:grpSpPr>
      <p:sp>
        <p:nvSpPr>
          <p:cNvPr id="916" name="Google Shape;916;p40"/>
          <p:cNvSpPr/>
          <p:nvPr>
            <p:ph idx="2" type="pic"/>
          </p:nvPr>
        </p:nvSpPr>
        <p:spPr>
          <a:xfrm>
            <a:off x="-15025" y="-5000"/>
            <a:ext cx="9206400" cy="5178600"/>
          </a:xfrm>
          <a:prstGeom prst="rect">
            <a:avLst/>
          </a:prstGeom>
          <a:noFill/>
          <a:ln>
            <a:noFill/>
          </a:ln>
        </p:spPr>
      </p:sp>
      <p:sp>
        <p:nvSpPr>
          <p:cNvPr id="917" name="Google Shape;917;p4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918" name="Google Shape;918;p4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9" name="Shape 919"/>
        <p:cNvGrpSpPr/>
        <p:nvPr/>
      </p:nvGrpSpPr>
      <p:grpSpPr>
        <a:xfrm>
          <a:off x="0" y="0"/>
          <a:ext cx="0" cy="0"/>
          <a:chOff x="0" y="0"/>
          <a:chExt cx="0" cy="0"/>
        </a:xfrm>
      </p:grpSpPr>
      <p:sp>
        <p:nvSpPr>
          <p:cNvPr id="920" name="Google Shape;920;p4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21" name="Google Shape;921;p4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22" name="Google Shape;922;p4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7" name="Google Shape;57;p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8" name="Google Shape;58;p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9" name="Google Shape;59;p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0" name="Google Shape;60;p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1" name="Google Shape;61;p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2" name="Google Shape;62;p5"/>
          <p:cNvGrpSpPr/>
          <p:nvPr/>
        </p:nvGrpSpPr>
        <p:grpSpPr>
          <a:xfrm>
            <a:off x="7163260" y="-613806"/>
            <a:ext cx="2687923" cy="2926345"/>
            <a:chOff x="7163260" y="-613806"/>
            <a:chExt cx="2687923" cy="2926345"/>
          </a:xfrm>
        </p:grpSpPr>
        <p:sp>
          <p:nvSpPr>
            <p:cNvPr id="63" name="Google Shape;63;p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5"/>
          <p:cNvGrpSpPr/>
          <p:nvPr/>
        </p:nvGrpSpPr>
        <p:grpSpPr>
          <a:xfrm>
            <a:off x="7222386" y="107467"/>
            <a:ext cx="1782203" cy="1267112"/>
            <a:chOff x="7222386" y="107467"/>
            <a:chExt cx="1782203" cy="1267112"/>
          </a:xfrm>
        </p:grpSpPr>
        <p:grpSp>
          <p:nvGrpSpPr>
            <p:cNvPr id="66" name="Google Shape;66;p5"/>
            <p:cNvGrpSpPr/>
            <p:nvPr/>
          </p:nvGrpSpPr>
          <p:grpSpPr>
            <a:xfrm>
              <a:off x="8871330" y="1245427"/>
              <a:ext cx="133260" cy="129152"/>
              <a:chOff x="3739723" y="2282290"/>
              <a:chExt cx="690824" cy="669530"/>
            </a:xfrm>
          </p:grpSpPr>
          <p:sp>
            <p:nvSpPr>
              <p:cNvPr id="67" name="Google Shape;67;p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5"/>
            <p:cNvGrpSpPr/>
            <p:nvPr/>
          </p:nvGrpSpPr>
          <p:grpSpPr>
            <a:xfrm rot="10800000">
              <a:off x="7222386" y="107467"/>
              <a:ext cx="371307" cy="91637"/>
              <a:chOff x="4241622" y="1303995"/>
              <a:chExt cx="1256112" cy="310004"/>
            </a:xfrm>
          </p:grpSpPr>
          <p:sp>
            <p:nvSpPr>
              <p:cNvPr id="72" name="Google Shape;72;p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5"/>
          <p:cNvGrpSpPr/>
          <p:nvPr/>
        </p:nvGrpSpPr>
        <p:grpSpPr>
          <a:xfrm>
            <a:off x="8091236" y="-139832"/>
            <a:ext cx="1265759" cy="2035231"/>
            <a:chOff x="8091236" y="-139832"/>
            <a:chExt cx="1265759" cy="2035231"/>
          </a:xfrm>
        </p:grpSpPr>
        <p:grpSp>
          <p:nvGrpSpPr>
            <p:cNvPr id="78" name="Google Shape;78;p5"/>
            <p:cNvGrpSpPr/>
            <p:nvPr/>
          </p:nvGrpSpPr>
          <p:grpSpPr>
            <a:xfrm rot="-2700000">
              <a:off x="8308719" y="13417"/>
              <a:ext cx="830793" cy="959260"/>
              <a:chOff x="3936404" y="941780"/>
              <a:chExt cx="830801" cy="959269"/>
            </a:xfrm>
          </p:grpSpPr>
          <p:sp>
            <p:nvSpPr>
              <p:cNvPr id="79" name="Google Shape;79;p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923" name="Shape 923"/>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24" name="Shape 924"/>
        <p:cNvGrpSpPr/>
        <p:nvPr/>
      </p:nvGrpSpPr>
      <p:grpSpPr>
        <a:xfrm>
          <a:off x="0" y="0"/>
          <a:ext cx="0" cy="0"/>
          <a:chOff x="0" y="0"/>
          <a:chExt cx="0" cy="0"/>
        </a:xfrm>
      </p:grpSpPr>
      <p:sp>
        <p:nvSpPr>
          <p:cNvPr id="925" name="Google Shape;925;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926" name="Google Shape;926;p4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7" name="Google Shape;927;p4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8" name="Google Shape;928;p4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9" name="Google Shape;929;p4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30" name="Google Shape;930;p4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1" name="Google Shape;931;p4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2" name="Google Shape;932;p4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3" name="Google Shape;933;p4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4" name="Google Shape;934;p4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5" name="Google Shape;935;p4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6" name="Google Shape;936;p4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7" name="Google Shape;937;p4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8" name="Google Shape;938;p4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939" name="Google Shape;939;p43"/>
          <p:cNvGrpSpPr/>
          <p:nvPr/>
        </p:nvGrpSpPr>
        <p:grpSpPr>
          <a:xfrm>
            <a:off x="7207849" y="-520928"/>
            <a:ext cx="3082126" cy="2113620"/>
            <a:chOff x="7207849" y="-520928"/>
            <a:chExt cx="3082126" cy="2113620"/>
          </a:xfrm>
        </p:grpSpPr>
        <p:sp>
          <p:nvSpPr>
            <p:cNvPr id="940" name="Google Shape;940;p4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43"/>
          <p:cNvGrpSpPr/>
          <p:nvPr/>
        </p:nvGrpSpPr>
        <p:grpSpPr>
          <a:xfrm>
            <a:off x="7867225" y="-298086"/>
            <a:ext cx="1622585" cy="2312889"/>
            <a:chOff x="7975975" y="-375611"/>
            <a:chExt cx="1622585" cy="2312889"/>
          </a:xfrm>
        </p:grpSpPr>
        <p:grpSp>
          <p:nvGrpSpPr>
            <p:cNvPr id="943" name="Google Shape;943;p43"/>
            <p:cNvGrpSpPr/>
            <p:nvPr/>
          </p:nvGrpSpPr>
          <p:grpSpPr>
            <a:xfrm rot="1921088">
              <a:off x="8524329" y="-382055"/>
              <a:ext cx="261894" cy="997519"/>
              <a:chOff x="3841236" y="2462345"/>
              <a:chExt cx="261888" cy="997496"/>
            </a:xfrm>
          </p:grpSpPr>
          <p:sp>
            <p:nvSpPr>
              <p:cNvPr id="944" name="Google Shape;944;p4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0" name="Google Shape;950;p4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43"/>
          <p:cNvGrpSpPr/>
          <p:nvPr/>
        </p:nvGrpSpPr>
        <p:grpSpPr>
          <a:xfrm>
            <a:off x="6577961" y="255292"/>
            <a:ext cx="2223332" cy="1555412"/>
            <a:chOff x="6577961" y="255292"/>
            <a:chExt cx="2223332" cy="1555412"/>
          </a:xfrm>
        </p:grpSpPr>
        <p:grpSp>
          <p:nvGrpSpPr>
            <p:cNvPr id="952" name="Google Shape;952;p43"/>
            <p:cNvGrpSpPr/>
            <p:nvPr/>
          </p:nvGrpSpPr>
          <p:grpSpPr>
            <a:xfrm>
              <a:off x="7867230" y="1087077"/>
              <a:ext cx="133260" cy="129152"/>
              <a:chOff x="3739723" y="2282290"/>
              <a:chExt cx="690824" cy="669530"/>
            </a:xfrm>
          </p:grpSpPr>
          <p:sp>
            <p:nvSpPr>
              <p:cNvPr id="953" name="Google Shape;953;p4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43"/>
            <p:cNvGrpSpPr/>
            <p:nvPr/>
          </p:nvGrpSpPr>
          <p:grpSpPr>
            <a:xfrm rot="10800000">
              <a:off x="6577961" y="255292"/>
              <a:ext cx="371307" cy="91637"/>
              <a:chOff x="4241622" y="1303995"/>
              <a:chExt cx="1256112" cy="310004"/>
            </a:xfrm>
          </p:grpSpPr>
          <p:sp>
            <p:nvSpPr>
              <p:cNvPr id="958" name="Google Shape;958;p4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1" name="Google Shape;961;p4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63" name="Shape 963"/>
        <p:cNvGrpSpPr/>
        <p:nvPr/>
      </p:nvGrpSpPr>
      <p:grpSpPr>
        <a:xfrm>
          <a:off x="0" y="0"/>
          <a:ext cx="0" cy="0"/>
          <a:chOff x="0" y="0"/>
          <a:chExt cx="0" cy="0"/>
        </a:xfrm>
      </p:grpSpPr>
      <p:sp>
        <p:nvSpPr>
          <p:cNvPr id="964" name="Google Shape;964;p4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965" name="Google Shape;965;p4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15000"/>
              </a:lnSpc>
              <a:spcBef>
                <a:spcPts val="0"/>
              </a:spcBef>
              <a:spcAft>
                <a:spcPts val="0"/>
              </a:spcAft>
              <a:buSzPts val="3000"/>
              <a:buNone/>
              <a:defRPr sz="3000"/>
            </a:lvl2pPr>
            <a:lvl3pPr lvl="2" algn="ctr">
              <a:lnSpc>
                <a:spcPct val="115000"/>
              </a:lnSpc>
              <a:spcBef>
                <a:spcPts val="0"/>
              </a:spcBef>
              <a:spcAft>
                <a:spcPts val="0"/>
              </a:spcAft>
              <a:buSzPts val="3000"/>
              <a:buNone/>
              <a:defRPr sz="3000"/>
            </a:lvl3pPr>
            <a:lvl4pPr lvl="3" algn="ctr">
              <a:lnSpc>
                <a:spcPct val="115000"/>
              </a:lnSpc>
              <a:spcBef>
                <a:spcPts val="0"/>
              </a:spcBef>
              <a:spcAft>
                <a:spcPts val="0"/>
              </a:spcAft>
              <a:buSzPts val="3000"/>
              <a:buNone/>
              <a:defRPr sz="3000"/>
            </a:lvl4pPr>
            <a:lvl5pPr lvl="4" algn="ctr">
              <a:lnSpc>
                <a:spcPct val="115000"/>
              </a:lnSpc>
              <a:spcBef>
                <a:spcPts val="0"/>
              </a:spcBef>
              <a:spcAft>
                <a:spcPts val="0"/>
              </a:spcAft>
              <a:buSzPts val="3000"/>
              <a:buNone/>
              <a:defRPr sz="3000"/>
            </a:lvl5pPr>
            <a:lvl6pPr lvl="5" algn="ctr">
              <a:lnSpc>
                <a:spcPct val="115000"/>
              </a:lnSpc>
              <a:spcBef>
                <a:spcPts val="0"/>
              </a:spcBef>
              <a:spcAft>
                <a:spcPts val="0"/>
              </a:spcAft>
              <a:buSzPts val="3000"/>
              <a:buNone/>
              <a:defRPr sz="3000"/>
            </a:lvl6pPr>
            <a:lvl7pPr lvl="6" algn="ctr">
              <a:lnSpc>
                <a:spcPct val="115000"/>
              </a:lnSpc>
              <a:spcBef>
                <a:spcPts val="0"/>
              </a:spcBef>
              <a:spcAft>
                <a:spcPts val="0"/>
              </a:spcAft>
              <a:buSzPts val="3000"/>
              <a:buNone/>
              <a:defRPr sz="3000"/>
            </a:lvl7pPr>
            <a:lvl8pPr lvl="7" algn="ctr">
              <a:lnSpc>
                <a:spcPct val="115000"/>
              </a:lnSpc>
              <a:spcBef>
                <a:spcPts val="0"/>
              </a:spcBef>
              <a:spcAft>
                <a:spcPts val="0"/>
              </a:spcAft>
              <a:buSzPts val="3000"/>
              <a:buNone/>
              <a:defRPr sz="3000"/>
            </a:lvl8pPr>
            <a:lvl9pPr lvl="8" algn="ctr">
              <a:lnSpc>
                <a:spcPct val="115000"/>
              </a:lnSpc>
              <a:spcBef>
                <a:spcPts val="0"/>
              </a:spcBef>
              <a:spcAft>
                <a:spcPts val="0"/>
              </a:spcAft>
              <a:buSzPts val="3000"/>
              <a:buNone/>
              <a:defRPr sz="3000"/>
            </a:lvl9pPr>
          </a:lstStyle>
          <a:p/>
        </p:txBody>
      </p:sp>
      <p:sp>
        <p:nvSpPr>
          <p:cNvPr id="966" name="Google Shape;966;p4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967" name="Shape 967"/>
        <p:cNvGrpSpPr/>
        <p:nvPr/>
      </p:nvGrpSpPr>
      <p:grpSpPr>
        <a:xfrm>
          <a:off x="0" y="0"/>
          <a:ext cx="0" cy="0"/>
          <a:chOff x="0" y="0"/>
          <a:chExt cx="0" cy="0"/>
        </a:xfrm>
      </p:grpSpPr>
      <p:grpSp>
        <p:nvGrpSpPr>
          <p:cNvPr id="968" name="Google Shape;968;p45"/>
          <p:cNvGrpSpPr/>
          <p:nvPr/>
        </p:nvGrpSpPr>
        <p:grpSpPr>
          <a:xfrm>
            <a:off x="6668796" y="2836898"/>
            <a:ext cx="3030654" cy="2196623"/>
            <a:chOff x="6668796" y="2836898"/>
            <a:chExt cx="3030654" cy="2196623"/>
          </a:xfrm>
        </p:grpSpPr>
        <p:sp>
          <p:nvSpPr>
            <p:cNvPr id="969" name="Google Shape;969;p4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1" name="Google Shape;971;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972" name="Google Shape;972;p4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73" name="Google Shape;973;p4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74" name="Google Shape;974;p4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975" name="Google Shape;975;p45"/>
          <p:cNvGrpSpPr/>
          <p:nvPr/>
        </p:nvGrpSpPr>
        <p:grpSpPr>
          <a:xfrm>
            <a:off x="6399084" y="3690280"/>
            <a:ext cx="2612396" cy="1183262"/>
            <a:chOff x="6399084" y="3690280"/>
            <a:chExt cx="2612396" cy="1183262"/>
          </a:xfrm>
        </p:grpSpPr>
        <p:grpSp>
          <p:nvGrpSpPr>
            <p:cNvPr id="976" name="Google Shape;976;p45"/>
            <p:cNvGrpSpPr/>
            <p:nvPr/>
          </p:nvGrpSpPr>
          <p:grpSpPr>
            <a:xfrm>
              <a:off x="7628980" y="3914190"/>
              <a:ext cx="133260" cy="129152"/>
              <a:chOff x="3739723" y="2282290"/>
              <a:chExt cx="690824" cy="669530"/>
            </a:xfrm>
          </p:grpSpPr>
          <p:sp>
            <p:nvSpPr>
              <p:cNvPr id="977" name="Google Shape;977;p4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45"/>
            <p:cNvGrpSpPr/>
            <p:nvPr/>
          </p:nvGrpSpPr>
          <p:grpSpPr>
            <a:xfrm rot="10800000">
              <a:off x="8640174" y="3690280"/>
              <a:ext cx="371307" cy="91637"/>
              <a:chOff x="4241622" y="1303995"/>
              <a:chExt cx="1256112" cy="310004"/>
            </a:xfrm>
          </p:grpSpPr>
          <p:sp>
            <p:nvSpPr>
              <p:cNvPr id="982" name="Google Shape;982;p4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5" name="Google Shape;985;p4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7" name="Google Shape;987;p4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988" name="Google Shape;988;p45"/>
          <p:cNvGrpSpPr/>
          <p:nvPr/>
        </p:nvGrpSpPr>
        <p:grpSpPr>
          <a:xfrm>
            <a:off x="7865793" y="3687616"/>
            <a:ext cx="1409753" cy="1932325"/>
            <a:chOff x="7865793" y="3687616"/>
            <a:chExt cx="1409753" cy="1932325"/>
          </a:xfrm>
        </p:grpSpPr>
        <p:grpSp>
          <p:nvGrpSpPr>
            <p:cNvPr id="989" name="Google Shape;989;p45"/>
            <p:cNvGrpSpPr/>
            <p:nvPr/>
          </p:nvGrpSpPr>
          <p:grpSpPr>
            <a:xfrm rot="8587325">
              <a:off x="8112740" y="3792519"/>
              <a:ext cx="702052" cy="1057074"/>
              <a:chOff x="8028589" y="2268060"/>
              <a:chExt cx="702066" cy="1057095"/>
            </a:xfrm>
          </p:grpSpPr>
          <p:sp>
            <p:nvSpPr>
              <p:cNvPr id="990" name="Google Shape;990;p4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45"/>
            <p:cNvGrpSpPr/>
            <p:nvPr/>
          </p:nvGrpSpPr>
          <p:grpSpPr>
            <a:xfrm rot="2218313">
              <a:off x="8457898" y="4503345"/>
              <a:ext cx="556175" cy="1055459"/>
              <a:chOff x="8809675" y="2147700"/>
              <a:chExt cx="556197" cy="1055499"/>
            </a:xfrm>
          </p:grpSpPr>
          <p:sp>
            <p:nvSpPr>
              <p:cNvPr id="999" name="Google Shape;999;p4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001" name="Shape 1001"/>
        <p:cNvGrpSpPr/>
        <p:nvPr/>
      </p:nvGrpSpPr>
      <p:grpSpPr>
        <a:xfrm>
          <a:off x="0" y="0"/>
          <a:ext cx="0" cy="0"/>
          <a:chOff x="0" y="0"/>
          <a:chExt cx="0" cy="0"/>
        </a:xfrm>
      </p:grpSpPr>
      <p:grpSp>
        <p:nvGrpSpPr>
          <p:cNvPr id="1002" name="Google Shape;1002;p46"/>
          <p:cNvGrpSpPr/>
          <p:nvPr/>
        </p:nvGrpSpPr>
        <p:grpSpPr>
          <a:xfrm>
            <a:off x="-799334" y="-812648"/>
            <a:ext cx="6072618" cy="2920183"/>
            <a:chOff x="-799334" y="-812648"/>
            <a:chExt cx="6072618" cy="2920183"/>
          </a:xfrm>
        </p:grpSpPr>
        <p:sp>
          <p:nvSpPr>
            <p:cNvPr id="1003" name="Google Shape;1003;p4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46"/>
          <p:cNvGrpSpPr/>
          <p:nvPr/>
        </p:nvGrpSpPr>
        <p:grpSpPr>
          <a:xfrm>
            <a:off x="713234" y="84102"/>
            <a:ext cx="2559933" cy="1225765"/>
            <a:chOff x="713234" y="84102"/>
            <a:chExt cx="2559933" cy="1225765"/>
          </a:xfrm>
        </p:grpSpPr>
        <p:grpSp>
          <p:nvGrpSpPr>
            <p:cNvPr id="1006" name="Google Shape;1006;p46"/>
            <p:cNvGrpSpPr/>
            <p:nvPr/>
          </p:nvGrpSpPr>
          <p:grpSpPr>
            <a:xfrm rot="10800000">
              <a:off x="2901861" y="734017"/>
              <a:ext cx="371307" cy="91637"/>
              <a:chOff x="4241622" y="1303995"/>
              <a:chExt cx="1256112" cy="310004"/>
            </a:xfrm>
          </p:grpSpPr>
          <p:sp>
            <p:nvSpPr>
              <p:cNvPr id="1007" name="Google Shape;1007;p4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46"/>
            <p:cNvGrpSpPr/>
            <p:nvPr/>
          </p:nvGrpSpPr>
          <p:grpSpPr>
            <a:xfrm>
              <a:off x="1881042" y="84102"/>
              <a:ext cx="133260" cy="129152"/>
              <a:chOff x="3739723" y="2282290"/>
              <a:chExt cx="690824" cy="669530"/>
            </a:xfrm>
          </p:grpSpPr>
          <p:sp>
            <p:nvSpPr>
              <p:cNvPr id="1011" name="Google Shape;1011;p4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5" name="Google Shape;1015;p4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46"/>
          <p:cNvGrpSpPr/>
          <p:nvPr/>
        </p:nvGrpSpPr>
        <p:grpSpPr>
          <a:xfrm>
            <a:off x="-397209" y="-251795"/>
            <a:ext cx="2492098" cy="1582585"/>
            <a:chOff x="-397209" y="-251795"/>
            <a:chExt cx="2492098" cy="1582585"/>
          </a:xfrm>
        </p:grpSpPr>
        <p:grpSp>
          <p:nvGrpSpPr>
            <p:cNvPr id="1018" name="Google Shape;1018;p46"/>
            <p:cNvGrpSpPr/>
            <p:nvPr/>
          </p:nvGrpSpPr>
          <p:grpSpPr>
            <a:xfrm>
              <a:off x="1091128" y="213251"/>
              <a:ext cx="1003761" cy="981864"/>
              <a:chOff x="5736369" y="1599283"/>
              <a:chExt cx="1076188" cy="1052711"/>
            </a:xfrm>
          </p:grpSpPr>
          <p:sp>
            <p:nvSpPr>
              <p:cNvPr id="1019" name="Google Shape;1019;p4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4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6" name="Google Shape;1036;p4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7" name="Google Shape;1037;p4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38" name="Google Shape;1038;p4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1039" name="Shape 1039"/>
        <p:cNvGrpSpPr/>
        <p:nvPr/>
      </p:nvGrpSpPr>
      <p:grpSpPr>
        <a:xfrm>
          <a:off x="0" y="0"/>
          <a:ext cx="0" cy="0"/>
          <a:chOff x="0" y="0"/>
          <a:chExt cx="0" cy="0"/>
        </a:xfrm>
      </p:grpSpPr>
      <p:sp>
        <p:nvSpPr>
          <p:cNvPr id="1040" name="Google Shape;1040;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041" name="Google Shape;1041;p4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Char char="●"/>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1042" name="Google Shape;1042;p4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043" name="Google Shape;1043;p47"/>
          <p:cNvGrpSpPr/>
          <p:nvPr/>
        </p:nvGrpSpPr>
        <p:grpSpPr>
          <a:xfrm>
            <a:off x="7210401" y="-562800"/>
            <a:ext cx="2691524" cy="2880259"/>
            <a:chOff x="7210401" y="-562800"/>
            <a:chExt cx="2691524" cy="2880259"/>
          </a:xfrm>
        </p:grpSpPr>
        <p:sp>
          <p:nvSpPr>
            <p:cNvPr id="1044" name="Google Shape;1044;p4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47"/>
          <p:cNvGrpSpPr/>
          <p:nvPr/>
        </p:nvGrpSpPr>
        <p:grpSpPr>
          <a:xfrm>
            <a:off x="7024484" y="110131"/>
            <a:ext cx="1692355" cy="1118536"/>
            <a:chOff x="7024484" y="110131"/>
            <a:chExt cx="1692355" cy="1118536"/>
          </a:xfrm>
        </p:grpSpPr>
        <p:grpSp>
          <p:nvGrpSpPr>
            <p:cNvPr id="1047" name="Google Shape;1047;p47"/>
            <p:cNvGrpSpPr/>
            <p:nvPr/>
          </p:nvGrpSpPr>
          <p:grpSpPr>
            <a:xfrm>
              <a:off x="8583580" y="177840"/>
              <a:ext cx="133260" cy="129152"/>
              <a:chOff x="3739723" y="2282290"/>
              <a:chExt cx="690824" cy="669530"/>
            </a:xfrm>
          </p:grpSpPr>
          <p:sp>
            <p:nvSpPr>
              <p:cNvPr id="1048" name="Google Shape;1048;p4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47"/>
            <p:cNvGrpSpPr/>
            <p:nvPr/>
          </p:nvGrpSpPr>
          <p:grpSpPr>
            <a:xfrm rot="10800000">
              <a:off x="7842674" y="445030"/>
              <a:ext cx="371307" cy="91637"/>
              <a:chOff x="4241622" y="1303995"/>
              <a:chExt cx="1256112" cy="310004"/>
            </a:xfrm>
          </p:grpSpPr>
          <p:sp>
            <p:nvSpPr>
              <p:cNvPr id="1053" name="Google Shape;1053;p4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6" name="Google Shape;1056;p4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47"/>
          <p:cNvGrpSpPr/>
          <p:nvPr/>
        </p:nvGrpSpPr>
        <p:grpSpPr>
          <a:xfrm>
            <a:off x="8377645" y="-58025"/>
            <a:ext cx="1648064" cy="2601426"/>
            <a:chOff x="8377645" y="-58025"/>
            <a:chExt cx="1648064" cy="2601426"/>
          </a:xfrm>
        </p:grpSpPr>
        <p:grpSp>
          <p:nvGrpSpPr>
            <p:cNvPr id="1059" name="Google Shape;1059;p47"/>
            <p:cNvGrpSpPr/>
            <p:nvPr/>
          </p:nvGrpSpPr>
          <p:grpSpPr>
            <a:xfrm rot="836421">
              <a:off x="8494633" y="10972"/>
              <a:ext cx="702032" cy="1057043"/>
              <a:chOff x="8028589" y="2268060"/>
              <a:chExt cx="702066" cy="1057095"/>
            </a:xfrm>
          </p:grpSpPr>
          <p:sp>
            <p:nvSpPr>
              <p:cNvPr id="1060" name="Google Shape;1060;p4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8" name="Google Shape;1068;p4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1069" name="Shape 1069"/>
        <p:cNvGrpSpPr/>
        <p:nvPr/>
      </p:nvGrpSpPr>
      <p:grpSpPr>
        <a:xfrm>
          <a:off x="0" y="0"/>
          <a:ext cx="0" cy="0"/>
          <a:chOff x="0" y="0"/>
          <a:chExt cx="0" cy="0"/>
        </a:xfrm>
      </p:grpSpPr>
      <p:sp>
        <p:nvSpPr>
          <p:cNvPr id="1070" name="Google Shape;1070;p4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071" name="Google Shape;1071;p4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sp>
        <p:nvSpPr>
          <p:cNvPr id="1072" name="Google Shape;1072;p4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3" name="Google Shape;1073;p4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grpSp>
        <p:nvGrpSpPr>
          <p:cNvPr id="1074" name="Google Shape;1074;p48"/>
          <p:cNvGrpSpPr/>
          <p:nvPr/>
        </p:nvGrpSpPr>
        <p:grpSpPr>
          <a:xfrm>
            <a:off x="6126742" y="2919665"/>
            <a:ext cx="3829344" cy="2689419"/>
            <a:chOff x="6126742" y="2919665"/>
            <a:chExt cx="3829344" cy="2689419"/>
          </a:xfrm>
        </p:grpSpPr>
        <p:sp>
          <p:nvSpPr>
            <p:cNvPr id="1075" name="Google Shape;1075;p4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48"/>
          <p:cNvGrpSpPr/>
          <p:nvPr/>
        </p:nvGrpSpPr>
        <p:grpSpPr>
          <a:xfrm>
            <a:off x="6079209" y="3624942"/>
            <a:ext cx="3127233" cy="1394175"/>
            <a:chOff x="6079209" y="3624942"/>
            <a:chExt cx="3127233" cy="1394175"/>
          </a:xfrm>
        </p:grpSpPr>
        <p:grpSp>
          <p:nvGrpSpPr>
            <p:cNvPr id="1078" name="Google Shape;1078;p48"/>
            <p:cNvGrpSpPr/>
            <p:nvPr/>
          </p:nvGrpSpPr>
          <p:grpSpPr>
            <a:xfrm>
              <a:off x="7172330" y="4636802"/>
              <a:ext cx="133260" cy="129152"/>
              <a:chOff x="3739723" y="2282290"/>
              <a:chExt cx="690824" cy="669530"/>
            </a:xfrm>
          </p:grpSpPr>
          <p:sp>
            <p:nvSpPr>
              <p:cNvPr id="1079" name="Google Shape;1079;p4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48"/>
            <p:cNvGrpSpPr/>
            <p:nvPr/>
          </p:nvGrpSpPr>
          <p:grpSpPr>
            <a:xfrm rot="10800000">
              <a:off x="8835136" y="3624942"/>
              <a:ext cx="371307" cy="91637"/>
              <a:chOff x="4241622" y="1303995"/>
              <a:chExt cx="1256112" cy="310004"/>
            </a:xfrm>
          </p:grpSpPr>
          <p:sp>
            <p:nvSpPr>
              <p:cNvPr id="1084" name="Google Shape;1084;p4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7" name="Google Shape;1087;p4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48"/>
          <p:cNvGrpSpPr/>
          <p:nvPr/>
        </p:nvGrpSpPr>
        <p:grpSpPr>
          <a:xfrm>
            <a:off x="7460095" y="4352823"/>
            <a:ext cx="1659921" cy="1374040"/>
            <a:chOff x="7460095" y="4352823"/>
            <a:chExt cx="1659921" cy="1374040"/>
          </a:xfrm>
        </p:grpSpPr>
        <p:grpSp>
          <p:nvGrpSpPr>
            <p:cNvPr id="1090" name="Google Shape;1090;p48"/>
            <p:cNvGrpSpPr/>
            <p:nvPr/>
          </p:nvGrpSpPr>
          <p:grpSpPr>
            <a:xfrm rot="-8524757">
              <a:off x="7934063" y="4555908"/>
              <a:ext cx="993415" cy="967870"/>
              <a:chOff x="4258191" y="2579742"/>
              <a:chExt cx="993367" cy="967824"/>
            </a:xfrm>
          </p:grpSpPr>
          <p:sp>
            <p:nvSpPr>
              <p:cNvPr id="1091" name="Google Shape;1091;p4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48"/>
            <p:cNvGrpSpPr/>
            <p:nvPr/>
          </p:nvGrpSpPr>
          <p:grpSpPr>
            <a:xfrm rot="2218232">
              <a:off x="7665528" y="4624402"/>
              <a:ext cx="436982" cy="829265"/>
              <a:chOff x="8809675" y="2147700"/>
              <a:chExt cx="556197" cy="1055499"/>
            </a:xfrm>
          </p:grpSpPr>
          <p:sp>
            <p:nvSpPr>
              <p:cNvPr id="1100" name="Google Shape;1100;p4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1102" name="Shape 1102"/>
        <p:cNvGrpSpPr/>
        <p:nvPr/>
      </p:nvGrpSpPr>
      <p:grpSpPr>
        <a:xfrm>
          <a:off x="0" y="0"/>
          <a:ext cx="0" cy="0"/>
          <a:chOff x="0" y="0"/>
          <a:chExt cx="0" cy="0"/>
        </a:xfrm>
      </p:grpSpPr>
      <p:grpSp>
        <p:nvGrpSpPr>
          <p:cNvPr id="1103" name="Google Shape;1103;p49"/>
          <p:cNvGrpSpPr/>
          <p:nvPr/>
        </p:nvGrpSpPr>
        <p:grpSpPr>
          <a:xfrm>
            <a:off x="-444293" y="2777657"/>
            <a:ext cx="4064816" cy="2981999"/>
            <a:chOff x="-444293" y="2777657"/>
            <a:chExt cx="4064816" cy="2981999"/>
          </a:xfrm>
        </p:grpSpPr>
        <p:sp>
          <p:nvSpPr>
            <p:cNvPr id="1104" name="Google Shape;1104;p4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49"/>
          <p:cNvGrpSpPr/>
          <p:nvPr/>
        </p:nvGrpSpPr>
        <p:grpSpPr>
          <a:xfrm>
            <a:off x="350936" y="3889054"/>
            <a:ext cx="1866553" cy="1137625"/>
            <a:chOff x="350936" y="3889054"/>
            <a:chExt cx="1866553" cy="1137625"/>
          </a:xfrm>
        </p:grpSpPr>
        <p:grpSp>
          <p:nvGrpSpPr>
            <p:cNvPr id="1107" name="Google Shape;1107;p49"/>
            <p:cNvGrpSpPr/>
            <p:nvPr/>
          </p:nvGrpSpPr>
          <p:grpSpPr>
            <a:xfrm>
              <a:off x="2084230" y="4311602"/>
              <a:ext cx="133260" cy="129152"/>
              <a:chOff x="3739723" y="2282290"/>
              <a:chExt cx="690824" cy="669530"/>
            </a:xfrm>
          </p:grpSpPr>
          <p:sp>
            <p:nvSpPr>
              <p:cNvPr id="1108" name="Google Shape;1108;p4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49"/>
            <p:cNvGrpSpPr/>
            <p:nvPr/>
          </p:nvGrpSpPr>
          <p:grpSpPr>
            <a:xfrm rot="10800000">
              <a:off x="350936" y="4935042"/>
              <a:ext cx="371307" cy="91637"/>
              <a:chOff x="4241622" y="1303995"/>
              <a:chExt cx="1256112" cy="310004"/>
            </a:xfrm>
          </p:grpSpPr>
          <p:sp>
            <p:nvSpPr>
              <p:cNvPr id="1113" name="Google Shape;1113;p4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6" name="Google Shape;1116;p4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49"/>
          <p:cNvGrpSpPr/>
          <p:nvPr/>
        </p:nvGrpSpPr>
        <p:grpSpPr>
          <a:xfrm>
            <a:off x="629835" y="3681071"/>
            <a:ext cx="2990678" cy="1647025"/>
            <a:chOff x="629835" y="3681071"/>
            <a:chExt cx="2990678" cy="1647025"/>
          </a:xfrm>
        </p:grpSpPr>
        <p:grpSp>
          <p:nvGrpSpPr>
            <p:cNvPr id="1119" name="Google Shape;1119;p49"/>
            <p:cNvGrpSpPr/>
            <p:nvPr/>
          </p:nvGrpSpPr>
          <p:grpSpPr>
            <a:xfrm rot="-1474908">
              <a:off x="819282" y="4044825"/>
              <a:ext cx="994555" cy="1127502"/>
              <a:chOff x="6913296" y="1525268"/>
              <a:chExt cx="1320123" cy="1496592"/>
            </a:xfrm>
          </p:grpSpPr>
          <p:sp>
            <p:nvSpPr>
              <p:cNvPr id="1120" name="Google Shape;1120;p4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8" name="Google Shape;1128;p4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9" name="Google Shape;1129;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130" name="Google Shape;1130;p4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131" name="Google Shape;1131;p4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132" name="Google Shape;1132;p4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33" name="Google Shape;1133;p4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34" name="Google Shape;1134;p4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135" name="Shape 1135"/>
        <p:cNvGrpSpPr/>
        <p:nvPr/>
      </p:nvGrpSpPr>
      <p:grpSpPr>
        <a:xfrm>
          <a:off x="0" y="0"/>
          <a:ext cx="0" cy="0"/>
          <a:chOff x="0" y="0"/>
          <a:chExt cx="0" cy="0"/>
        </a:xfrm>
      </p:grpSpPr>
      <p:sp>
        <p:nvSpPr>
          <p:cNvPr id="1136" name="Google Shape;1136;p5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37" name="Google Shape;1137;p5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38" name="Google Shape;1138;p5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39" name="Google Shape;1139;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140" name="Google Shape;1140;p5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41" name="Google Shape;1141;p5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42" name="Google Shape;1142;p5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43" name="Google Shape;1143;p5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144" name="Google Shape;1144;p50"/>
          <p:cNvGrpSpPr/>
          <p:nvPr/>
        </p:nvGrpSpPr>
        <p:grpSpPr>
          <a:xfrm>
            <a:off x="6061998" y="3549943"/>
            <a:ext cx="4185193" cy="2215409"/>
            <a:chOff x="6061998" y="3549943"/>
            <a:chExt cx="4185193" cy="2215409"/>
          </a:xfrm>
        </p:grpSpPr>
        <p:sp>
          <p:nvSpPr>
            <p:cNvPr id="1145" name="Google Shape;1145;p5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50"/>
          <p:cNvGrpSpPr/>
          <p:nvPr/>
        </p:nvGrpSpPr>
        <p:grpSpPr>
          <a:xfrm>
            <a:off x="6813174" y="3420802"/>
            <a:ext cx="1978891" cy="1623715"/>
            <a:chOff x="6813174" y="3420802"/>
            <a:chExt cx="1978891" cy="1623715"/>
          </a:xfrm>
        </p:grpSpPr>
        <p:grpSp>
          <p:nvGrpSpPr>
            <p:cNvPr id="1148" name="Google Shape;1148;p50"/>
            <p:cNvGrpSpPr/>
            <p:nvPr/>
          </p:nvGrpSpPr>
          <p:grpSpPr>
            <a:xfrm>
              <a:off x="8658805" y="3420802"/>
              <a:ext cx="133260" cy="129152"/>
              <a:chOff x="3739723" y="2282290"/>
              <a:chExt cx="690824" cy="669530"/>
            </a:xfrm>
          </p:grpSpPr>
          <p:sp>
            <p:nvSpPr>
              <p:cNvPr id="1149" name="Google Shape;1149;p5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50"/>
            <p:cNvGrpSpPr/>
            <p:nvPr/>
          </p:nvGrpSpPr>
          <p:grpSpPr>
            <a:xfrm rot="10800000">
              <a:off x="6813174" y="4889755"/>
              <a:ext cx="371307" cy="91637"/>
              <a:chOff x="4241622" y="1303995"/>
              <a:chExt cx="1256112" cy="310004"/>
            </a:xfrm>
          </p:grpSpPr>
          <p:sp>
            <p:nvSpPr>
              <p:cNvPr id="1154" name="Google Shape;1154;p5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5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50"/>
          <p:cNvGrpSpPr/>
          <p:nvPr/>
        </p:nvGrpSpPr>
        <p:grpSpPr>
          <a:xfrm>
            <a:off x="7697971" y="3832752"/>
            <a:ext cx="2327821" cy="1671087"/>
            <a:chOff x="7697971" y="3832752"/>
            <a:chExt cx="2327821" cy="1671087"/>
          </a:xfrm>
        </p:grpSpPr>
        <p:sp>
          <p:nvSpPr>
            <p:cNvPr id="1160" name="Google Shape;1160;p5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1" name="Google Shape;1161;p50"/>
            <p:cNvGrpSpPr/>
            <p:nvPr/>
          </p:nvGrpSpPr>
          <p:grpSpPr>
            <a:xfrm rot="5400000">
              <a:off x="7737658" y="4314137"/>
              <a:ext cx="931925" cy="1011299"/>
              <a:chOff x="7964808" y="1223299"/>
              <a:chExt cx="931925" cy="1011299"/>
            </a:xfrm>
          </p:grpSpPr>
          <p:sp>
            <p:nvSpPr>
              <p:cNvPr id="1162" name="Google Shape;1162;p5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169" name="Shape 1169"/>
        <p:cNvGrpSpPr/>
        <p:nvPr/>
      </p:nvGrpSpPr>
      <p:grpSpPr>
        <a:xfrm>
          <a:off x="0" y="0"/>
          <a:ext cx="0" cy="0"/>
          <a:chOff x="0" y="0"/>
          <a:chExt cx="0" cy="0"/>
        </a:xfrm>
      </p:grpSpPr>
      <p:sp>
        <p:nvSpPr>
          <p:cNvPr id="1170" name="Google Shape;1170;p5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71" name="Google Shape;1171;p5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72" name="Google Shape;1172;p5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73" name="Google Shape;1173;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174" name="Google Shape;1174;p5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75" name="Google Shape;1175;p5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76" name="Google Shape;1176;p5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77" name="Google Shape;1177;p5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178" name="Google Shape;1178;p51"/>
          <p:cNvGrpSpPr/>
          <p:nvPr/>
        </p:nvGrpSpPr>
        <p:grpSpPr>
          <a:xfrm>
            <a:off x="6390754" y="3171950"/>
            <a:ext cx="3578921" cy="2665451"/>
            <a:chOff x="6390754" y="3171950"/>
            <a:chExt cx="3578921" cy="2665451"/>
          </a:xfrm>
        </p:grpSpPr>
        <p:sp>
          <p:nvSpPr>
            <p:cNvPr id="1179" name="Google Shape;1179;p5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1" name="Google Shape;1181;p51"/>
          <p:cNvGrpSpPr/>
          <p:nvPr/>
        </p:nvGrpSpPr>
        <p:grpSpPr>
          <a:xfrm>
            <a:off x="6299161" y="4296905"/>
            <a:ext cx="2317269" cy="714988"/>
            <a:chOff x="6299161" y="4296905"/>
            <a:chExt cx="2317269" cy="714988"/>
          </a:xfrm>
        </p:grpSpPr>
        <p:grpSp>
          <p:nvGrpSpPr>
            <p:cNvPr id="1182" name="Google Shape;1182;p51"/>
            <p:cNvGrpSpPr/>
            <p:nvPr/>
          </p:nvGrpSpPr>
          <p:grpSpPr>
            <a:xfrm>
              <a:off x="7675905" y="4791090"/>
              <a:ext cx="133260" cy="129152"/>
              <a:chOff x="3739723" y="2282290"/>
              <a:chExt cx="690824" cy="669530"/>
            </a:xfrm>
          </p:grpSpPr>
          <p:sp>
            <p:nvSpPr>
              <p:cNvPr id="1183" name="Google Shape;1183;p5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7" name="Google Shape;1187;p51"/>
            <p:cNvGrpSpPr/>
            <p:nvPr/>
          </p:nvGrpSpPr>
          <p:grpSpPr>
            <a:xfrm rot="10800000">
              <a:off x="8245124" y="4296905"/>
              <a:ext cx="371307" cy="91637"/>
              <a:chOff x="4241622" y="1303995"/>
              <a:chExt cx="1256112" cy="310004"/>
            </a:xfrm>
          </p:grpSpPr>
          <p:sp>
            <p:nvSpPr>
              <p:cNvPr id="1188" name="Google Shape;1188;p5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1" name="Google Shape;1191;p5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 name="Google Shape;1193;p51"/>
          <p:cNvGrpSpPr/>
          <p:nvPr/>
        </p:nvGrpSpPr>
        <p:grpSpPr>
          <a:xfrm>
            <a:off x="7809166" y="2690311"/>
            <a:ext cx="1737389" cy="2885225"/>
            <a:chOff x="7809166" y="2690311"/>
            <a:chExt cx="1737389" cy="2885225"/>
          </a:xfrm>
        </p:grpSpPr>
        <p:grpSp>
          <p:nvGrpSpPr>
            <p:cNvPr id="1194" name="Google Shape;1194;p51"/>
            <p:cNvGrpSpPr/>
            <p:nvPr/>
          </p:nvGrpSpPr>
          <p:grpSpPr>
            <a:xfrm>
              <a:off x="7809166" y="4558758"/>
              <a:ext cx="1415215" cy="1016778"/>
              <a:chOff x="4641841" y="2488983"/>
              <a:chExt cx="1415215" cy="1016778"/>
            </a:xfrm>
          </p:grpSpPr>
          <p:sp>
            <p:nvSpPr>
              <p:cNvPr id="1195" name="Google Shape;1195;p5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6" name="Google Shape;1206;p5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00" name="Google Shape;100;p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01" name="Google Shape;101;p6"/>
          <p:cNvGrpSpPr/>
          <p:nvPr/>
        </p:nvGrpSpPr>
        <p:grpSpPr>
          <a:xfrm>
            <a:off x="6898640" y="3519424"/>
            <a:ext cx="2939241" cy="2512023"/>
            <a:chOff x="6898640" y="3519424"/>
            <a:chExt cx="2939241" cy="2512023"/>
          </a:xfrm>
        </p:grpSpPr>
        <p:sp>
          <p:nvSpPr>
            <p:cNvPr id="102" name="Google Shape;102;p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6"/>
          <p:cNvGrpSpPr/>
          <p:nvPr/>
        </p:nvGrpSpPr>
        <p:grpSpPr>
          <a:xfrm>
            <a:off x="6978309" y="3391380"/>
            <a:ext cx="2192233" cy="1616450"/>
            <a:chOff x="6978309" y="3391380"/>
            <a:chExt cx="2192233" cy="1616450"/>
          </a:xfrm>
        </p:grpSpPr>
        <p:grpSp>
          <p:nvGrpSpPr>
            <p:cNvPr id="105" name="Google Shape;105;p6"/>
            <p:cNvGrpSpPr/>
            <p:nvPr/>
          </p:nvGrpSpPr>
          <p:grpSpPr>
            <a:xfrm>
              <a:off x="8772680" y="4029415"/>
              <a:ext cx="133260" cy="129152"/>
              <a:chOff x="3739723" y="2282290"/>
              <a:chExt cx="690824" cy="669530"/>
            </a:xfrm>
          </p:grpSpPr>
          <p:sp>
            <p:nvSpPr>
              <p:cNvPr id="106" name="Google Shape;106;p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6"/>
            <p:cNvGrpSpPr/>
            <p:nvPr/>
          </p:nvGrpSpPr>
          <p:grpSpPr>
            <a:xfrm rot="10800000">
              <a:off x="8799236" y="3391380"/>
              <a:ext cx="371307" cy="91637"/>
              <a:chOff x="4241622" y="1303995"/>
              <a:chExt cx="1256112" cy="310004"/>
            </a:xfrm>
          </p:grpSpPr>
          <p:sp>
            <p:nvSpPr>
              <p:cNvPr id="111" name="Google Shape;111;p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6"/>
          <p:cNvGrpSpPr/>
          <p:nvPr/>
        </p:nvGrpSpPr>
        <p:grpSpPr>
          <a:xfrm>
            <a:off x="7850511" y="4014650"/>
            <a:ext cx="1612495" cy="1289297"/>
            <a:chOff x="7850511" y="4014650"/>
            <a:chExt cx="1612495" cy="1289297"/>
          </a:xfrm>
        </p:grpSpPr>
        <p:grpSp>
          <p:nvGrpSpPr>
            <p:cNvPr id="117" name="Google Shape;117;p6"/>
            <p:cNvGrpSpPr/>
            <p:nvPr/>
          </p:nvGrpSpPr>
          <p:grpSpPr>
            <a:xfrm flipH="1" rot="954712">
              <a:off x="7897417" y="4675872"/>
              <a:ext cx="1066719" cy="491262"/>
              <a:chOff x="6209134" y="2574097"/>
              <a:chExt cx="1108185" cy="510359"/>
            </a:xfrm>
          </p:grpSpPr>
          <p:sp>
            <p:nvSpPr>
              <p:cNvPr id="118" name="Google Shape;118;p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207" name="Shape 1207"/>
        <p:cNvGrpSpPr/>
        <p:nvPr/>
      </p:nvGrpSpPr>
      <p:grpSpPr>
        <a:xfrm>
          <a:off x="0" y="0"/>
          <a:ext cx="0" cy="0"/>
          <a:chOff x="0" y="0"/>
          <a:chExt cx="0" cy="0"/>
        </a:xfrm>
      </p:grpSpPr>
      <p:sp>
        <p:nvSpPr>
          <p:cNvPr id="1208" name="Google Shape;1208;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209" name="Google Shape;1209;p5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0" name="Google Shape;1210;p5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1" name="Google Shape;1211;p5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2" name="Google Shape;1212;p5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3" name="Google Shape;1213;p5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4" name="Google Shape;1214;p5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5" name="Google Shape;1215;p5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6" name="Google Shape;1216;p5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7" name="Google Shape;1217;p5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18" name="Google Shape;1218;p52"/>
          <p:cNvGrpSpPr/>
          <p:nvPr/>
        </p:nvGrpSpPr>
        <p:grpSpPr>
          <a:xfrm>
            <a:off x="6788942" y="-754208"/>
            <a:ext cx="2986577" cy="3290067"/>
            <a:chOff x="6788942" y="-754208"/>
            <a:chExt cx="2986577" cy="3290067"/>
          </a:xfrm>
        </p:grpSpPr>
        <p:sp>
          <p:nvSpPr>
            <p:cNvPr id="1219" name="Google Shape;1219;p5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52"/>
          <p:cNvGrpSpPr/>
          <p:nvPr/>
        </p:nvGrpSpPr>
        <p:grpSpPr>
          <a:xfrm>
            <a:off x="6929461" y="75529"/>
            <a:ext cx="2050602" cy="1416550"/>
            <a:chOff x="6929461" y="75529"/>
            <a:chExt cx="2050602" cy="1416550"/>
          </a:xfrm>
        </p:grpSpPr>
        <p:grpSp>
          <p:nvGrpSpPr>
            <p:cNvPr id="1222" name="Google Shape;1222;p52"/>
            <p:cNvGrpSpPr/>
            <p:nvPr/>
          </p:nvGrpSpPr>
          <p:grpSpPr>
            <a:xfrm>
              <a:off x="8328491" y="1145333"/>
              <a:ext cx="140030" cy="129152"/>
              <a:chOff x="3739723" y="2282290"/>
              <a:chExt cx="690824" cy="669530"/>
            </a:xfrm>
          </p:grpSpPr>
          <p:sp>
            <p:nvSpPr>
              <p:cNvPr id="1223" name="Google Shape;1223;p5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52"/>
            <p:cNvGrpSpPr/>
            <p:nvPr/>
          </p:nvGrpSpPr>
          <p:grpSpPr>
            <a:xfrm rot="10800000">
              <a:off x="6929461" y="133967"/>
              <a:ext cx="371307" cy="91637"/>
              <a:chOff x="4241622" y="1303995"/>
              <a:chExt cx="1256112" cy="310004"/>
            </a:xfrm>
          </p:grpSpPr>
          <p:sp>
            <p:nvSpPr>
              <p:cNvPr id="1228" name="Google Shape;1228;p5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1" name="Google Shape;1231;p5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52"/>
          <p:cNvGrpSpPr/>
          <p:nvPr/>
        </p:nvGrpSpPr>
        <p:grpSpPr>
          <a:xfrm>
            <a:off x="7871058" y="-184110"/>
            <a:ext cx="1400340" cy="1264952"/>
            <a:chOff x="7871058" y="-184110"/>
            <a:chExt cx="1400340" cy="1264952"/>
          </a:xfrm>
        </p:grpSpPr>
        <p:grpSp>
          <p:nvGrpSpPr>
            <p:cNvPr id="1234" name="Google Shape;1234;p52"/>
            <p:cNvGrpSpPr/>
            <p:nvPr/>
          </p:nvGrpSpPr>
          <p:grpSpPr>
            <a:xfrm>
              <a:off x="8382121" y="415432"/>
              <a:ext cx="889276" cy="665410"/>
              <a:chOff x="3163375" y="4315288"/>
              <a:chExt cx="783918" cy="586574"/>
            </a:xfrm>
          </p:grpSpPr>
          <p:sp>
            <p:nvSpPr>
              <p:cNvPr id="1235" name="Google Shape;1235;p5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4" name="Google Shape;1254;p52"/>
              <p:cNvGrpSpPr/>
              <p:nvPr/>
            </p:nvGrpSpPr>
            <p:grpSpPr>
              <a:xfrm>
                <a:off x="3559375" y="4518831"/>
                <a:ext cx="73862" cy="74238"/>
                <a:chOff x="3559375" y="4518831"/>
                <a:chExt cx="73862" cy="74238"/>
              </a:xfrm>
            </p:grpSpPr>
            <p:sp>
              <p:nvSpPr>
                <p:cNvPr id="1255" name="Google Shape;1255;p5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7" name="Google Shape;1257;p52"/>
            <p:cNvGrpSpPr/>
            <p:nvPr/>
          </p:nvGrpSpPr>
          <p:grpSpPr>
            <a:xfrm rot="2218232">
              <a:off x="8076490" y="-136073"/>
              <a:ext cx="436982" cy="829265"/>
              <a:chOff x="8809675" y="2147700"/>
              <a:chExt cx="556197" cy="1055499"/>
            </a:xfrm>
          </p:grpSpPr>
          <p:sp>
            <p:nvSpPr>
              <p:cNvPr id="1258" name="Google Shape;1258;p5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260" name="Shape 1260"/>
        <p:cNvGrpSpPr/>
        <p:nvPr/>
      </p:nvGrpSpPr>
      <p:grpSpPr>
        <a:xfrm>
          <a:off x="0" y="0"/>
          <a:ext cx="0" cy="0"/>
          <a:chOff x="0" y="0"/>
          <a:chExt cx="0" cy="0"/>
        </a:xfrm>
      </p:grpSpPr>
      <p:sp>
        <p:nvSpPr>
          <p:cNvPr id="1261" name="Google Shape;1261;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262" name="Google Shape;1262;p5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3" name="Google Shape;1263;p5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4" name="Google Shape;1264;p5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5" name="Google Shape;1265;p5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6" name="Google Shape;1266;p5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7" name="Google Shape;1267;p5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8" name="Google Shape;1268;p5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69" name="Google Shape;1269;p5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0" name="Google Shape;1270;p5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1" name="Google Shape;1271;p5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2" name="Google Shape;1272;p5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3" name="Google Shape;1273;p5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4" name="Google Shape;1274;p5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75" name="Google Shape;1275;p53"/>
          <p:cNvGrpSpPr/>
          <p:nvPr/>
        </p:nvGrpSpPr>
        <p:grpSpPr>
          <a:xfrm>
            <a:off x="6847600" y="-831748"/>
            <a:ext cx="3018563" cy="2751550"/>
            <a:chOff x="6847600" y="-831748"/>
            <a:chExt cx="3018563" cy="2751550"/>
          </a:xfrm>
        </p:grpSpPr>
        <p:sp>
          <p:nvSpPr>
            <p:cNvPr id="1276" name="Google Shape;1276;p5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53"/>
          <p:cNvGrpSpPr/>
          <p:nvPr/>
        </p:nvGrpSpPr>
        <p:grpSpPr>
          <a:xfrm>
            <a:off x="6509505" y="-8"/>
            <a:ext cx="2573689" cy="1184325"/>
            <a:chOff x="6509505" y="-8"/>
            <a:chExt cx="2573689" cy="1184325"/>
          </a:xfrm>
        </p:grpSpPr>
        <p:grpSp>
          <p:nvGrpSpPr>
            <p:cNvPr id="1279" name="Google Shape;1279;p53"/>
            <p:cNvGrpSpPr/>
            <p:nvPr/>
          </p:nvGrpSpPr>
          <p:grpSpPr>
            <a:xfrm>
              <a:off x="6509505" y="234377"/>
              <a:ext cx="133260" cy="129152"/>
              <a:chOff x="3739723" y="2282290"/>
              <a:chExt cx="690824" cy="669530"/>
            </a:xfrm>
          </p:grpSpPr>
          <p:sp>
            <p:nvSpPr>
              <p:cNvPr id="1280" name="Google Shape;1280;p5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53"/>
            <p:cNvGrpSpPr/>
            <p:nvPr/>
          </p:nvGrpSpPr>
          <p:grpSpPr>
            <a:xfrm rot="10800000">
              <a:off x="7459261" y="-8"/>
              <a:ext cx="371307" cy="91637"/>
              <a:chOff x="4241622" y="1303995"/>
              <a:chExt cx="1256112" cy="310004"/>
            </a:xfrm>
          </p:grpSpPr>
          <p:sp>
            <p:nvSpPr>
              <p:cNvPr id="1285" name="Google Shape;1285;p5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8" name="Google Shape;1288;p5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53"/>
          <p:cNvGrpSpPr/>
          <p:nvPr/>
        </p:nvGrpSpPr>
        <p:grpSpPr>
          <a:xfrm rot="2981559">
            <a:off x="8370639" y="152339"/>
            <a:ext cx="1450860" cy="1972315"/>
            <a:chOff x="3841236" y="2462345"/>
            <a:chExt cx="1450832" cy="1972277"/>
          </a:xfrm>
        </p:grpSpPr>
        <p:grpSp>
          <p:nvGrpSpPr>
            <p:cNvPr id="1291" name="Google Shape;1291;p53"/>
            <p:cNvGrpSpPr/>
            <p:nvPr/>
          </p:nvGrpSpPr>
          <p:grpSpPr>
            <a:xfrm>
              <a:off x="3841236" y="2462345"/>
              <a:ext cx="261888" cy="997496"/>
              <a:chOff x="3841236" y="2462345"/>
              <a:chExt cx="261888" cy="997496"/>
            </a:xfrm>
          </p:grpSpPr>
          <p:sp>
            <p:nvSpPr>
              <p:cNvPr id="1292" name="Google Shape;1292;p5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8" name="Google Shape;1298;p5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299" name="Shape 1299"/>
        <p:cNvGrpSpPr/>
        <p:nvPr/>
      </p:nvGrpSpPr>
      <p:grpSpPr>
        <a:xfrm>
          <a:off x="0" y="0"/>
          <a:ext cx="0" cy="0"/>
          <a:chOff x="0" y="0"/>
          <a:chExt cx="0" cy="0"/>
        </a:xfrm>
      </p:grpSpPr>
      <p:sp>
        <p:nvSpPr>
          <p:cNvPr id="1300" name="Google Shape;1300;p5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1301" name="Google Shape;1301;p5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1302" name="Google Shape;1302;p5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1303" name="Google Shape;1303;p5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1304" name="Google Shape;1304;p5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1305" name="Google Shape;1305;p5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1306" name="Google Shape;1306;p5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307" name="Shape 1307"/>
        <p:cNvGrpSpPr/>
        <p:nvPr/>
      </p:nvGrpSpPr>
      <p:grpSpPr>
        <a:xfrm>
          <a:off x="0" y="0"/>
          <a:ext cx="0" cy="0"/>
          <a:chOff x="0" y="0"/>
          <a:chExt cx="0" cy="0"/>
        </a:xfrm>
      </p:grpSpPr>
      <p:sp>
        <p:nvSpPr>
          <p:cNvPr id="1308" name="Google Shape;1308;p5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09" name="Google Shape;1309;p5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310" name="Google Shape;1310;p55"/>
          <p:cNvGrpSpPr/>
          <p:nvPr/>
        </p:nvGrpSpPr>
        <p:grpSpPr>
          <a:xfrm>
            <a:off x="6919504" y="-529321"/>
            <a:ext cx="2727597" cy="2181643"/>
            <a:chOff x="6919504" y="-529321"/>
            <a:chExt cx="2727597" cy="2181643"/>
          </a:xfrm>
        </p:grpSpPr>
        <p:sp>
          <p:nvSpPr>
            <p:cNvPr id="1311" name="Google Shape;1311;p5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55"/>
          <p:cNvGrpSpPr/>
          <p:nvPr/>
        </p:nvGrpSpPr>
        <p:grpSpPr>
          <a:xfrm>
            <a:off x="6827186" y="115380"/>
            <a:ext cx="2323314" cy="1571100"/>
            <a:chOff x="6827186" y="115380"/>
            <a:chExt cx="2323314" cy="1571100"/>
          </a:xfrm>
        </p:grpSpPr>
        <p:grpSp>
          <p:nvGrpSpPr>
            <p:cNvPr id="1314" name="Google Shape;1314;p55"/>
            <p:cNvGrpSpPr/>
            <p:nvPr/>
          </p:nvGrpSpPr>
          <p:grpSpPr>
            <a:xfrm>
              <a:off x="8559405" y="1557327"/>
              <a:ext cx="133260" cy="129152"/>
              <a:chOff x="3739723" y="2282290"/>
              <a:chExt cx="690824" cy="669530"/>
            </a:xfrm>
          </p:grpSpPr>
          <p:sp>
            <p:nvSpPr>
              <p:cNvPr id="1315" name="Google Shape;1315;p5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55"/>
            <p:cNvGrpSpPr/>
            <p:nvPr/>
          </p:nvGrpSpPr>
          <p:grpSpPr>
            <a:xfrm rot="10800000">
              <a:off x="6827186" y="115380"/>
              <a:ext cx="371307" cy="91637"/>
              <a:chOff x="4241622" y="1303995"/>
              <a:chExt cx="1256112" cy="310004"/>
            </a:xfrm>
          </p:grpSpPr>
          <p:sp>
            <p:nvSpPr>
              <p:cNvPr id="1320" name="Google Shape;1320;p5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5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5" name="Google Shape;1325;p55"/>
          <p:cNvGrpSpPr/>
          <p:nvPr/>
        </p:nvGrpSpPr>
        <p:grpSpPr>
          <a:xfrm>
            <a:off x="8298211" y="-149992"/>
            <a:ext cx="988214" cy="1762750"/>
            <a:chOff x="8298211" y="-149992"/>
            <a:chExt cx="988214" cy="1762750"/>
          </a:xfrm>
        </p:grpSpPr>
        <p:grpSp>
          <p:nvGrpSpPr>
            <p:cNvPr id="1326" name="Google Shape;1326;p55"/>
            <p:cNvGrpSpPr/>
            <p:nvPr/>
          </p:nvGrpSpPr>
          <p:grpSpPr>
            <a:xfrm rot="8665022">
              <a:off x="8742873" y="632166"/>
              <a:ext cx="261896" cy="997528"/>
              <a:chOff x="3841236" y="2462345"/>
              <a:chExt cx="261888" cy="997496"/>
            </a:xfrm>
          </p:grpSpPr>
          <p:sp>
            <p:nvSpPr>
              <p:cNvPr id="1327" name="Google Shape;1327;p5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3" name="Google Shape;1333;p55"/>
            <p:cNvGrpSpPr/>
            <p:nvPr/>
          </p:nvGrpSpPr>
          <p:grpSpPr>
            <a:xfrm rot="3292285">
              <a:off x="8560044" y="-147133"/>
              <a:ext cx="464550" cy="881494"/>
              <a:chOff x="8809675" y="2147700"/>
              <a:chExt cx="556197" cy="1055499"/>
            </a:xfrm>
          </p:grpSpPr>
          <p:sp>
            <p:nvSpPr>
              <p:cNvPr id="1334" name="Google Shape;1334;p5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336" name="Shape 1336"/>
        <p:cNvGrpSpPr/>
        <p:nvPr/>
      </p:nvGrpSpPr>
      <p:grpSpPr>
        <a:xfrm>
          <a:off x="0" y="0"/>
          <a:ext cx="0" cy="0"/>
          <a:chOff x="0" y="0"/>
          <a:chExt cx="0" cy="0"/>
        </a:xfrm>
      </p:grpSpPr>
      <p:sp>
        <p:nvSpPr>
          <p:cNvPr id="1337" name="Google Shape;1337;p5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38" name="Google Shape;1338;p5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339" name="Google Shape;1339;p56"/>
          <p:cNvGrpSpPr/>
          <p:nvPr/>
        </p:nvGrpSpPr>
        <p:grpSpPr>
          <a:xfrm>
            <a:off x="6903903" y="3212917"/>
            <a:ext cx="2922819" cy="2224703"/>
            <a:chOff x="6903903" y="3212917"/>
            <a:chExt cx="2922819" cy="2224703"/>
          </a:xfrm>
        </p:grpSpPr>
        <p:sp>
          <p:nvSpPr>
            <p:cNvPr id="1340" name="Google Shape;1340;p5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56"/>
          <p:cNvGrpSpPr/>
          <p:nvPr/>
        </p:nvGrpSpPr>
        <p:grpSpPr>
          <a:xfrm>
            <a:off x="6706186" y="3855967"/>
            <a:ext cx="2351707" cy="1079437"/>
            <a:chOff x="6706186" y="3855967"/>
            <a:chExt cx="2351707" cy="1079437"/>
          </a:xfrm>
        </p:grpSpPr>
        <p:grpSp>
          <p:nvGrpSpPr>
            <p:cNvPr id="1343" name="Google Shape;1343;p56"/>
            <p:cNvGrpSpPr/>
            <p:nvPr/>
          </p:nvGrpSpPr>
          <p:grpSpPr>
            <a:xfrm>
              <a:off x="8871117" y="4479427"/>
              <a:ext cx="133260" cy="129152"/>
              <a:chOff x="3739723" y="2282290"/>
              <a:chExt cx="690824" cy="669530"/>
            </a:xfrm>
          </p:grpSpPr>
          <p:sp>
            <p:nvSpPr>
              <p:cNvPr id="1344" name="Google Shape;1344;p5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56"/>
            <p:cNvGrpSpPr/>
            <p:nvPr/>
          </p:nvGrpSpPr>
          <p:grpSpPr>
            <a:xfrm rot="10800000">
              <a:off x="8686586" y="3855967"/>
              <a:ext cx="371307" cy="91637"/>
              <a:chOff x="4241622" y="1303995"/>
              <a:chExt cx="1256112" cy="310004"/>
            </a:xfrm>
          </p:grpSpPr>
          <p:sp>
            <p:nvSpPr>
              <p:cNvPr id="1349" name="Google Shape;1349;p5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2" name="Google Shape;1352;p5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56"/>
          <p:cNvGrpSpPr/>
          <p:nvPr/>
        </p:nvGrpSpPr>
        <p:grpSpPr>
          <a:xfrm rot="8100000">
            <a:off x="7528977" y="4516806"/>
            <a:ext cx="1474436" cy="1328685"/>
            <a:chOff x="3841236" y="2462345"/>
            <a:chExt cx="1474450" cy="1328698"/>
          </a:xfrm>
        </p:grpSpPr>
        <p:grpSp>
          <p:nvGrpSpPr>
            <p:cNvPr id="1355" name="Google Shape;1355;p56"/>
            <p:cNvGrpSpPr/>
            <p:nvPr/>
          </p:nvGrpSpPr>
          <p:grpSpPr>
            <a:xfrm>
              <a:off x="3841236" y="2462345"/>
              <a:ext cx="261888" cy="997496"/>
              <a:chOff x="3841236" y="2462345"/>
              <a:chExt cx="261888" cy="997496"/>
            </a:xfrm>
          </p:grpSpPr>
          <p:sp>
            <p:nvSpPr>
              <p:cNvPr id="1356" name="Google Shape;1356;p5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2" name="Google Shape;1362;p5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1363" name="Shape 1363"/>
        <p:cNvGrpSpPr/>
        <p:nvPr/>
      </p:nvGrpSpPr>
      <p:grpSpPr>
        <a:xfrm>
          <a:off x="0" y="0"/>
          <a:ext cx="0" cy="0"/>
          <a:chOff x="0" y="0"/>
          <a:chExt cx="0" cy="0"/>
        </a:xfrm>
      </p:grpSpPr>
      <p:sp>
        <p:nvSpPr>
          <p:cNvPr id="1364" name="Google Shape;1364;p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365" name="Google Shape;1365;p5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366" name="Google Shape;1366;p57"/>
          <p:cNvGrpSpPr/>
          <p:nvPr/>
        </p:nvGrpSpPr>
        <p:grpSpPr>
          <a:xfrm>
            <a:off x="7163889" y="-410211"/>
            <a:ext cx="3341114" cy="2557493"/>
            <a:chOff x="7163889" y="-410211"/>
            <a:chExt cx="3341114" cy="2557493"/>
          </a:xfrm>
        </p:grpSpPr>
        <p:sp>
          <p:nvSpPr>
            <p:cNvPr id="1367" name="Google Shape;1367;p5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57"/>
          <p:cNvGrpSpPr/>
          <p:nvPr/>
        </p:nvGrpSpPr>
        <p:grpSpPr>
          <a:xfrm>
            <a:off x="6581655" y="214119"/>
            <a:ext cx="2323401" cy="1080311"/>
            <a:chOff x="6581655" y="214119"/>
            <a:chExt cx="2323401" cy="1080311"/>
          </a:xfrm>
        </p:grpSpPr>
        <p:grpSp>
          <p:nvGrpSpPr>
            <p:cNvPr id="1370" name="Google Shape;1370;p57"/>
            <p:cNvGrpSpPr/>
            <p:nvPr/>
          </p:nvGrpSpPr>
          <p:grpSpPr>
            <a:xfrm>
              <a:off x="6581655" y="328877"/>
              <a:ext cx="133260" cy="129152"/>
              <a:chOff x="3739723" y="2282290"/>
              <a:chExt cx="690824" cy="669530"/>
            </a:xfrm>
          </p:grpSpPr>
          <p:sp>
            <p:nvSpPr>
              <p:cNvPr id="1371" name="Google Shape;1371;p5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p57"/>
            <p:cNvGrpSpPr/>
            <p:nvPr/>
          </p:nvGrpSpPr>
          <p:grpSpPr>
            <a:xfrm rot="10800000">
              <a:off x="8533749" y="1202792"/>
              <a:ext cx="371307" cy="91637"/>
              <a:chOff x="4241622" y="1303995"/>
              <a:chExt cx="1256112" cy="310004"/>
            </a:xfrm>
          </p:grpSpPr>
          <p:sp>
            <p:nvSpPr>
              <p:cNvPr id="1376" name="Google Shape;1376;p5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5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p57"/>
          <p:cNvGrpSpPr/>
          <p:nvPr/>
        </p:nvGrpSpPr>
        <p:grpSpPr>
          <a:xfrm>
            <a:off x="6851918" y="-180304"/>
            <a:ext cx="2142156" cy="867109"/>
            <a:chOff x="6851918" y="-180304"/>
            <a:chExt cx="2142156" cy="867109"/>
          </a:xfrm>
        </p:grpSpPr>
        <p:grpSp>
          <p:nvGrpSpPr>
            <p:cNvPr id="1382" name="Google Shape;1382;p57"/>
            <p:cNvGrpSpPr/>
            <p:nvPr/>
          </p:nvGrpSpPr>
          <p:grpSpPr>
            <a:xfrm>
              <a:off x="8116520" y="51498"/>
              <a:ext cx="877553" cy="635307"/>
              <a:chOff x="4591570" y="1676386"/>
              <a:chExt cx="877553" cy="635307"/>
            </a:xfrm>
          </p:grpSpPr>
          <p:sp>
            <p:nvSpPr>
              <p:cNvPr id="1383" name="Google Shape;1383;p5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5" name="Google Shape;1405;p5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406" name="Shape 1406"/>
        <p:cNvGrpSpPr/>
        <p:nvPr/>
      </p:nvGrpSpPr>
      <p:grpSpPr>
        <a:xfrm>
          <a:off x="0" y="0"/>
          <a:ext cx="0" cy="0"/>
          <a:chOff x="0" y="0"/>
          <a:chExt cx="0" cy="0"/>
        </a:xfrm>
      </p:grpSpPr>
      <p:sp>
        <p:nvSpPr>
          <p:cNvPr id="1407" name="Google Shape;1407;p5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5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08" name="Google Shape;1408;p5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09" name="Google Shape;1409;p5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1410" name="Google Shape;1410;p5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411" name="Shape 1411"/>
        <p:cNvGrpSpPr/>
        <p:nvPr/>
      </p:nvGrpSpPr>
      <p:grpSpPr>
        <a:xfrm>
          <a:off x="0" y="0"/>
          <a:ext cx="0" cy="0"/>
          <a:chOff x="0" y="0"/>
          <a:chExt cx="0" cy="0"/>
        </a:xfrm>
      </p:grpSpPr>
      <p:sp>
        <p:nvSpPr>
          <p:cNvPr id="1412" name="Google Shape;1412;p5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13" name="Google Shape;1413;p59"/>
          <p:cNvGrpSpPr/>
          <p:nvPr/>
        </p:nvGrpSpPr>
        <p:grpSpPr>
          <a:xfrm flipH="1" rot="10800000">
            <a:off x="6896453" y="-300138"/>
            <a:ext cx="2922819" cy="2224703"/>
            <a:chOff x="6903903" y="3212917"/>
            <a:chExt cx="2922819" cy="2224703"/>
          </a:xfrm>
        </p:grpSpPr>
        <p:sp>
          <p:nvSpPr>
            <p:cNvPr id="1414" name="Google Shape;1414;p5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59"/>
          <p:cNvGrpSpPr/>
          <p:nvPr/>
        </p:nvGrpSpPr>
        <p:grpSpPr>
          <a:xfrm flipH="1" rot="10800000">
            <a:off x="6698736" y="202077"/>
            <a:ext cx="2351707" cy="1079437"/>
            <a:chOff x="6706186" y="3855967"/>
            <a:chExt cx="2351707" cy="1079437"/>
          </a:xfrm>
        </p:grpSpPr>
        <p:grpSp>
          <p:nvGrpSpPr>
            <p:cNvPr id="1417" name="Google Shape;1417;p59"/>
            <p:cNvGrpSpPr/>
            <p:nvPr/>
          </p:nvGrpSpPr>
          <p:grpSpPr>
            <a:xfrm>
              <a:off x="8871117" y="4479427"/>
              <a:ext cx="133260" cy="129152"/>
              <a:chOff x="3739723" y="2282290"/>
              <a:chExt cx="690824" cy="669530"/>
            </a:xfrm>
          </p:grpSpPr>
          <p:sp>
            <p:nvSpPr>
              <p:cNvPr id="1418" name="Google Shape;1418;p5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59"/>
            <p:cNvGrpSpPr/>
            <p:nvPr/>
          </p:nvGrpSpPr>
          <p:grpSpPr>
            <a:xfrm rot="10800000">
              <a:off x="8686586" y="3855967"/>
              <a:ext cx="371307" cy="91637"/>
              <a:chOff x="4241622" y="1303995"/>
              <a:chExt cx="1256112" cy="310004"/>
            </a:xfrm>
          </p:grpSpPr>
          <p:sp>
            <p:nvSpPr>
              <p:cNvPr id="1423" name="Google Shape;1423;p5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6" name="Google Shape;1426;p5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59"/>
          <p:cNvGrpSpPr/>
          <p:nvPr/>
        </p:nvGrpSpPr>
        <p:grpSpPr>
          <a:xfrm flipH="1" rot="2700000">
            <a:off x="7521527" y="-708010"/>
            <a:ext cx="1474436" cy="1328685"/>
            <a:chOff x="3841236" y="2462345"/>
            <a:chExt cx="1474450" cy="1328698"/>
          </a:xfrm>
        </p:grpSpPr>
        <p:grpSp>
          <p:nvGrpSpPr>
            <p:cNvPr id="1429" name="Google Shape;1429;p59"/>
            <p:cNvGrpSpPr/>
            <p:nvPr/>
          </p:nvGrpSpPr>
          <p:grpSpPr>
            <a:xfrm>
              <a:off x="3841236" y="2462345"/>
              <a:ext cx="261888" cy="997496"/>
              <a:chOff x="3841236" y="2462345"/>
              <a:chExt cx="261888" cy="997496"/>
            </a:xfrm>
          </p:grpSpPr>
          <p:sp>
            <p:nvSpPr>
              <p:cNvPr id="1430" name="Google Shape;1430;p5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6" name="Google Shape;1436;p5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37" name="Shape 1437"/>
        <p:cNvGrpSpPr/>
        <p:nvPr/>
      </p:nvGrpSpPr>
      <p:grpSpPr>
        <a:xfrm>
          <a:off x="0" y="0"/>
          <a:ext cx="0" cy="0"/>
          <a:chOff x="0" y="0"/>
          <a:chExt cx="0" cy="0"/>
        </a:xfrm>
      </p:grpSpPr>
      <p:sp>
        <p:nvSpPr>
          <p:cNvPr id="1438" name="Google Shape;1438;p6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39" name="Google Shape;1439;p60"/>
          <p:cNvGrpSpPr/>
          <p:nvPr/>
        </p:nvGrpSpPr>
        <p:grpSpPr>
          <a:xfrm>
            <a:off x="5933813" y="-904578"/>
            <a:ext cx="4200965" cy="3673225"/>
            <a:chOff x="5933813" y="-904578"/>
            <a:chExt cx="4200965" cy="3673225"/>
          </a:xfrm>
        </p:grpSpPr>
        <p:sp>
          <p:nvSpPr>
            <p:cNvPr id="1440" name="Google Shape;1440;p6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60"/>
          <p:cNvGrpSpPr/>
          <p:nvPr/>
        </p:nvGrpSpPr>
        <p:grpSpPr>
          <a:xfrm>
            <a:off x="6090836" y="226911"/>
            <a:ext cx="2790453" cy="1318415"/>
            <a:chOff x="6090836" y="226911"/>
            <a:chExt cx="2790453" cy="1318415"/>
          </a:xfrm>
        </p:grpSpPr>
        <p:grpSp>
          <p:nvGrpSpPr>
            <p:cNvPr id="1443" name="Google Shape;1443;p60"/>
            <p:cNvGrpSpPr/>
            <p:nvPr/>
          </p:nvGrpSpPr>
          <p:grpSpPr>
            <a:xfrm flipH="1" rot="10800000">
              <a:off x="8748030" y="1416174"/>
              <a:ext cx="133260" cy="129152"/>
              <a:chOff x="3739723" y="2282290"/>
              <a:chExt cx="690824" cy="669530"/>
            </a:xfrm>
          </p:grpSpPr>
          <p:sp>
            <p:nvSpPr>
              <p:cNvPr id="1444" name="Google Shape;1444;p6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8" name="Google Shape;1448;p60"/>
            <p:cNvGrpSpPr/>
            <p:nvPr/>
          </p:nvGrpSpPr>
          <p:grpSpPr>
            <a:xfrm flipH="1">
              <a:off x="6090836" y="447861"/>
              <a:ext cx="371307" cy="91637"/>
              <a:chOff x="4241622" y="1303995"/>
              <a:chExt cx="1256112" cy="310004"/>
            </a:xfrm>
          </p:grpSpPr>
          <p:sp>
            <p:nvSpPr>
              <p:cNvPr id="1449" name="Google Shape;1449;p6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2" name="Google Shape;1452;p6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4" name="Google Shape;1454;p60"/>
          <p:cNvGrpSpPr/>
          <p:nvPr/>
        </p:nvGrpSpPr>
        <p:grpSpPr>
          <a:xfrm>
            <a:off x="7039457" y="-588430"/>
            <a:ext cx="2338031" cy="1756598"/>
            <a:chOff x="7039457" y="-588430"/>
            <a:chExt cx="2338031" cy="1756598"/>
          </a:xfrm>
        </p:grpSpPr>
        <p:grpSp>
          <p:nvGrpSpPr>
            <p:cNvPr id="1455" name="Google Shape;1455;p60"/>
            <p:cNvGrpSpPr/>
            <p:nvPr/>
          </p:nvGrpSpPr>
          <p:grpSpPr>
            <a:xfrm flipH="1" rot="954583">
              <a:off x="8101234" y="448388"/>
              <a:ext cx="1222502" cy="563005"/>
              <a:chOff x="6209134" y="2574097"/>
              <a:chExt cx="1108185" cy="510359"/>
            </a:xfrm>
          </p:grpSpPr>
          <p:sp>
            <p:nvSpPr>
              <p:cNvPr id="1456" name="Google Shape;1456;p6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2" name="Google Shape;1462;p6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6" name="Shape 1466"/>
        <p:cNvGrpSpPr/>
        <p:nvPr/>
      </p:nvGrpSpPr>
      <p:grpSpPr>
        <a:xfrm>
          <a:off x="0" y="0"/>
          <a:ext cx="0" cy="0"/>
          <a:chOff x="0" y="0"/>
          <a:chExt cx="0" cy="0"/>
        </a:xfrm>
      </p:grpSpPr>
      <p:sp>
        <p:nvSpPr>
          <p:cNvPr id="1467" name="Google Shape;1467;p6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468" name="Google Shape;1468;p6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1469" name="Google Shape;1469;p6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 name="Shape 125"/>
        <p:cNvGrpSpPr/>
        <p:nvPr/>
      </p:nvGrpSpPr>
      <p:grpSpPr>
        <a:xfrm>
          <a:off x="0" y="0"/>
          <a:ext cx="0" cy="0"/>
          <a:chOff x="0" y="0"/>
          <a:chExt cx="0" cy="0"/>
        </a:xfrm>
      </p:grpSpPr>
      <p:sp>
        <p:nvSpPr>
          <p:cNvPr id="126" name="Google Shape;126;p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AutoNum type="arabicPeriod"/>
              <a:defRPr sz="1400"/>
            </a:lvl1pPr>
            <a:lvl2pPr lvl="1" rtl="0" algn="ctr">
              <a:lnSpc>
                <a:spcPct val="115000"/>
              </a:lnSpc>
              <a:spcBef>
                <a:spcPts val="0"/>
              </a:spcBef>
              <a:spcAft>
                <a:spcPts val="0"/>
              </a:spcAft>
              <a:buClr>
                <a:srgbClr val="999999"/>
              </a:buClr>
              <a:buSzPts val="800"/>
              <a:buFont typeface="Open Sans"/>
              <a:buAutoNum type="alphaLcPeriod"/>
              <a:defRPr/>
            </a:lvl2pPr>
            <a:lvl3pPr lvl="2" rtl="0" algn="ctr">
              <a:lnSpc>
                <a:spcPct val="115000"/>
              </a:lnSpc>
              <a:spcBef>
                <a:spcPts val="0"/>
              </a:spcBef>
              <a:spcAft>
                <a:spcPts val="0"/>
              </a:spcAft>
              <a:buClr>
                <a:srgbClr val="999999"/>
              </a:buClr>
              <a:buSzPts val="800"/>
              <a:buFont typeface="Open Sans"/>
              <a:buAutoNum type="romanLcPeriod"/>
              <a:defRPr/>
            </a:lvl3pPr>
            <a:lvl4pPr lvl="3" rtl="0" algn="ctr">
              <a:lnSpc>
                <a:spcPct val="115000"/>
              </a:lnSpc>
              <a:spcBef>
                <a:spcPts val="0"/>
              </a:spcBef>
              <a:spcAft>
                <a:spcPts val="0"/>
              </a:spcAft>
              <a:buClr>
                <a:srgbClr val="999999"/>
              </a:buClr>
              <a:buSzPts val="800"/>
              <a:buFont typeface="Open Sans"/>
              <a:buAutoNum type="arabicPeriod"/>
              <a:defRPr/>
            </a:lvl4pPr>
            <a:lvl5pPr lvl="4" rtl="0" algn="ctr">
              <a:lnSpc>
                <a:spcPct val="115000"/>
              </a:lnSpc>
              <a:spcBef>
                <a:spcPts val="0"/>
              </a:spcBef>
              <a:spcAft>
                <a:spcPts val="0"/>
              </a:spcAft>
              <a:buClr>
                <a:srgbClr val="999999"/>
              </a:buClr>
              <a:buSzPts val="1200"/>
              <a:buFont typeface="Open Sans"/>
              <a:buAutoNum type="alphaLcPeriod"/>
              <a:defRPr/>
            </a:lvl5pPr>
            <a:lvl6pPr lvl="5" rtl="0" algn="ctr">
              <a:lnSpc>
                <a:spcPct val="115000"/>
              </a:lnSpc>
              <a:spcBef>
                <a:spcPts val="0"/>
              </a:spcBef>
              <a:spcAft>
                <a:spcPts val="0"/>
              </a:spcAft>
              <a:buClr>
                <a:srgbClr val="999999"/>
              </a:buClr>
              <a:buSzPts val="1200"/>
              <a:buFont typeface="Open Sans"/>
              <a:buAutoNum type="romanLcPeriod"/>
              <a:defRPr/>
            </a:lvl6pPr>
            <a:lvl7pPr lvl="6" rtl="0" algn="ctr">
              <a:lnSpc>
                <a:spcPct val="115000"/>
              </a:lnSpc>
              <a:spcBef>
                <a:spcPts val="0"/>
              </a:spcBef>
              <a:spcAft>
                <a:spcPts val="0"/>
              </a:spcAft>
              <a:buClr>
                <a:srgbClr val="999999"/>
              </a:buClr>
              <a:buSzPts val="700"/>
              <a:buFont typeface="Open Sans"/>
              <a:buAutoNum type="arabicPeriod"/>
              <a:defRPr/>
            </a:lvl7pPr>
            <a:lvl8pPr lvl="7" rtl="0" algn="ctr">
              <a:lnSpc>
                <a:spcPct val="115000"/>
              </a:lnSpc>
              <a:spcBef>
                <a:spcPts val="0"/>
              </a:spcBef>
              <a:spcAft>
                <a:spcPts val="0"/>
              </a:spcAft>
              <a:buClr>
                <a:srgbClr val="999999"/>
              </a:buClr>
              <a:buSzPts val="700"/>
              <a:buFont typeface="Open Sans"/>
              <a:buAutoNum type="alphaLcPeriod"/>
              <a:defRPr/>
            </a:lvl8pPr>
            <a:lvl9pPr lvl="8" rtl="0" algn="ctr">
              <a:lnSpc>
                <a:spcPct val="115000"/>
              </a:lnSpc>
              <a:spcBef>
                <a:spcPts val="0"/>
              </a:spcBef>
              <a:spcAft>
                <a:spcPts val="0"/>
              </a:spcAft>
              <a:buClr>
                <a:srgbClr val="999999"/>
              </a:buClr>
              <a:buSzPts val="600"/>
              <a:buFont typeface="Open Sans"/>
              <a:buAutoNum type="romanLcPeriod"/>
              <a:defRPr/>
            </a:lvl9pPr>
          </a:lstStyle>
          <a:p/>
        </p:txBody>
      </p:sp>
      <p:sp>
        <p:nvSpPr>
          <p:cNvPr id="127" name="Google Shape;127;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28" name="Google Shape;128;p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9" name="Google Shape;129;p7"/>
          <p:cNvGrpSpPr/>
          <p:nvPr/>
        </p:nvGrpSpPr>
        <p:grpSpPr>
          <a:xfrm>
            <a:off x="7171256" y="-692041"/>
            <a:ext cx="2879381" cy="2298358"/>
            <a:chOff x="7171256" y="-692041"/>
            <a:chExt cx="2879381" cy="2298358"/>
          </a:xfrm>
        </p:grpSpPr>
        <p:sp>
          <p:nvSpPr>
            <p:cNvPr id="130" name="Google Shape;130;p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7"/>
          <p:cNvGrpSpPr/>
          <p:nvPr/>
        </p:nvGrpSpPr>
        <p:grpSpPr>
          <a:xfrm>
            <a:off x="7071961" y="157915"/>
            <a:ext cx="2100952" cy="1448415"/>
            <a:chOff x="7071961" y="157915"/>
            <a:chExt cx="2100952" cy="1448415"/>
          </a:xfrm>
        </p:grpSpPr>
        <p:grpSp>
          <p:nvGrpSpPr>
            <p:cNvPr id="133" name="Google Shape;133;p7"/>
            <p:cNvGrpSpPr/>
            <p:nvPr/>
          </p:nvGrpSpPr>
          <p:grpSpPr>
            <a:xfrm>
              <a:off x="8290830" y="157915"/>
              <a:ext cx="133260" cy="129152"/>
              <a:chOff x="3739723" y="2282290"/>
              <a:chExt cx="690824" cy="669530"/>
            </a:xfrm>
          </p:grpSpPr>
          <p:sp>
            <p:nvSpPr>
              <p:cNvPr id="134" name="Google Shape;134;p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7"/>
            <p:cNvGrpSpPr/>
            <p:nvPr/>
          </p:nvGrpSpPr>
          <p:grpSpPr>
            <a:xfrm rot="10800000">
              <a:off x="7071961" y="176680"/>
              <a:ext cx="371307" cy="91637"/>
              <a:chOff x="4241622" y="1303995"/>
              <a:chExt cx="1256112" cy="310004"/>
            </a:xfrm>
          </p:grpSpPr>
          <p:sp>
            <p:nvSpPr>
              <p:cNvPr id="139" name="Google Shape;139;p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7"/>
          <p:cNvGrpSpPr/>
          <p:nvPr/>
        </p:nvGrpSpPr>
        <p:grpSpPr>
          <a:xfrm>
            <a:off x="7181773" y="-609301"/>
            <a:ext cx="2180934" cy="1196875"/>
            <a:chOff x="7181773" y="-609301"/>
            <a:chExt cx="2180934" cy="1196875"/>
          </a:xfrm>
        </p:grpSpPr>
        <p:grpSp>
          <p:nvGrpSpPr>
            <p:cNvPr id="145" name="Google Shape;145;p7"/>
            <p:cNvGrpSpPr/>
            <p:nvPr/>
          </p:nvGrpSpPr>
          <p:grpSpPr>
            <a:xfrm>
              <a:off x="8430783" y="-423726"/>
              <a:ext cx="931925" cy="1011299"/>
              <a:chOff x="7964808" y="1223299"/>
              <a:chExt cx="931925" cy="1011299"/>
            </a:xfrm>
          </p:grpSpPr>
          <p:sp>
            <p:nvSpPr>
              <p:cNvPr id="146" name="Google Shape;146;p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0" name="Shape 1470"/>
        <p:cNvGrpSpPr/>
        <p:nvPr/>
      </p:nvGrpSpPr>
      <p:grpSpPr>
        <a:xfrm>
          <a:off x="0" y="0"/>
          <a:ext cx="0" cy="0"/>
          <a:chOff x="0" y="0"/>
          <a:chExt cx="0" cy="0"/>
        </a:xfrm>
      </p:grpSpPr>
      <p:sp>
        <p:nvSpPr>
          <p:cNvPr id="1471" name="Google Shape;1471;p6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1472" name="Google Shape;1472;p6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4100"/>
            </a:lvl1pPr>
            <a:lvl2pPr lvl="1"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1473" name="Google Shape;1473;p6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474" name="Google Shape;1474;p6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75" name="Shape 1475"/>
        <p:cNvGrpSpPr/>
        <p:nvPr/>
      </p:nvGrpSpPr>
      <p:grpSpPr>
        <a:xfrm>
          <a:off x="0" y="0"/>
          <a:ext cx="0" cy="0"/>
          <a:chOff x="0" y="0"/>
          <a:chExt cx="0" cy="0"/>
        </a:xfrm>
      </p:grpSpPr>
      <p:grpSp>
        <p:nvGrpSpPr>
          <p:cNvPr id="1476" name="Google Shape;1476;p64"/>
          <p:cNvGrpSpPr/>
          <p:nvPr/>
        </p:nvGrpSpPr>
        <p:grpSpPr>
          <a:xfrm>
            <a:off x="6939139" y="3123556"/>
            <a:ext cx="2945505" cy="2020247"/>
            <a:chOff x="6939139" y="3123556"/>
            <a:chExt cx="2945505" cy="2020247"/>
          </a:xfrm>
        </p:grpSpPr>
        <p:sp>
          <p:nvSpPr>
            <p:cNvPr id="1477" name="Google Shape;1477;p6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p6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a:buNone/>
              <a:defRPr>
                <a:latin typeface="Sora"/>
                <a:ea typeface="Sora"/>
                <a:cs typeface="Sora"/>
                <a:sym typeface="Sora"/>
              </a:defRPr>
            </a:lvl2pPr>
            <a:lvl3pPr lvl="2" algn="ctr">
              <a:spcBef>
                <a:spcPts val="0"/>
              </a:spcBef>
              <a:spcAft>
                <a:spcPts val="0"/>
              </a:spcAft>
              <a:buSzPts val="3000"/>
              <a:buFont typeface="Sora"/>
              <a:buNone/>
              <a:defRPr>
                <a:latin typeface="Sora"/>
                <a:ea typeface="Sora"/>
                <a:cs typeface="Sora"/>
                <a:sym typeface="Sora"/>
              </a:defRPr>
            </a:lvl3pPr>
            <a:lvl4pPr lvl="3" algn="ctr">
              <a:spcBef>
                <a:spcPts val="0"/>
              </a:spcBef>
              <a:spcAft>
                <a:spcPts val="0"/>
              </a:spcAft>
              <a:buSzPts val="3000"/>
              <a:buFont typeface="Sora"/>
              <a:buNone/>
              <a:defRPr>
                <a:latin typeface="Sora"/>
                <a:ea typeface="Sora"/>
                <a:cs typeface="Sora"/>
                <a:sym typeface="Sora"/>
              </a:defRPr>
            </a:lvl4pPr>
            <a:lvl5pPr lvl="4" algn="ctr">
              <a:spcBef>
                <a:spcPts val="0"/>
              </a:spcBef>
              <a:spcAft>
                <a:spcPts val="0"/>
              </a:spcAft>
              <a:buSzPts val="3000"/>
              <a:buFont typeface="Sora"/>
              <a:buNone/>
              <a:defRPr>
                <a:latin typeface="Sora"/>
                <a:ea typeface="Sora"/>
                <a:cs typeface="Sora"/>
                <a:sym typeface="Sora"/>
              </a:defRPr>
            </a:lvl5pPr>
            <a:lvl6pPr lvl="5" algn="ctr">
              <a:spcBef>
                <a:spcPts val="0"/>
              </a:spcBef>
              <a:spcAft>
                <a:spcPts val="0"/>
              </a:spcAft>
              <a:buSzPts val="3000"/>
              <a:buFont typeface="Sora"/>
              <a:buNone/>
              <a:defRPr>
                <a:latin typeface="Sora"/>
                <a:ea typeface="Sora"/>
                <a:cs typeface="Sora"/>
                <a:sym typeface="Sora"/>
              </a:defRPr>
            </a:lvl6pPr>
            <a:lvl7pPr lvl="6" algn="ctr">
              <a:spcBef>
                <a:spcPts val="0"/>
              </a:spcBef>
              <a:spcAft>
                <a:spcPts val="0"/>
              </a:spcAft>
              <a:buSzPts val="3000"/>
              <a:buFont typeface="Sora"/>
              <a:buNone/>
              <a:defRPr>
                <a:latin typeface="Sora"/>
                <a:ea typeface="Sora"/>
                <a:cs typeface="Sora"/>
                <a:sym typeface="Sora"/>
              </a:defRPr>
            </a:lvl7pPr>
            <a:lvl8pPr lvl="7" algn="ctr">
              <a:spcBef>
                <a:spcPts val="0"/>
              </a:spcBef>
              <a:spcAft>
                <a:spcPts val="0"/>
              </a:spcAft>
              <a:buSzPts val="3000"/>
              <a:buFont typeface="Sora"/>
              <a:buNone/>
              <a:defRPr>
                <a:latin typeface="Sora"/>
                <a:ea typeface="Sora"/>
                <a:cs typeface="Sora"/>
                <a:sym typeface="Sora"/>
              </a:defRPr>
            </a:lvl8pPr>
            <a:lvl9pPr lvl="8" algn="ctr">
              <a:spcBef>
                <a:spcPts val="0"/>
              </a:spcBef>
              <a:spcAft>
                <a:spcPts val="0"/>
              </a:spcAft>
              <a:buSzPts val="3000"/>
              <a:buFont typeface="Sora"/>
              <a:buNone/>
              <a:defRPr>
                <a:latin typeface="Sora"/>
                <a:ea typeface="Sora"/>
                <a:cs typeface="Sora"/>
                <a:sym typeface="Sora"/>
              </a:defRPr>
            </a:lvl9pPr>
          </a:lstStyle>
          <a:p/>
        </p:txBody>
      </p:sp>
      <p:sp>
        <p:nvSpPr>
          <p:cNvPr id="1480" name="Google Shape;1480;p6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AutoNum type="arabicPeriod"/>
              <a:defRPr/>
            </a:lvl1pPr>
            <a:lvl2pPr indent="-317500" lvl="1" marL="914400">
              <a:lnSpc>
                <a:spcPct val="115000"/>
              </a:lnSpc>
              <a:spcBef>
                <a:spcPts val="0"/>
              </a:spcBef>
              <a:spcAft>
                <a:spcPts val="0"/>
              </a:spcAft>
              <a:buSzPts val="1400"/>
              <a:buAutoNum type="alphaLcPeriod"/>
              <a:defRPr/>
            </a:lvl2pPr>
            <a:lvl3pPr indent="-317500" lvl="2" marL="1371600">
              <a:lnSpc>
                <a:spcPct val="115000"/>
              </a:lnSpc>
              <a:spcBef>
                <a:spcPts val="0"/>
              </a:spcBef>
              <a:spcAft>
                <a:spcPts val="0"/>
              </a:spcAft>
              <a:buSzPts val="1400"/>
              <a:buAutoNum type="romanLcPeriod"/>
              <a:defRPr/>
            </a:lvl3pPr>
            <a:lvl4pPr indent="-317500" lvl="3" marL="1828800">
              <a:lnSpc>
                <a:spcPct val="115000"/>
              </a:lnSpc>
              <a:spcBef>
                <a:spcPts val="0"/>
              </a:spcBef>
              <a:spcAft>
                <a:spcPts val="0"/>
              </a:spcAft>
              <a:buSzPts val="1400"/>
              <a:buAutoNum type="arabicPeriod"/>
              <a:defRPr/>
            </a:lvl4pPr>
            <a:lvl5pPr indent="-317500" lvl="4" marL="2286000">
              <a:lnSpc>
                <a:spcPct val="115000"/>
              </a:lnSpc>
              <a:spcBef>
                <a:spcPts val="0"/>
              </a:spcBef>
              <a:spcAft>
                <a:spcPts val="0"/>
              </a:spcAft>
              <a:buSzPts val="1400"/>
              <a:buAutoNum type="alphaLcPeriod"/>
              <a:defRPr/>
            </a:lvl5pPr>
            <a:lvl6pPr indent="-317500" lvl="5" marL="2743200">
              <a:lnSpc>
                <a:spcPct val="115000"/>
              </a:lnSpc>
              <a:spcBef>
                <a:spcPts val="0"/>
              </a:spcBef>
              <a:spcAft>
                <a:spcPts val="0"/>
              </a:spcAft>
              <a:buSzPts val="1400"/>
              <a:buAutoNum type="romanLcPeriod"/>
              <a:defRPr/>
            </a:lvl6pPr>
            <a:lvl7pPr indent="-317500" lvl="6" marL="3200400">
              <a:lnSpc>
                <a:spcPct val="115000"/>
              </a:lnSpc>
              <a:spcBef>
                <a:spcPts val="0"/>
              </a:spcBef>
              <a:spcAft>
                <a:spcPts val="0"/>
              </a:spcAft>
              <a:buSzPts val="1400"/>
              <a:buAutoNum type="arabicPeriod"/>
              <a:defRPr/>
            </a:lvl7pPr>
            <a:lvl8pPr indent="-317500" lvl="7" marL="3657600">
              <a:lnSpc>
                <a:spcPct val="115000"/>
              </a:lnSpc>
              <a:spcBef>
                <a:spcPts val="0"/>
              </a:spcBef>
              <a:spcAft>
                <a:spcPts val="0"/>
              </a:spcAft>
              <a:buSzPts val="1400"/>
              <a:buAutoNum type="alphaLcPeriod"/>
              <a:defRPr/>
            </a:lvl8pPr>
            <a:lvl9pPr indent="-317500" lvl="8" marL="4114800">
              <a:lnSpc>
                <a:spcPct val="115000"/>
              </a:lnSpc>
              <a:spcBef>
                <a:spcPts val="0"/>
              </a:spcBef>
              <a:spcAft>
                <a:spcPts val="0"/>
              </a:spcAft>
              <a:buSzPts val="1400"/>
              <a:buAutoNum type="romanLcPeriod"/>
              <a:defRPr/>
            </a:lvl9pPr>
          </a:lstStyle>
          <a:p/>
        </p:txBody>
      </p:sp>
      <p:sp>
        <p:nvSpPr>
          <p:cNvPr id="1481" name="Google Shape;1481;p6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82" name="Google Shape;1482;p64"/>
          <p:cNvGrpSpPr/>
          <p:nvPr/>
        </p:nvGrpSpPr>
        <p:grpSpPr>
          <a:xfrm>
            <a:off x="7814679" y="4315252"/>
            <a:ext cx="916291" cy="1057978"/>
            <a:chOff x="3936404" y="941780"/>
            <a:chExt cx="830801" cy="959269"/>
          </a:xfrm>
        </p:grpSpPr>
        <p:sp>
          <p:nvSpPr>
            <p:cNvPr id="1483" name="Google Shape;1483;p6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64"/>
          <p:cNvGrpSpPr/>
          <p:nvPr/>
        </p:nvGrpSpPr>
        <p:grpSpPr>
          <a:xfrm>
            <a:off x="7011859" y="3807405"/>
            <a:ext cx="2022080" cy="1049275"/>
            <a:chOff x="7011859" y="3807405"/>
            <a:chExt cx="2022080" cy="1049275"/>
          </a:xfrm>
        </p:grpSpPr>
        <p:grpSp>
          <p:nvGrpSpPr>
            <p:cNvPr id="1502" name="Google Shape;1502;p64"/>
            <p:cNvGrpSpPr/>
            <p:nvPr/>
          </p:nvGrpSpPr>
          <p:grpSpPr>
            <a:xfrm>
              <a:off x="8900680" y="4727515"/>
              <a:ext cx="133260" cy="129152"/>
              <a:chOff x="3739723" y="2282290"/>
              <a:chExt cx="690824" cy="669530"/>
            </a:xfrm>
          </p:grpSpPr>
          <p:sp>
            <p:nvSpPr>
              <p:cNvPr id="1503" name="Google Shape;1503;p6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64"/>
            <p:cNvGrpSpPr/>
            <p:nvPr/>
          </p:nvGrpSpPr>
          <p:grpSpPr>
            <a:xfrm rot="10800000">
              <a:off x="8529361" y="3807405"/>
              <a:ext cx="371307" cy="91637"/>
              <a:chOff x="4241622" y="1303995"/>
              <a:chExt cx="1256112" cy="310004"/>
            </a:xfrm>
          </p:grpSpPr>
          <p:sp>
            <p:nvSpPr>
              <p:cNvPr id="1508" name="Google Shape;1508;p6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1" name="Google Shape;1511;p6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13" name="Shape 1513"/>
        <p:cNvGrpSpPr/>
        <p:nvPr/>
      </p:nvGrpSpPr>
      <p:grpSpPr>
        <a:xfrm>
          <a:off x="0" y="0"/>
          <a:ext cx="0" cy="0"/>
          <a:chOff x="0" y="0"/>
          <a:chExt cx="0" cy="0"/>
        </a:xfrm>
      </p:grpSpPr>
      <p:sp>
        <p:nvSpPr>
          <p:cNvPr id="1514" name="Google Shape;1514;p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515" name="Google Shape;1515;p6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516" name="Google Shape;1516;p6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517" name="Google Shape;1517;p6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518" name="Google Shape;1518;p6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519" name="Google Shape;1519;p6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520" name="Google Shape;1520;p65"/>
          <p:cNvGrpSpPr/>
          <p:nvPr/>
        </p:nvGrpSpPr>
        <p:grpSpPr>
          <a:xfrm>
            <a:off x="7163260" y="-613806"/>
            <a:ext cx="2687923" cy="2926345"/>
            <a:chOff x="7163260" y="-613806"/>
            <a:chExt cx="2687923" cy="2926345"/>
          </a:xfrm>
        </p:grpSpPr>
        <p:sp>
          <p:nvSpPr>
            <p:cNvPr id="1521" name="Google Shape;1521;p6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3" name="Google Shape;1523;p65"/>
          <p:cNvGrpSpPr/>
          <p:nvPr/>
        </p:nvGrpSpPr>
        <p:grpSpPr>
          <a:xfrm>
            <a:off x="7222386" y="107467"/>
            <a:ext cx="1782203" cy="1267112"/>
            <a:chOff x="7222386" y="107467"/>
            <a:chExt cx="1782203" cy="1267112"/>
          </a:xfrm>
        </p:grpSpPr>
        <p:grpSp>
          <p:nvGrpSpPr>
            <p:cNvPr id="1524" name="Google Shape;1524;p65"/>
            <p:cNvGrpSpPr/>
            <p:nvPr/>
          </p:nvGrpSpPr>
          <p:grpSpPr>
            <a:xfrm>
              <a:off x="8871330" y="1245427"/>
              <a:ext cx="133260" cy="129152"/>
              <a:chOff x="3739723" y="2282290"/>
              <a:chExt cx="690824" cy="669530"/>
            </a:xfrm>
          </p:grpSpPr>
          <p:sp>
            <p:nvSpPr>
              <p:cNvPr id="1525" name="Google Shape;1525;p6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65"/>
            <p:cNvGrpSpPr/>
            <p:nvPr/>
          </p:nvGrpSpPr>
          <p:grpSpPr>
            <a:xfrm rot="10800000">
              <a:off x="7222386" y="107467"/>
              <a:ext cx="371307" cy="91637"/>
              <a:chOff x="4241622" y="1303995"/>
              <a:chExt cx="1256112" cy="310004"/>
            </a:xfrm>
          </p:grpSpPr>
          <p:sp>
            <p:nvSpPr>
              <p:cNvPr id="1530" name="Google Shape;1530;p6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3" name="Google Shape;1533;p6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5" name="Google Shape;1535;p65"/>
          <p:cNvGrpSpPr/>
          <p:nvPr/>
        </p:nvGrpSpPr>
        <p:grpSpPr>
          <a:xfrm>
            <a:off x="8091236" y="-139832"/>
            <a:ext cx="1265759" cy="2035231"/>
            <a:chOff x="8091236" y="-139832"/>
            <a:chExt cx="1265759" cy="2035231"/>
          </a:xfrm>
        </p:grpSpPr>
        <p:grpSp>
          <p:nvGrpSpPr>
            <p:cNvPr id="1536" name="Google Shape;1536;p65"/>
            <p:cNvGrpSpPr/>
            <p:nvPr/>
          </p:nvGrpSpPr>
          <p:grpSpPr>
            <a:xfrm rot="-2700000">
              <a:off x="8308719" y="13417"/>
              <a:ext cx="830793" cy="959260"/>
              <a:chOff x="3936404" y="941780"/>
              <a:chExt cx="830801" cy="959269"/>
            </a:xfrm>
          </p:grpSpPr>
          <p:sp>
            <p:nvSpPr>
              <p:cNvPr id="1537" name="Google Shape;1537;p6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5" name="Google Shape;1555;p6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6" name="Shape 1556"/>
        <p:cNvGrpSpPr/>
        <p:nvPr/>
      </p:nvGrpSpPr>
      <p:grpSpPr>
        <a:xfrm>
          <a:off x="0" y="0"/>
          <a:ext cx="0" cy="0"/>
          <a:chOff x="0" y="0"/>
          <a:chExt cx="0" cy="0"/>
        </a:xfrm>
      </p:grpSpPr>
      <p:sp>
        <p:nvSpPr>
          <p:cNvPr id="1557" name="Google Shape;1557;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558" name="Google Shape;1558;p6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559" name="Google Shape;1559;p66"/>
          <p:cNvGrpSpPr/>
          <p:nvPr/>
        </p:nvGrpSpPr>
        <p:grpSpPr>
          <a:xfrm>
            <a:off x="6898640" y="3519424"/>
            <a:ext cx="2939241" cy="2512023"/>
            <a:chOff x="6898640" y="3519424"/>
            <a:chExt cx="2939241" cy="2512023"/>
          </a:xfrm>
        </p:grpSpPr>
        <p:sp>
          <p:nvSpPr>
            <p:cNvPr id="1560" name="Google Shape;1560;p6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66"/>
          <p:cNvGrpSpPr/>
          <p:nvPr/>
        </p:nvGrpSpPr>
        <p:grpSpPr>
          <a:xfrm>
            <a:off x="6978309" y="3391380"/>
            <a:ext cx="2192233" cy="1616450"/>
            <a:chOff x="6978309" y="3391380"/>
            <a:chExt cx="2192233" cy="1616450"/>
          </a:xfrm>
        </p:grpSpPr>
        <p:grpSp>
          <p:nvGrpSpPr>
            <p:cNvPr id="1563" name="Google Shape;1563;p66"/>
            <p:cNvGrpSpPr/>
            <p:nvPr/>
          </p:nvGrpSpPr>
          <p:grpSpPr>
            <a:xfrm>
              <a:off x="8772680" y="4029415"/>
              <a:ext cx="133260" cy="129152"/>
              <a:chOff x="3739723" y="2282290"/>
              <a:chExt cx="690824" cy="669530"/>
            </a:xfrm>
          </p:grpSpPr>
          <p:sp>
            <p:nvSpPr>
              <p:cNvPr id="1564" name="Google Shape;1564;p6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66"/>
            <p:cNvGrpSpPr/>
            <p:nvPr/>
          </p:nvGrpSpPr>
          <p:grpSpPr>
            <a:xfrm rot="10800000">
              <a:off x="8799236" y="3391380"/>
              <a:ext cx="371307" cy="91637"/>
              <a:chOff x="4241622" y="1303995"/>
              <a:chExt cx="1256112" cy="310004"/>
            </a:xfrm>
          </p:grpSpPr>
          <p:sp>
            <p:nvSpPr>
              <p:cNvPr id="1569" name="Google Shape;1569;p6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2" name="Google Shape;1572;p6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66"/>
          <p:cNvGrpSpPr/>
          <p:nvPr/>
        </p:nvGrpSpPr>
        <p:grpSpPr>
          <a:xfrm>
            <a:off x="7850511" y="4014650"/>
            <a:ext cx="1612495" cy="1289297"/>
            <a:chOff x="7850511" y="4014650"/>
            <a:chExt cx="1612495" cy="1289297"/>
          </a:xfrm>
        </p:grpSpPr>
        <p:grpSp>
          <p:nvGrpSpPr>
            <p:cNvPr id="1575" name="Google Shape;1575;p66"/>
            <p:cNvGrpSpPr/>
            <p:nvPr/>
          </p:nvGrpSpPr>
          <p:grpSpPr>
            <a:xfrm flipH="1" rot="954712">
              <a:off x="7897417" y="4675872"/>
              <a:ext cx="1066719" cy="491262"/>
              <a:chOff x="6209134" y="2574097"/>
              <a:chExt cx="1108185" cy="510359"/>
            </a:xfrm>
          </p:grpSpPr>
          <p:sp>
            <p:nvSpPr>
              <p:cNvPr id="1576" name="Google Shape;1576;p6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2" name="Google Shape;1582;p6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3" name="Shape 1583"/>
        <p:cNvGrpSpPr/>
        <p:nvPr/>
      </p:nvGrpSpPr>
      <p:grpSpPr>
        <a:xfrm>
          <a:off x="0" y="0"/>
          <a:ext cx="0" cy="0"/>
          <a:chOff x="0" y="0"/>
          <a:chExt cx="0" cy="0"/>
        </a:xfrm>
      </p:grpSpPr>
      <p:sp>
        <p:nvSpPr>
          <p:cNvPr id="1584" name="Google Shape;1584;p6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AutoNum type="arabicPeriod"/>
              <a:defRPr sz="1400"/>
            </a:lvl1pPr>
            <a:lvl2pPr lvl="1" algn="ctr">
              <a:lnSpc>
                <a:spcPct val="115000"/>
              </a:lnSpc>
              <a:spcBef>
                <a:spcPts val="0"/>
              </a:spcBef>
              <a:spcAft>
                <a:spcPts val="0"/>
              </a:spcAft>
              <a:buClr>
                <a:srgbClr val="999999"/>
              </a:buClr>
              <a:buSzPts val="800"/>
              <a:buFont typeface="Open Sans"/>
              <a:buAutoNum type="alphaLcPeriod"/>
              <a:defRPr/>
            </a:lvl2pPr>
            <a:lvl3pPr lvl="2" algn="ctr">
              <a:lnSpc>
                <a:spcPct val="115000"/>
              </a:lnSpc>
              <a:spcBef>
                <a:spcPts val="0"/>
              </a:spcBef>
              <a:spcAft>
                <a:spcPts val="0"/>
              </a:spcAft>
              <a:buClr>
                <a:srgbClr val="999999"/>
              </a:buClr>
              <a:buSzPts val="800"/>
              <a:buFont typeface="Open Sans"/>
              <a:buAutoNum type="romanLcPeriod"/>
              <a:defRPr/>
            </a:lvl3pPr>
            <a:lvl4pPr lvl="3" algn="ctr">
              <a:lnSpc>
                <a:spcPct val="115000"/>
              </a:lnSpc>
              <a:spcBef>
                <a:spcPts val="0"/>
              </a:spcBef>
              <a:spcAft>
                <a:spcPts val="0"/>
              </a:spcAft>
              <a:buClr>
                <a:srgbClr val="999999"/>
              </a:buClr>
              <a:buSzPts val="800"/>
              <a:buFont typeface="Open Sans"/>
              <a:buAutoNum type="arabicPeriod"/>
              <a:defRPr/>
            </a:lvl4pPr>
            <a:lvl5pPr lvl="4" algn="ctr">
              <a:lnSpc>
                <a:spcPct val="115000"/>
              </a:lnSpc>
              <a:spcBef>
                <a:spcPts val="0"/>
              </a:spcBef>
              <a:spcAft>
                <a:spcPts val="0"/>
              </a:spcAft>
              <a:buClr>
                <a:srgbClr val="999999"/>
              </a:buClr>
              <a:buSzPts val="1200"/>
              <a:buFont typeface="Open Sans"/>
              <a:buAutoNum type="alphaLcPeriod"/>
              <a:defRPr/>
            </a:lvl5pPr>
            <a:lvl6pPr lvl="5" algn="ctr">
              <a:lnSpc>
                <a:spcPct val="115000"/>
              </a:lnSpc>
              <a:spcBef>
                <a:spcPts val="0"/>
              </a:spcBef>
              <a:spcAft>
                <a:spcPts val="0"/>
              </a:spcAft>
              <a:buClr>
                <a:srgbClr val="999999"/>
              </a:buClr>
              <a:buSzPts val="1200"/>
              <a:buFont typeface="Open Sans"/>
              <a:buAutoNum type="romanLcPeriod"/>
              <a:defRPr/>
            </a:lvl6pPr>
            <a:lvl7pPr lvl="6" algn="ctr">
              <a:lnSpc>
                <a:spcPct val="115000"/>
              </a:lnSpc>
              <a:spcBef>
                <a:spcPts val="0"/>
              </a:spcBef>
              <a:spcAft>
                <a:spcPts val="0"/>
              </a:spcAft>
              <a:buClr>
                <a:srgbClr val="999999"/>
              </a:buClr>
              <a:buSzPts val="700"/>
              <a:buFont typeface="Open Sans"/>
              <a:buAutoNum type="arabicPeriod"/>
              <a:defRPr/>
            </a:lvl7pPr>
            <a:lvl8pPr lvl="7" algn="ctr">
              <a:lnSpc>
                <a:spcPct val="115000"/>
              </a:lnSpc>
              <a:spcBef>
                <a:spcPts val="0"/>
              </a:spcBef>
              <a:spcAft>
                <a:spcPts val="0"/>
              </a:spcAft>
              <a:buClr>
                <a:srgbClr val="999999"/>
              </a:buClr>
              <a:buSzPts val="700"/>
              <a:buFont typeface="Open Sans"/>
              <a:buAutoNum type="alphaLcPeriod"/>
              <a:defRPr/>
            </a:lvl8pPr>
            <a:lvl9pPr lvl="8" algn="ctr">
              <a:lnSpc>
                <a:spcPct val="115000"/>
              </a:lnSpc>
              <a:spcBef>
                <a:spcPts val="0"/>
              </a:spcBef>
              <a:spcAft>
                <a:spcPts val="0"/>
              </a:spcAft>
              <a:buClr>
                <a:srgbClr val="999999"/>
              </a:buClr>
              <a:buSzPts val="600"/>
              <a:buFont typeface="Open Sans"/>
              <a:buAutoNum type="romanLcPeriod"/>
              <a:defRPr/>
            </a:lvl9pPr>
          </a:lstStyle>
          <a:p/>
        </p:txBody>
      </p:sp>
      <p:sp>
        <p:nvSpPr>
          <p:cNvPr id="1585" name="Google Shape;1585;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586" name="Google Shape;1586;p6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587" name="Google Shape;1587;p67"/>
          <p:cNvGrpSpPr/>
          <p:nvPr/>
        </p:nvGrpSpPr>
        <p:grpSpPr>
          <a:xfrm>
            <a:off x="7171256" y="-692041"/>
            <a:ext cx="2879381" cy="2298358"/>
            <a:chOff x="7171256" y="-692041"/>
            <a:chExt cx="2879381" cy="2298358"/>
          </a:xfrm>
        </p:grpSpPr>
        <p:sp>
          <p:nvSpPr>
            <p:cNvPr id="1588" name="Google Shape;1588;p6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67"/>
          <p:cNvGrpSpPr/>
          <p:nvPr/>
        </p:nvGrpSpPr>
        <p:grpSpPr>
          <a:xfrm>
            <a:off x="7071961" y="157915"/>
            <a:ext cx="2100952" cy="1448415"/>
            <a:chOff x="7071961" y="157915"/>
            <a:chExt cx="2100952" cy="1448415"/>
          </a:xfrm>
        </p:grpSpPr>
        <p:grpSp>
          <p:nvGrpSpPr>
            <p:cNvPr id="1591" name="Google Shape;1591;p67"/>
            <p:cNvGrpSpPr/>
            <p:nvPr/>
          </p:nvGrpSpPr>
          <p:grpSpPr>
            <a:xfrm>
              <a:off x="8290830" y="157915"/>
              <a:ext cx="133260" cy="129152"/>
              <a:chOff x="3739723" y="2282290"/>
              <a:chExt cx="690824" cy="669530"/>
            </a:xfrm>
          </p:grpSpPr>
          <p:sp>
            <p:nvSpPr>
              <p:cNvPr id="1592" name="Google Shape;1592;p6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67"/>
            <p:cNvGrpSpPr/>
            <p:nvPr/>
          </p:nvGrpSpPr>
          <p:grpSpPr>
            <a:xfrm rot="10800000">
              <a:off x="7071961" y="176680"/>
              <a:ext cx="371307" cy="91637"/>
              <a:chOff x="4241622" y="1303995"/>
              <a:chExt cx="1256112" cy="310004"/>
            </a:xfrm>
          </p:grpSpPr>
          <p:sp>
            <p:nvSpPr>
              <p:cNvPr id="1597" name="Google Shape;1597;p6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0" name="Google Shape;1600;p6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p67"/>
          <p:cNvGrpSpPr/>
          <p:nvPr/>
        </p:nvGrpSpPr>
        <p:grpSpPr>
          <a:xfrm>
            <a:off x="7181773" y="-609301"/>
            <a:ext cx="2180934" cy="1196875"/>
            <a:chOff x="7181773" y="-609301"/>
            <a:chExt cx="2180934" cy="1196875"/>
          </a:xfrm>
        </p:grpSpPr>
        <p:grpSp>
          <p:nvGrpSpPr>
            <p:cNvPr id="1603" name="Google Shape;1603;p67"/>
            <p:cNvGrpSpPr/>
            <p:nvPr/>
          </p:nvGrpSpPr>
          <p:grpSpPr>
            <a:xfrm>
              <a:off x="8430783" y="-423726"/>
              <a:ext cx="931925" cy="1011299"/>
              <a:chOff x="7964808" y="1223299"/>
              <a:chExt cx="931925" cy="1011299"/>
            </a:xfrm>
          </p:grpSpPr>
          <p:sp>
            <p:nvSpPr>
              <p:cNvPr id="1604" name="Google Shape;1604;p6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1" name="Google Shape;1611;p6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2" name="Shape 1612"/>
        <p:cNvGrpSpPr/>
        <p:nvPr/>
      </p:nvGrpSpPr>
      <p:grpSpPr>
        <a:xfrm>
          <a:off x="0" y="0"/>
          <a:ext cx="0" cy="0"/>
          <a:chOff x="0" y="0"/>
          <a:chExt cx="0" cy="0"/>
        </a:xfrm>
      </p:grpSpPr>
      <p:sp>
        <p:nvSpPr>
          <p:cNvPr id="1613" name="Google Shape;1613;p6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14" name="Google Shape;1614;p6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15" name="Shape 1615"/>
        <p:cNvGrpSpPr/>
        <p:nvPr/>
      </p:nvGrpSpPr>
      <p:grpSpPr>
        <a:xfrm>
          <a:off x="0" y="0"/>
          <a:ext cx="0" cy="0"/>
          <a:chOff x="0" y="0"/>
          <a:chExt cx="0" cy="0"/>
        </a:xfrm>
      </p:grpSpPr>
      <p:grpSp>
        <p:nvGrpSpPr>
          <p:cNvPr id="1616" name="Google Shape;1616;p69"/>
          <p:cNvGrpSpPr/>
          <p:nvPr/>
        </p:nvGrpSpPr>
        <p:grpSpPr>
          <a:xfrm>
            <a:off x="-582071" y="-636427"/>
            <a:ext cx="3750373" cy="2415293"/>
            <a:chOff x="-582071" y="-636427"/>
            <a:chExt cx="3750373" cy="2415293"/>
          </a:xfrm>
        </p:grpSpPr>
        <p:sp>
          <p:nvSpPr>
            <p:cNvPr id="1617" name="Google Shape;1617;p6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69"/>
          <p:cNvGrpSpPr/>
          <p:nvPr/>
        </p:nvGrpSpPr>
        <p:grpSpPr>
          <a:xfrm>
            <a:off x="463334" y="125965"/>
            <a:ext cx="1349408" cy="1652915"/>
            <a:chOff x="463334" y="125965"/>
            <a:chExt cx="1349408" cy="1652915"/>
          </a:xfrm>
        </p:grpSpPr>
        <p:grpSp>
          <p:nvGrpSpPr>
            <p:cNvPr id="1620" name="Google Shape;1620;p69"/>
            <p:cNvGrpSpPr/>
            <p:nvPr/>
          </p:nvGrpSpPr>
          <p:grpSpPr>
            <a:xfrm>
              <a:off x="1124280" y="125965"/>
              <a:ext cx="133260" cy="129152"/>
              <a:chOff x="3739723" y="2282290"/>
              <a:chExt cx="690824" cy="669530"/>
            </a:xfrm>
          </p:grpSpPr>
          <p:sp>
            <p:nvSpPr>
              <p:cNvPr id="1621" name="Google Shape;1621;p6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69"/>
            <p:cNvGrpSpPr/>
            <p:nvPr/>
          </p:nvGrpSpPr>
          <p:grpSpPr>
            <a:xfrm rot="10800000">
              <a:off x="1441436" y="925892"/>
              <a:ext cx="371307" cy="91637"/>
              <a:chOff x="4241622" y="1303995"/>
              <a:chExt cx="1256112" cy="310004"/>
            </a:xfrm>
          </p:grpSpPr>
          <p:sp>
            <p:nvSpPr>
              <p:cNvPr id="1626" name="Google Shape;1626;p6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9" name="Google Shape;1629;p6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69"/>
          <p:cNvGrpSpPr/>
          <p:nvPr/>
        </p:nvGrpSpPr>
        <p:grpSpPr>
          <a:xfrm>
            <a:off x="554919" y="-499015"/>
            <a:ext cx="3280015" cy="1775435"/>
            <a:chOff x="554919" y="-499015"/>
            <a:chExt cx="3280015" cy="1775435"/>
          </a:xfrm>
        </p:grpSpPr>
        <p:grpSp>
          <p:nvGrpSpPr>
            <p:cNvPr id="1632" name="Google Shape;1632;p69"/>
            <p:cNvGrpSpPr/>
            <p:nvPr/>
          </p:nvGrpSpPr>
          <p:grpSpPr>
            <a:xfrm rot="-954583">
              <a:off x="608672" y="556640"/>
              <a:ext cx="1222502" cy="563005"/>
              <a:chOff x="6209134" y="2574097"/>
              <a:chExt cx="1108185" cy="510359"/>
            </a:xfrm>
          </p:grpSpPr>
          <p:sp>
            <p:nvSpPr>
              <p:cNvPr id="1633" name="Google Shape;1633;p6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9" name="Google Shape;1639;p6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0" name="Google Shape;1640;p6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641" name="Google Shape;1641;p6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rgbClr val="999999"/>
              </a:buClr>
              <a:buSzPts val="800"/>
              <a:buChar char="●"/>
              <a:defRPr/>
            </a:lvl1pPr>
            <a:lvl2pPr lvl="1" algn="ctr">
              <a:lnSpc>
                <a:spcPct val="115000"/>
              </a:lnSpc>
              <a:spcBef>
                <a:spcPts val="0"/>
              </a:spcBef>
              <a:spcAft>
                <a:spcPts val="0"/>
              </a:spcAft>
              <a:buClr>
                <a:srgbClr val="999999"/>
              </a:buClr>
              <a:buSzPts val="800"/>
              <a:buFont typeface="Open Sans"/>
              <a:buChar char="○"/>
              <a:defRPr/>
            </a:lvl2pPr>
            <a:lvl3pPr lvl="2" algn="ctr">
              <a:lnSpc>
                <a:spcPct val="115000"/>
              </a:lnSpc>
              <a:spcBef>
                <a:spcPts val="0"/>
              </a:spcBef>
              <a:spcAft>
                <a:spcPts val="0"/>
              </a:spcAft>
              <a:buClr>
                <a:srgbClr val="999999"/>
              </a:buClr>
              <a:buSzPts val="800"/>
              <a:buFont typeface="Open Sans"/>
              <a:buChar char="■"/>
              <a:defRPr/>
            </a:lvl3pPr>
            <a:lvl4pPr lvl="3" algn="ctr">
              <a:lnSpc>
                <a:spcPct val="115000"/>
              </a:lnSpc>
              <a:spcBef>
                <a:spcPts val="0"/>
              </a:spcBef>
              <a:spcAft>
                <a:spcPts val="0"/>
              </a:spcAft>
              <a:buClr>
                <a:srgbClr val="999999"/>
              </a:buClr>
              <a:buSzPts val="800"/>
              <a:buFont typeface="Open Sans"/>
              <a:buChar char="●"/>
              <a:defRPr/>
            </a:lvl4pPr>
            <a:lvl5pPr lvl="4" algn="ctr">
              <a:lnSpc>
                <a:spcPct val="115000"/>
              </a:lnSpc>
              <a:spcBef>
                <a:spcPts val="0"/>
              </a:spcBef>
              <a:spcAft>
                <a:spcPts val="0"/>
              </a:spcAft>
              <a:buClr>
                <a:srgbClr val="999999"/>
              </a:buClr>
              <a:buSzPts val="1200"/>
              <a:buFont typeface="Open Sans"/>
              <a:buChar char="○"/>
              <a:defRPr/>
            </a:lvl5pPr>
            <a:lvl6pPr lvl="5" algn="ctr">
              <a:lnSpc>
                <a:spcPct val="115000"/>
              </a:lnSpc>
              <a:spcBef>
                <a:spcPts val="0"/>
              </a:spcBef>
              <a:spcAft>
                <a:spcPts val="0"/>
              </a:spcAft>
              <a:buClr>
                <a:srgbClr val="999999"/>
              </a:buClr>
              <a:buSzPts val="1200"/>
              <a:buFont typeface="Open Sans"/>
              <a:buChar char="■"/>
              <a:defRPr/>
            </a:lvl6pPr>
            <a:lvl7pPr lvl="6" algn="ctr">
              <a:lnSpc>
                <a:spcPct val="115000"/>
              </a:lnSpc>
              <a:spcBef>
                <a:spcPts val="0"/>
              </a:spcBef>
              <a:spcAft>
                <a:spcPts val="0"/>
              </a:spcAft>
              <a:buClr>
                <a:srgbClr val="999999"/>
              </a:buClr>
              <a:buSzPts val="700"/>
              <a:buFont typeface="Open Sans"/>
              <a:buChar char="●"/>
              <a:defRPr/>
            </a:lvl7pPr>
            <a:lvl8pPr lvl="7" algn="ctr">
              <a:lnSpc>
                <a:spcPct val="115000"/>
              </a:lnSpc>
              <a:spcBef>
                <a:spcPts val="0"/>
              </a:spcBef>
              <a:spcAft>
                <a:spcPts val="0"/>
              </a:spcAft>
              <a:buClr>
                <a:srgbClr val="999999"/>
              </a:buClr>
              <a:buSzPts val="700"/>
              <a:buFont typeface="Open Sans"/>
              <a:buChar char="○"/>
              <a:defRPr/>
            </a:lvl8pPr>
            <a:lvl9pPr lvl="8" algn="ctr">
              <a:lnSpc>
                <a:spcPct val="115000"/>
              </a:lnSpc>
              <a:spcBef>
                <a:spcPts val="0"/>
              </a:spcBef>
              <a:spcAft>
                <a:spcPts val="0"/>
              </a:spcAft>
              <a:buClr>
                <a:srgbClr val="999999"/>
              </a:buClr>
              <a:buSzPts val="600"/>
              <a:buFont typeface="Open Sans"/>
              <a:buChar char="■"/>
              <a:defRPr/>
            </a:lvl9pPr>
          </a:lstStyle>
          <a:p/>
        </p:txBody>
      </p:sp>
      <p:sp>
        <p:nvSpPr>
          <p:cNvPr id="1642" name="Google Shape;1642;p69"/>
          <p:cNvSpPr/>
          <p:nvPr>
            <p:ph idx="2" type="pic"/>
          </p:nvPr>
        </p:nvSpPr>
        <p:spPr>
          <a:xfrm>
            <a:off x="5271345" y="625575"/>
            <a:ext cx="3073200" cy="4002000"/>
          </a:xfrm>
          <a:prstGeom prst="roundRect">
            <a:avLst>
              <a:gd fmla="val 16667" name="adj"/>
            </a:avLst>
          </a:prstGeom>
          <a:noFill/>
          <a:ln>
            <a:noFill/>
          </a:ln>
        </p:spPr>
      </p:sp>
      <p:sp>
        <p:nvSpPr>
          <p:cNvPr id="1643" name="Google Shape;1643;p6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4" name="Shape 1644"/>
        <p:cNvGrpSpPr/>
        <p:nvPr/>
      </p:nvGrpSpPr>
      <p:grpSpPr>
        <a:xfrm>
          <a:off x="0" y="0"/>
          <a:ext cx="0" cy="0"/>
          <a:chOff x="0" y="0"/>
          <a:chExt cx="0" cy="0"/>
        </a:xfrm>
      </p:grpSpPr>
      <p:sp>
        <p:nvSpPr>
          <p:cNvPr id="1645" name="Google Shape;1645;p70"/>
          <p:cNvSpPr/>
          <p:nvPr>
            <p:ph idx="2" type="pic"/>
          </p:nvPr>
        </p:nvSpPr>
        <p:spPr>
          <a:xfrm>
            <a:off x="-15025" y="-5000"/>
            <a:ext cx="9206400" cy="5178600"/>
          </a:xfrm>
          <a:prstGeom prst="rect">
            <a:avLst/>
          </a:prstGeom>
          <a:noFill/>
          <a:ln>
            <a:noFill/>
          </a:ln>
        </p:spPr>
      </p:sp>
      <p:sp>
        <p:nvSpPr>
          <p:cNvPr id="1646" name="Google Shape;1646;p7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647" name="Google Shape;1647;p7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8" name="Shape 1648"/>
        <p:cNvGrpSpPr/>
        <p:nvPr/>
      </p:nvGrpSpPr>
      <p:grpSpPr>
        <a:xfrm>
          <a:off x="0" y="0"/>
          <a:ext cx="0" cy="0"/>
          <a:chOff x="0" y="0"/>
          <a:chExt cx="0" cy="0"/>
        </a:xfrm>
      </p:grpSpPr>
      <p:sp>
        <p:nvSpPr>
          <p:cNvPr id="1649" name="Google Shape;1649;p7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50" name="Google Shape;1650;p7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651" name="Google Shape;1651;p7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652" name="Shape 16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6" name="Google Shape;156;p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653" name="Shape 1653"/>
        <p:cNvGrpSpPr/>
        <p:nvPr/>
      </p:nvGrpSpPr>
      <p:grpSpPr>
        <a:xfrm>
          <a:off x="0" y="0"/>
          <a:ext cx="0" cy="0"/>
          <a:chOff x="0" y="0"/>
          <a:chExt cx="0" cy="0"/>
        </a:xfrm>
      </p:grpSpPr>
      <p:sp>
        <p:nvSpPr>
          <p:cNvPr id="1654" name="Google Shape;1654;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655" name="Google Shape;1655;p7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6" name="Google Shape;1656;p7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7" name="Google Shape;1657;p7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8" name="Google Shape;1658;p7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9" name="Google Shape;1659;p7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0" name="Google Shape;1660;p7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1" name="Google Shape;1661;p7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2" name="Google Shape;1662;p7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3" name="Google Shape;1663;p7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4" name="Google Shape;1664;p7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5" name="Google Shape;1665;p7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6" name="Google Shape;1666;p7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7" name="Google Shape;1667;p7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668" name="Google Shape;1668;p73"/>
          <p:cNvGrpSpPr/>
          <p:nvPr/>
        </p:nvGrpSpPr>
        <p:grpSpPr>
          <a:xfrm>
            <a:off x="7207849" y="-520928"/>
            <a:ext cx="3082126" cy="2113620"/>
            <a:chOff x="7207849" y="-520928"/>
            <a:chExt cx="3082126" cy="2113620"/>
          </a:xfrm>
        </p:grpSpPr>
        <p:sp>
          <p:nvSpPr>
            <p:cNvPr id="1669" name="Google Shape;1669;p7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1" name="Google Shape;1671;p73"/>
          <p:cNvGrpSpPr/>
          <p:nvPr/>
        </p:nvGrpSpPr>
        <p:grpSpPr>
          <a:xfrm>
            <a:off x="7867225" y="-298086"/>
            <a:ext cx="1622585" cy="2312889"/>
            <a:chOff x="7975975" y="-375611"/>
            <a:chExt cx="1622585" cy="2312889"/>
          </a:xfrm>
        </p:grpSpPr>
        <p:grpSp>
          <p:nvGrpSpPr>
            <p:cNvPr id="1672" name="Google Shape;1672;p73"/>
            <p:cNvGrpSpPr/>
            <p:nvPr/>
          </p:nvGrpSpPr>
          <p:grpSpPr>
            <a:xfrm rot="1921088">
              <a:off x="8524329" y="-382055"/>
              <a:ext cx="261894" cy="997519"/>
              <a:chOff x="3841236" y="2462345"/>
              <a:chExt cx="261888" cy="997496"/>
            </a:xfrm>
          </p:grpSpPr>
          <p:sp>
            <p:nvSpPr>
              <p:cNvPr id="1673" name="Google Shape;1673;p7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9" name="Google Shape;1679;p7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73"/>
          <p:cNvGrpSpPr/>
          <p:nvPr/>
        </p:nvGrpSpPr>
        <p:grpSpPr>
          <a:xfrm>
            <a:off x="6577961" y="255292"/>
            <a:ext cx="2223332" cy="1555412"/>
            <a:chOff x="6577961" y="255292"/>
            <a:chExt cx="2223332" cy="1555412"/>
          </a:xfrm>
        </p:grpSpPr>
        <p:grpSp>
          <p:nvGrpSpPr>
            <p:cNvPr id="1681" name="Google Shape;1681;p73"/>
            <p:cNvGrpSpPr/>
            <p:nvPr/>
          </p:nvGrpSpPr>
          <p:grpSpPr>
            <a:xfrm>
              <a:off x="7867230" y="1087077"/>
              <a:ext cx="133260" cy="129152"/>
              <a:chOff x="3739723" y="2282290"/>
              <a:chExt cx="690824" cy="669530"/>
            </a:xfrm>
          </p:grpSpPr>
          <p:sp>
            <p:nvSpPr>
              <p:cNvPr id="1682" name="Google Shape;1682;p7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73"/>
            <p:cNvGrpSpPr/>
            <p:nvPr/>
          </p:nvGrpSpPr>
          <p:grpSpPr>
            <a:xfrm rot="10800000">
              <a:off x="6577961" y="255292"/>
              <a:ext cx="371307" cy="91637"/>
              <a:chOff x="4241622" y="1303995"/>
              <a:chExt cx="1256112" cy="310004"/>
            </a:xfrm>
          </p:grpSpPr>
          <p:sp>
            <p:nvSpPr>
              <p:cNvPr id="1687" name="Google Shape;1687;p7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0" name="Google Shape;1690;p7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692" name="Shape 1692"/>
        <p:cNvGrpSpPr/>
        <p:nvPr/>
      </p:nvGrpSpPr>
      <p:grpSpPr>
        <a:xfrm>
          <a:off x="0" y="0"/>
          <a:ext cx="0" cy="0"/>
          <a:chOff x="0" y="0"/>
          <a:chExt cx="0" cy="0"/>
        </a:xfrm>
      </p:grpSpPr>
      <p:sp>
        <p:nvSpPr>
          <p:cNvPr id="1693" name="Google Shape;1693;p7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694" name="Google Shape;1694;p7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15000"/>
              </a:lnSpc>
              <a:spcBef>
                <a:spcPts val="0"/>
              </a:spcBef>
              <a:spcAft>
                <a:spcPts val="0"/>
              </a:spcAft>
              <a:buSzPts val="3000"/>
              <a:buNone/>
              <a:defRPr sz="3000"/>
            </a:lvl2pPr>
            <a:lvl3pPr lvl="2" algn="ctr">
              <a:lnSpc>
                <a:spcPct val="115000"/>
              </a:lnSpc>
              <a:spcBef>
                <a:spcPts val="0"/>
              </a:spcBef>
              <a:spcAft>
                <a:spcPts val="0"/>
              </a:spcAft>
              <a:buSzPts val="3000"/>
              <a:buNone/>
              <a:defRPr sz="3000"/>
            </a:lvl3pPr>
            <a:lvl4pPr lvl="3" algn="ctr">
              <a:lnSpc>
                <a:spcPct val="115000"/>
              </a:lnSpc>
              <a:spcBef>
                <a:spcPts val="0"/>
              </a:spcBef>
              <a:spcAft>
                <a:spcPts val="0"/>
              </a:spcAft>
              <a:buSzPts val="3000"/>
              <a:buNone/>
              <a:defRPr sz="3000"/>
            </a:lvl4pPr>
            <a:lvl5pPr lvl="4" algn="ctr">
              <a:lnSpc>
                <a:spcPct val="115000"/>
              </a:lnSpc>
              <a:spcBef>
                <a:spcPts val="0"/>
              </a:spcBef>
              <a:spcAft>
                <a:spcPts val="0"/>
              </a:spcAft>
              <a:buSzPts val="3000"/>
              <a:buNone/>
              <a:defRPr sz="3000"/>
            </a:lvl5pPr>
            <a:lvl6pPr lvl="5" algn="ctr">
              <a:lnSpc>
                <a:spcPct val="115000"/>
              </a:lnSpc>
              <a:spcBef>
                <a:spcPts val="0"/>
              </a:spcBef>
              <a:spcAft>
                <a:spcPts val="0"/>
              </a:spcAft>
              <a:buSzPts val="3000"/>
              <a:buNone/>
              <a:defRPr sz="3000"/>
            </a:lvl6pPr>
            <a:lvl7pPr lvl="6" algn="ctr">
              <a:lnSpc>
                <a:spcPct val="115000"/>
              </a:lnSpc>
              <a:spcBef>
                <a:spcPts val="0"/>
              </a:spcBef>
              <a:spcAft>
                <a:spcPts val="0"/>
              </a:spcAft>
              <a:buSzPts val="3000"/>
              <a:buNone/>
              <a:defRPr sz="3000"/>
            </a:lvl7pPr>
            <a:lvl8pPr lvl="7" algn="ctr">
              <a:lnSpc>
                <a:spcPct val="115000"/>
              </a:lnSpc>
              <a:spcBef>
                <a:spcPts val="0"/>
              </a:spcBef>
              <a:spcAft>
                <a:spcPts val="0"/>
              </a:spcAft>
              <a:buSzPts val="3000"/>
              <a:buNone/>
              <a:defRPr sz="3000"/>
            </a:lvl8pPr>
            <a:lvl9pPr lvl="8" algn="ctr">
              <a:lnSpc>
                <a:spcPct val="115000"/>
              </a:lnSpc>
              <a:spcBef>
                <a:spcPts val="0"/>
              </a:spcBef>
              <a:spcAft>
                <a:spcPts val="0"/>
              </a:spcAft>
              <a:buSzPts val="3000"/>
              <a:buNone/>
              <a:defRPr sz="3000"/>
            </a:lvl9pPr>
          </a:lstStyle>
          <a:p/>
        </p:txBody>
      </p:sp>
      <p:sp>
        <p:nvSpPr>
          <p:cNvPr id="1695" name="Google Shape;1695;p7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1696" name="Shape 1696"/>
        <p:cNvGrpSpPr/>
        <p:nvPr/>
      </p:nvGrpSpPr>
      <p:grpSpPr>
        <a:xfrm>
          <a:off x="0" y="0"/>
          <a:ext cx="0" cy="0"/>
          <a:chOff x="0" y="0"/>
          <a:chExt cx="0" cy="0"/>
        </a:xfrm>
      </p:grpSpPr>
      <p:grpSp>
        <p:nvGrpSpPr>
          <p:cNvPr id="1697" name="Google Shape;1697;p75"/>
          <p:cNvGrpSpPr/>
          <p:nvPr/>
        </p:nvGrpSpPr>
        <p:grpSpPr>
          <a:xfrm>
            <a:off x="6668796" y="2836898"/>
            <a:ext cx="3030654" cy="2196623"/>
            <a:chOff x="6668796" y="2836898"/>
            <a:chExt cx="3030654" cy="2196623"/>
          </a:xfrm>
        </p:grpSpPr>
        <p:sp>
          <p:nvSpPr>
            <p:cNvPr id="1698" name="Google Shape;1698;p7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0" name="Google Shape;1700;p7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701" name="Google Shape;1701;p7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02" name="Google Shape;1702;p7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03" name="Google Shape;1703;p7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704" name="Google Shape;1704;p75"/>
          <p:cNvGrpSpPr/>
          <p:nvPr/>
        </p:nvGrpSpPr>
        <p:grpSpPr>
          <a:xfrm>
            <a:off x="6399084" y="3690280"/>
            <a:ext cx="2612396" cy="1183262"/>
            <a:chOff x="6399084" y="3690280"/>
            <a:chExt cx="2612396" cy="1183262"/>
          </a:xfrm>
        </p:grpSpPr>
        <p:grpSp>
          <p:nvGrpSpPr>
            <p:cNvPr id="1705" name="Google Shape;1705;p75"/>
            <p:cNvGrpSpPr/>
            <p:nvPr/>
          </p:nvGrpSpPr>
          <p:grpSpPr>
            <a:xfrm>
              <a:off x="7628980" y="3914190"/>
              <a:ext cx="133260" cy="129152"/>
              <a:chOff x="3739723" y="2282290"/>
              <a:chExt cx="690824" cy="669530"/>
            </a:xfrm>
          </p:grpSpPr>
          <p:sp>
            <p:nvSpPr>
              <p:cNvPr id="1706" name="Google Shape;1706;p7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p75"/>
            <p:cNvGrpSpPr/>
            <p:nvPr/>
          </p:nvGrpSpPr>
          <p:grpSpPr>
            <a:xfrm rot="10800000">
              <a:off x="8640174" y="3690280"/>
              <a:ext cx="371307" cy="91637"/>
              <a:chOff x="4241622" y="1303995"/>
              <a:chExt cx="1256112" cy="310004"/>
            </a:xfrm>
          </p:grpSpPr>
          <p:sp>
            <p:nvSpPr>
              <p:cNvPr id="1711" name="Google Shape;1711;p7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4" name="Google Shape;1714;p7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6" name="Google Shape;1716;p7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717" name="Google Shape;1717;p75"/>
          <p:cNvGrpSpPr/>
          <p:nvPr/>
        </p:nvGrpSpPr>
        <p:grpSpPr>
          <a:xfrm>
            <a:off x="7865793" y="3687616"/>
            <a:ext cx="1409753" cy="1932325"/>
            <a:chOff x="7865793" y="3687616"/>
            <a:chExt cx="1409753" cy="1932325"/>
          </a:xfrm>
        </p:grpSpPr>
        <p:grpSp>
          <p:nvGrpSpPr>
            <p:cNvPr id="1718" name="Google Shape;1718;p75"/>
            <p:cNvGrpSpPr/>
            <p:nvPr/>
          </p:nvGrpSpPr>
          <p:grpSpPr>
            <a:xfrm rot="8587325">
              <a:off x="8112740" y="3792519"/>
              <a:ext cx="702052" cy="1057074"/>
              <a:chOff x="8028589" y="2268060"/>
              <a:chExt cx="702066" cy="1057095"/>
            </a:xfrm>
          </p:grpSpPr>
          <p:sp>
            <p:nvSpPr>
              <p:cNvPr id="1719" name="Google Shape;1719;p7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75"/>
            <p:cNvGrpSpPr/>
            <p:nvPr/>
          </p:nvGrpSpPr>
          <p:grpSpPr>
            <a:xfrm rot="2218313">
              <a:off x="8457898" y="4503345"/>
              <a:ext cx="556175" cy="1055459"/>
              <a:chOff x="8809675" y="2147700"/>
              <a:chExt cx="556197" cy="1055499"/>
            </a:xfrm>
          </p:grpSpPr>
          <p:sp>
            <p:nvSpPr>
              <p:cNvPr id="1728" name="Google Shape;1728;p7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730" name="Shape 1730"/>
        <p:cNvGrpSpPr/>
        <p:nvPr/>
      </p:nvGrpSpPr>
      <p:grpSpPr>
        <a:xfrm>
          <a:off x="0" y="0"/>
          <a:ext cx="0" cy="0"/>
          <a:chOff x="0" y="0"/>
          <a:chExt cx="0" cy="0"/>
        </a:xfrm>
      </p:grpSpPr>
      <p:grpSp>
        <p:nvGrpSpPr>
          <p:cNvPr id="1731" name="Google Shape;1731;p76"/>
          <p:cNvGrpSpPr/>
          <p:nvPr/>
        </p:nvGrpSpPr>
        <p:grpSpPr>
          <a:xfrm>
            <a:off x="-799334" y="-812648"/>
            <a:ext cx="6072618" cy="2920183"/>
            <a:chOff x="-799334" y="-812648"/>
            <a:chExt cx="6072618" cy="2920183"/>
          </a:xfrm>
        </p:grpSpPr>
        <p:sp>
          <p:nvSpPr>
            <p:cNvPr id="1732" name="Google Shape;1732;p7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4" name="Google Shape;1734;p76"/>
          <p:cNvGrpSpPr/>
          <p:nvPr/>
        </p:nvGrpSpPr>
        <p:grpSpPr>
          <a:xfrm>
            <a:off x="713234" y="84102"/>
            <a:ext cx="2559933" cy="1225765"/>
            <a:chOff x="713234" y="84102"/>
            <a:chExt cx="2559933" cy="1225765"/>
          </a:xfrm>
        </p:grpSpPr>
        <p:grpSp>
          <p:nvGrpSpPr>
            <p:cNvPr id="1735" name="Google Shape;1735;p76"/>
            <p:cNvGrpSpPr/>
            <p:nvPr/>
          </p:nvGrpSpPr>
          <p:grpSpPr>
            <a:xfrm rot="10800000">
              <a:off x="2901861" y="734017"/>
              <a:ext cx="371307" cy="91637"/>
              <a:chOff x="4241622" y="1303995"/>
              <a:chExt cx="1256112" cy="310004"/>
            </a:xfrm>
          </p:grpSpPr>
          <p:sp>
            <p:nvSpPr>
              <p:cNvPr id="1736" name="Google Shape;1736;p7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76"/>
            <p:cNvGrpSpPr/>
            <p:nvPr/>
          </p:nvGrpSpPr>
          <p:grpSpPr>
            <a:xfrm>
              <a:off x="1881042" y="84102"/>
              <a:ext cx="133260" cy="129152"/>
              <a:chOff x="3739723" y="2282290"/>
              <a:chExt cx="690824" cy="669530"/>
            </a:xfrm>
          </p:grpSpPr>
          <p:sp>
            <p:nvSpPr>
              <p:cNvPr id="1740" name="Google Shape;1740;p7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4" name="Google Shape;1744;p7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76"/>
          <p:cNvGrpSpPr/>
          <p:nvPr/>
        </p:nvGrpSpPr>
        <p:grpSpPr>
          <a:xfrm>
            <a:off x="-397209" y="-251795"/>
            <a:ext cx="2492098" cy="1582585"/>
            <a:chOff x="-397209" y="-251795"/>
            <a:chExt cx="2492098" cy="1582585"/>
          </a:xfrm>
        </p:grpSpPr>
        <p:grpSp>
          <p:nvGrpSpPr>
            <p:cNvPr id="1747" name="Google Shape;1747;p76"/>
            <p:cNvGrpSpPr/>
            <p:nvPr/>
          </p:nvGrpSpPr>
          <p:grpSpPr>
            <a:xfrm>
              <a:off x="1091128" y="213251"/>
              <a:ext cx="1003761" cy="981864"/>
              <a:chOff x="5736369" y="1599283"/>
              <a:chExt cx="1076188" cy="1052711"/>
            </a:xfrm>
          </p:grpSpPr>
          <p:sp>
            <p:nvSpPr>
              <p:cNvPr id="1748" name="Google Shape;1748;p7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4" name="Google Shape;1764;p7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5" name="Google Shape;1765;p7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66" name="Google Shape;1766;p7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67" name="Google Shape;1767;p7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1768" name="Shape 1768"/>
        <p:cNvGrpSpPr/>
        <p:nvPr/>
      </p:nvGrpSpPr>
      <p:grpSpPr>
        <a:xfrm>
          <a:off x="0" y="0"/>
          <a:ext cx="0" cy="0"/>
          <a:chOff x="0" y="0"/>
          <a:chExt cx="0" cy="0"/>
        </a:xfrm>
      </p:grpSpPr>
      <p:sp>
        <p:nvSpPr>
          <p:cNvPr id="1769" name="Google Shape;1769;p7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770" name="Google Shape;1770;p7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Char char="●"/>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1771" name="Google Shape;1771;p7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772" name="Google Shape;1772;p77"/>
          <p:cNvGrpSpPr/>
          <p:nvPr/>
        </p:nvGrpSpPr>
        <p:grpSpPr>
          <a:xfrm>
            <a:off x="7210401" y="-562800"/>
            <a:ext cx="2691524" cy="2880259"/>
            <a:chOff x="7210401" y="-562800"/>
            <a:chExt cx="2691524" cy="2880259"/>
          </a:xfrm>
        </p:grpSpPr>
        <p:sp>
          <p:nvSpPr>
            <p:cNvPr id="1773" name="Google Shape;1773;p7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5" name="Google Shape;1775;p77"/>
          <p:cNvGrpSpPr/>
          <p:nvPr/>
        </p:nvGrpSpPr>
        <p:grpSpPr>
          <a:xfrm>
            <a:off x="7024484" y="110131"/>
            <a:ext cx="1692355" cy="1118536"/>
            <a:chOff x="7024484" y="110131"/>
            <a:chExt cx="1692355" cy="1118536"/>
          </a:xfrm>
        </p:grpSpPr>
        <p:grpSp>
          <p:nvGrpSpPr>
            <p:cNvPr id="1776" name="Google Shape;1776;p77"/>
            <p:cNvGrpSpPr/>
            <p:nvPr/>
          </p:nvGrpSpPr>
          <p:grpSpPr>
            <a:xfrm>
              <a:off x="8583580" y="177840"/>
              <a:ext cx="133260" cy="129152"/>
              <a:chOff x="3739723" y="2282290"/>
              <a:chExt cx="690824" cy="669530"/>
            </a:xfrm>
          </p:grpSpPr>
          <p:sp>
            <p:nvSpPr>
              <p:cNvPr id="1777" name="Google Shape;1777;p7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77"/>
            <p:cNvGrpSpPr/>
            <p:nvPr/>
          </p:nvGrpSpPr>
          <p:grpSpPr>
            <a:xfrm rot="10800000">
              <a:off x="7842674" y="445030"/>
              <a:ext cx="371307" cy="91637"/>
              <a:chOff x="4241622" y="1303995"/>
              <a:chExt cx="1256112" cy="310004"/>
            </a:xfrm>
          </p:grpSpPr>
          <p:sp>
            <p:nvSpPr>
              <p:cNvPr id="1782" name="Google Shape;1782;p7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5" name="Google Shape;1785;p7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7" name="Google Shape;1787;p77"/>
          <p:cNvGrpSpPr/>
          <p:nvPr/>
        </p:nvGrpSpPr>
        <p:grpSpPr>
          <a:xfrm>
            <a:off x="8377645" y="-58025"/>
            <a:ext cx="1648064" cy="2601426"/>
            <a:chOff x="8377645" y="-58025"/>
            <a:chExt cx="1648064" cy="2601426"/>
          </a:xfrm>
        </p:grpSpPr>
        <p:grpSp>
          <p:nvGrpSpPr>
            <p:cNvPr id="1788" name="Google Shape;1788;p77"/>
            <p:cNvGrpSpPr/>
            <p:nvPr/>
          </p:nvGrpSpPr>
          <p:grpSpPr>
            <a:xfrm rot="836421">
              <a:off x="8494633" y="10972"/>
              <a:ext cx="702032" cy="1057043"/>
              <a:chOff x="8028589" y="2268060"/>
              <a:chExt cx="702066" cy="1057095"/>
            </a:xfrm>
          </p:grpSpPr>
          <p:sp>
            <p:nvSpPr>
              <p:cNvPr id="1789" name="Google Shape;1789;p7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7" name="Google Shape;1797;p7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1798" name="Shape 1798"/>
        <p:cNvGrpSpPr/>
        <p:nvPr/>
      </p:nvGrpSpPr>
      <p:grpSpPr>
        <a:xfrm>
          <a:off x="0" y="0"/>
          <a:ext cx="0" cy="0"/>
          <a:chOff x="0" y="0"/>
          <a:chExt cx="0" cy="0"/>
        </a:xfrm>
      </p:grpSpPr>
      <p:sp>
        <p:nvSpPr>
          <p:cNvPr id="1799" name="Google Shape;1799;p7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800" name="Google Shape;1800;p7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sp>
        <p:nvSpPr>
          <p:cNvPr id="1801" name="Google Shape;1801;p7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802" name="Google Shape;1802;p7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grpSp>
        <p:nvGrpSpPr>
          <p:cNvPr id="1803" name="Google Shape;1803;p78"/>
          <p:cNvGrpSpPr/>
          <p:nvPr/>
        </p:nvGrpSpPr>
        <p:grpSpPr>
          <a:xfrm>
            <a:off x="6126742" y="2919665"/>
            <a:ext cx="3829344" cy="2689419"/>
            <a:chOff x="6126742" y="2919665"/>
            <a:chExt cx="3829344" cy="2689419"/>
          </a:xfrm>
        </p:grpSpPr>
        <p:sp>
          <p:nvSpPr>
            <p:cNvPr id="1804" name="Google Shape;1804;p7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6" name="Google Shape;1806;p78"/>
          <p:cNvGrpSpPr/>
          <p:nvPr/>
        </p:nvGrpSpPr>
        <p:grpSpPr>
          <a:xfrm>
            <a:off x="6079209" y="3624942"/>
            <a:ext cx="3127233" cy="1394175"/>
            <a:chOff x="6079209" y="3624942"/>
            <a:chExt cx="3127233" cy="1394175"/>
          </a:xfrm>
        </p:grpSpPr>
        <p:grpSp>
          <p:nvGrpSpPr>
            <p:cNvPr id="1807" name="Google Shape;1807;p78"/>
            <p:cNvGrpSpPr/>
            <p:nvPr/>
          </p:nvGrpSpPr>
          <p:grpSpPr>
            <a:xfrm>
              <a:off x="7172330" y="4636802"/>
              <a:ext cx="133260" cy="129152"/>
              <a:chOff x="3739723" y="2282290"/>
              <a:chExt cx="690824" cy="669530"/>
            </a:xfrm>
          </p:grpSpPr>
          <p:sp>
            <p:nvSpPr>
              <p:cNvPr id="1808" name="Google Shape;1808;p7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2" name="Google Shape;1812;p78"/>
            <p:cNvGrpSpPr/>
            <p:nvPr/>
          </p:nvGrpSpPr>
          <p:grpSpPr>
            <a:xfrm rot="10800000">
              <a:off x="8835136" y="3624942"/>
              <a:ext cx="371307" cy="91637"/>
              <a:chOff x="4241622" y="1303995"/>
              <a:chExt cx="1256112" cy="310004"/>
            </a:xfrm>
          </p:grpSpPr>
          <p:sp>
            <p:nvSpPr>
              <p:cNvPr id="1813" name="Google Shape;1813;p7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6" name="Google Shape;1816;p7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78"/>
          <p:cNvGrpSpPr/>
          <p:nvPr/>
        </p:nvGrpSpPr>
        <p:grpSpPr>
          <a:xfrm>
            <a:off x="7460095" y="4352823"/>
            <a:ext cx="1659921" cy="1374040"/>
            <a:chOff x="7460095" y="4352823"/>
            <a:chExt cx="1659921" cy="1374040"/>
          </a:xfrm>
        </p:grpSpPr>
        <p:grpSp>
          <p:nvGrpSpPr>
            <p:cNvPr id="1819" name="Google Shape;1819;p78"/>
            <p:cNvGrpSpPr/>
            <p:nvPr/>
          </p:nvGrpSpPr>
          <p:grpSpPr>
            <a:xfrm rot="-8524757">
              <a:off x="7934063" y="4555908"/>
              <a:ext cx="993415" cy="967870"/>
              <a:chOff x="4258191" y="2579742"/>
              <a:chExt cx="993367" cy="967824"/>
            </a:xfrm>
          </p:grpSpPr>
          <p:sp>
            <p:nvSpPr>
              <p:cNvPr id="1820" name="Google Shape;1820;p7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8" name="Google Shape;1828;p78"/>
            <p:cNvGrpSpPr/>
            <p:nvPr/>
          </p:nvGrpSpPr>
          <p:grpSpPr>
            <a:xfrm rot="2218232">
              <a:off x="7665528" y="4624402"/>
              <a:ext cx="436982" cy="829265"/>
              <a:chOff x="8809675" y="2147700"/>
              <a:chExt cx="556197" cy="1055499"/>
            </a:xfrm>
          </p:grpSpPr>
          <p:sp>
            <p:nvSpPr>
              <p:cNvPr id="1829" name="Google Shape;1829;p7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1831" name="Shape 1831"/>
        <p:cNvGrpSpPr/>
        <p:nvPr/>
      </p:nvGrpSpPr>
      <p:grpSpPr>
        <a:xfrm>
          <a:off x="0" y="0"/>
          <a:ext cx="0" cy="0"/>
          <a:chOff x="0" y="0"/>
          <a:chExt cx="0" cy="0"/>
        </a:xfrm>
      </p:grpSpPr>
      <p:grpSp>
        <p:nvGrpSpPr>
          <p:cNvPr id="1832" name="Google Shape;1832;p79"/>
          <p:cNvGrpSpPr/>
          <p:nvPr/>
        </p:nvGrpSpPr>
        <p:grpSpPr>
          <a:xfrm>
            <a:off x="-444293" y="2777657"/>
            <a:ext cx="4064816" cy="2981999"/>
            <a:chOff x="-444293" y="2777657"/>
            <a:chExt cx="4064816" cy="2981999"/>
          </a:xfrm>
        </p:grpSpPr>
        <p:sp>
          <p:nvSpPr>
            <p:cNvPr id="1833" name="Google Shape;1833;p7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5" name="Google Shape;1835;p79"/>
          <p:cNvGrpSpPr/>
          <p:nvPr/>
        </p:nvGrpSpPr>
        <p:grpSpPr>
          <a:xfrm>
            <a:off x="350936" y="3889054"/>
            <a:ext cx="1866553" cy="1137625"/>
            <a:chOff x="350936" y="3889054"/>
            <a:chExt cx="1866553" cy="1137625"/>
          </a:xfrm>
        </p:grpSpPr>
        <p:grpSp>
          <p:nvGrpSpPr>
            <p:cNvPr id="1836" name="Google Shape;1836;p79"/>
            <p:cNvGrpSpPr/>
            <p:nvPr/>
          </p:nvGrpSpPr>
          <p:grpSpPr>
            <a:xfrm>
              <a:off x="2084230" y="4311602"/>
              <a:ext cx="133260" cy="129152"/>
              <a:chOff x="3739723" y="2282290"/>
              <a:chExt cx="690824" cy="669530"/>
            </a:xfrm>
          </p:grpSpPr>
          <p:sp>
            <p:nvSpPr>
              <p:cNvPr id="1837" name="Google Shape;1837;p7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1" name="Google Shape;1841;p79"/>
            <p:cNvGrpSpPr/>
            <p:nvPr/>
          </p:nvGrpSpPr>
          <p:grpSpPr>
            <a:xfrm rot="10800000">
              <a:off x="350936" y="4935042"/>
              <a:ext cx="371307" cy="91637"/>
              <a:chOff x="4241622" y="1303995"/>
              <a:chExt cx="1256112" cy="310004"/>
            </a:xfrm>
          </p:grpSpPr>
          <p:sp>
            <p:nvSpPr>
              <p:cNvPr id="1842" name="Google Shape;1842;p7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5" name="Google Shape;1845;p7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79"/>
          <p:cNvGrpSpPr/>
          <p:nvPr/>
        </p:nvGrpSpPr>
        <p:grpSpPr>
          <a:xfrm>
            <a:off x="629835" y="3681071"/>
            <a:ext cx="2990678" cy="1647025"/>
            <a:chOff x="629835" y="3681071"/>
            <a:chExt cx="2990678" cy="1647025"/>
          </a:xfrm>
        </p:grpSpPr>
        <p:grpSp>
          <p:nvGrpSpPr>
            <p:cNvPr id="1848" name="Google Shape;1848;p79"/>
            <p:cNvGrpSpPr/>
            <p:nvPr/>
          </p:nvGrpSpPr>
          <p:grpSpPr>
            <a:xfrm rot="-1474908">
              <a:off x="819282" y="4044825"/>
              <a:ext cx="994555" cy="1127502"/>
              <a:chOff x="6913296" y="1525268"/>
              <a:chExt cx="1320123" cy="1496592"/>
            </a:xfrm>
          </p:grpSpPr>
          <p:sp>
            <p:nvSpPr>
              <p:cNvPr id="1849" name="Google Shape;1849;p7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7" name="Google Shape;1857;p7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8" name="Google Shape;1858;p7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859" name="Google Shape;1859;p7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860" name="Google Shape;1860;p7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861" name="Google Shape;1861;p7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62" name="Google Shape;1862;p7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63" name="Google Shape;1863;p7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864" name="Shape 1864"/>
        <p:cNvGrpSpPr/>
        <p:nvPr/>
      </p:nvGrpSpPr>
      <p:grpSpPr>
        <a:xfrm>
          <a:off x="0" y="0"/>
          <a:ext cx="0" cy="0"/>
          <a:chOff x="0" y="0"/>
          <a:chExt cx="0" cy="0"/>
        </a:xfrm>
      </p:grpSpPr>
      <p:sp>
        <p:nvSpPr>
          <p:cNvPr id="1865" name="Google Shape;1865;p8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66" name="Google Shape;1866;p8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67" name="Google Shape;1867;p8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68" name="Google Shape;1868;p8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869" name="Google Shape;1869;p8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70" name="Google Shape;1870;p8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71" name="Google Shape;1871;p8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72" name="Google Shape;1872;p8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873" name="Google Shape;1873;p80"/>
          <p:cNvGrpSpPr/>
          <p:nvPr/>
        </p:nvGrpSpPr>
        <p:grpSpPr>
          <a:xfrm>
            <a:off x="6061998" y="3549943"/>
            <a:ext cx="4185193" cy="2215409"/>
            <a:chOff x="6061998" y="3549943"/>
            <a:chExt cx="4185193" cy="2215409"/>
          </a:xfrm>
        </p:grpSpPr>
        <p:sp>
          <p:nvSpPr>
            <p:cNvPr id="1874" name="Google Shape;1874;p8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8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6" name="Google Shape;1876;p80"/>
          <p:cNvGrpSpPr/>
          <p:nvPr/>
        </p:nvGrpSpPr>
        <p:grpSpPr>
          <a:xfrm>
            <a:off x="6813174" y="3420802"/>
            <a:ext cx="1978891" cy="1623715"/>
            <a:chOff x="6813174" y="3420802"/>
            <a:chExt cx="1978891" cy="1623715"/>
          </a:xfrm>
        </p:grpSpPr>
        <p:grpSp>
          <p:nvGrpSpPr>
            <p:cNvPr id="1877" name="Google Shape;1877;p80"/>
            <p:cNvGrpSpPr/>
            <p:nvPr/>
          </p:nvGrpSpPr>
          <p:grpSpPr>
            <a:xfrm>
              <a:off x="8658805" y="3420802"/>
              <a:ext cx="133260" cy="129152"/>
              <a:chOff x="3739723" y="2282290"/>
              <a:chExt cx="690824" cy="669530"/>
            </a:xfrm>
          </p:grpSpPr>
          <p:sp>
            <p:nvSpPr>
              <p:cNvPr id="1878" name="Google Shape;1878;p8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8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8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8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2" name="Google Shape;1882;p80"/>
            <p:cNvGrpSpPr/>
            <p:nvPr/>
          </p:nvGrpSpPr>
          <p:grpSpPr>
            <a:xfrm rot="10800000">
              <a:off x="6813174" y="4889755"/>
              <a:ext cx="371307" cy="91637"/>
              <a:chOff x="4241622" y="1303995"/>
              <a:chExt cx="1256112" cy="310004"/>
            </a:xfrm>
          </p:grpSpPr>
          <p:sp>
            <p:nvSpPr>
              <p:cNvPr id="1883" name="Google Shape;1883;p8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8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8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6" name="Google Shape;1886;p8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8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8" name="Google Shape;1888;p80"/>
          <p:cNvGrpSpPr/>
          <p:nvPr/>
        </p:nvGrpSpPr>
        <p:grpSpPr>
          <a:xfrm>
            <a:off x="7697971" y="3832752"/>
            <a:ext cx="2327821" cy="1671087"/>
            <a:chOff x="7697971" y="3832752"/>
            <a:chExt cx="2327821" cy="1671087"/>
          </a:xfrm>
        </p:grpSpPr>
        <p:sp>
          <p:nvSpPr>
            <p:cNvPr id="1889" name="Google Shape;1889;p8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0" name="Google Shape;1890;p80"/>
            <p:cNvGrpSpPr/>
            <p:nvPr/>
          </p:nvGrpSpPr>
          <p:grpSpPr>
            <a:xfrm rot="5400000">
              <a:off x="7737658" y="4314137"/>
              <a:ext cx="931925" cy="1011299"/>
              <a:chOff x="7964808" y="1223299"/>
              <a:chExt cx="931925" cy="1011299"/>
            </a:xfrm>
          </p:grpSpPr>
          <p:sp>
            <p:nvSpPr>
              <p:cNvPr id="1891" name="Google Shape;1891;p8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8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8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8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8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8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8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898" name="Shape 1898"/>
        <p:cNvGrpSpPr/>
        <p:nvPr/>
      </p:nvGrpSpPr>
      <p:grpSpPr>
        <a:xfrm>
          <a:off x="0" y="0"/>
          <a:ext cx="0" cy="0"/>
          <a:chOff x="0" y="0"/>
          <a:chExt cx="0" cy="0"/>
        </a:xfrm>
      </p:grpSpPr>
      <p:sp>
        <p:nvSpPr>
          <p:cNvPr id="1899" name="Google Shape;1899;p8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00" name="Google Shape;1900;p8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01" name="Google Shape;1901;p8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02" name="Google Shape;1902;p8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03" name="Google Shape;1903;p8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04" name="Google Shape;1904;p8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05" name="Google Shape;1905;p8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06" name="Google Shape;1906;p8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907" name="Google Shape;1907;p81"/>
          <p:cNvGrpSpPr/>
          <p:nvPr/>
        </p:nvGrpSpPr>
        <p:grpSpPr>
          <a:xfrm>
            <a:off x="6390754" y="3171950"/>
            <a:ext cx="3578921" cy="2665451"/>
            <a:chOff x="6390754" y="3171950"/>
            <a:chExt cx="3578921" cy="2665451"/>
          </a:xfrm>
        </p:grpSpPr>
        <p:sp>
          <p:nvSpPr>
            <p:cNvPr id="1908" name="Google Shape;1908;p8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8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0" name="Google Shape;1910;p81"/>
          <p:cNvGrpSpPr/>
          <p:nvPr/>
        </p:nvGrpSpPr>
        <p:grpSpPr>
          <a:xfrm>
            <a:off x="6299161" y="4296905"/>
            <a:ext cx="2317269" cy="714988"/>
            <a:chOff x="6299161" y="4296905"/>
            <a:chExt cx="2317269" cy="714988"/>
          </a:xfrm>
        </p:grpSpPr>
        <p:grpSp>
          <p:nvGrpSpPr>
            <p:cNvPr id="1911" name="Google Shape;1911;p81"/>
            <p:cNvGrpSpPr/>
            <p:nvPr/>
          </p:nvGrpSpPr>
          <p:grpSpPr>
            <a:xfrm>
              <a:off x="7675905" y="4791090"/>
              <a:ext cx="133260" cy="129152"/>
              <a:chOff x="3739723" y="2282290"/>
              <a:chExt cx="690824" cy="669530"/>
            </a:xfrm>
          </p:grpSpPr>
          <p:sp>
            <p:nvSpPr>
              <p:cNvPr id="1912" name="Google Shape;1912;p8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8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8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8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6" name="Google Shape;1916;p81"/>
            <p:cNvGrpSpPr/>
            <p:nvPr/>
          </p:nvGrpSpPr>
          <p:grpSpPr>
            <a:xfrm rot="10800000">
              <a:off x="8245124" y="4296905"/>
              <a:ext cx="371307" cy="91637"/>
              <a:chOff x="4241622" y="1303995"/>
              <a:chExt cx="1256112" cy="310004"/>
            </a:xfrm>
          </p:grpSpPr>
          <p:sp>
            <p:nvSpPr>
              <p:cNvPr id="1917" name="Google Shape;1917;p8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8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8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0" name="Google Shape;1920;p8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8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2" name="Google Shape;1922;p81"/>
          <p:cNvGrpSpPr/>
          <p:nvPr/>
        </p:nvGrpSpPr>
        <p:grpSpPr>
          <a:xfrm>
            <a:off x="7809166" y="2690311"/>
            <a:ext cx="1737389" cy="2885225"/>
            <a:chOff x="7809166" y="2690311"/>
            <a:chExt cx="1737389" cy="2885225"/>
          </a:xfrm>
        </p:grpSpPr>
        <p:grpSp>
          <p:nvGrpSpPr>
            <p:cNvPr id="1923" name="Google Shape;1923;p81"/>
            <p:cNvGrpSpPr/>
            <p:nvPr/>
          </p:nvGrpSpPr>
          <p:grpSpPr>
            <a:xfrm>
              <a:off x="7809166" y="4558758"/>
              <a:ext cx="1415215" cy="1016778"/>
              <a:chOff x="4641841" y="2488983"/>
              <a:chExt cx="1415215" cy="1016778"/>
            </a:xfrm>
          </p:grpSpPr>
          <p:sp>
            <p:nvSpPr>
              <p:cNvPr id="1924" name="Google Shape;1924;p8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8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8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8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8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8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8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8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8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8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8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5" name="Google Shape;1935;p8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936" name="Shape 1936"/>
        <p:cNvGrpSpPr/>
        <p:nvPr/>
      </p:nvGrpSpPr>
      <p:grpSpPr>
        <a:xfrm>
          <a:off x="0" y="0"/>
          <a:ext cx="0" cy="0"/>
          <a:chOff x="0" y="0"/>
          <a:chExt cx="0" cy="0"/>
        </a:xfrm>
      </p:grpSpPr>
      <p:sp>
        <p:nvSpPr>
          <p:cNvPr id="1937" name="Google Shape;1937;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38" name="Google Shape;1938;p8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39" name="Google Shape;1939;p8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40" name="Google Shape;1940;p8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41" name="Google Shape;1941;p8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42" name="Google Shape;1942;p8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3" name="Google Shape;1943;p8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4" name="Google Shape;1944;p8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5" name="Google Shape;1945;p8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6" name="Google Shape;1946;p8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947" name="Google Shape;1947;p82"/>
          <p:cNvGrpSpPr/>
          <p:nvPr/>
        </p:nvGrpSpPr>
        <p:grpSpPr>
          <a:xfrm>
            <a:off x="6788942" y="-754208"/>
            <a:ext cx="2986577" cy="3290067"/>
            <a:chOff x="6788942" y="-754208"/>
            <a:chExt cx="2986577" cy="3290067"/>
          </a:xfrm>
        </p:grpSpPr>
        <p:sp>
          <p:nvSpPr>
            <p:cNvPr id="1948" name="Google Shape;1948;p8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8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82"/>
          <p:cNvGrpSpPr/>
          <p:nvPr/>
        </p:nvGrpSpPr>
        <p:grpSpPr>
          <a:xfrm>
            <a:off x="6929461" y="75529"/>
            <a:ext cx="2050602" cy="1416550"/>
            <a:chOff x="6929461" y="75529"/>
            <a:chExt cx="2050602" cy="1416550"/>
          </a:xfrm>
        </p:grpSpPr>
        <p:grpSp>
          <p:nvGrpSpPr>
            <p:cNvPr id="1951" name="Google Shape;1951;p82"/>
            <p:cNvGrpSpPr/>
            <p:nvPr/>
          </p:nvGrpSpPr>
          <p:grpSpPr>
            <a:xfrm>
              <a:off x="8328491" y="1145333"/>
              <a:ext cx="140030" cy="129152"/>
              <a:chOff x="3739723" y="2282290"/>
              <a:chExt cx="690824" cy="669530"/>
            </a:xfrm>
          </p:grpSpPr>
          <p:sp>
            <p:nvSpPr>
              <p:cNvPr id="1952" name="Google Shape;1952;p8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8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8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8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82"/>
            <p:cNvGrpSpPr/>
            <p:nvPr/>
          </p:nvGrpSpPr>
          <p:grpSpPr>
            <a:xfrm rot="10800000">
              <a:off x="6929461" y="133967"/>
              <a:ext cx="371307" cy="91637"/>
              <a:chOff x="4241622" y="1303995"/>
              <a:chExt cx="1256112" cy="310004"/>
            </a:xfrm>
          </p:grpSpPr>
          <p:sp>
            <p:nvSpPr>
              <p:cNvPr id="1957" name="Google Shape;1957;p8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8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8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0" name="Google Shape;1960;p8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8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82"/>
          <p:cNvGrpSpPr/>
          <p:nvPr/>
        </p:nvGrpSpPr>
        <p:grpSpPr>
          <a:xfrm>
            <a:off x="7871058" y="-184110"/>
            <a:ext cx="1400340" cy="1264952"/>
            <a:chOff x="7871058" y="-184110"/>
            <a:chExt cx="1400340" cy="1264952"/>
          </a:xfrm>
        </p:grpSpPr>
        <p:grpSp>
          <p:nvGrpSpPr>
            <p:cNvPr id="1963" name="Google Shape;1963;p82"/>
            <p:cNvGrpSpPr/>
            <p:nvPr/>
          </p:nvGrpSpPr>
          <p:grpSpPr>
            <a:xfrm>
              <a:off x="8382121" y="415432"/>
              <a:ext cx="889276" cy="665410"/>
              <a:chOff x="3163375" y="4315288"/>
              <a:chExt cx="783918" cy="586574"/>
            </a:xfrm>
          </p:grpSpPr>
          <p:sp>
            <p:nvSpPr>
              <p:cNvPr id="1964" name="Google Shape;1964;p8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8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8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8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8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8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8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8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8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8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8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8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8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8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8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8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8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8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8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3" name="Google Shape;1983;p82"/>
              <p:cNvGrpSpPr/>
              <p:nvPr/>
            </p:nvGrpSpPr>
            <p:grpSpPr>
              <a:xfrm>
                <a:off x="3559375" y="4518831"/>
                <a:ext cx="73862" cy="74238"/>
                <a:chOff x="3559375" y="4518831"/>
                <a:chExt cx="73862" cy="74238"/>
              </a:xfrm>
            </p:grpSpPr>
            <p:sp>
              <p:nvSpPr>
                <p:cNvPr id="1984" name="Google Shape;1984;p8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8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86" name="Google Shape;1986;p82"/>
            <p:cNvGrpSpPr/>
            <p:nvPr/>
          </p:nvGrpSpPr>
          <p:grpSpPr>
            <a:xfrm rot="2218232">
              <a:off x="8076490" y="-136073"/>
              <a:ext cx="436982" cy="829265"/>
              <a:chOff x="8809675" y="2147700"/>
              <a:chExt cx="556197" cy="1055499"/>
            </a:xfrm>
          </p:grpSpPr>
          <p:sp>
            <p:nvSpPr>
              <p:cNvPr id="1987" name="Google Shape;1987;p8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8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grpSp>
        <p:nvGrpSpPr>
          <p:cNvPr id="158" name="Google Shape;158;p9"/>
          <p:cNvGrpSpPr/>
          <p:nvPr/>
        </p:nvGrpSpPr>
        <p:grpSpPr>
          <a:xfrm>
            <a:off x="-582071" y="-636427"/>
            <a:ext cx="3750373" cy="2415293"/>
            <a:chOff x="-582071" y="-636427"/>
            <a:chExt cx="3750373" cy="2415293"/>
          </a:xfrm>
        </p:grpSpPr>
        <p:sp>
          <p:nvSpPr>
            <p:cNvPr id="159" name="Google Shape;159;p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9"/>
          <p:cNvGrpSpPr/>
          <p:nvPr/>
        </p:nvGrpSpPr>
        <p:grpSpPr>
          <a:xfrm>
            <a:off x="463334" y="125965"/>
            <a:ext cx="1349408" cy="1652915"/>
            <a:chOff x="463334" y="125965"/>
            <a:chExt cx="1349408" cy="1652915"/>
          </a:xfrm>
        </p:grpSpPr>
        <p:grpSp>
          <p:nvGrpSpPr>
            <p:cNvPr id="162" name="Google Shape;162;p9"/>
            <p:cNvGrpSpPr/>
            <p:nvPr/>
          </p:nvGrpSpPr>
          <p:grpSpPr>
            <a:xfrm>
              <a:off x="1124280" y="125965"/>
              <a:ext cx="133260" cy="129152"/>
              <a:chOff x="3739723" y="2282290"/>
              <a:chExt cx="690824" cy="669530"/>
            </a:xfrm>
          </p:grpSpPr>
          <p:sp>
            <p:nvSpPr>
              <p:cNvPr id="163" name="Google Shape;163;p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9"/>
            <p:cNvGrpSpPr/>
            <p:nvPr/>
          </p:nvGrpSpPr>
          <p:grpSpPr>
            <a:xfrm rot="10800000">
              <a:off x="1441436" y="925892"/>
              <a:ext cx="371307" cy="91637"/>
              <a:chOff x="4241622" y="1303995"/>
              <a:chExt cx="1256112" cy="310004"/>
            </a:xfrm>
          </p:grpSpPr>
          <p:sp>
            <p:nvSpPr>
              <p:cNvPr id="168" name="Google Shape;168;p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9"/>
          <p:cNvGrpSpPr/>
          <p:nvPr/>
        </p:nvGrpSpPr>
        <p:grpSpPr>
          <a:xfrm>
            <a:off x="554919" y="-499015"/>
            <a:ext cx="3280015" cy="1775435"/>
            <a:chOff x="554919" y="-499015"/>
            <a:chExt cx="3280015" cy="1775435"/>
          </a:xfrm>
        </p:grpSpPr>
        <p:grpSp>
          <p:nvGrpSpPr>
            <p:cNvPr id="174" name="Google Shape;174;p9"/>
            <p:cNvGrpSpPr/>
            <p:nvPr/>
          </p:nvGrpSpPr>
          <p:grpSpPr>
            <a:xfrm rot="-954583">
              <a:off x="608672" y="556640"/>
              <a:ext cx="1222502" cy="563005"/>
              <a:chOff x="6209134" y="2574097"/>
              <a:chExt cx="1108185" cy="510359"/>
            </a:xfrm>
          </p:grpSpPr>
          <p:sp>
            <p:nvSpPr>
              <p:cNvPr id="175" name="Google Shape;175;p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999999"/>
              </a:buClr>
              <a:buSzPts val="800"/>
              <a:buChar char="●"/>
              <a:defRPr/>
            </a:lvl1pPr>
            <a:lvl2pPr lvl="1" rtl="0" algn="ctr">
              <a:lnSpc>
                <a:spcPct val="115000"/>
              </a:lnSpc>
              <a:spcBef>
                <a:spcPts val="0"/>
              </a:spcBef>
              <a:spcAft>
                <a:spcPts val="0"/>
              </a:spcAft>
              <a:buClr>
                <a:srgbClr val="999999"/>
              </a:buClr>
              <a:buSzPts val="800"/>
              <a:buFont typeface="Open Sans"/>
              <a:buChar char="○"/>
              <a:defRPr/>
            </a:lvl2pPr>
            <a:lvl3pPr lvl="2" rtl="0" algn="ctr">
              <a:lnSpc>
                <a:spcPct val="115000"/>
              </a:lnSpc>
              <a:spcBef>
                <a:spcPts val="0"/>
              </a:spcBef>
              <a:spcAft>
                <a:spcPts val="0"/>
              </a:spcAft>
              <a:buClr>
                <a:srgbClr val="999999"/>
              </a:buClr>
              <a:buSzPts val="800"/>
              <a:buFont typeface="Open Sans"/>
              <a:buChar char="■"/>
              <a:defRPr/>
            </a:lvl3pPr>
            <a:lvl4pPr lvl="3" rtl="0" algn="ctr">
              <a:lnSpc>
                <a:spcPct val="115000"/>
              </a:lnSpc>
              <a:spcBef>
                <a:spcPts val="0"/>
              </a:spcBef>
              <a:spcAft>
                <a:spcPts val="0"/>
              </a:spcAft>
              <a:buClr>
                <a:srgbClr val="999999"/>
              </a:buClr>
              <a:buSzPts val="800"/>
              <a:buFont typeface="Open Sans"/>
              <a:buChar char="●"/>
              <a:defRPr/>
            </a:lvl4pPr>
            <a:lvl5pPr lvl="4" rtl="0" algn="ctr">
              <a:lnSpc>
                <a:spcPct val="115000"/>
              </a:lnSpc>
              <a:spcBef>
                <a:spcPts val="0"/>
              </a:spcBef>
              <a:spcAft>
                <a:spcPts val="0"/>
              </a:spcAft>
              <a:buClr>
                <a:srgbClr val="999999"/>
              </a:buClr>
              <a:buSzPts val="1200"/>
              <a:buFont typeface="Open Sans"/>
              <a:buChar char="○"/>
              <a:defRPr/>
            </a:lvl5pPr>
            <a:lvl6pPr lvl="5" rtl="0" algn="ctr">
              <a:lnSpc>
                <a:spcPct val="115000"/>
              </a:lnSpc>
              <a:spcBef>
                <a:spcPts val="0"/>
              </a:spcBef>
              <a:spcAft>
                <a:spcPts val="0"/>
              </a:spcAft>
              <a:buClr>
                <a:srgbClr val="999999"/>
              </a:buClr>
              <a:buSzPts val="1200"/>
              <a:buFont typeface="Open Sans"/>
              <a:buChar char="■"/>
              <a:defRPr/>
            </a:lvl6pPr>
            <a:lvl7pPr lvl="6" rtl="0" algn="ctr">
              <a:lnSpc>
                <a:spcPct val="115000"/>
              </a:lnSpc>
              <a:spcBef>
                <a:spcPts val="0"/>
              </a:spcBef>
              <a:spcAft>
                <a:spcPts val="0"/>
              </a:spcAft>
              <a:buClr>
                <a:srgbClr val="999999"/>
              </a:buClr>
              <a:buSzPts val="700"/>
              <a:buFont typeface="Open Sans"/>
              <a:buChar char="●"/>
              <a:defRPr/>
            </a:lvl7pPr>
            <a:lvl8pPr lvl="7" rtl="0" algn="ctr">
              <a:lnSpc>
                <a:spcPct val="115000"/>
              </a:lnSpc>
              <a:spcBef>
                <a:spcPts val="0"/>
              </a:spcBef>
              <a:spcAft>
                <a:spcPts val="0"/>
              </a:spcAft>
              <a:buClr>
                <a:srgbClr val="999999"/>
              </a:buClr>
              <a:buSzPts val="700"/>
              <a:buFont typeface="Open Sans"/>
              <a:buChar char="○"/>
              <a:defRPr/>
            </a:lvl8pPr>
            <a:lvl9pPr lvl="8" rtl="0" algn="ctr">
              <a:lnSpc>
                <a:spcPct val="115000"/>
              </a:lnSpc>
              <a:spcBef>
                <a:spcPts val="0"/>
              </a:spcBef>
              <a:spcAft>
                <a:spcPts val="0"/>
              </a:spcAft>
              <a:buClr>
                <a:srgbClr val="999999"/>
              </a:buClr>
              <a:buSzPts val="600"/>
              <a:buFont typeface="Open Sans"/>
              <a:buChar char="■"/>
              <a:defRPr/>
            </a:lvl9pPr>
          </a:lstStyle>
          <a:p/>
        </p:txBody>
      </p:sp>
      <p:sp>
        <p:nvSpPr>
          <p:cNvPr id="184" name="Google Shape;184;p9"/>
          <p:cNvSpPr/>
          <p:nvPr>
            <p:ph idx="2" type="pic"/>
          </p:nvPr>
        </p:nvSpPr>
        <p:spPr>
          <a:xfrm>
            <a:off x="5271345" y="625575"/>
            <a:ext cx="3073200" cy="4002000"/>
          </a:xfrm>
          <a:prstGeom prst="roundRect">
            <a:avLst>
              <a:gd fmla="val 16667" name="adj"/>
            </a:avLst>
          </a:prstGeom>
          <a:noFill/>
          <a:ln>
            <a:noFill/>
          </a:ln>
        </p:spPr>
      </p:sp>
      <p:sp>
        <p:nvSpPr>
          <p:cNvPr id="185" name="Google Shape;185;p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989" name="Shape 1989"/>
        <p:cNvGrpSpPr/>
        <p:nvPr/>
      </p:nvGrpSpPr>
      <p:grpSpPr>
        <a:xfrm>
          <a:off x="0" y="0"/>
          <a:ext cx="0" cy="0"/>
          <a:chOff x="0" y="0"/>
          <a:chExt cx="0" cy="0"/>
        </a:xfrm>
      </p:grpSpPr>
      <p:sp>
        <p:nvSpPr>
          <p:cNvPr id="1990" name="Google Shape;1990;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91" name="Google Shape;1991;p8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2" name="Google Shape;1992;p8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3" name="Google Shape;1993;p8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4" name="Google Shape;1994;p8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5" name="Google Shape;1995;p8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6" name="Google Shape;1996;p8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7" name="Google Shape;1997;p8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98" name="Google Shape;1998;p8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99" name="Google Shape;1999;p8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0" name="Google Shape;2000;p8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1" name="Google Shape;2001;p8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2" name="Google Shape;2002;p8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3" name="Google Shape;2003;p8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04" name="Google Shape;2004;p83"/>
          <p:cNvGrpSpPr/>
          <p:nvPr/>
        </p:nvGrpSpPr>
        <p:grpSpPr>
          <a:xfrm>
            <a:off x="6847600" y="-831748"/>
            <a:ext cx="3018563" cy="2751550"/>
            <a:chOff x="6847600" y="-831748"/>
            <a:chExt cx="3018563" cy="2751550"/>
          </a:xfrm>
        </p:grpSpPr>
        <p:sp>
          <p:nvSpPr>
            <p:cNvPr id="2005" name="Google Shape;2005;p8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8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7" name="Google Shape;2007;p83"/>
          <p:cNvGrpSpPr/>
          <p:nvPr/>
        </p:nvGrpSpPr>
        <p:grpSpPr>
          <a:xfrm>
            <a:off x="6509505" y="-8"/>
            <a:ext cx="2573689" cy="1184325"/>
            <a:chOff x="6509505" y="-8"/>
            <a:chExt cx="2573689" cy="1184325"/>
          </a:xfrm>
        </p:grpSpPr>
        <p:grpSp>
          <p:nvGrpSpPr>
            <p:cNvPr id="2008" name="Google Shape;2008;p83"/>
            <p:cNvGrpSpPr/>
            <p:nvPr/>
          </p:nvGrpSpPr>
          <p:grpSpPr>
            <a:xfrm>
              <a:off x="6509505" y="234377"/>
              <a:ext cx="133260" cy="129152"/>
              <a:chOff x="3739723" y="2282290"/>
              <a:chExt cx="690824" cy="669530"/>
            </a:xfrm>
          </p:grpSpPr>
          <p:sp>
            <p:nvSpPr>
              <p:cNvPr id="2009" name="Google Shape;2009;p8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8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8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8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3" name="Google Shape;2013;p83"/>
            <p:cNvGrpSpPr/>
            <p:nvPr/>
          </p:nvGrpSpPr>
          <p:grpSpPr>
            <a:xfrm rot="10800000">
              <a:off x="7459261" y="-8"/>
              <a:ext cx="371307" cy="91637"/>
              <a:chOff x="4241622" y="1303995"/>
              <a:chExt cx="1256112" cy="310004"/>
            </a:xfrm>
          </p:grpSpPr>
          <p:sp>
            <p:nvSpPr>
              <p:cNvPr id="2014" name="Google Shape;2014;p8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8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8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7" name="Google Shape;2017;p8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8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83"/>
          <p:cNvGrpSpPr/>
          <p:nvPr/>
        </p:nvGrpSpPr>
        <p:grpSpPr>
          <a:xfrm rot="2981559">
            <a:off x="8370639" y="152339"/>
            <a:ext cx="1450860" cy="1972315"/>
            <a:chOff x="3841236" y="2462345"/>
            <a:chExt cx="1450832" cy="1972277"/>
          </a:xfrm>
        </p:grpSpPr>
        <p:grpSp>
          <p:nvGrpSpPr>
            <p:cNvPr id="2020" name="Google Shape;2020;p83"/>
            <p:cNvGrpSpPr/>
            <p:nvPr/>
          </p:nvGrpSpPr>
          <p:grpSpPr>
            <a:xfrm>
              <a:off x="3841236" y="2462345"/>
              <a:ext cx="261888" cy="997496"/>
              <a:chOff x="3841236" y="2462345"/>
              <a:chExt cx="261888" cy="997496"/>
            </a:xfrm>
          </p:grpSpPr>
          <p:sp>
            <p:nvSpPr>
              <p:cNvPr id="2021" name="Google Shape;2021;p8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8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8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8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8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8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7" name="Google Shape;2027;p8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028" name="Shape 2028"/>
        <p:cNvGrpSpPr/>
        <p:nvPr/>
      </p:nvGrpSpPr>
      <p:grpSpPr>
        <a:xfrm>
          <a:off x="0" y="0"/>
          <a:ext cx="0" cy="0"/>
          <a:chOff x="0" y="0"/>
          <a:chExt cx="0" cy="0"/>
        </a:xfrm>
      </p:grpSpPr>
      <p:sp>
        <p:nvSpPr>
          <p:cNvPr id="2029" name="Google Shape;2029;p8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2030" name="Google Shape;2030;p8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2031" name="Google Shape;2031;p8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2032" name="Google Shape;2032;p8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2033" name="Google Shape;2033;p8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2034" name="Google Shape;2034;p8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2035" name="Google Shape;2035;p8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036" name="Shape 2036"/>
        <p:cNvGrpSpPr/>
        <p:nvPr/>
      </p:nvGrpSpPr>
      <p:grpSpPr>
        <a:xfrm>
          <a:off x="0" y="0"/>
          <a:ext cx="0" cy="0"/>
          <a:chOff x="0" y="0"/>
          <a:chExt cx="0" cy="0"/>
        </a:xfrm>
      </p:grpSpPr>
      <p:sp>
        <p:nvSpPr>
          <p:cNvPr id="2037" name="Google Shape;2037;p8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38" name="Google Shape;2038;p8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39" name="Google Shape;2039;p85"/>
          <p:cNvGrpSpPr/>
          <p:nvPr/>
        </p:nvGrpSpPr>
        <p:grpSpPr>
          <a:xfrm>
            <a:off x="6919504" y="-529321"/>
            <a:ext cx="2727597" cy="2181643"/>
            <a:chOff x="6919504" y="-529321"/>
            <a:chExt cx="2727597" cy="2181643"/>
          </a:xfrm>
        </p:grpSpPr>
        <p:sp>
          <p:nvSpPr>
            <p:cNvPr id="2040" name="Google Shape;2040;p8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8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2" name="Google Shape;2042;p85"/>
          <p:cNvGrpSpPr/>
          <p:nvPr/>
        </p:nvGrpSpPr>
        <p:grpSpPr>
          <a:xfrm>
            <a:off x="6827186" y="115380"/>
            <a:ext cx="2323314" cy="1571100"/>
            <a:chOff x="6827186" y="115380"/>
            <a:chExt cx="2323314" cy="1571100"/>
          </a:xfrm>
        </p:grpSpPr>
        <p:grpSp>
          <p:nvGrpSpPr>
            <p:cNvPr id="2043" name="Google Shape;2043;p85"/>
            <p:cNvGrpSpPr/>
            <p:nvPr/>
          </p:nvGrpSpPr>
          <p:grpSpPr>
            <a:xfrm>
              <a:off x="8559405" y="1557327"/>
              <a:ext cx="133260" cy="129152"/>
              <a:chOff x="3739723" y="2282290"/>
              <a:chExt cx="690824" cy="669530"/>
            </a:xfrm>
          </p:grpSpPr>
          <p:sp>
            <p:nvSpPr>
              <p:cNvPr id="2044" name="Google Shape;2044;p8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8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8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8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8" name="Google Shape;2048;p85"/>
            <p:cNvGrpSpPr/>
            <p:nvPr/>
          </p:nvGrpSpPr>
          <p:grpSpPr>
            <a:xfrm rot="10800000">
              <a:off x="6827186" y="115380"/>
              <a:ext cx="371307" cy="91637"/>
              <a:chOff x="4241622" y="1303995"/>
              <a:chExt cx="1256112" cy="310004"/>
            </a:xfrm>
          </p:grpSpPr>
          <p:sp>
            <p:nvSpPr>
              <p:cNvPr id="2049" name="Google Shape;2049;p8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8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8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2" name="Google Shape;2052;p8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8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4" name="Google Shape;2054;p85"/>
          <p:cNvGrpSpPr/>
          <p:nvPr/>
        </p:nvGrpSpPr>
        <p:grpSpPr>
          <a:xfrm>
            <a:off x="8298211" y="-149992"/>
            <a:ext cx="988214" cy="1762750"/>
            <a:chOff x="8298211" y="-149992"/>
            <a:chExt cx="988214" cy="1762750"/>
          </a:xfrm>
        </p:grpSpPr>
        <p:grpSp>
          <p:nvGrpSpPr>
            <p:cNvPr id="2055" name="Google Shape;2055;p85"/>
            <p:cNvGrpSpPr/>
            <p:nvPr/>
          </p:nvGrpSpPr>
          <p:grpSpPr>
            <a:xfrm rot="8665022">
              <a:off x="8742873" y="632166"/>
              <a:ext cx="261896" cy="997528"/>
              <a:chOff x="3841236" y="2462345"/>
              <a:chExt cx="261888" cy="997496"/>
            </a:xfrm>
          </p:grpSpPr>
          <p:sp>
            <p:nvSpPr>
              <p:cNvPr id="2056" name="Google Shape;2056;p8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8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8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8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8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8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85"/>
            <p:cNvGrpSpPr/>
            <p:nvPr/>
          </p:nvGrpSpPr>
          <p:grpSpPr>
            <a:xfrm rot="3292285">
              <a:off x="8560044" y="-147133"/>
              <a:ext cx="464550" cy="881494"/>
              <a:chOff x="8809675" y="2147700"/>
              <a:chExt cx="556197" cy="1055499"/>
            </a:xfrm>
          </p:grpSpPr>
          <p:sp>
            <p:nvSpPr>
              <p:cNvPr id="2063" name="Google Shape;2063;p8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8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065" name="Shape 2065"/>
        <p:cNvGrpSpPr/>
        <p:nvPr/>
      </p:nvGrpSpPr>
      <p:grpSpPr>
        <a:xfrm>
          <a:off x="0" y="0"/>
          <a:ext cx="0" cy="0"/>
          <a:chOff x="0" y="0"/>
          <a:chExt cx="0" cy="0"/>
        </a:xfrm>
      </p:grpSpPr>
      <p:sp>
        <p:nvSpPr>
          <p:cNvPr id="2066" name="Google Shape;2066;p8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67" name="Google Shape;2067;p8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68" name="Google Shape;2068;p86"/>
          <p:cNvGrpSpPr/>
          <p:nvPr/>
        </p:nvGrpSpPr>
        <p:grpSpPr>
          <a:xfrm>
            <a:off x="6903903" y="3212917"/>
            <a:ext cx="2922819" cy="2224703"/>
            <a:chOff x="6903903" y="3212917"/>
            <a:chExt cx="2922819" cy="2224703"/>
          </a:xfrm>
        </p:grpSpPr>
        <p:sp>
          <p:nvSpPr>
            <p:cNvPr id="2069" name="Google Shape;2069;p8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8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1" name="Google Shape;2071;p86"/>
          <p:cNvGrpSpPr/>
          <p:nvPr/>
        </p:nvGrpSpPr>
        <p:grpSpPr>
          <a:xfrm>
            <a:off x="6706186" y="3855967"/>
            <a:ext cx="2351707" cy="1079437"/>
            <a:chOff x="6706186" y="3855967"/>
            <a:chExt cx="2351707" cy="1079437"/>
          </a:xfrm>
        </p:grpSpPr>
        <p:grpSp>
          <p:nvGrpSpPr>
            <p:cNvPr id="2072" name="Google Shape;2072;p86"/>
            <p:cNvGrpSpPr/>
            <p:nvPr/>
          </p:nvGrpSpPr>
          <p:grpSpPr>
            <a:xfrm>
              <a:off x="8871117" y="4479427"/>
              <a:ext cx="133260" cy="129152"/>
              <a:chOff x="3739723" y="2282290"/>
              <a:chExt cx="690824" cy="669530"/>
            </a:xfrm>
          </p:grpSpPr>
          <p:sp>
            <p:nvSpPr>
              <p:cNvPr id="2073" name="Google Shape;2073;p8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8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8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8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86"/>
            <p:cNvGrpSpPr/>
            <p:nvPr/>
          </p:nvGrpSpPr>
          <p:grpSpPr>
            <a:xfrm rot="10800000">
              <a:off x="8686586" y="3855967"/>
              <a:ext cx="371307" cy="91637"/>
              <a:chOff x="4241622" y="1303995"/>
              <a:chExt cx="1256112" cy="310004"/>
            </a:xfrm>
          </p:grpSpPr>
          <p:sp>
            <p:nvSpPr>
              <p:cNvPr id="2078" name="Google Shape;2078;p8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8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8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1" name="Google Shape;2081;p8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8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3" name="Google Shape;2083;p86"/>
          <p:cNvGrpSpPr/>
          <p:nvPr/>
        </p:nvGrpSpPr>
        <p:grpSpPr>
          <a:xfrm rot="8100000">
            <a:off x="7528977" y="4516806"/>
            <a:ext cx="1474436" cy="1328685"/>
            <a:chOff x="3841236" y="2462345"/>
            <a:chExt cx="1474450" cy="1328698"/>
          </a:xfrm>
        </p:grpSpPr>
        <p:grpSp>
          <p:nvGrpSpPr>
            <p:cNvPr id="2084" name="Google Shape;2084;p86"/>
            <p:cNvGrpSpPr/>
            <p:nvPr/>
          </p:nvGrpSpPr>
          <p:grpSpPr>
            <a:xfrm>
              <a:off x="3841236" y="2462345"/>
              <a:ext cx="261888" cy="997496"/>
              <a:chOff x="3841236" y="2462345"/>
              <a:chExt cx="261888" cy="997496"/>
            </a:xfrm>
          </p:grpSpPr>
          <p:sp>
            <p:nvSpPr>
              <p:cNvPr id="2085" name="Google Shape;2085;p8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8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8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8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8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8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1" name="Google Shape;2091;p8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2092" name="Shape 2092"/>
        <p:cNvGrpSpPr/>
        <p:nvPr/>
      </p:nvGrpSpPr>
      <p:grpSpPr>
        <a:xfrm>
          <a:off x="0" y="0"/>
          <a:ext cx="0" cy="0"/>
          <a:chOff x="0" y="0"/>
          <a:chExt cx="0" cy="0"/>
        </a:xfrm>
      </p:grpSpPr>
      <p:sp>
        <p:nvSpPr>
          <p:cNvPr id="2093" name="Google Shape;2093;p8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2094" name="Google Shape;2094;p8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95" name="Google Shape;2095;p87"/>
          <p:cNvGrpSpPr/>
          <p:nvPr/>
        </p:nvGrpSpPr>
        <p:grpSpPr>
          <a:xfrm>
            <a:off x="7163889" y="-410211"/>
            <a:ext cx="3341114" cy="2557493"/>
            <a:chOff x="7163889" y="-410211"/>
            <a:chExt cx="3341114" cy="2557493"/>
          </a:xfrm>
        </p:grpSpPr>
        <p:sp>
          <p:nvSpPr>
            <p:cNvPr id="2096" name="Google Shape;2096;p8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8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8" name="Google Shape;2098;p87"/>
          <p:cNvGrpSpPr/>
          <p:nvPr/>
        </p:nvGrpSpPr>
        <p:grpSpPr>
          <a:xfrm>
            <a:off x="6581655" y="214119"/>
            <a:ext cx="2323401" cy="1080311"/>
            <a:chOff x="6581655" y="214119"/>
            <a:chExt cx="2323401" cy="1080311"/>
          </a:xfrm>
        </p:grpSpPr>
        <p:grpSp>
          <p:nvGrpSpPr>
            <p:cNvPr id="2099" name="Google Shape;2099;p87"/>
            <p:cNvGrpSpPr/>
            <p:nvPr/>
          </p:nvGrpSpPr>
          <p:grpSpPr>
            <a:xfrm>
              <a:off x="6581655" y="328877"/>
              <a:ext cx="133260" cy="129152"/>
              <a:chOff x="3739723" y="2282290"/>
              <a:chExt cx="690824" cy="669530"/>
            </a:xfrm>
          </p:grpSpPr>
          <p:sp>
            <p:nvSpPr>
              <p:cNvPr id="2100" name="Google Shape;2100;p8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8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8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8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4" name="Google Shape;2104;p87"/>
            <p:cNvGrpSpPr/>
            <p:nvPr/>
          </p:nvGrpSpPr>
          <p:grpSpPr>
            <a:xfrm rot="10800000">
              <a:off x="8533749" y="1202792"/>
              <a:ext cx="371307" cy="91637"/>
              <a:chOff x="4241622" y="1303995"/>
              <a:chExt cx="1256112" cy="310004"/>
            </a:xfrm>
          </p:grpSpPr>
          <p:sp>
            <p:nvSpPr>
              <p:cNvPr id="2105" name="Google Shape;2105;p8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8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8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8" name="Google Shape;2108;p8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8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87"/>
          <p:cNvGrpSpPr/>
          <p:nvPr/>
        </p:nvGrpSpPr>
        <p:grpSpPr>
          <a:xfrm>
            <a:off x="6851918" y="-180304"/>
            <a:ext cx="2142156" cy="867109"/>
            <a:chOff x="6851918" y="-180304"/>
            <a:chExt cx="2142156" cy="867109"/>
          </a:xfrm>
        </p:grpSpPr>
        <p:grpSp>
          <p:nvGrpSpPr>
            <p:cNvPr id="2111" name="Google Shape;2111;p87"/>
            <p:cNvGrpSpPr/>
            <p:nvPr/>
          </p:nvGrpSpPr>
          <p:grpSpPr>
            <a:xfrm>
              <a:off x="8116520" y="51498"/>
              <a:ext cx="877553" cy="635307"/>
              <a:chOff x="4591570" y="1676386"/>
              <a:chExt cx="877553" cy="635307"/>
            </a:xfrm>
          </p:grpSpPr>
          <p:sp>
            <p:nvSpPr>
              <p:cNvPr id="2112" name="Google Shape;2112;p8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8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8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8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8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8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8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8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8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8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8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8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8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8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8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8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8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8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8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8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8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8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4" name="Google Shape;2134;p8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2135" name="Shape 2135"/>
        <p:cNvGrpSpPr/>
        <p:nvPr/>
      </p:nvGrpSpPr>
      <p:grpSpPr>
        <a:xfrm>
          <a:off x="0" y="0"/>
          <a:ext cx="0" cy="0"/>
          <a:chOff x="0" y="0"/>
          <a:chExt cx="0" cy="0"/>
        </a:xfrm>
      </p:grpSpPr>
      <p:sp>
        <p:nvSpPr>
          <p:cNvPr id="2136" name="Google Shape;2136;p8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5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37" name="Google Shape;2137;p8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38" name="Google Shape;2138;p8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2139" name="Google Shape;2139;p8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40" name="Shape 2140"/>
        <p:cNvGrpSpPr/>
        <p:nvPr/>
      </p:nvGrpSpPr>
      <p:grpSpPr>
        <a:xfrm>
          <a:off x="0" y="0"/>
          <a:ext cx="0" cy="0"/>
          <a:chOff x="0" y="0"/>
          <a:chExt cx="0" cy="0"/>
        </a:xfrm>
      </p:grpSpPr>
      <p:sp>
        <p:nvSpPr>
          <p:cNvPr id="2141" name="Google Shape;2141;p8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42" name="Google Shape;2142;p89"/>
          <p:cNvGrpSpPr/>
          <p:nvPr/>
        </p:nvGrpSpPr>
        <p:grpSpPr>
          <a:xfrm flipH="1" rot="10800000">
            <a:off x="6896453" y="-300138"/>
            <a:ext cx="2922819" cy="2224703"/>
            <a:chOff x="6903903" y="3212917"/>
            <a:chExt cx="2922819" cy="2224703"/>
          </a:xfrm>
        </p:grpSpPr>
        <p:sp>
          <p:nvSpPr>
            <p:cNvPr id="2143" name="Google Shape;2143;p8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8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5" name="Google Shape;2145;p89"/>
          <p:cNvGrpSpPr/>
          <p:nvPr/>
        </p:nvGrpSpPr>
        <p:grpSpPr>
          <a:xfrm flipH="1" rot="10800000">
            <a:off x="6698736" y="202077"/>
            <a:ext cx="2351707" cy="1079437"/>
            <a:chOff x="6706186" y="3855967"/>
            <a:chExt cx="2351707" cy="1079437"/>
          </a:xfrm>
        </p:grpSpPr>
        <p:grpSp>
          <p:nvGrpSpPr>
            <p:cNvPr id="2146" name="Google Shape;2146;p89"/>
            <p:cNvGrpSpPr/>
            <p:nvPr/>
          </p:nvGrpSpPr>
          <p:grpSpPr>
            <a:xfrm>
              <a:off x="8871117" y="4479427"/>
              <a:ext cx="133260" cy="129152"/>
              <a:chOff x="3739723" y="2282290"/>
              <a:chExt cx="690824" cy="669530"/>
            </a:xfrm>
          </p:grpSpPr>
          <p:sp>
            <p:nvSpPr>
              <p:cNvPr id="2147" name="Google Shape;2147;p8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8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8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8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1" name="Google Shape;2151;p89"/>
            <p:cNvGrpSpPr/>
            <p:nvPr/>
          </p:nvGrpSpPr>
          <p:grpSpPr>
            <a:xfrm rot="10800000">
              <a:off x="8686586" y="3855967"/>
              <a:ext cx="371307" cy="91637"/>
              <a:chOff x="4241622" y="1303995"/>
              <a:chExt cx="1256112" cy="310004"/>
            </a:xfrm>
          </p:grpSpPr>
          <p:sp>
            <p:nvSpPr>
              <p:cNvPr id="2152" name="Google Shape;2152;p8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8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8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5" name="Google Shape;2155;p8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8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7" name="Google Shape;2157;p89"/>
          <p:cNvGrpSpPr/>
          <p:nvPr/>
        </p:nvGrpSpPr>
        <p:grpSpPr>
          <a:xfrm flipH="1" rot="2700000">
            <a:off x="7521527" y="-708010"/>
            <a:ext cx="1474436" cy="1328685"/>
            <a:chOff x="3841236" y="2462345"/>
            <a:chExt cx="1474450" cy="1328698"/>
          </a:xfrm>
        </p:grpSpPr>
        <p:grpSp>
          <p:nvGrpSpPr>
            <p:cNvPr id="2158" name="Google Shape;2158;p89"/>
            <p:cNvGrpSpPr/>
            <p:nvPr/>
          </p:nvGrpSpPr>
          <p:grpSpPr>
            <a:xfrm>
              <a:off x="3841236" y="2462345"/>
              <a:ext cx="261888" cy="997496"/>
              <a:chOff x="3841236" y="2462345"/>
              <a:chExt cx="261888" cy="997496"/>
            </a:xfrm>
          </p:grpSpPr>
          <p:sp>
            <p:nvSpPr>
              <p:cNvPr id="2159" name="Google Shape;2159;p8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8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8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8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8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8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5" name="Google Shape;2165;p8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166" name="Shape 2166"/>
        <p:cNvGrpSpPr/>
        <p:nvPr/>
      </p:nvGrpSpPr>
      <p:grpSpPr>
        <a:xfrm>
          <a:off x="0" y="0"/>
          <a:ext cx="0" cy="0"/>
          <a:chOff x="0" y="0"/>
          <a:chExt cx="0" cy="0"/>
        </a:xfrm>
      </p:grpSpPr>
      <p:sp>
        <p:nvSpPr>
          <p:cNvPr id="2167" name="Google Shape;2167;p9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68" name="Google Shape;2168;p90"/>
          <p:cNvGrpSpPr/>
          <p:nvPr/>
        </p:nvGrpSpPr>
        <p:grpSpPr>
          <a:xfrm>
            <a:off x="5933813" y="-904578"/>
            <a:ext cx="4200965" cy="3673225"/>
            <a:chOff x="5933813" y="-904578"/>
            <a:chExt cx="4200965" cy="3673225"/>
          </a:xfrm>
        </p:grpSpPr>
        <p:sp>
          <p:nvSpPr>
            <p:cNvPr id="2169" name="Google Shape;2169;p9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9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1" name="Google Shape;2171;p90"/>
          <p:cNvGrpSpPr/>
          <p:nvPr/>
        </p:nvGrpSpPr>
        <p:grpSpPr>
          <a:xfrm>
            <a:off x="6090836" y="226911"/>
            <a:ext cx="2790453" cy="1318415"/>
            <a:chOff x="6090836" y="226911"/>
            <a:chExt cx="2790453" cy="1318415"/>
          </a:xfrm>
        </p:grpSpPr>
        <p:grpSp>
          <p:nvGrpSpPr>
            <p:cNvPr id="2172" name="Google Shape;2172;p90"/>
            <p:cNvGrpSpPr/>
            <p:nvPr/>
          </p:nvGrpSpPr>
          <p:grpSpPr>
            <a:xfrm flipH="1" rot="10800000">
              <a:off x="8748030" y="1416174"/>
              <a:ext cx="133260" cy="129152"/>
              <a:chOff x="3739723" y="2282290"/>
              <a:chExt cx="690824" cy="669530"/>
            </a:xfrm>
          </p:grpSpPr>
          <p:sp>
            <p:nvSpPr>
              <p:cNvPr id="2173" name="Google Shape;2173;p9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9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9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9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7" name="Google Shape;2177;p90"/>
            <p:cNvGrpSpPr/>
            <p:nvPr/>
          </p:nvGrpSpPr>
          <p:grpSpPr>
            <a:xfrm flipH="1">
              <a:off x="6090836" y="447861"/>
              <a:ext cx="371307" cy="91637"/>
              <a:chOff x="4241622" y="1303995"/>
              <a:chExt cx="1256112" cy="310004"/>
            </a:xfrm>
          </p:grpSpPr>
          <p:sp>
            <p:nvSpPr>
              <p:cNvPr id="2178" name="Google Shape;2178;p9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9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9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1" name="Google Shape;2181;p9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9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3" name="Google Shape;2183;p90"/>
          <p:cNvGrpSpPr/>
          <p:nvPr/>
        </p:nvGrpSpPr>
        <p:grpSpPr>
          <a:xfrm>
            <a:off x="7039457" y="-588430"/>
            <a:ext cx="2338031" cy="1756598"/>
            <a:chOff x="7039457" y="-588430"/>
            <a:chExt cx="2338031" cy="1756598"/>
          </a:xfrm>
        </p:grpSpPr>
        <p:grpSp>
          <p:nvGrpSpPr>
            <p:cNvPr id="2184" name="Google Shape;2184;p90"/>
            <p:cNvGrpSpPr/>
            <p:nvPr/>
          </p:nvGrpSpPr>
          <p:grpSpPr>
            <a:xfrm flipH="1" rot="954583">
              <a:off x="8101234" y="448388"/>
              <a:ext cx="1222502" cy="563005"/>
              <a:chOff x="6209134" y="2574097"/>
              <a:chExt cx="1108185" cy="510359"/>
            </a:xfrm>
          </p:grpSpPr>
          <p:sp>
            <p:nvSpPr>
              <p:cNvPr id="2185" name="Google Shape;2185;p9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9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9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9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9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9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1" name="Google Shape;2191;p9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10"/>
          <p:cNvSpPr/>
          <p:nvPr>
            <p:ph idx="2" type="pic"/>
          </p:nvPr>
        </p:nvSpPr>
        <p:spPr>
          <a:xfrm>
            <a:off x="-15025" y="-5000"/>
            <a:ext cx="9206400" cy="5178600"/>
          </a:xfrm>
          <a:prstGeom prst="rect">
            <a:avLst/>
          </a:prstGeom>
          <a:noFill/>
          <a:ln>
            <a:noFill/>
          </a:ln>
        </p:spPr>
      </p:sp>
      <p:sp>
        <p:nvSpPr>
          <p:cNvPr id="188" name="Google Shape;188;p1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89" name="Google Shape;189;p1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5" Type="http://schemas.openxmlformats.org/officeDocument/2006/relationships/slideLayout" Target="../slideLayouts/slideLayout34.xml"/><Relationship Id="rId6" Type="http://schemas.openxmlformats.org/officeDocument/2006/relationships/slideLayout" Target="../slideLayouts/slideLayout35.xml"/><Relationship Id="rId29" Type="http://schemas.openxmlformats.org/officeDocument/2006/relationships/slideLayout" Target="../slideLayouts/slideLayout58.xml"/><Relationship Id="rId7" Type="http://schemas.openxmlformats.org/officeDocument/2006/relationships/slideLayout" Target="../slideLayouts/slideLayout36.xml"/><Relationship Id="rId8" Type="http://schemas.openxmlformats.org/officeDocument/2006/relationships/slideLayout" Target="../slideLayouts/slideLayout37.xml"/><Relationship Id="rId30" Type="http://schemas.openxmlformats.org/officeDocument/2006/relationships/theme" Target="../theme/theme3.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8.xml"/><Relationship Id="rId22" Type="http://schemas.openxmlformats.org/officeDocument/2006/relationships/slideLayout" Target="../slideLayouts/slideLayout80.xml"/><Relationship Id="rId21" Type="http://schemas.openxmlformats.org/officeDocument/2006/relationships/slideLayout" Target="../slideLayouts/slideLayout79.xml"/><Relationship Id="rId24" Type="http://schemas.openxmlformats.org/officeDocument/2006/relationships/slideLayout" Target="../slideLayouts/slideLayout82.xml"/><Relationship Id="rId23" Type="http://schemas.openxmlformats.org/officeDocument/2006/relationships/slideLayout" Target="../slideLayouts/slideLayout81.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26" Type="http://schemas.openxmlformats.org/officeDocument/2006/relationships/slideLayout" Target="../slideLayouts/slideLayout84.xml"/><Relationship Id="rId25" Type="http://schemas.openxmlformats.org/officeDocument/2006/relationships/slideLayout" Target="../slideLayouts/slideLayout83.xml"/><Relationship Id="rId28" Type="http://schemas.openxmlformats.org/officeDocument/2006/relationships/slideLayout" Target="../slideLayouts/slideLayout86.xml"/><Relationship Id="rId27" Type="http://schemas.openxmlformats.org/officeDocument/2006/relationships/slideLayout" Target="../slideLayouts/slideLayout85.xml"/><Relationship Id="rId5" Type="http://schemas.openxmlformats.org/officeDocument/2006/relationships/slideLayout" Target="../slideLayouts/slideLayout63.xml"/><Relationship Id="rId6" Type="http://schemas.openxmlformats.org/officeDocument/2006/relationships/slideLayout" Target="../slideLayouts/slideLayout64.xml"/><Relationship Id="rId29" Type="http://schemas.openxmlformats.org/officeDocument/2006/relationships/slideLayout" Target="../slideLayouts/slideLayout87.xml"/><Relationship Id="rId7" Type="http://schemas.openxmlformats.org/officeDocument/2006/relationships/slideLayout" Target="../slideLayouts/slideLayout65.xml"/><Relationship Id="rId8" Type="http://schemas.openxmlformats.org/officeDocument/2006/relationships/slideLayout" Target="../slideLayouts/slideLayout66.xml"/><Relationship Id="rId30" Type="http://schemas.openxmlformats.org/officeDocument/2006/relationships/theme" Target="../theme/theme1.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19" Type="http://schemas.openxmlformats.org/officeDocument/2006/relationships/slideLayout" Target="../slideLayouts/slideLayout77.xml"/><Relationship Id="rId1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34" name="Shape 734"/>
        <p:cNvGrpSpPr/>
        <p:nvPr/>
      </p:nvGrpSpPr>
      <p:grpSpPr>
        <a:xfrm>
          <a:off x="0" y="0"/>
          <a:ext cx="0" cy="0"/>
          <a:chOff x="0" y="0"/>
          <a:chExt cx="0" cy="0"/>
        </a:xfrm>
      </p:grpSpPr>
      <p:sp>
        <p:nvSpPr>
          <p:cNvPr id="735" name="Google Shape;735;p3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736" name="Google Shape;736;p3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63" name="Shape 1463"/>
        <p:cNvGrpSpPr/>
        <p:nvPr/>
      </p:nvGrpSpPr>
      <p:grpSpPr>
        <a:xfrm>
          <a:off x="0" y="0"/>
          <a:ext cx="0" cy="0"/>
          <a:chOff x="0" y="0"/>
          <a:chExt cx="0" cy="0"/>
        </a:xfrm>
      </p:grpSpPr>
      <p:sp>
        <p:nvSpPr>
          <p:cNvPr id="1464" name="Google Shape;1464;p6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1465" name="Google Shape;1465;p6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1.jpg"/><Relationship Id="rId5" Type="http://schemas.openxmlformats.org/officeDocument/2006/relationships/image" Target="../media/image32.jpg"/><Relationship Id="rId6" Type="http://schemas.openxmlformats.org/officeDocument/2006/relationships/image" Target="../media/image8.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6.xml"/><Relationship Id="rId3" Type="http://schemas.openxmlformats.org/officeDocument/2006/relationships/hyperlink" Target="http://drive.google.com/file/d/1eLb0X9wxtEl96BJLBPOI8DCHYuuq4MRV/view" TargetMode="External"/><Relationship Id="rId4" Type="http://schemas.openxmlformats.org/officeDocument/2006/relationships/image" Target="../media/image28.jpg"/><Relationship Id="rId5" Type="http://schemas.openxmlformats.org/officeDocument/2006/relationships/hyperlink" Target="http://drive.google.com/file/d/1mpxuJlzQcPJcojpSM3hV5AHWAV3G0hzp/view" TargetMode="External"/><Relationship Id="rId6"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www.figma.com/proto/e2OZbbybQWyPgrNOMIO437/Prototypes?node-id=63-941&amp;t=QWH1D3K03RFiWvPj-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github.com/rrsu2026/lore-highf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hyperlink" Target="https://slidesgo.com/theme/design-thinking-workshop#search-design&amp;position-15&amp;results-666&amp;rs=search" TargetMode="External"/><Relationship Id="rId4" Type="http://schemas.openxmlformats.org/officeDocument/2006/relationships/hyperlink" Target="https://www.figma.com/design/LrnlpEFudgZ3mvs7w4woTL/Notion-Avatar-Creator---Free-%7C-DrawKit-(Community)?node-id=3-3&amp;node-type=canvas&amp;t=5cojSkaCoh9G6bV0-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sp>
        <p:nvSpPr>
          <p:cNvPr id="2196" name="Google Shape;2196;p91"/>
          <p:cNvSpPr txBox="1"/>
          <p:nvPr>
            <p:ph type="ctrTitle"/>
          </p:nvPr>
        </p:nvSpPr>
        <p:spPr>
          <a:xfrm>
            <a:off x="713225" y="1310025"/>
            <a:ext cx="38589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Hi</a:t>
            </a:r>
            <a:r>
              <a:rPr lang="en"/>
              <a:t>-fi Prototyping</a:t>
            </a:r>
            <a:endParaRPr/>
          </a:p>
        </p:txBody>
      </p:sp>
      <p:sp>
        <p:nvSpPr>
          <p:cNvPr id="2197" name="Google Shape;2197;p91"/>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Team 2:</a:t>
            </a:r>
            <a:r>
              <a:rPr lang="en"/>
              <a:t> Eliza Bazakas, Hera Lasseau, Ngoc Tran, Renn Su</a:t>
            </a:r>
            <a:endParaRPr/>
          </a:p>
          <a:p>
            <a:pPr indent="0" lvl="0" marL="0" rtl="0" algn="l">
              <a:spcBef>
                <a:spcPts val="0"/>
              </a:spcBef>
              <a:spcAft>
                <a:spcPts val="0"/>
              </a:spcAft>
              <a:buNone/>
            </a:pPr>
            <a:r>
              <a:t/>
            </a:r>
            <a:endParaRPr/>
          </a:p>
        </p:txBody>
      </p:sp>
      <p:sp>
        <p:nvSpPr>
          <p:cNvPr id="2198" name="Google Shape;2198;p91"/>
          <p:cNvSpPr/>
          <p:nvPr/>
        </p:nvSpPr>
        <p:spPr>
          <a:xfrm rot="1086862">
            <a:off x="4712808" y="774531"/>
            <a:ext cx="3138998" cy="3858751"/>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9" name="Google Shape;2199;p91"/>
          <p:cNvGrpSpPr/>
          <p:nvPr/>
        </p:nvGrpSpPr>
        <p:grpSpPr>
          <a:xfrm>
            <a:off x="4965755" y="1089655"/>
            <a:ext cx="2632496" cy="2188484"/>
            <a:chOff x="5024096" y="1188568"/>
            <a:chExt cx="2822446" cy="2346397"/>
          </a:xfrm>
        </p:grpSpPr>
        <p:grpSp>
          <p:nvGrpSpPr>
            <p:cNvPr id="2200" name="Google Shape;2200;p91"/>
            <p:cNvGrpSpPr/>
            <p:nvPr/>
          </p:nvGrpSpPr>
          <p:grpSpPr>
            <a:xfrm>
              <a:off x="5901869" y="1771683"/>
              <a:ext cx="1076188" cy="1052711"/>
              <a:chOff x="5736369" y="1599283"/>
              <a:chExt cx="1076188" cy="1052711"/>
            </a:xfrm>
          </p:grpSpPr>
          <p:sp>
            <p:nvSpPr>
              <p:cNvPr id="2201" name="Google Shape;2201;p91"/>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91"/>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91"/>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91"/>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91"/>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91"/>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91"/>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91"/>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91"/>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91"/>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91"/>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91"/>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91"/>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91"/>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91"/>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91"/>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7" name="Google Shape;2217;p91"/>
            <p:cNvGrpSpPr/>
            <p:nvPr/>
          </p:nvGrpSpPr>
          <p:grpSpPr>
            <a:xfrm>
              <a:off x="5024096" y="1188568"/>
              <a:ext cx="2822446" cy="2346397"/>
              <a:chOff x="4858596" y="1016168"/>
              <a:chExt cx="2822446" cy="2346397"/>
            </a:xfrm>
          </p:grpSpPr>
          <p:sp>
            <p:nvSpPr>
              <p:cNvPr id="2218" name="Google Shape;2218;p91"/>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91"/>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91"/>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91"/>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91"/>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91"/>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91"/>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91"/>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91"/>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91"/>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91"/>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9" name="Google Shape;2229;p91"/>
          <p:cNvGrpSpPr/>
          <p:nvPr/>
        </p:nvGrpSpPr>
        <p:grpSpPr>
          <a:xfrm flipH="1">
            <a:off x="6806148" y="2326239"/>
            <a:ext cx="1296173" cy="1762033"/>
            <a:chOff x="3841236" y="2462345"/>
            <a:chExt cx="1450832" cy="1972277"/>
          </a:xfrm>
        </p:grpSpPr>
        <p:grpSp>
          <p:nvGrpSpPr>
            <p:cNvPr id="2230" name="Google Shape;2230;p91"/>
            <p:cNvGrpSpPr/>
            <p:nvPr/>
          </p:nvGrpSpPr>
          <p:grpSpPr>
            <a:xfrm>
              <a:off x="3841236" y="2462345"/>
              <a:ext cx="261888" cy="997496"/>
              <a:chOff x="3841236" y="2462345"/>
              <a:chExt cx="261888" cy="997496"/>
            </a:xfrm>
          </p:grpSpPr>
          <p:sp>
            <p:nvSpPr>
              <p:cNvPr id="2231" name="Google Shape;2231;p91"/>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91"/>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91"/>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91"/>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91"/>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91"/>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7" name="Google Shape;2237;p91"/>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91"/>
          <p:cNvGrpSpPr/>
          <p:nvPr/>
        </p:nvGrpSpPr>
        <p:grpSpPr>
          <a:xfrm>
            <a:off x="3977569" y="1809238"/>
            <a:ext cx="1188861" cy="547513"/>
            <a:chOff x="5309609" y="708872"/>
            <a:chExt cx="1108185" cy="510359"/>
          </a:xfrm>
        </p:grpSpPr>
        <p:sp>
          <p:nvSpPr>
            <p:cNvPr id="2239" name="Google Shape;2239;p91"/>
            <p:cNvSpPr/>
            <p:nvPr/>
          </p:nvSpPr>
          <p:spPr>
            <a:xfrm>
              <a:off x="5377468" y="733899"/>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91"/>
            <p:cNvSpPr/>
            <p:nvPr/>
          </p:nvSpPr>
          <p:spPr>
            <a:xfrm>
              <a:off x="6047795" y="1009460"/>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91"/>
            <p:cNvSpPr/>
            <p:nvPr/>
          </p:nvSpPr>
          <p:spPr>
            <a:xfrm>
              <a:off x="5790552" y="819819"/>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91"/>
            <p:cNvSpPr/>
            <p:nvPr/>
          </p:nvSpPr>
          <p:spPr>
            <a:xfrm>
              <a:off x="5375145" y="711710"/>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91"/>
            <p:cNvSpPr/>
            <p:nvPr/>
          </p:nvSpPr>
          <p:spPr>
            <a:xfrm>
              <a:off x="5309609" y="708872"/>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91"/>
            <p:cNvSpPr/>
            <p:nvPr/>
          </p:nvSpPr>
          <p:spPr>
            <a:xfrm>
              <a:off x="5400173" y="720225"/>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5" name="Google Shape;2245;p91"/>
          <p:cNvSpPr/>
          <p:nvPr/>
        </p:nvSpPr>
        <p:spPr>
          <a:xfrm>
            <a:off x="6034421" y="3319209"/>
            <a:ext cx="495756" cy="436108"/>
          </a:xfrm>
          <a:custGeom>
            <a:rect b="b" l="l" r="r" t="t"/>
            <a:pathLst>
              <a:path extrusionOk="0" h="2238" w="2544">
                <a:moveTo>
                  <a:pt x="630" y="0"/>
                </a:moveTo>
                <a:cubicBezTo>
                  <a:pt x="280" y="0"/>
                  <a:pt x="0" y="280"/>
                  <a:pt x="0" y="638"/>
                </a:cubicBezTo>
                <a:cubicBezTo>
                  <a:pt x="0" y="777"/>
                  <a:pt x="45" y="917"/>
                  <a:pt x="122" y="1022"/>
                </a:cubicBezTo>
                <a:cubicBezTo>
                  <a:pt x="246" y="1171"/>
                  <a:pt x="1268" y="2238"/>
                  <a:pt x="1268" y="2238"/>
                </a:cubicBezTo>
                <a:cubicBezTo>
                  <a:pt x="1268" y="2238"/>
                  <a:pt x="2301" y="1171"/>
                  <a:pt x="2414" y="1022"/>
                </a:cubicBezTo>
                <a:cubicBezTo>
                  <a:pt x="2492" y="917"/>
                  <a:pt x="2544" y="777"/>
                  <a:pt x="2544" y="638"/>
                </a:cubicBezTo>
                <a:cubicBezTo>
                  <a:pt x="2544" y="280"/>
                  <a:pt x="2256" y="0"/>
                  <a:pt x="1906" y="0"/>
                </a:cubicBezTo>
                <a:cubicBezTo>
                  <a:pt x="1558" y="0"/>
                  <a:pt x="1268" y="280"/>
                  <a:pt x="1268" y="638"/>
                </a:cubicBezTo>
                <a:cubicBezTo>
                  <a:pt x="1268" y="280"/>
                  <a:pt x="989" y="0"/>
                  <a:pt x="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91"/>
          <p:cNvSpPr/>
          <p:nvPr/>
        </p:nvSpPr>
        <p:spPr>
          <a:xfrm>
            <a:off x="7278325" y="1778749"/>
            <a:ext cx="436113" cy="436113"/>
          </a:xfrm>
          <a:custGeom>
            <a:rect b="b" l="l" r="r" t="t"/>
            <a:pathLst>
              <a:path extrusionOk="0" h="3674" w="3674">
                <a:moveTo>
                  <a:pt x="1845" y="1160"/>
                </a:moveTo>
                <a:cubicBezTo>
                  <a:pt x="1921" y="1160"/>
                  <a:pt x="1998" y="1173"/>
                  <a:pt x="2074" y="1199"/>
                </a:cubicBezTo>
                <a:cubicBezTo>
                  <a:pt x="2450" y="1323"/>
                  <a:pt x="2660" y="1724"/>
                  <a:pt x="2536" y="2099"/>
                </a:cubicBezTo>
                <a:cubicBezTo>
                  <a:pt x="2432" y="2400"/>
                  <a:pt x="2156" y="2595"/>
                  <a:pt x="1858" y="2595"/>
                </a:cubicBezTo>
                <a:cubicBezTo>
                  <a:pt x="1781" y="2595"/>
                  <a:pt x="1704" y="2582"/>
                  <a:pt x="1627" y="2555"/>
                </a:cubicBezTo>
                <a:cubicBezTo>
                  <a:pt x="1251" y="2433"/>
                  <a:pt x="1050" y="2030"/>
                  <a:pt x="1172" y="1655"/>
                </a:cubicBezTo>
                <a:cubicBezTo>
                  <a:pt x="1270" y="1355"/>
                  <a:pt x="1546" y="1160"/>
                  <a:pt x="1845" y="1160"/>
                </a:cubicBezTo>
                <a:close/>
                <a:moveTo>
                  <a:pt x="2168" y="1"/>
                </a:moveTo>
                <a:lnTo>
                  <a:pt x="1906" y="395"/>
                </a:lnTo>
                <a:cubicBezTo>
                  <a:pt x="1888" y="394"/>
                  <a:pt x="1869" y="393"/>
                  <a:pt x="1850" y="393"/>
                </a:cubicBezTo>
                <a:cubicBezTo>
                  <a:pt x="1762" y="393"/>
                  <a:pt x="1671" y="409"/>
                  <a:pt x="1591" y="431"/>
                </a:cubicBezTo>
                <a:lnTo>
                  <a:pt x="1287" y="106"/>
                </a:lnTo>
                <a:lnTo>
                  <a:pt x="771" y="368"/>
                </a:lnTo>
                <a:lnTo>
                  <a:pt x="848" y="807"/>
                </a:lnTo>
                <a:cubicBezTo>
                  <a:pt x="779" y="876"/>
                  <a:pt x="699" y="956"/>
                  <a:pt x="639" y="1042"/>
                </a:cubicBezTo>
                <a:lnTo>
                  <a:pt x="185" y="1025"/>
                </a:lnTo>
                <a:lnTo>
                  <a:pt x="1" y="1575"/>
                </a:lnTo>
                <a:lnTo>
                  <a:pt x="376" y="1829"/>
                </a:lnTo>
                <a:cubicBezTo>
                  <a:pt x="376" y="1934"/>
                  <a:pt x="385" y="2039"/>
                  <a:pt x="403" y="2143"/>
                </a:cubicBezTo>
                <a:lnTo>
                  <a:pt x="80" y="2450"/>
                </a:lnTo>
                <a:lnTo>
                  <a:pt x="343" y="2958"/>
                </a:lnTo>
                <a:lnTo>
                  <a:pt x="779" y="2878"/>
                </a:lnTo>
                <a:cubicBezTo>
                  <a:pt x="848" y="2958"/>
                  <a:pt x="937" y="3010"/>
                  <a:pt x="1025" y="3071"/>
                </a:cubicBezTo>
                <a:lnTo>
                  <a:pt x="1014" y="3499"/>
                </a:lnTo>
                <a:lnTo>
                  <a:pt x="1566" y="3673"/>
                </a:lnTo>
                <a:lnTo>
                  <a:pt x="1812" y="3325"/>
                </a:lnTo>
                <a:cubicBezTo>
                  <a:pt x="1852" y="3325"/>
                  <a:pt x="1892" y="3326"/>
                  <a:pt x="1932" y="3326"/>
                </a:cubicBezTo>
                <a:cubicBezTo>
                  <a:pt x="1997" y="3326"/>
                  <a:pt x="2061" y="3323"/>
                  <a:pt x="2126" y="3306"/>
                </a:cubicBezTo>
                <a:lnTo>
                  <a:pt x="2422" y="3640"/>
                </a:lnTo>
                <a:lnTo>
                  <a:pt x="2939" y="3386"/>
                </a:lnTo>
                <a:lnTo>
                  <a:pt x="2850" y="2949"/>
                </a:lnTo>
                <a:cubicBezTo>
                  <a:pt x="2930" y="2878"/>
                  <a:pt x="2991" y="2792"/>
                  <a:pt x="3052" y="2704"/>
                </a:cubicBezTo>
                <a:lnTo>
                  <a:pt x="3491" y="2721"/>
                </a:lnTo>
                <a:lnTo>
                  <a:pt x="3673" y="2171"/>
                </a:lnTo>
                <a:lnTo>
                  <a:pt x="3306" y="1925"/>
                </a:lnTo>
                <a:cubicBezTo>
                  <a:pt x="3314" y="1820"/>
                  <a:pt x="3306" y="1715"/>
                  <a:pt x="3289" y="1610"/>
                </a:cubicBezTo>
                <a:lnTo>
                  <a:pt x="3621" y="1304"/>
                </a:lnTo>
                <a:lnTo>
                  <a:pt x="3358" y="798"/>
                </a:lnTo>
                <a:lnTo>
                  <a:pt x="2922" y="876"/>
                </a:lnTo>
                <a:cubicBezTo>
                  <a:pt x="2850" y="798"/>
                  <a:pt x="2781" y="710"/>
                  <a:pt x="2685" y="649"/>
                </a:cubicBezTo>
                <a:lnTo>
                  <a:pt x="2712" y="185"/>
                </a:lnTo>
                <a:lnTo>
                  <a:pt x="21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7" name="Google Shape;2247;p91"/>
          <p:cNvGrpSpPr/>
          <p:nvPr/>
        </p:nvGrpSpPr>
        <p:grpSpPr>
          <a:xfrm>
            <a:off x="4881580" y="742527"/>
            <a:ext cx="133260" cy="129152"/>
            <a:chOff x="3739723" y="2282290"/>
            <a:chExt cx="690824" cy="669530"/>
          </a:xfrm>
        </p:grpSpPr>
        <p:sp>
          <p:nvSpPr>
            <p:cNvPr id="2248" name="Google Shape;2248;p9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9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9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9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2" name="Google Shape;2252;p91"/>
          <p:cNvGrpSpPr/>
          <p:nvPr/>
        </p:nvGrpSpPr>
        <p:grpSpPr>
          <a:xfrm>
            <a:off x="6806162" y="4226357"/>
            <a:ext cx="133260" cy="129152"/>
            <a:chOff x="3739723" y="2282290"/>
            <a:chExt cx="690824" cy="669530"/>
          </a:xfrm>
        </p:grpSpPr>
        <p:sp>
          <p:nvSpPr>
            <p:cNvPr id="2253" name="Google Shape;2253;p9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9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9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9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7" name="Google Shape;2257;p91"/>
          <p:cNvSpPr/>
          <p:nvPr/>
        </p:nvSpPr>
        <p:spPr>
          <a:xfrm>
            <a:off x="7964849" y="20894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8" name="Google Shape;2258;p91"/>
          <p:cNvGrpSpPr/>
          <p:nvPr/>
        </p:nvGrpSpPr>
        <p:grpSpPr>
          <a:xfrm rot="10800000">
            <a:off x="5745911" y="850355"/>
            <a:ext cx="371307" cy="91637"/>
            <a:chOff x="4241622" y="1303995"/>
            <a:chExt cx="1256112" cy="310004"/>
          </a:xfrm>
        </p:grpSpPr>
        <p:sp>
          <p:nvSpPr>
            <p:cNvPr id="2259" name="Google Shape;2259;p9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9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9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2" name="Google Shape;2262;p91"/>
          <p:cNvSpPr/>
          <p:nvPr/>
        </p:nvSpPr>
        <p:spPr>
          <a:xfrm>
            <a:off x="4881559" y="3294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91"/>
          <p:cNvSpPr/>
          <p:nvPr/>
        </p:nvSpPr>
        <p:spPr>
          <a:xfrm>
            <a:off x="4743161" y="13457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91"/>
          <p:cNvSpPr/>
          <p:nvPr/>
        </p:nvSpPr>
        <p:spPr>
          <a:xfrm>
            <a:off x="7598262" y="9108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5" name="Google Shape;2265;p91"/>
          <p:cNvGrpSpPr/>
          <p:nvPr/>
        </p:nvGrpSpPr>
        <p:grpSpPr>
          <a:xfrm>
            <a:off x="6274207" y="327245"/>
            <a:ext cx="1036471" cy="1137866"/>
            <a:chOff x="3758022" y="3565669"/>
            <a:chExt cx="922784" cy="1013058"/>
          </a:xfrm>
        </p:grpSpPr>
        <p:sp>
          <p:nvSpPr>
            <p:cNvPr id="2266" name="Google Shape;2266;p91"/>
            <p:cNvSpPr/>
            <p:nvPr/>
          </p:nvSpPr>
          <p:spPr>
            <a:xfrm>
              <a:off x="3758022" y="3565669"/>
              <a:ext cx="111564" cy="128983"/>
            </a:xfrm>
            <a:custGeom>
              <a:rect b="b" l="l" r="r" t="t"/>
              <a:pathLst>
                <a:path extrusionOk="0" h="933" w="807">
                  <a:moveTo>
                    <a:pt x="179" y="1"/>
                  </a:moveTo>
                  <a:cubicBezTo>
                    <a:pt x="145" y="1"/>
                    <a:pt x="111" y="12"/>
                    <a:pt x="81" y="34"/>
                  </a:cubicBezTo>
                  <a:cubicBezTo>
                    <a:pt x="11" y="76"/>
                    <a:pt x="1" y="173"/>
                    <a:pt x="45" y="244"/>
                  </a:cubicBezTo>
                  <a:lnTo>
                    <a:pt x="526" y="874"/>
                  </a:lnTo>
                  <a:cubicBezTo>
                    <a:pt x="555" y="913"/>
                    <a:pt x="600" y="933"/>
                    <a:pt x="643" y="933"/>
                  </a:cubicBezTo>
                  <a:cubicBezTo>
                    <a:pt x="676" y="933"/>
                    <a:pt x="709" y="922"/>
                    <a:pt x="735" y="899"/>
                  </a:cubicBezTo>
                  <a:cubicBezTo>
                    <a:pt x="754" y="891"/>
                    <a:pt x="763" y="874"/>
                    <a:pt x="780" y="863"/>
                  </a:cubicBezTo>
                  <a:cubicBezTo>
                    <a:pt x="807" y="811"/>
                    <a:pt x="807" y="742"/>
                    <a:pt x="771" y="689"/>
                  </a:cubicBezTo>
                  <a:lnTo>
                    <a:pt x="291" y="60"/>
                  </a:lnTo>
                  <a:cubicBezTo>
                    <a:pt x="266" y="20"/>
                    <a:pt x="223"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91"/>
            <p:cNvSpPr/>
            <p:nvPr/>
          </p:nvSpPr>
          <p:spPr>
            <a:xfrm>
              <a:off x="3857281" y="3753957"/>
              <a:ext cx="67740" cy="824770"/>
            </a:xfrm>
            <a:custGeom>
              <a:rect b="b" l="l" r="r" t="t"/>
              <a:pathLst>
                <a:path extrusionOk="0" h="5966" w="490">
                  <a:moveTo>
                    <a:pt x="271" y="1"/>
                  </a:moveTo>
                  <a:cubicBezTo>
                    <a:pt x="150" y="1"/>
                    <a:pt x="45" y="106"/>
                    <a:pt x="45" y="228"/>
                  </a:cubicBezTo>
                  <a:lnTo>
                    <a:pt x="9" y="5212"/>
                  </a:lnTo>
                  <a:cubicBezTo>
                    <a:pt x="1" y="5308"/>
                    <a:pt x="62" y="5388"/>
                    <a:pt x="141" y="5422"/>
                  </a:cubicBezTo>
                  <a:lnTo>
                    <a:pt x="133" y="5877"/>
                  </a:lnTo>
                  <a:cubicBezTo>
                    <a:pt x="133" y="5921"/>
                    <a:pt x="166" y="5965"/>
                    <a:pt x="219" y="5965"/>
                  </a:cubicBezTo>
                  <a:cubicBezTo>
                    <a:pt x="271" y="5965"/>
                    <a:pt x="307" y="5921"/>
                    <a:pt x="307" y="5877"/>
                  </a:cubicBezTo>
                  <a:lnTo>
                    <a:pt x="315" y="5422"/>
                  </a:lnTo>
                  <a:cubicBezTo>
                    <a:pt x="395" y="5388"/>
                    <a:pt x="448" y="5308"/>
                    <a:pt x="448" y="5220"/>
                  </a:cubicBezTo>
                  <a:lnTo>
                    <a:pt x="490" y="228"/>
                  </a:lnTo>
                  <a:cubicBezTo>
                    <a:pt x="490" y="106"/>
                    <a:pt x="395" y="9"/>
                    <a:pt x="2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91"/>
            <p:cNvSpPr/>
            <p:nvPr/>
          </p:nvSpPr>
          <p:spPr>
            <a:xfrm>
              <a:off x="3903178" y="3745939"/>
              <a:ext cx="777628" cy="325705"/>
            </a:xfrm>
            <a:custGeom>
              <a:rect b="b" l="l" r="r" t="t"/>
              <a:pathLst>
                <a:path extrusionOk="0" h="2356" w="5625">
                  <a:moveTo>
                    <a:pt x="258" y="0"/>
                  </a:moveTo>
                  <a:cubicBezTo>
                    <a:pt x="170" y="0"/>
                    <a:pt x="87" y="57"/>
                    <a:pt x="53" y="147"/>
                  </a:cubicBezTo>
                  <a:cubicBezTo>
                    <a:pt x="0" y="260"/>
                    <a:pt x="63" y="382"/>
                    <a:pt x="177" y="426"/>
                  </a:cubicBezTo>
                  <a:lnTo>
                    <a:pt x="4827" y="2235"/>
                  </a:lnTo>
                  <a:cubicBezTo>
                    <a:pt x="4854" y="2244"/>
                    <a:pt x="4881" y="2248"/>
                    <a:pt x="4908" y="2248"/>
                  </a:cubicBezTo>
                  <a:cubicBezTo>
                    <a:pt x="4967" y="2248"/>
                    <a:pt x="5022" y="2226"/>
                    <a:pt x="5064" y="2183"/>
                  </a:cubicBezTo>
                  <a:lnTo>
                    <a:pt x="5492" y="2351"/>
                  </a:lnTo>
                  <a:cubicBezTo>
                    <a:pt x="5501" y="2354"/>
                    <a:pt x="5511" y="2356"/>
                    <a:pt x="5520" y="2356"/>
                  </a:cubicBezTo>
                  <a:cubicBezTo>
                    <a:pt x="5556" y="2356"/>
                    <a:pt x="5592" y="2331"/>
                    <a:pt x="5606" y="2298"/>
                  </a:cubicBezTo>
                  <a:cubicBezTo>
                    <a:pt x="5625" y="2254"/>
                    <a:pt x="5597" y="2202"/>
                    <a:pt x="5553" y="2183"/>
                  </a:cubicBezTo>
                  <a:lnTo>
                    <a:pt x="5125" y="2017"/>
                  </a:lnTo>
                  <a:cubicBezTo>
                    <a:pt x="5125" y="1931"/>
                    <a:pt x="5073" y="1851"/>
                    <a:pt x="4985" y="1826"/>
                  </a:cubicBezTo>
                  <a:lnTo>
                    <a:pt x="334" y="15"/>
                  </a:lnTo>
                  <a:cubicBezTo>
                    <a:pt x="309" y="5"/>
                    <a:pt x="283" y="0"/>
                    <a:pt x="2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91"/>
            <p:cNvSpPr/>
            <p:nvPr/>
          </p:nvSpPr>
          <p:spPr>
            <a:xfrm>
              <a:off x="3801569" y="3782021"/>
              <a:ext cx="493396" cy="387639"/>
            </a:xfrm>
            <a:custGeom>
              <a:rect b="b" l="l" r="r" t="t"/>
              <a:pathLst>
                <a:path extrusionOk="0" h="2804" w="3569">
                  <a:moveTo>
                    <a:pt x="3504" y="0"/>
                  </a:moveTo>
                  <a:cubicBezTo>
                    <a:pt x="3481" y="0"/>
                    <a:pt x="3455" y="9"/>
                    <a:pt x="3430" y="25"/>
                  </a:cubicBezTo>
                  <a:lnTo>
                    <a:pt x="81" y="2623"/>
                  </a:lnTo>
                  <a:cubicBezTo>
                    <a:pt x="28" y="2656"/>
                    <a:pt x="1" y="2728"/>
                    <a:pt x="20" y="2772"/>
                  </a:cubicBezTo>
                  <a:cubicBezTo>
                    <a:pt x="28" y="2793"/>
                    <a:pt x="45" y="2803"/>
                    <a:pt x="67" y="2803"/>
                  </a:cubicBezTo>
                  <a:cubicBezTo>
                    <a:pt x="89" y="2803"/>
                    <a:pt x="115" y="2793"/>
                    <a:pt x="141" y="2772"/>
                  </a:cubicBezTo>
                  <a:lnTo>
                    <a:pt x="3491" y="182"/>
                  </a:lnTo>
                  <a:lnTo>
                    <a:pt x="3516" y="157"/>
                  </a:lnTo>
                  <a:cubicBezTo>
                    <a:pt x="3552" y="113"/>
                    <a:pt x="3568" y="69"/>
                    <a:pt x="3560" y="33"/>
                  </a:cubicBezTo>
                  <a:cubicBezTo>
                    <a:pt x="3551" y="11"/>
                    <a:pt x="3530" y="0"/>
                    <a:pt x="35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91"/>
            <p:cNvSpPr/>
            <p:nvPr/>
          </p:nvSpPr>
          <p:spPr>
            <a:xfrm>
              <a:off x="3766732" y="3642671"/>
              <a:ext cx="245385" cy="224786"/>
            </a:xfrm>
            <a:custGeom>
              <a:rect b="b" l="l" r="r" t="t"/>
              <a:pathLst>
                <a:path extrusionOk="0" h="1626" w="1775">
                  <a:moveTo>
                    <a:pt x="895" y="0"/>
                  </a:moveTo>
                  <a:cubicBezTo>
                    <a:pt x="839" y="0"/>
                    <a:pt x="782" y="6"/>
                    <a:pt x="725" y="19"/>
                  </a:cubicBezTo>
                  <a:cubicBezTo>
                    <a:pt x="288" y="107"/>
                    <a:pt x="1" y="535"/>
                    <a:pt x="95" y="980"/>
                  </a:cubicBezTo>
                  <a:cubicBezTo>
                    <a:pt x="173" y="1364"/>
                    <a:pt x="510" y="1626"/>
                    <a:pt x="893" y="1626"/>
                  </a:cubicBezTo>
                  <a:cubicBezTo>
                    <a:pt x="948" y="1626"/>
                    <a:pt x="1003" y="1621"/>
                    <a:pt x="1059" y="1610"/>
                  </a:cubicBezTo>
                  <a:cubicBezTo>
                    <a:pt x="1495" y="1513"/>
                    <a:pt x="1774" y="1085"/>
                    <a:pt x="1688" y="648"/>
                  </a:cubicBezTo>
                  <a:cubicBezTo>
                    <a:pt x="1604" y="269"/>
                    <a:pt x="1269" y="0"/>
                    <a:pt x="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1" name="Google Shape;2271;p91"/>
          <p:cNvSpPr/>
          <p:nvPr/>
        </p:nvSpPr>
        <p:spPr>
          <a:xfrm>
            <a:off x="7598262" y="3962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8" name="Shape 2508"/>
        <p:cNvGrpSpPr/>
        <p:nvPr/>
      </p:nvGrpSpPr>
      <p:grpSpPr>
        <a:xfrm>
          <a:off x="0" y="0"/>
          <a:ext cx="0" cy="0"/>
          <a:chOff x="0" y="0"/>
          <a:chExt cx="0" cy="0"/>
        </a:xfrm>
      </p:grpSpPr>
      <p:sp>
        <p:nvSpPr>
          <p:cNvPr id="2509" name="Google Shape;2509;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4 Violations</a:t>
            </a:r>
            <a:endParaRPr/>
          </a:p>
        </p:txBody>
      </p:sp>
      <p:graphicFrame>
        <p:nvGraphicFramePr>
          <p:cNvPr id="2510" name="Google Shape;2510;p100"/>
          <p:cNvGraphicFramePr/>
          <p:nvPr/>
        </p:nvGraphicFramePr>
        <p:xfrm>
          <a:off x="952500" y="1261475"/>
          <a:ext cx="3000000" cy="3000000"/>
        </p:xfrm>
        <a:graphic>
          <a:graphicData uri="http://schemas.openxmlformats.org/drawingml/2006/table">
            <a:tbl>
              <a:tblPr>
                <a:noFill/>
                <a:tableStyleId>{EBA6E291-A9A7-4C8C-8FBB-37B2C80CDE75}</a:tableStyleId>
              </a:tblPr>
              <a:tblGrid>
                <a:gridCol w="2413000"/>
                <a:gridCol w="1290775"/>
                <a:gridCol w="3535225"/>
              </a:tblGrid>
              <a:tr h="448300">
                <a:tc>
                  <a:txBody>
                    <a:bodyPr/>
                    <a:lstStyle/>
                    <a:p>
                      <a:pPr indent="0" lvl="0" marL="0" rtl="0" algn="l">
                        <a:spcBef>
                          <a:spcPts val="0"/>
                        </a:spcBef>
                        <a:spcAft>
                          <a:spcPts val="0"/>
                        </a:spcAft>
                        <a:buNone/>
                      </a:pPr>
                      <a:r>
                        <a:rPr b="1" lang="en">
                          <a:latin typeface="Figtree"/>
                          <a:ea typeface="Figtree"/>
                          <a:cs typeface="Figtree"/>
                          <a:sym typeface="Figtree"/>
                        </a:rPr>
                        <a:t>Violation</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Addressed?</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Justification</a:t>
                      </a:r>
                      <a:endParaRPr b="1">
                        <a:latin typeface="Figtree"/>
                        <a:ea typeface="Figtree"/>
                        <a:cs typeface="Figtree"/>
                        <a:sym typeface="Figtree"/>
                      </a:endParaRPr>
                    </a:p>
                  </a:txBody>
                  <a:tcPr marT="91425" marB="91425" marR="91425" marL="91425">
                    <a:solidFill>
                      <a:schemeClr val="accent2"/>
                    </a:solidFill>
                  </a:tcPr>
                </a:tc>
              </a:tr>
              <a:tr h="861975">
                <a:tc>
                  <a:txBody>
                    <a:bodyPr/>
                    <a:lstStyle/>
                    <a:p>
                      <a:pPr indent="0" lvl="0" marL="0" rtl="0" algn="l">
                        <a:spcBef>
                          <a:spcPts val="0"/>
                        </a:spcBef>
                        <a:spcAft>
                          <a:spcPts val="0"/>
                        </a:spcAft>
                        <a:buNone/>
                      </a:pPr>
                      <a:r>
                        <a:rPr lang="en">
                          <a:latin typeface="Figtree"/>
                          <a:ea typeface="Figtree"/>
                          <a:cs typeface="Figtree"/>
                          <a:sym typeface="Figtree"/>
                        </a:rPr>
                        <a:t>Simple task (share story) doesn’t feel like main focus of home page.</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This was addressed by changing “post a story” to the complex task, rather than the simple task. </a:t>
                      </a:r>
                      <a:endParaRPr>
                        <a:latin typeface="Figtree"/>
                        <a:ea typeface="Figtree"/>
                        <a:cs typeface="Figtree"/>
                        <a:sym typeface="Figtree"/>
                      </a:endParaRPr>
                    </a:p>
                  </a:txBody>
                  <a:tcPr marT="91425" marB="91425" marR="91425" marL="91425"/>
                </a:tc>
              </a:tr>
              <a:tr h="732900">
                <a:tc>
                  <a:txBody>
                    <a:bodyPr/>
                    <a:lstStyle/>
                    <a:p>
                      <a:pPr indent="0" lvl="0" marL="0" rtl="0" algn="l">
                        <a:spcBef>
                          <a:spcPts val="0"/>
                        </a:spcBef>
                        <a:spcAft>
                          <a:spcPts val="0"/>
                        </a:spcAft>
                        <a:buNone/>
                      </a:pPr>
                      <a:r>
                        <a:rPr lang="en">
                          <a:latin typeface="Figtree"/>
                          <a:ea typeface="Figtree"/>
                          <a:cs typeface="Figtree"/>
                          <a:sym typeface="Figtree"/>
                        </a:rPr>
                        <a:t>Where do you go to see the saved stories?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Added a button for “Saved Stories” in the profile page</a:t>
                      </a:r>
                      <a:endParaRPr>
                        <a:latin typeface="Figtree"/>
                        <a:ea typeface="Figtree"/>
                        <a:cs typeface="Figtree"/>
                        <a:sym typeface="Figtree"/>
                      </a:endParaRPr>
                    </a:p>
                  </a:txBody>
                  <a:tcPr marT="91425" marB="91425" marR="91425" marL="91425"/>
                </a:tc>
              </a:tr>
              <a:tr h="989475">
                <a:tc>
                  <a:txBody>
                    <a:bodyPr/>
                    <a:lstStyle/>
                    <a:p>
                      <a:pPr indent="0" lvl="0" marL="0" rtl="0" algn="l">
                        <a:spcBef>
                          <a:spcPts val="0"/>
                        </a:spcBef>
                        <a:spcAft>
                          <a:spcPts val="0"/>
                        </a:spcAft>
                        <a:buNone/>
                      </a:pPr>
                      <a:r>
                        <a:rPr lang="en">
                          <a:latin typeface="Figtree"/>
                          <a:ea typeface="Figtree"/>
                          <a:cs typeface="Figtree"/>
                          <a:sym typeface="Figtree"/>
                        </a:rPr>
                        <a:t>The user is unsure what task the home page timeline pertains to.</a:t>
                      </a:r>
                      <a:endParaRPr>
                        <a:latin typeface="Figtree"/>
                        <a:ea typeface="Figtree"/>
                        <a:cs typeface="Figtree"/>
                        <a:sym typeface="Figtree"/>
                      </a:endParaRPr>
                    </a:p>
                  </a:txBody>
                  <a:tcPr marT="91425" marB="91425" marR="91425" marL="91425">
                    <a:solidFill>
                      <a:srgbClr val="F4CCCC"/>
                    </a:solidFill>
                  </a:tcPr>
                </a:tc>
                <a:tc>
                  <a:txBody>
                    <a:bodyPr/>
                    <a:lstStyle/>
                    <a:p>
                      <a:pPr indent="0" lvl="0" marL="0" rtl="0" algn="l">
                        <a:spcBef>
                          <a:spcPts val="0"/>
                        </a:spcBef>
                        <a:spcAft>
                          <a:spcPts val="0"/>
                        </a:spcAft>
                        <a:buNone/>
                      </a:pPr>
                      <a:r>
                        <a:rPr lang="en">
                          <a:latin typeface="Figtree"/>
                          <a:ea typeface="Figtree"/>
                          <a:cs typeface="Figtree"/>
                          <a:sym typeface="Figtree"/>
                        </a:rPr>
                        <a:t>No</a:t>
                      </a:r>
                      <a:endParaRPr>
                        <a:latin typeface="Figtree"/>
                        <a:ea typeface="Figtree"/>
                        <a:cs typeface="Figtree"/>
                        <a:sym typeface="Figtree"/>
                      </a:endParaRPr>
                    </a:p>
                  </a:txBody>
                  <a:tcPr marT="91425" marB="91425" marR="91425" marL="91425">
                    <a:solidFill>
                      <a:srgbClr val="F4CCCC"/>
                    </a:solidFill>
                  </a:tcPr>
                </a:tc>
                <a:tc>
                  <a:txBody>
                    <a:bodyPr/>
                    <a:lstStyle/>
                    <a:p>
                      <a:pPr indent="0" lvl="0" marL="0" rtl="0" algn="l">
                        <a:spcBef>
                          <a:spcPts val="0"/>
                        </a:spcBef>
                        <a:spcAft>
                          <a:spcPts val="0"/>
                        </a:spcAft>
                        <a:buNone/>
                      </a:pPr>
                      <a:r>
                        <a:rPr lang="en">
                          <a:latin typeface="Figtree"/>
                          <a:ea typeface="Figtree"/>
                          <a:cs typeface="Figtree"/>
                          <a:sym typeface="Figtree"/>
                        </a:rPr>
                        <a:t>The homepage timeline is the main way of </a:t>
                      </a:r>
                      <a:r>
                        <a:rPr lang="en">
                          <a:latin typeface="Figtree"/>
                          <a:ea typeface="Figtree"/>
                          <a:cs typeface="Figtree"/>
                          <a:sym typeface="Figtree"/>
                        </a:rPr>
                        <a:t>interacting</a:t>
                      </a:r>
                      <a:r>
                        <a:rPr lang="en">
                          <a:latin typeface="Figtree"/>
                          <a:ea typeface="Figtree"/>
                          <a:cs typeface="Figtree"/>
                          <a:sym typeface="Figtree"/>
                        </a:rPr>
                        <a:t> with stories from your subscribed authors. Rather than relating to a specific task, it it more focused on basic app functionality.</a:t>
                      </a:r>
                      <a:endParaRPr>
                        <a:latin typeface="Figtree"/>
                        <a:ea typeface="Figtree"/>
                        <a:cs typeface="Figtree"/>
                        <a:sym typeface="Figtree"/>
                      </a:endParaRPr>
                    </a:p>
                  </a:txBody>
                  <a:tcPr marT="91425" marB="91425" marR="91425" marL="91425">
                    <a:solidFill>
                      <a:srgbClr val="F4CCCC"/>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4" name="Shape 2514"/>
        <p:cNvGrpSpPr/>
        <p:nvPr/>
      </p:nvGrpSpPr>
      <p:grpSpPr>
        <a:xfrm>
          <a:off x="0" y="0"/>
          <a:ext cx="0" cy="0"/>
          <a:chOff x="0" y="0"/>
          <a:chExt cx="0" cy="0"/>
        </a:xfrm>
      </p:grpSpPr>
      <p:sp>
        <p:nvSpPr>
          <p:cNvPr id="2515" name="Google Shape;2515;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3 Violations</a:t>
            </a:r>
            <a:endParaRPr/>
          </a:p>
        </p:txBody>
      </p:sp>
      <p:graphicFrame>
        <p:nvGraphicFramePr>
          <p:cNvPr id="2516" name="Google Shape;2516;p101"/>
          <p:cNvGraphicFramePr/>
          <p:nvPr/>
        </p:nvGraphicFramePr>
        <p:xfrm>
          <a:off x="952500" y="1197325"/>
          <a:ext cx="3000000" cy="3000000"/>
        </p:xfrm>
        <a:graphic>
          <a:graphicData uri="http://schemas.openxmlformats.org/drawingml/2006/table">
            <a:tbl>
              <a:tblPr>
                <a:noFill/>
                <a:tableStyleId>{EBA6E291-A9A7-4C8C-8FBB-37B2C80CDE75}</a:tableStyleId>
              </a:tblPr>
              <a:tblGrid>
                <a:gridCol w="2413000"/>
                <a:gridCol w="1290775"/>
                <a:gridCol w="3535225"/>
              </a:tblGrid>
              <a:tr h="448300">
                <a:tc>
                  <a:txBody>
                    <a:bodyPr/>
                    <a:lstStyle/>
                    <a:p>
                      <a:pPr indent="0" lvl="0" marL="0" rtl="0" algn="l">
                        <a:spcBef>
                          <a:spcPts val="0"/>
                        </a:spcBef>
                        <a:spcAft>
                          <a:spcPts val="0"/>
                        </a:spcAft>
                        <a:buNone/>
                      </a:pPr>
                      <a:r>
                        <a:rPr b="1" lang="en">
                          <a:latin typeface="Figtree"/>
                          <a:ea typeface="Figtree"/>
                          <a:cs typeface="Figtree"/>
                          <a:sym typeface="Figtree"/>
                        </a:rPr>
                        <a:t>Violation</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Addressed?</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Justification</a:t>
                      </a:r>
                      <a:endParaRPr b="1">
                        <a:latin typeface="Figtree"/>
                        <a:ea typeface="Figtree"/>
                        <a:cs typeface="Figtree"/>
                        <a:sym typeface="Figtree"/>
                      </a:endParaRPr>
                    </a:p>
                  </a:txBody>
                  <a:tcPr marT="91425" marB="91425" marR="91425" marL="91425">
                    <a:solidFill>
                      <a:schemeClr val="accent2"/>
                    </a:solidFill>
                  </a:tcPr>
                </a:tc>
              </a:tr>
              <a:tr h="990275">
                <a:tc>
                  <a:txBody>
                    <a:bodyPr/>
                    <a:lstStyle/>
                    <a:p>
                      <a:pPr indent="0" lvl="0" marL="0" rtl="0" algn="l">
                        <a:spcBef>
                          <a:spcPts val="0"/>
                        </a:spcBef>
                        <a:spcAft>
                          <a:spcPts val="0"/>
                        </a:spcAft>
                        <a:buNone/>
                      </a:pPr>
                      <a:r>
                        <a:rPr lang="en">
                          <a:latin typeface="Figtree"/>
                          <a:ea typeface="Figtree"/>
                          <a:cs typeface="Figtree"/>
                          <a:sym typeface="Figtree"/>
                        </a:rPr>
                        <a:t>No error checking or confirmation for public or circle only </a:t>
                      </a:r>
                      <a:r>
                        <a:rPr lang="en">
                          <a:latin typeface="Figtree"/>
                          <a:ea typeface="Figtree"/>
                          <a:cs typeface="Figtree"/>
                          <a:sym typeface="Figtree"/>
                        </a:rPr>
                        <a:t>selection.</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We plan to add some sort of pop-up asking a user to confirm that they </a:t>
                      </a:r>
                      <a:r>
                        <a:rPr lang="en">
                          <a:latin typeface="Figtree"/>
                          <a:ea typeface="Figtree"/>
                          <a:cs typeface="Figtree"/>
                          <a:sym typeface="Figtree"/>
                        </a:rPr>
                        <a:t>would like to post their story to whichever group they have selected.</a:t>
                      </a:r>
                      <a:endParaRPr>
                        <a:latin typeface="Figtree"/>
                        <a:ea typeface="Figtree"/>
                        <a:cs typeface="Figtree"/>
                        <a:sym typeface="Figtree"/>
                      </a:endParaRPr>
                    </a:p>
                  </a:txBody>
                  <a:tcPr marT="91425" marB="91425" marR="91425" marL="91425"/>
                </a:tc>
              </a:tr>
              <a:tr h="732900">
                <a:tc>
                  <a:txBody>
                    <a:bodyPr/>
                    <a:lstStyle/>
                    <a:p>
                      <a:pPr indent="0" lvl="0" marL="0" rtl="0" algn="l">
                        <a:spcBef>
                          <a:spcPts val="0"/>
                        </a:spcBef>
                        <a:spcAft>
                          <a:spcPts val="0"/>
                        </a:spcAft>
                        <a:buNone/>
                      </a:pPr>
                      <a:r>
                        <a:rPr lang="en">
                          <a:latin typeface="Figtree"/>
                          <a:ea typeface="Figtree"/>
                          <a:cs typeface="Figtree"/>
                          <a:sym typeface="Figtree"/>
                        </a:rPr>
                        <a:t>There is no option to add a location when posting a story.</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This was an oversight, we will be adding a </a:t>
                      </a:r>
                      <a:r>
                        <a:rPr lang="en">
                          <a:latin typeface="Figtree"/>
                          <a:ea typeface="Figtree"/>
                          <a:cs typeface="Figtree"/>
                          <a:sym typeface="Figtree"/>
                        </a:rPr>
                        <a:t>selection</a:t>
                      </a:r>
                      <a:r>
                        <a:rPr lang="en">
                          <a:latin typeface="Figtree"/>
                          <a:ea typeface="Figtree"/>
                          <a:cs typeface="Figtree"/>
                          <a:sym typeface="Figtree"/>
                        </a:rPr>
                        <a:t> to choose a location. </a:t>
                      </a:r>
                      <a:endParaRPr>
                        <a:latin typeface="Figtree"/>
                        <a:ea typeface="Figtree"/>
                        <a:cs typeface="Figtree"/>
                        <a:sym typeface="Figtree"/>
                      </a:endParaRPr>
                    </a:p>
                  </a:txBody>
                  <a:tcPr marT="91425" marB="91425" marR="91425" marL="91425"/>
                </a:tc>
              </a:tr>
              <a:tr h="989475">
                <a:tc>
                  <a:txBody>
                    <a:bodyPr/>
                    <a:lstStyle/>
                    <a:p>
                      <a:pPr indent="0" lvl="0" marL="0" rtl="0" algn="l">
                        <a:spcBef>
                          <a:spcPts val="0"/>
                        </a:spcBef>
                        <a:spcAft>
                          <a:spcPts val="0"/>
                        </a:spcAft>
                        <a:buNone/>
                      </a:pPr>
                      <a:r>
                        <a:rPr lang="en">
                          <a:latin typeface="Figtree"/>
                          <a:ea typeface="Figtree"/>
                          <a:cs typeface="Figtree"/>
                          <a:sym typeface="Figtree"/>
                        </a:rPr>
                        <a:t>On the "Take a clear photo of your written story" page, there is no way to retake the photo.</a:t>
                      </a:r>
                      <a:endParaRPr>
                        <a:latin typeface="Figtree"/>
                        <a:ea typeface="Figtree"/>
                        <a:cs typeface="Figtree"/>
                        <a:sym typeface="Figtree"/>
                      </a:endParaRPr>
                    </a:p>
                  </a:txBody>
                  <a:tcPr marT="91425" marB="91425" marR="91425" marL="91425">
                    <a:solidFill>
                      <a:srgbClr val="F4CCCC"/>
                    </a:solidFill>
                  </a:tcPr>
                </a:tc>
                <a:tc>
                  <a:txBody>
                    <a:bodyPr/>
                    <a:lstStyle/>
                    <a:p>
                      <a:pPr indent="0" lvl="0" marL="0" rtl="0" algn="l">
                        <a:spcBef>
                          <a:spcPts val="0"/>
                        </a:spcBef>
                        <a:spcAft>
                          <a:spcPts val="0"/>
                        </a:spcAft>
                        <a:buNone/>
                      </a:pPr>
                      <a:r>
                        <a:rPr lang="en">
                          <a:latin typeface="Figtree"/>
                          <a:ea typeface="Figtree"/>
                          <a:cs typeface="Figtree"/>
                          <a:sym typeface="Figtree"/>
                        </a:rPr>
                        <a:t>No</a:t>
                      </a:r>
                      <a:endParaRPr>
                        <a:latin typeface="Figtree"/>
                        <a:ea typeface="Figtree"/>
                        <a:cs typeface="Figtree"/>
                        <a:sym typeface="Figtree"/>
                      </a:endParaRPr>
                    </a:p>
                  </a:txBody>
                  <a:tcPr marT="91425" marB="91425" marR="91425" marL="91425">
                    <a:solidFill>
                      <a:srgbClr val="F4CCCC"/>
                    </a:solidFill>
                  </a:tcPr>
                </a:tc>
                <a:tc>
                  <a:txBody>
                    <a:bodyPr/>
                    <a:lstStyle/>
                    <a:p>
                      <a:pPr indent="0" lvl="0" marL="0" rtl="0" algn="l">
                        <a:spcBef>
                          <a:spcPts val="0"/>
                        </a:spcBef>
                        <a:spcAft>
                          <a:spcPts val="0"/>
                        </a:spcAft>
                        <a:buNone/>
                      </a:pPr>
                      <a:r>
                        <a:rPr lang="en">
                          <a:latin typeface="Figtree"/>
                          <a:ea typeface="Figtree"/>
                          <a:cs typeface="Figtree"/>
                          <a:sym typeface="Figtree"/>
                        </a:rPr>
                        <a:t>Once you scan the document, you are taken to a page that has auto-transcribed it to check over. Hitting back will allow you to retake the photo. </a:t>
                      </a:r>
                      <a:endParaRPr>
                        <a:latin typeface="Figtree"/>
                        <a:ea typeface="Figtree"/>
                        <a:cs typeface="Figtree"/>
                        <a:sym typeface="Figtree"/>
                      </a:endParaRPr>
                    </a:p>
                  </a:txBody>
                  <a:tcPr marT="91425" marB="91425" marR="91425" marL="91425">
                    <a:solidFill>
                      <a:srgbClr val="F4CC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0" name="Shape 2520"/>
        <p:cNvGrpSpPr/>
        <p:nvPr/>
      </p:nvGrpSpPr>
      <p:grpSpPr>
        <a:xfrm>
          <a:off x="0" y="0"/>
          <a:ext cx="0" cy="0"/>
          <a:chOff x="0" y="0"/>
          <a:chExt cx="0" cy="0"/>
        </a:xfrm>
      </p:grpSpPr>
      <p:sp>
        <p:nvSpPr>
          <p:cNvPr id="2521" name="Google Shape;2521;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3 Violations cont.</a:t>
            </a:r>
            <a:endParaRPr/>
          </a:p>
        </p:txBody>
      </p:sp>
      <p:graphicFrame>
        <p:nvGraphicFramePr>
          <p:cNvPr id="2522" name="Google Shape;2522;p102"/>
          <p:cNvGraphicFramePr/>
          <p:nvPr/>
        </p:nvGraphicFramePr>
        <p:xfrm>
          <a:off x="952500" y="1127350"/>
          <a:ext cx="3000000" cy="3000000"/>
        </p:xfrm>
        <a:graphic>
          <a:graphicData uri="http://schemas.openxmlformats.org/drawingml/2006/table">
            <a:tbl>
              <a:tblPr>
                <a:noFill/>
                <a:tableStyleId>{EBA6E291-A9A7-4C8C-8FBB-37B2C80CDE75}</a:tableStyleId>
              </a:tblPr>
              <a:tblGrid>
                <a:gridCol w="2413000"/>
                <a:gridCol w="1290775"/>
                <a:gridCol w="3535225"/>
              </a:tblGrid>
              <a:tr h="399100">
                <a:tc>
                  <a:txBody>
                    <a:bodyPr/>
                    <a:lstStyle/>
                    <a:p>
                      <a:pPr indent="0" lvl="0" marL="0" rtl="0" algn="l">
                        <a:spcBef>
                          <a:spcPts val="0"/>
                        </a:spcBef>
                        <a:spcAft>
                          <a:spcPts val="0"/>
                        </a:spcAft>
                        <a:buNone/>
                      </a:pPr>
                      <a:r>
                        <a:rPr b="1" lang="en">
                          <a:latin typeface="Figtree"/>
                          <a:ea typeface="Figtree"/>
                          <a:cs typeface="Figtree"/>
                          <a:sym typeface="Figtree"/>
                        </a:rPr>
                        <a:t>Violation</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Addressed?</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Justification</a:t>
                      </a:r>
                      <a:endParaRPr b="1">
                        <a:latin typeface="Figtree"/>
                        <a:ea typeface="Figtree"/>
                        <a:cs typeface="Figtree"/>
                        <a:sym typeface="Figtree"/>
                      </a:endParaRPr>
                    </a:p>
                  </a:txBody>
                  <a:tcPr marT="91425" marB="91425" marR="91425" marL="91425">
                    <a:solidFill>
                      <a:schemeClr val="accent2"/>
                    </a:solidFill>
                  </a:tcPr>
                </a:tc>
              </a:tr>
              <a:tr h="1075800">
                <a:tc>
                  <a:txBody>
                    <a:bodyPr/>
                    <a:lstStyle/>
                    <a:p>
                      <a:pPr indent="0" lvl="0" marL="0" rtl="0" algn="l">
                        <a:spcBef>
                          <a:spcPts val="0"/>
                        </a:spcBef>
                        <a:spcAft>
                          <a:spcPts val="0"/>
                        </a:spcAft>
                        <a:buNone/>
                      </a:pPr>
                      <a:r>
                        <a:rPr lang="en">
                          <a:latin typeface="Figtree"/>
                          <a:ea typeface="Figtree"/>
                          <a:cs typeface="Figtree"/>
                          <a:sym typeface="Figtree"/>
                        </a:rPr>
                        <a:t>When viewing the timeline (1950-1958) of "Subscribed Authors" closer, no way to return to main timeline.</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Due to Figma limitations, we planned to make our timeline more </a:t>
                      </a:r>
                      <a:r>
                        <a:rPr lang="en">
                          <a:latin typeface="Figtree"/>
                          <a:ea typeface="Figtree"/>
                          <a:cs typeface="Figtree"/>
                          <a:sym typeface="Figtree"/>
                        </a:rPr>
                        <a:t>intractable</a:t>
                      </a:r>
                      <a:r>
                        <a:rPr lang="en">
                          <a:latin typeface="Figtree"/>
                          <a:ea typeface="Figtree"/>
                          <a:cs typeface="Figtree"/>
                          <a:sym typeface="Figtree"/>
                        </a:rPr>
                        <a:t> when making the hi-fi prototype (pinch in/out to zoom timeline, scrollable).</a:t>
                      </a:r>
                      <a:endParaRPr>
                        <a:latin typeface="Figtree"/>
                        <a:ea typeface="Figtree"/>
                        <a:cs typeface="Figtree"/>
                        <a:sym typeface="Figtree"/>
                      </a:endParaRPr>
                    </a:p>
                  </a:txBody>
                  <a:tcPr marT="91425" marB="91425" marR="91425" marL="91425"/>
                </a:tc>
              </a:tr>
              <a:tr h="993325">
                <a:tc>
                  <a:txBody>
                    <a:bodyPr/>
                    <a:lstStyle/>
                    <a:p>
                      <a:pPr indent="0" lvl="0" marL="0" rtl="0" algn="l">
                        <a:spcBef>
                          <a:spcPts val="0"/>
                        </a:spcBef>
                        <a:spcAft>
                          <a:spcPts val="0"/>
                        </a:spcAft>
                        <a:buNone/>
                      </a:pPr>
                      <a:r>
                        <a:rPr lang="en">
                          <a:latin typeface="Figtree"/>
                          <a:ea typeface="Figtree"/>
                          <a:cs typeface="Figtree"/>
                          <a:sym typeface="Figtree"/>
                        </a:rPr>
                        <a:t>In My Profile, the posted stories do not indicate whether it is shared to the public or the user's circle.</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We plan to add some sort of icon or label to easily show who the story is shared with. </a:t>
                      </a:r>
                      <a:endParaRPr>
                        <a:latin typeface="Figtree"/>
                        <a:ea typeface="Figtree"/>
                        <a:cs typeface="Figtree"/>
                        <a:sym typeface="Figtree"/>
                      </a:endParaRPr>
                    </a:p>
                  </a:txBody>
                  <a:tcPr marT="91425" marB="91425" marR="91425" marL="91425"/>
                </a:tc>
              </a:tr>
              <a:tr h="880875">
                <a:tc>
                  <a:txBody>
                    <a:bodyPr/>
                    <a:lstStyle/>
                    <a:p>
                      <a:pPr indent="0" lvl="0" marL="0" rtl="0" algn="l">
                        <a:spcBef>
                          <a:spcPts val="0"/>
                        </a:spcBef>
                        <a:spcAft>
                          <a:spcPts val="0"/>
                        </a:spcAft>
                        <a:buNone/>
                      </a:pPr>
                      <a:r>
                        <a:rPr lang="en">
                          <a:latin typeface="Figtree"/>
                          <a:ea typeface="Figtree"/>
                          <a:cs typeface="Figtree"/>
                          <a:sym typeface="Figtree"/>
                        </a:rPr>
                        <a:t>Feature to expand timeline is unclear.</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See above.</a:t>
                      </a:r>
                      <a:endParaRPr>
                        <a:latin typeface="Figtree"/>
                        <a:ea typeface="Figtree"/>
                        <a:cs typeface="Figtree"/>
                        <a:sym typeface="Figtree"/>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6" name="Shape 2526"/>
        <p:cNvGrpSpPr/>
        <p:nvPr/>
      </p:nvGrpSpPr>
      <p:grpSpPr>
        <a:xfrm>
          <a:off x="0" y="0"/>
          <a:ext cx="0" cy="0"/>
          <a:chOff x="0" y="0"/>
          <a:chExt cx="0" cy="0"/>
        </a:xfrm>
      </p:grpSpPr>
      <p:sp>
        <p:nvSpPr>
          <p:cNvPr id="2527" name="Google Shape;2527;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3 Violations cont.</a:t>
            </a:r>
            <a:endParaRPr/>
          </a:p>
        </p:txBody>
      </p:sp>
      <p:graphicFrame>
        <p:nvGraphicFramePr>
          <p:cNvPr id="2528" name="Google Shape;2528;p103"/>
          <p:cNvGraphicFramePr/>
          <p:nvPr/>
        </p:nvGraphicFramePr>
        <p:xfrm>
          <a:off x="952500" y="1261475"/>
          <a:ext cx="3000000" cy="3000000"/>
        </p:xfrm>
        <a:graphic>
          <a:graphicData uri="http://schemas.openxmlformats.org/drawingml/2006/table">
            <a:tbl>
              <a:tblPr>
                <a:noFill/>
                <a:tableStyleId>{EBA6E291-A9A7-4C8C-8FBB-37B2C80CDE75}</a:tableStyleId>
              </a:tblPr>
              <a:tblGrid>
                <a:gridCol w="2413000"/>
                <a:gridCol w="1290775"/>
                <a:gridCol w="3535225"/>
              </a:tblGrid>
              <a:tr h="399100">
                <a:tc>
                  <a:txBody>
                    <a:bodyPr/>
                    <a:lstStyle/>
                    <a:p>
                      <a:pPr indent="0" lvl="0" marL="0" rtl="0" algn="l">
                        <a:spcBef>
                          <a:spcPts val="0"/>
                        </a:spcBef>
                        <a:spcAft>
                          <a:spcPts val="0"/>
                        </a:spcAft>
                        <a:buNone/>
                      </a:pPr>
                      <a:r>
                        <a:rPr b="1" lang="en">
                          <a:latin typeface="Figtree"/>
                          <a:ea typeface="Figtree"/>
                          <a:cs typeface="Figtree"/>
                          <a:sym typeface="Figtree"/>
                        </a:rPr>
                        <a:t>Violation</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Addressed?</a:t>
                      </a:r>
                      <a:endParaRPr b="1">
                        <a:latin typeface="Figtree"/>
                        <a:ea typeface="Figtree"/>
                        <a:cs typeface="Figtree"/>
                        <a:sym typeface="Figtree"/>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
                          <a:latin typeface="Figtree"/>
                          <a:ea typeface="Figtree"/>
                          <a:cs typeface="Figtree"/>
                          <a:sym typeface="Figtree"/>
                        </a:rPr>
                        <a:t>Justification</a:t>
                      </a:r>
                      <a:endParaRPr b="1">
                        <a:latin typeface="Figtree"/>
                        <a:ea typeface="Figtree"/>
                        <a:cs typeface="Figtree"/>
                        <a:sym typeface="Figtree"/>
                      </a:endParaRPr>
                    </a:p>
                  </a:txBody>
                  <a:tcPr marT="91425" marB="91425" marR="91425" marL="91425">
                    <a:solidFill>
                      <a:schemeClr val="accent2"/>
                    </a:solidFill>
                  </a:tcPr>
                </a:tc>
              </a:tr>
              <a:tr h="1402350">
                <a:tc>
                  <a:txBody>
                    <a:bodyPr/>
                    <a:lstStyle/>
                    <a:p>
                      <a:pPr indent="0" lvl="0" marL="0" rtl="0" algn="l">
                        <a:spcBef>
                          <a:spcPts val="0"/>
                        </a:spcBef>
                        <a:spcAft>
                          <a:spcPts val="0"/>
                        </a:spcAft>
                        <a:buNone/>
                      </a:pPr>
                      <a:r>
                        <a:rPr lang="en">
                          <a:latin typeface="Figtree"/>
                          <a:ea typeface="Figtree"/>
                          <a:cs typeface="Figtree"/>
                          <a:sym typeface="Figtree"/>
                        </a:rPr>
                        <a:t>There is no "view profile" button when looking at another user's post- the only way to navigate to the screen is by clicking the profile picture.</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We have added a “View Profile” button to the story header. </a:t>
                      </a:r>
                      <a:endParaRPr>
                        <a:latin typeface="Figtree"/>
                        <a:ea typeface="Figtree"/>
                        <a:cs typeface="Figtree"/>
                        <a:sym typeface="Figtree"/>
                      </a:endParaRPr>
                    </a:p>
                  </a:txBody>
                  <a:tcPr marT="91425" marB="91425" marR="91425" marL="91425"/>
                </a:tc>
              </a:tr>
              <a:tr h="993325">
                <a:tc>
                  <a:txBody>
                    <a:bodyPr/>
                    <a:lstStyle/>
                    <a:p>
                      <a:pPr indent="0" lvl="0" marL="0" rtl="0" algn="l">
                        <a:spcBef>
                          <a:spcPts val="0"/>
                        </a:spcBef>
                        <a:spcAft>
                          <a:spcPts val="0"/>
                        </a:spcAft>
                        <a:buNone/>
                      </a:pPr>
                      <a:r>
                        <a:rPr lang="en">
                          <a:latin typeface="Figtree"/>
                          <a:ea typeface="Figtree"/>
                          <a:cs typeface="Figtree"/>
                          <a:sym typeface="Figtree"/>
                        </a:rPr>
                        <a:t>It is confusing as to what the "Subscribed authors" tag is there for on the home page.</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Yes</a:t>
                      </a:r>
                      <a:endParaRPr>
                        <a:latin typeface="Figtree"/>
                        <a:ea typeface="Figtree"/>
                        <a:cs typeface="Figtree"/>
                        <a:sym typeface="Figtree"/>
                      </a:endParaRPr>
                    </a:p>
                  </a:txBody>
                  <a:tcPr marT="91425" marB="91425" marR="91425" marL="91425"/>
                </a:tc>
                <a:tc>
                  <a:txBody>
                    <a:bodyPr/>
                    <a:lstStyle/>
                    <a:p>
                      <a:pPr indent="0" lvl="0" marL="0" rtl="0" algn="l">
                        <a:spcBef>
                          <a:spcPts val="0"/>
                        </a:spcBef>
                        <a:spcAft>
                          <a:spcPts val="0"/>
                        </a:spcAft>
                        <a:buNone/>
                      </a:pPr>
                      <a:r>
                        <a:rPr lang="en">
                          <a:latin typeface="Figtree"/>
                          <a:ea typeface="Figtree"/>
                          <a:cs typeface="Figtree"/>
                          <a:sym typeface="Figtree"/>
                        </a:rPr>
                        <a:t>We have changed this to be more descriptive - “Unviewed stories from subscribed authors”</a:t>
                      </a:r>
                      <a:endParaRPr>
                        <a:latin typeface="Figtree"/>
                        <a:ea typeface="Figtree"/>
                        <a:cs typeface="Figtree"/>
                        <a:sym typeface="Figtree"/>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104"/>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Revisions</a:t>
            </a:r>
            <a:endParaRPr/>
          </a:p>
        </p:txBody>
      </p:sp>
      <p:grpSp>
        <p:nvGrpSpPr>
          <p:cNvPr id="2534" name="Google Shape;2534;p104"/>
          <p:cNvGrpSpPr/>
          <p:nvPr/>
        </p:nvGrpSpPr>
        <p:grpSpPr>
          <a:xfrm>
            <a:off x="5181696" y="583648"/>
            <a:ext cx="3468543" cy="3976211"/>
            <a:chOff x="433182" y="713825"/>
            <a:chExt cx="3529605" cy="4046210"/>
          </a:xfrm>
        </p:grpSpPr>
        <p:sp>
          <p:nvSpPr>
            <p:cNvPr id="2535" name="Google Shape;2535;p104"/>
            <p:cNvSpPr/>
            <p:nvPr/>
          </p:nvSpPr>
          <p:spPr>
            <a:xfrm rot="-588575">
              <a:off x="717734" y="939746"/>
              <a:ext cx="2960501" cy="3594368"/>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6" name="Google Shape;2536;p104"/>
            <p:cNvGrpSpPr/>
            <p:nvPr/>
          </p:nvGrpSpPr>
          <p:grpSpPr>
            <a:xfrm>
              <a:off x="744696" y="955261"/>
              <a:ext cx="2906547" cy="1975339"/>
              <a:chOff x="744696" y="955261"/>
              <a:chExt cx="2906547" cy="1975339"/>
            </a:xfrm>
          </p:grpSpPr>
          <p:grpSp>
            <p:nvGrpSpPr>
              <p:cNvPr id="2537" name="Google Shape;2537;p104"/>
              <p:cNvGrpSpPr/>
              <p:nvPr/>
            </p:nvGrpSpPr>
            <p:grpSpPr>
              <a:xfrm>
                <a:off x="1644424" y="1675603"/>
                <a:ext cx="1054001" cy="1254997"/>
                <a:chOff x="1644424" y="1675603"/>
                <a:chExt cx="1054001" cy="1254997"/>
              </a:xfrm>
            </p:grpSpPr>
            <p:sp>
              <p:nvSpPr>
                <p:cNvPr id="2538" name="Google Shape;2538;p104"/>
                <p:cNvSpPr/>
                <p:nvPr/>
              </p:nvSpPr>
              <p:spPr>
                <a:xfrm>
                  <a:off x="1669323" y="1700631"/>
                  <a:ext cx="1004204" cy="1204942"/>
                </a:xfrm>
                <a:custGeom>
                  <a:rect b="b" l="l" r="r" t="t"/>
                  <a:pathLst>
                    <a:path extrusionOk="0" h="4670" w="3892">
                      <a:moveTo>
                        <a:pt x="1024" y="0"/>
                      </a:moveTo>
                      <a:cubicBezTo>
                        <a:pt x="471" y="0"/>
                        <a:pt x="25" y="208"/>
                        <a:pt x="25" y="1014"/>
                      </a:cubicBezTo>
                      <a:lnTo>
                        <a:pt x="9" y="3620"/>
                      </a:lnTo>
                      <a:cubicBezTo>
                        <a:pt x="0" y="4451"/>
                        <a:pt x="454" y="4651"/>
                        <a:pt x="1022" y="4651"/>
                      </a:cubicBezTo>
                      <a:lnTo>
                        <a:pt x="2833" y="4670"/>
                      </a:lnTo>
                      <a:cubicBezTo>
                        <a:pt x="3400" y="4670"/>
                        <a:pt x="3864" y="4460"/>
                        <a:pt x="3864" y="3646"/>
                      </a:cubicBezTo>
                      <a:lnTo>
                        <a:pt x="3891" y="1050"/>
                      </a:lnTo>
                      <a:cubicBezTo>
                        <a:pt x="3891" y="254"/>
                        <a:pt x="3436" y="17"/>
                        <a:pt x="2867" y="9"/>
                      </a:cubicBezTo>
                      <a:lnTo>
                        <a:pt x="1058" y="0"/>
                      </a:lnTo>
                      <a:cubicBezTo>
                        <a:pt x="1047" y="0"/>
                        <a:pt x="1035" y="0"/>
                        <a:pt x="10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04"/>
                <p:cNvSpPr/>
                <p:nvPr/>
              </p:nvSpPr>
              <p:spPr>
                <a:xfrm>
                  <a:off x="1644424" y="1675603"/>
                  <a:ext cx="1054001" cy="1254997"/>
                </a:xfrm>
                <a:custGeom>
                  <a:rect b="b" l="l" r="r" t="t"/>
                  <a:pathLst>
                    <a:path extrusionOk="0" h="4864" w="4085">
                      <a:moveTo>
                        <a:pt x="901" y="183"/>
                      </a:moveTo>
                      <a:lnTo>
                        <a:pt x="3218" y="202"/>
                      </a:lnTo>
                      <a:cubicBezTo>
                        <a:pt x="3403" y="202"/>
                        <a:pt x="3568" y="280"/>
                        <a:pt x="3698" y="404"/>
                      </a:cubicBezTo>
                      <a:cubicBezTo>
                        <a:pt x="3822" y="534"/>
                        <a:pt x="3892" y="700"/>
                        <a:pt x="3892" y="884"/>
                      </a:cubicBezTo>
                      <a:lnTo>
                        <a:pt x="3864" y="3997"/>
                      </a:lnTo>
                      <a:cubicBezTo>
                        <a:pt x="3864" y="4181"/>
                        <a:pt x="3795" y="4347"/>
                        <a:pt x="3665" y="4477"/>
                      </a:cubicBezTo>
                      <a:cubicBezTo>
                        <a:pt x="3541" y="4601"/>
                        <a:pt x="3367" y="4670"/>
                        <a:pt x="3193" y="4670"/>
                      </a:cubicBezTo>
                      <a:lnTo>
                        <a:pt x="865" y="4653"/>
                      </a:lnTo>
                      <a:cubicBezTo>
                        <a:pt x="490" y="4653"/>
                        <a:pt x="192" y="4347"/>
                        <a:pt x="192" y="3971"/>
                      </a:cubicBezTo>
                      <a:lnTo>
                        <a:pt x="219" y="857"/>
                      </a:lnTo>
                      <a:cubicBezTo>
                        <a:pt x="219" y="481"/>
                        <a:pt x="525" y="183"/>
                        <a:pt x="901" y="183"/>
                      </a:cubicBezTo>
                      <a:close/>
                      <a:moveTo>
                        <a:pt x="886" y="1"/>
                      </a:moveTo>
                      <a:cubicBezTo>
                        <a:pt x="412" y="1"/>
                        <a:pt x="34" y="382"/>
                        <a:pt x="26" y="857"/>
                      </a:cubicBezTo>
                      <a:lnTo>
                        <a:pt x="1" y="3971"/>
                      </a:lnTo>
                      <a:cubicBezTo>
                        <a:pt x="1" y="4206"/>
                        <a:pt x="97" y="4425"/>
                        <a:pt x="255" y="4582"/>
                      </a:cubicBezTo>
                      <a:cubicBezTo>
                        <a:pt x="412" y="4739"/>
                        <a:pt x="622" y="4844"/>
                        <a:pt x="865" y="4844"/>
                      </a:cubicBezTo>
                      <a:lnTo>
                        <a:pt x="3182" y="4863"/>
                      </a:lnTo>
                      <a:cubicBezTo>
                        <a:pt x="3419" y="4863"/>
                        <a:pt x="3638" y="4775"/>
                        <a:pt x="3803" y="4609"/>
                      </a:cubicBezTo>
                      <a:cubicBezTo>
                        <a:pt x="3961" y="4452"/>
                        <a:pt x="4057" y="4234"/>
                        <a:pt x="4057" y="4005"/>
                      </a:cubicBezTo>
                      <a:lnTo>
                        <a:pt x="4085" y="884"/>
                      </a:lnTo>
                      <a:cubicBezTo>
                        <a:pt x="4085" y="656"/>
                        <a:pt x="3996" y="437"/>
                        <a:pt x="3831" y="271"/>
                      </a:cubicBezTo>
                      <a:cubicBezTo>
                        <a:pt x="3673" y="106"/>
                        <a:pt x="3455" y="18"/>
                        <a:pt x="3226" y="18"/>
                      </a:cubicBezTo>
                      <a:lnTo>
                        <a:pt x="901" y="1"/>
                      </a:lnTo>
                      <a:cubicBezTo>
                        <a:pt x="896" y="1"/>
                        <a:pt x="891" y="1"/>
                        <a:pt x="8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04"/>
                <p:cNvSpPr/>
                <p:nvPr/>
              </p:nvSpPr>
              <p:spPr>
                <a:xfrm>
                  <a:off x="1817167" y="1876597"/>
                  <a:ext cx="708516" cy="787469"/>
                </a:xfrm>
                <a:custGeom>
                  <a:rect b="b" l="l" r="r" t="t"/>
                  <a:pathLst>
                    <a:path extrusionOk="0" h="3052" w="2746">
                      <a:moveTo>
                        <a:pt x="464" y="0"/>
                      </a:moveTo>
                      <a:cubicBezTo>
                        <a:pt x="219" y="0"/>
                        <a:pt x="17" y="202"/>
                        <a:pt x="17" y="445"/>
                      </a:cubicBezTo>
                      <a:lnTo>
                        <a:pt x="1" y="2588"/>
                      </a:lnTo>
                      <a:cubicBezTo>
                        <a:pt x="1" y="2833"/>
                        <a:pt x="202" y="3035"/>
                        <a:pt x="446" y="3035"/>
                      </a:cubicBezTo>
                      <a:lnTo>
                        <a:pt x="2282" y="3052"/>
                      </a:lnTo>
                      <a:cubicBezTo>
                        <a:pt x="2527" y="3052"/>
                        <a:pt x="2729" y="2859"/>
                        <a:pt x="2729" y="2615"/>
                      </a:cubicBezTo>
                      <a:lnTo>
                        <a:pt x="2746" y="464"/>
                      </a:lnTo>
                      <a:cubicBezTo>
                        <a:pt x="2746" y="219"/>
                        <a:pt x="2555" y="17"/>
                        <a:pt x="2309" y="17"/>
                      </a:cubicBezTo>
                      <a:lnTo>
                        <a:pt x="4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04"/>
                <p:cNvSpPr/>
                <p:nvPr/>
              </p:nvSpPr>
              <p:spPr>
                <a:xfrm>
                  <a:off x="1792268" y="1853634"/>
                  <a:ext cx="758313" cy="835461"/>
                </a:xfrm>
                <a:custGeom>
                  <a:rect b="b" l="l" r="r" t="t"/>
                  <a:pathLst>
                    <a:path extrusionOk="0" h="3238" w="2939">
                      <a:moveTo>
                        <a:pt x="594" y="186"/>
                      </a:moveTo>
                      <a:lnTo>
                        <a:pt x="2361" y="203"/>
                      </a:lnTo>
                      <a:cubicBezTo>
                        <a:pt x="2466" y="203"/>
                        <a:pt x="2563" y="247"/>
                        <a:pt x="2632" y="316"/>
                      </a:cubicBezTo>
                      <a:cubicBezTo>
                        <a:pt x="2703" y="385"/>
                        <a:pt x="2745" y="482"/>
                        <a:pt x="2745" y="587"/>
                      </a:cubicBezTo>
                      <a:lnTo>
                        <a:pt x="2728" y="2660"/>
                      </a:lnTo>
                      <a:cubicBezTo>
                        <a:pt x="2728" y="2878"/>
                        <a:pt x="2554" y="3044"/>
                        <a:pt x="2344" y="3044"/>
                      </a:cubicBezTo>
                      <a:lnTo>
                        <a:pt x="577" y="3036"/>
                      </a:lnTo>
                      <a:cubicBezTo>
                        <a:pt x="472" y="3036"/>
                        <a:pt x="376" y="2992"/>
                        <a:pt x="306" y="2914"/>
                      </a:cubicBezTo>
                      <a:cubicBezTo>
                        <a:pt x="237" y="2843"/>
                        <a:pt x="193" y="2746"/>
                        <a:pt x="193" y="2641"/>
                      </a:cubicBezTo>
                      <a:lnTo>
                        <a:pt x="210" y="570"/>
                      </a:lnTo>
                      <a:cubicBezTo>
                        <a:pt x="210" y="465"/>
                        <a:pt x="254" y="368"/>
                        <a:pt x="323" y="299"/>
                      </a:cubicBezTo>
                      <a:cubicBezTo>
                        <a:pt x="403" y="228"/>
                        <a:pt x="500" y="186"/>
                        <a:pt x="594" y="186"/>
                      </a:cubicBezTo>
                      <a:close/>
                      <a:moveTo>
                        <a:pt x="589" y="1"/>
                      </a:moveTo>
                      <a:cubicBezTo>
                        <a:pt x="271" y="1"/>
                        <a:pt x="17" y="260"/>
                        <a:pt x="17" y="570"/>
                      </a:cubicBezTo>
                      <a:lnTo>
                        <a:pt x="0" y="2641"/>
                      </a:lnTo>
                      <a:cubicBezTo>
                        <a:pt x="0" y="2799"/>
                        <a:pt x="61" y="2939"/>
                        <a:pt x="166" y="3053"/>
                      </a:cubicBezTo>
                      <a:cubicBezTo>
                        <a:pt x="279" y="3158"/>
                        <a:pt x="420" y="3218"/>
                        <a:pt x="577" y="3218"/>
                      </a:cubicBezTo>
                      <a:lnTo>
                        <a:pt x="2344" y="3237"/>
                      </a:lnTo>
                      <a:cubicBezTo>
                        <a:pt x="2493" y="3237"/>
                        <a:pt x="2640" y="3176"/>
                        <a:pt x="2745" y="3071"/>
                      </a:cubicBezTo>
                      <a:cubicBezTo>
                        <a:pt x="2861" y="2967"/>
                        <a:pt x="2921" y="2818"/>
                        <a:pt x="2921" y="2660"/>
                      </a:cubicBezTo>
                      <a:lnTo>
                        <a:pt x="2938" y="595"/>
                      </a:lnTo>
                      <a:cubicBezTo>
                        <a:pt x="2938" y="272"/>
                        <a:pt x="2684" y="10"/>
                        <a:pt x="2361" y="10"/>
                      </a:cubicBezTo>
                      <a:lnTo>
                        <a:pt x="604" y="1"/>
                      </a:lnTo>
                      <a:cubicBezTo>
                        <a:pt x="599" y="1"/>
                        <a:pt x="594"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2" name="Google Shape;2542;p104"/>
                <p:cNvGrpSpPr/>
                <p:nvPr/>
              </p:nvGrpSpPr>
              <p:grpSpPr>
                <a:xfrm>
                  <a:off x="2099309" y="2760817"/>
                  <a:ext cx="144231" cy="54442"/>
                  <a:chOff x="2080617" y="2760817"/>
                  <a:chExt cx="144231" cy="54442"/>
                </a:xfrm>
              </p:grpSpPr>
              <p:sp>
                <p:nvSpPr>
                  <p:cNvPr id="2543" name="Google Shape;2543;p104"/>
                  <p:cNvSpPr/>
                  <p:nvPr/>
                </p:nvSpPr>
                <p:spPr>
                  <a:xfrm>
                    <a:off x="2080617" y="2760817"/>
                    <a:ext cx="54442" cy="54442"/>
                  </a:xfrm>
                  <a:custGeom>
                    <a:rect b="b" l="l" r="r" t="t"/>
                    <a:pathLst>
                      <a:path extrusionOk="0" h="211" w="211">
                        <a:moveTo>
                          <a:pt x="105" y="0"/>
                        </a:moveTo>
                        <a:cubicBezTo>
                          <a:pt x="45" y="0"/>
                          <a:pt x="1" y="44"/>
                          <a:pt x="1" y="105"/>
                        </a:cubicBezTo>
                        <a:cubicBezTo>
                          <a:pt x="1" y="158"/>
                          <a:pt x="45" y="210"/>
                          <a:pt x="105" y="210"/>
                        </a:cubicBezTo>
                        <a:cubicBezTo>
                          <a:pt x="158" y="210"/>
                          <a:pt x="202" y="166"/>
                          <a:pt x="210" y="105"/>
                        </a:cubicBezTo>
                        <a:cubicBezTo>
                          <a:pt x="210" y="44"/>
                          <a:pt x="158" y="0"/>
                          <a:pt x="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04"/>
                  <p:cNvSpPr/>
                  <p:nvPr/>
                </p:nvSpPr>
                <p:spPr>
                  <a:xfrm>
                    <a:off x="2170407" y="2760817"/>
                    <a:ext cx="54442" cy="54442"/>
                  </a:xfrm>
                  <a:custGeom>
                    <a:rect b="b" l="l" r="r" t="t"/>
                    <a:pathLst>
                      <a:path extrusionOk="0" h="211" w="211">
                        <a:moveTo>
                          <a:pt x="106" y="0"/>
                        </a:moveTo>
                        <a:cubicBezTo>
                          <a:pt x="45" y="0"/>
                          <a:pt x="1" y="53"/>
                          <a:pt x="1" y="105"/>
                        </a:cubicBezTo>
                        <a:cubicBezTo>
                          <a:pt x="1" y="166"/>
                          <a:pt x="45" y="210"/>
                          <a:pt x="106" y="210"/>
                        </a:cubicBezTo>
                        <a:cubicBezTo>
                          <a:pt x="158" y="210"/>
                          <a:pt x="211" y="166"/>
                          <a:pt x="211" y="105"/>
                        </a:cubicBezTo>
                        <a:cubicBezTo>
                          <a:pt x="211" y="53"/>
                          <a:pt x="158"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5" name="Google Shape;2545;p104"/>
                <p:cNvSpPr/>
                <p:nvPr/>
              </p:nvSpPr>
              <p:spPr>
                <a:xfrm>
                  <a:off x="1965914" y="2016184"/>
                  <a:ext cx="411022" cy="526356"/>
                </a:xfrm>
                <a:custGeom>
                  <a:rect b="b" l="l" r="r" t="t"/>
                  <a:pathLst>
                    <a:path extrusionOk="0" h="2040" w="1593">
                      <a:moveTo>
                        <a:pt x="97" y="1"/>
                      </a:moveTo>
                      <a:cubicBezTo>
                        <a:pt x="44" y="1"/>
                        <a:pt x="0" y="45"/>
                        <a:pt x="0" y="97"/>
                      </a:cubicBezTo>
                      <a:cubicBezTo>
                        <a:pt x="0" y="150"/>
                        <a:pt x="36" y="194"/>
                        <a:pt x="88" y="194"/>
                      </a:cubicBezTo>
                      <a:lnTo>
                        <a:pt x="1364" y="227"/>
                      </a:lnTo>
                      <a:cubicBezTo>
                        <a:pt x="1364" y="227"/>
                        <a:pt x="1373" y="227"/>
                        <a:pt x="1383" y="238"/>
                      </a:cubicBezTo>
                      <a:cubicBezTo>
                        <a:pt x="1383" y="255"/>
                        <a:pt x="1373" y="255"/>
                        <a:pt x="1373" y="263"/>
                      </a:cubicBezTo>
                      <a:lnTo>
                        <a:pt x="613" y="840"/>
                      </a:lnTo>
                      <a:cubicBezTo>
                        <a:pt x="544" y="884"/>
                        <a:pt x="516" y="972"/>
                        <a:pt x="544" y="1042"/>
                      </a:cubicBezTo>
                      <a:cubicBezTo>
                        <a:pt x="569" y="1119"/>
                        <a:pt x="638" y="1172"/>
                        <a:pt x="718" y="1172"/>
                      </a:cubicBezTo>
                      <a:lnTo>
                        <a:pt x="1215" y="1182"/>
                      </a:lnTo>
                      <a:cubicBezTo>
                        <a:pt x="1215" y="1182"/>
                        <a:pt x="1226" y="1182"/>
                        <a:pt x="1226" y="1191"/>
                      </a:cubicBezTo>
                      <a:lnTo>
                        <a:pt x="1226" y="1207"/>
                      </a:lnTo>
                      <a:lnTo>
                        <a:pt x="464" y="1873"/>
                      </a:lnTo>
                      <a:cubicBezTo>
                        <a:pt x="428" y="1906"/>
                        <a:pt x="420" y="1969"/>
                        <a:pt x="455" y="2011"/>
                      </a:cubicBezTo>
                      <a:lnTo>
                        <a:pt x="464" y="2011"/>
                      </a:lnTo>
                      <a:cubicBezTo>
                        <a:pt x="483" y="2031"/>
                        <a:pt x="508" y="2039"/>
                        <a:pt x="533" y="2039"/>
                      </a:cubicBezTo>
                      <a:cubicBezTo>
                        <a:pt x="554" y="2039"/>
                        <a:pt x="576" y="2033"/>
                        <a:pt x="596" y="2022"/>
                      </a:cubicBezTo>
                      <a:lnTo>
                        <a:pt x="1347" y="1348"/>
                      </a:lnTo>
                      <a:cubicBezTo>
                        <a:pt x="1408" y="1296"/>
                        <a:pt x="1436" y="1207"/>
                        <a:pt x="1400" y="1130"/>
                      </a:cubicBezTo>
                      <a:cubicBezTo>
                        <a:pt x="1373" y="1050"/>
                        <a:pt x="1303" y="998"/>
                        <a:pt x="1215" y="989"/>
                      </a:cubicBezTo>
                      <a:lnTo>
                        <a:pt x="735" y="981"/>
                      </a:lnTo>
                      <a:lnTo>
                        <a:pt x="1488" y="412"/>
                      </a:lnTo>
                      <a:cubicBezTo>
                        <a:pt x="1557" y="360"/>
                        <a:pt x="1593" y="263"/>
                        <a:pt x="1557" y="185"/>
                      </a:cubicBezTo>
                      <a:cubicBezTo>
                        <a:pt x="1530" y="97"/>
                        <a:pt x="1461" y="36"/>
                        <a:pt x="1364" y="36"/>
                      </a:cubicBez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6" name="Google Shape;2546;p104"/>
              <p:cNvGrpSpPr/>
              <p:nvPr/>
            </p:nvGrpSpPr>
            <p:grpSpPr>
              <a:xfrm>
                <a:off x="744696" y="955261"/>
                <a:ext cx="2906547" cy="1066341"/>
                <a:chOff x="713221" y="1014986"/>
                <a:chExt cx="2906547" cy="1066341"/>
              </a:xfrm>
            </p:grpSpPr>
            <p:grpSp>
              <p:nvGrpSpPr>
                <p:cNvPr id="2547" name="Google Shape;2547;p104"/>
                <p:cNvGrpSpPr/>
                <p:nvPr/>
              </p:nvGrpSpPr>
              <p:grpSpPr>
                <a:xfrm rot="4667736">
                  <a:off x="819448" y="1080889"/>
                  <a:ext cx="888869" cy="934536"/>
                  <a:chOff x="4858596" y="2428029"/>
                  <a:chExt cx="888869" cy="934536"/>
                </a:xfrm>
              </p:grpSpPr>
              <p:sp>
                <p:nvSpPr>
                  <p:cNvPr id="2548" name="Google Shape;2548;p104"/>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04"/>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04"/>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1" name="Google Shape;2551;p104"/>
                <p:cNvGrpSpPr/>
                <p:nvPr/>
              </p:nvGrpSpPr>
              <p:grpSpPr>
                <a:xfrm flipH="1" rot="-4667736">
                  <a:off x="2624673" y="1080889"/>
                  <a:ext cx="888869" cy="934536"/>
                  <a:chOff x="4858596" y="2428029"/>
                  <a:chExt cx="888869" cy="934536"/>
                </a:xfrm>
              </p:grpSpPr>
              <p:sp>
                <p:nvSpPr>
                  <p:cNvPr id="2552" name="Google Shape;2552;p104"/>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04"/>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04"/>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555" name="Google Shape;2555;p104"/>
            <p:cNvGrpSpPr/>
            <p:nvPr/>
          </p:nvGrpSpPr>
          <p:grpSpPr>
            <a:xfrm>
              <a:off x="2415544" y="2967818"/>
              <a:ext cx="1193310" cy="857347"/>
              <a:chOff x="4641841" y="2488983"/>
              <a:chExt cx="1415215" cy="1016778"/>
            </a:xfrm>
          </p:grpSpPr>
          <p:sp>
            <p:nvSpPr>
              <p:cNvPr id="2556" name="Google Shape;2556;p104"/>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04"/>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04"/>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04"/>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04"/>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04"/>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04"/>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04"/>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04"/>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04"/>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04"/>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7" name="Google Shape;2567;p104"/>
            <p:cNvSpPr/>
            <p:nvPr/>
          </p:nvSpPr>
          <p:spPr>
            <a:xfrm>
              <a:off x="873587" y="2062049"/>
              <a:ext cx="471872" cy="366449"/>
            </a:xfrm>
            <a:custGeom>
              <a:rect b="b" l="l" r="r" t="t"/>
              <a:pathLst>
                <a:path extrusionOk="0" h="3980" w="5125">
                  <a:moveTo>
                    <a:pt x="1496" y="1"/>
                  </a:moveTo>
                  <a:cubicBezTo>
                    <a:pt x="674" y="1"/>
                    <a:pt x="0" y="664"/>
                    <a:pt x="0" y="1487"/>
                  </a:cubicBezTo>
                  <a:cubicBezTo>
                    <a:pt x="0" y="1749"/>
                    <a:pt x="71" y="1986"/>
                    <a:pt x="185" y="2196"/>
                  </a:cubicBezTo>
                  <a:cubicBezTo>
                    <a:pt x="439" y="2668"/>
                    <a:pt x="1496" y="3497"/>
                    <a:pt x="2562" y="3980"/>
                  </a:cubicBezTo>
                  <a:cubicBezTo>
                    <a:pt x="3673" y="3411"/>
                    <a:pt x="4802" y="2588"/>
                    <a:pt x="5020" y="2039"/>
                  </a:cubicBezTo>
                  <a:cubicBezTo>
                    <a:pt x="5089" y="1862"/>
                    <a:pt x="5125" y="1680"/>
                    <a:pt x="5125" y="1487"/>
                  </a:cubicBezTo>
                  <a:cubicBezTo>
                    <a:pt x="5125" y="664"/>
                    <a:pt x="4460" y="1"/>
                    <a:pt x="3631" y="1"/>
                  </a:cubicBezTo>
                  <a:cubicBezTo>
                    <a:pt x="3211" y="1"/>
                    <a:pt x="2833" y="175"/>
                    <a:pt x="2562" y="454"/>
                  </a:cubicBezTo>
                  <a:cubicBezTo>
                    <a:pt x="2292" y="175"/>
                    <a:pt x="1916" y="1"/>
                    <a:pt x="1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04"/>
            <p:cNvSpPr/>
            <p:nvPr/>
          </p:nvSpPr>
          <p:spPr>
            <a:xfrm>
              <a:off x="2821698" y="2093249"/>
              <a:ext cx="381003" cy="792144"/>
            </a:xfrm>
            <a:custGeom>
              <a:rect b="b" l="l" r="r" t="t"/>
              <a:pathLst>
                <a:path extrusionOk="0" h="5730" w="2756">
                  <a:moveTo>
                    <a:pt x="2756" y="0"/>
                  </a:moveTo>
                  <a:lnTo>
                    <a:pt x="691" y="1820"/>
                  </a:lnTo>
                  <a:lnTo>
                    <a:pt x="1558" y="1908"/>
                  </a:lnTo>
                  <a:lnTo>
                    <a:pt x="298" y="3543"/>
                  </a:lnTo>
                  <a:lnTo>
                    <a:pt x="1392" y="3648"/>
                  </a:lnTo>
                  <a:lnTo>
                    <a:pt x="0" y="5729"/>
                  </a:lnTo>
                  <a:lnTo>
                    <a:pt x="2301" y="3228"/>
                  </a:lnTo>
                  <a:lnTo>
                    <a:pt x="1434" y="3175"/>
                  </a:lnTo>
                  <a:lnTo>
                    <a:pt x="2571" y="1522"/>
                  </a:lnTo>
                  <a:lnTo>
                    <a:pt x="1610" y="1392"/>
                  </a:lnTo>
                  <a:lnTo>
                    <a:pt x="2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9" name="Google Shape;2569;p104"/>
            <p:cNvGrpSpPr/>
            <p:nvPr/>
          </p:nvGrpSpPr>
          <p:grpSpPr>
            <a:xfrm>
              <a:off x="1977436" y="1058200"/>
              <a:ext cx="441092" cy="476396"/>
              <a:chOff x="681961" y="1615700"/>
              <a:chExt cx="441092" cy="476396"/>
            </a:xfrm>
          </p:grpSpPr>
          <p:sp>
            <p:nvSpPr>
              <p:cNvPr id="2570" name="Google Shape;2570;p104"/>
              <p:cNvSpPr/>
              <p:nvPr/>
            </p:nvSpPr>
            <p:spPr>
              <a:xfrm>
                <a:off x="789421" y="1615700"/>
                <a:ext cx="333633" cy="476396"/>
              </a:xfrm>
              <a:custGeom>
                <a:rect b="b" l="l" r="r" t="t"/>
                <a:pathLst>
                  <a:path extrusionOk="0" h="3684" w="2580">
                    <a:moveTo>
                      <a:pt x="1589" y="0"/>
                    </a:moveTo>
                    <a:cubicBezTo>
                      <a:pt x="1450" y="0"/>
                      <a:pt x="1301" y="84"/>
                      <a:pt x="1278" y="221"/>
                    </a:cubicBezTo>
                    <a:cubicBezTo>
                      <a:pt x="1243" y="447"/>
                      <a:pt x="1146" y="668"/>
                      <a:pt x="989" y="842"/>
                    </a:cubicBezTo>
                    <a:cubicBezTo>
                      <a:pt x="884" y="955"/>
                      <a:pt x="779" y="1068"/>
                      <a:pt x="726" y="1112"/>
                    </a:cubicBezTo>
                    <a:cubicBezTo>
                      <a:pt x="577" y="1245"/>
                      <a:pt x="420" y="1375"/>
                      <a:pt x="298" y="1488"/>
                    </a:cubicBezTo>
                    <a:cubicBezTo>
                      <a:pt x="202" y="1568"/>
                      <a:pt x="114" y="1646"/>
                      <a:pt x="28" y="1750"/>
                    </a:cubicBezTo>
                    <a:lnTo>
                      <a:pt x="0" y="1778"/>
                    </a:lnTo>
                    <a:lnTo>
                      <a:pt x="19" y="3368"/>
                    </a:lnTo>
                    <a:lnTo>
                      <a:pt x="28" y="3377"/>
                    </a:lnTo>
                    <a:cubicBezTo>
                      <a:pt x="290" y="3570"/>
                      <a:pt x="605" y="3683"/>
                      <a:pt x="928" y="3683"/>
                    </a:cubicBezTo>
                    <a:lnTo>
                      <a:pt x="1986" y="3683"/>
                    </a:lnTo>
                    <a:cubicBezTo>
                      <a:pt x="2160" y="3683"/>
                      <a:pt x="2300" y="3543"/>
                      <a:pt x="2300" y="3368"/>
                    </a:cubicBezTo>
                    <a:cubicBezTo>
                      <a:pt x="2300" y="3203"/>
                      <a:pt x="2160" y="3054"/>
                      <a:pt x="1986" y="3054"/>
                    </a:cubicBezTo>
                    <a:lnTo>
                      <a:pt x="2195" y="3054"/>
                    </a:lnTo>
                    <a:cubicBezTo>
                      <a:pt x="2370" y="3054"/>
                      <a:pt x="2510" y="2913"/>
                      <a:pt x="2510" y="2739"/>
                    </a:cubicBezTo>
                    <a:cubicBezTo>
                      <a:pt x="2510" y="2609"/>
                      <a:pt x="2422" y="2485"/>
                      <a:pt x="2292" y="2441"/>
                    </a:cubicBezTo>
                    <a:cubicBezTo>
                      <a:pt x="2458" y="2432"/>
                      <a:pt x="2580" y="2302"/>
                      <a:pt x="2580" y="2137"/>
                    </a:cubicBezTo>
                    <a:cubicBezTo>
                      <a:pt x="2580" y="1960"/>
                      <a:pt x="2441" y="1822"/>
                      <a:pt x="2265" y="1822"/>
                    </a:cubicBezTo>
                    <a:lnTo>
                      <a:pt x="2091" y="1822"/>
                    </a:lnTo>
                    <a:cubicBezTo>
                      <a:pt x="2248" y="1795"/>
                      <a:pt x="2370" y="1664"/>
                      <a:pt x="2370" y="1496"/>
                    </a:cubicBezTo>
                    <a:cubicBezTo>
                      <a:pt x="2370" y="1314"/>
                      <a:pt x="2231" y="1173"/>
                      <a:pt x="2046" y="1173"/>
                    </a:cubicBezTo>
                    <a:lnTo>
                      <a:pt x="1478" y="1173"/>
                    </a:lnTo>
                    <a:lnTo>
                      <a:pt x="1574" y="1068"/>
                    </a:lnTo>
                    <a:cubicBezTo>
                      <a:pt x="1723" y="911"/>
                      <a:pt x="1820" y="710"/>
                      <a:pt x="1864" y="500"/>
                    </a:cubicBezTo>
                    <a:lnTo>
                      <a:pt x="1881" y="317"/>
                    </a:lnTo>
                    <a:cubicBezTo>
                      <a:pt x="1908" y="176"/>
                      <a:pt x="1767" y="27"/>
                      <a:pt x="1627" y="2"/>
                    </a:cubicBezTo>
                    <a:cubicBezTo>
                      <a:pt x="1614" y="1"/>
                      <a:pt x="1602" y="0"/>
                      <a:pt x="15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04"/>
              <p:cNvSpPr/>
              <p:nvPr/>
            </p:nvSpPr>
            <p:spPr>
              <a:xfrm>
                <a:off x="681961" y="1809153"/>
                <a:ext cx="107590" cy="278286"/>
              </a:xfrm>
              <a:custGeom>
                <a:rect b="b" l="l" r="r" t="t"/>
                <a:pathLst>
                  <a:path extrusionOk="0" h="2152" w="832">
                    <a:moveTo>
                      <a:pt x="0" y="0"/>
                    </a:moveTo>
                    <a:lnTo>
                      <a:pt x="0" y="2152"/>
                    </a:lnTo>
                    <a:lnTo>
                      <a:pt x="831" y="2152"/>
                    </a:lnTo>
                    <a:lnTo>
                      <a:pt x="831" y="282"/>
                    </a:lnTo>
                    <a:lnTo>
                      <a:pt x="8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2" name="Google Shape;2572;p104"/>
            <p:cNvGrpSpPr/>
            <p:nvPr/>
          </p:nvGrpSpPr>
          <p:grpSpPr>
            <a:xfrm>
              <a:off x="1212180" y="4097565"/>
              <a:ext cx="133260" cy="129152"/>
              <a:chOff x="3739723" y="2282290"/>
              <a:chExt cx="690824" cy="669530"/>
            </a:xfrm>
          </p:grpSpPr>
          <p:sp>
            <p:nvSpPr>
              <p:cNvPr id="2573" name="Google Shape;2573;p10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0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0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0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7" name="Google Shape;2577;p104"/>
            <p:cNvGrpSpPr/>
            <p:nvPr/>
          </p:nvGrpSpPr>
          <p:grpSpPr>
            <a:xfrm>
              <a:off x="2285262" y="730920"/>
              <a:ext cx="133260" cy="129152"/>
              <a:chOff x="3739723" y="2282290"/>
              <a:chExt cx="690824" cy="669530"/>
            </a:xfrm>
          </p:grpSpPr>
          <p:sp>
            <p:nvSpPr>
              <p:cNvPr id="2578" name="Google Shape;2578;p10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0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0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0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2" name="Google Shape;2582;p104"/>
            <p:cNvSpPr/>
            <p:nvPr/>
          </p:nvSpPr>
          <p:spPr>
            <a:xfrm>
              <a:off x="2198587" y="39562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3" name="Google Shape;2583;p104"/>
            <p:cNvGrpSpPr/>
            <p:nvPr/>
          </p:nvGrpSpPr>
          <p:grpSpPr>
            <a:xfrm rot="10800000">
              <a:off x="3324111" y="2166255"/>
              <a:ext cx="371307" cy="91637"/>
              <a:chOff x="4241622" y="1303995"/>
              <a:chExt cx="1256112" cy="310004"/>
            </a:xfrm>
          </p:grpSpPr>
          <p:sp>
            <p:nvSpPr>
              <p:cNvPr id="2584" name="Google Shape;2584;p10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0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0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7" name="Google Shape;2587;p104"/>
            <p:cNvSpPr/>
            <p:nvPr/>
          </p:nvSpPr>
          <p:spPr>
            <a:xfrm>
              <a:off x="792609" y="32550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04"/>
            <p:cNvSpPr/>
            <p:nvPr/>
          </p:nvSpPr>
          <p:spPr>
            <a:xfrm>
              <a:off x="433186" y="18971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04"/>
            <p:cNvSpPr/>
            <p:nvPr/>
          </p:nvSpPr>
          <p:spPr>
            <a:xfrm>
              <a:off x="3463974" y="11436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04"/>
            <p:cNvSpPr/>
            <p:nvPr/>
          </p:nvSpPr>
          <p:spPr>
            <a:xfrm>
              <a:off x="3372387" y="38623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1" name="Google Shape;2591;p104"/>
            <p:cNvGrpSpPr/>
            <p:nvPr/>
          </p:nvGrpSpPr>
          <p:grpSpPr>
            <a:xfrm>
              <a:off x="1099215" y="2516151"/>
              <a:ext cx="1291965" cy="1251349"/>
              <a:chOff x="1099215" y="2516151"/>
              <a:chExt cx="1291965" cy="1251349"/>
            </a:xfrm>
          </p:grpSpPr>
          <p:grpSp>
            <p:nvGrpSpPr>
              <p:cNvPr id="2592" name="Google Shape;2592;p104"/>
              <p:cNvGrpSpPr/>
              <p:nvPr/>
            </p:nvGrpSpPr>
            <p:grpSpPr>
              <a:xfrm rot="-840674">
                <a:off x="1216066" y="2533015"/>
                <a:ext cx="261875" cy="997446"/>
                <a:chOff x="3841236" y="2462345"/>
                <a:chExt cx="261888" cy="997496"/>
              </a:xfrm>
            </p:grpSpPr>
            <p:sp>
              <p:nvSpPr>
                <p:cNvPr id="2593" name="Google Shape;2593;p104"/>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04"/>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04"/>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04"/>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04"/>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04"/>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9" name="Google Shape;2599;p104"/>
              <p:cNvSpPr/>
              <p:nvPr/>
            </p:nvSpPr>
            <p:spPr>
              <a:xfrm>
                <a:off x="1498564" y="3285300"/>
                <a:ext cx="892617" cy="482200"/>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3" name="Shape 2603"/>
        <p:cNvGrpSpPr/>
        <p:nvPr/>
      </p:nvGrpSpPr>
      <p:grpSpPr>
        <a:xfrm>
          <a:off x="0" y="0"/>
          <a:ext cx="0" cy="0"/>
          <a:chOff x="0" y="0"/>
          <a:chExt cx="0" cy="0"/>
        </a:xfrm>
      </p:grpSpPr>
      <p:sp>
        <p:nvSpPr>
          <p:cNvPr id="2604" name="Google Shape;2604;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Changes</a:t>
            </a:r>
            <a:endParaRPr/>
          </a:p>
        </p:txBody>
      </p:sp>
      <p:sp>
        <p:nvSpPr>
          <p:cNvPr id="2605" name="Google Shape;2605;p105"/>
          <p:cNvSpPr txBox="1"/>
          <p:nvPr>
            <p:ph idx="4" type="subTitle"/>
          </p:nvPr>
        </p:nvSpPr>
        <p:spPr>
          <a:xfrm>
            <a:off x="1307037" y="1712988"/>
            <a:ext cx="20028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ora"/>
                <a:ea typeface="Sora"/>
                <a:cs typeface="Sora"/>
                <a:sym typeface="Sora"/>
              </a:rPr>
              <a:t>Post a Story</a:t>
            </a:r>
            <a:endParaRPr>
              <a:latin typeface="Sora"/>
              <a:ea typeface="Sora"/>
              <a:cs typeface="Sora"/>
              <a:sym typeface="Sora"/>
            </a:endParaRPr>
          </a:p>
        </p:txBody>
      </p:sp>
      <p:sp>
        <p:nvSpPr>
          <p:cNvPr id="2606" name="Google Shape;2606;p105"/>
          <p:cNvSpPr txBox="1"/>
          <p:nvPr>
            <p:ph idx="5" type="subTitle"/>
          </p:nvPr>
        </p:nvSpPr>
        <p:spPr>
          <a:xfrm>
            <a:off x="1092063" y="2593975"/>
            <a:ext cx="24327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ora"/>
                <a:ea typeface="Sora"/>
                <a:cs typeface="Sora"/>
                <a:sym typeface="Sora"/>
              </a:rPr>
              <a:t>View your Stories</a:t>
            </a:r>
            <a:endParaRPr>
              <a:latin typeface="Sora"/>
              <a:ea typeface="Sora"/>
              <a:cs typeface="Sora"/>
              <a:sym typeface="Sora"/>
            </a:endParaRPr>
          </a:p>
        </p:txBody>
      </p:sp>
      <p:sp>
        <p:nvSpPr>
          <p:cNvPr id="2607" name="Google Shape;2607;p105"/>
          <p:cNvSpPr txBox="1"/>
          <p:nvPr>
            <p:ph idx="6" type="subTitle"/>
          </p:nvPr>
        </p:nvSpPr>
        <p:spPr>
          <a:xfrm>
            <a:off x="1092087" y="3474950"/>
            <a:ext cx="24327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ora"/>
                <a:ea typeface="Sora"/>
                <a:cs typeface="Sora"/>
                <a:sym typeface="Sora"/>
              </a:rPr>
              <a:t>Search for Stories</a:t>
            </a:r>
            <a:endParaRPr>
              <a:latin typeface="Sora"/>
              <a:ea typeface="Sora"/>
              <a:cs typeface="Sora"/>
              <a:sym typeface="Sora"/>
            </a:endParaRPr>
          </a:p>
        </p:txBody>
      </p:sp>
      <p:cxnSp>
        <p:nvCxnSpPr>
          <p:cNvPr id="2608" name="Google Shape;2608;p105"/>
          <p:cNvCxnSpPr/>
          <p:nvPr/>
        </p:nvCxnSpPr>
        <p:spPr>
          <a:xfrm>
            <a:off x="4165350" y="2709450"/>
            <a:ext cx="813300" cy="0"/>
          </a:xfrm>
          <a:prstGeom prst="straightConnector1">
            <a:avLst/>
          </a:prstGeom>
          <a:noFill/>
          <a:ln cap="flat" cmpd="sng" w="38100">
            <a:solidFill>
              <a:schemeClr val="dk1"/>
            </a:solidFill>
            <a:prstDash val="solid"/>
            <a:round/>
            <a:headEnd len="med" w="med" type="none"/>
            <a:tailEnd len="med" w="med" type="triangle"/>
          </a:ln>
        </p:spPr>
      </p:cxnSp>
      <p:sp>
        <p:nvSpPr>
          <p:cNvPr id="2609" name="Google Shape;2609;p105"/>
          <p:cNvSpPr txBox="1"/>
          <p:nvPr/>
        </p:nvSpPr>
        <p:spPr>
          <a:xfrm>
            <a:off x="1864425" y="1345500"/>
            <a:ext cx="8880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SIMPLE</a:t>
            </a:r>
            <a:endParaRPr>
              <a:solidFill>
                <a:schemeClr val="dk1"/>
              </a:solidFill>
              <a:latin typeface="Figtree"/>
              <a:ea typeface="Figtree"/>
              <a:cs typeface="Figtree"/>
              <a:sym typeface="Figtree"/>
            </a:endParaRPr>
          </a:p>
        </p:txBody>
      </p:sp>
      <p:sp>
        <p:nvSpPr>
          <p:cNvPr id="2610" name="Google Shape;2610;p105"/>
          <p:cNvSpPr txBox="1"/>
          <p:nvPr/>
        </p:nvSpPr>
        <p:spPr>
          <a:xfrm>
            <a:off x="1644075" y="2226475"/>
            <a:ext cx="13287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MODERATE</a:t>
            </a:r>
            <a:endParaRPr>
              <a:solidFill>
                <a:schemeClr val="dk1"/>
              </a:solidFill>
              <a:latin typeface="Figtree"/>
              <a:ea typeface="Figtree"/>
              <a:cs typeface="Figtree"/>
              <a:sym typeface="Figtree"/>
            </a:endParaRPr>
          </a:p>
        </p:txBody>
      </p:sp>
      <p:sp>
        <p:nvSpPr>
          <p:cNvPr id="2611" name="Google Shape;2611;p105"/>
          <p:cNvSpPr txBox="1"/>
          <p:nvPr/>
        </p:nvSpPr>
        <p:spPr>
          <a:xfrm>
            <a:off x="1644075" y="3047813"/>
            <a:ext cx="13287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COMPLEX</a:t>
            </a:r>
            <a:endParaRPr>
              <a:solidFill>
                <a:schemeClr val="dk1"/>
              </a:solidFill>
              <a:latin typeface="Figtree"/>
              <a:ea typeface="Figtree"/>
              <a:cs typeface="Figtree"/>
              <a:sym typeface="Figtree"/>
            </a:endParaRPr>
          </a:p>
        </p:txBody>
      </p:sp>
      <p:sp>
        <p:nvSpPr>
          <p:cNvPr id="2612" name="Google Shape;2612;p105"/>
          <p:cNvSpPr txBox="1"/>
          <p:nvPr>
            <p:ph idx="4" type="subTitle"/>
          </p:nvPr>
        </p:nvSpPr>
        <p:spPr>
          <a:xfrm>
            <a:off x="5681487" y="1747388"/>
            <a:ext cx="20028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ora"/>
                <a:ea typeface="Sora"/>
                <a:cs typeface="Sora"/>
                <a:sym typeface="Sora"/>
              </a:rPr>
              <a:t>View a Story</a:t>
            </a:r>
            <a:endParaRPr>
              <a:latin typeface="Sora"/>
              <a:ea typeface="Sora"/>
              <a:cs typeface="Sora"/>
              <a:sym typeface="Sora"/>
            </a:endParaRPr>
          </a:p>
        </p:txBody>
      </p:sp>
      <p:sp>
        <p:nvSpPr>
          <p:cNvPr id="2613" name="Google Shape;2613;p105"/>
          <p:cNvSpPr txBox="1"/>
          <p:nvPr>
            <p:ph idx="5" type="subTitle"/>
          </p:nvPr>
        </p:nvSpPr>
        <p:spPr>
          <a:xfrm>
            <a:off x="5313827" y="2628375"/>
            <a:ext cx="27381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ora"/>
                <a:ea typeface="Sora"/>
                <a:cs typeface="Sora"/>
                <a:sym typeface="Sora"/>
              </a:rPr>
              <a:t>Respond to a Story</a:t>
            </a:r>
            <a:endParaRPr>
              <a:latin typeface="Sora"/>
              <a:ea typeface="Sora"/>
              <a:cs typeface="Sora"/>
              <a:sym typeface="Sora"/>
            </a:endParaRPr>
          </a:p>
        </p:txBody>
      </p:sp>
      <p:sp>
        <p:nvSpPr>
          <p:cNvPr id="2614" name="Google Shape;2614;p105"/>
          <p:cNvSpPr txBox="1"/>
          <p:nvPr>
            <p:ph idx="6" type="subTitle"/>
          </p:nvPr>
        </p:nvSpPr>
        <p:spPr>
          <a:xfrm>
            <a:off x="5466537" y="3509350"/>
            <a:ext cx="24327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ora"/>
                <a:ea typeface="Sora"/>
                <a:cs typeface="Sora"/>
                <a:sym typeface="Sora"/>
              </a:rPr>
              <a:t>Post a Story</a:t>
            </a:r>
            <a:endParaRPr>
              <a:latin typeface="Sora"/>
              <a:ea typeface="Sora"/>
              <a:cs typeface="Sora"/>
              <a:sym typeface="Sora"/>
            </a:endParaRPr>
          </a:p>
        </p:txBody>
      </p:sp>
      <p:sp>
        <p:nvSpPr>
          <p:cNvPr id="2615" name="Google Shape;2615;p105"/>
          <p:cNvSpPr txBox="1"/>
          <p:nvPr/>
        </p:nvSpPr>
        <p:spPr>
          <a:xfrm>
            <a:off x="6238875" y="1379900"/>
            <a:ext cx="8880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SIMPLE</a:t>
            </a:r>
            <a:endParaRPr>
              <a:solidFill>
                <a:schemeClr val="dk1"/>
              </a:solidFill>
              <a:latin typeface="Figtree"/>
              <a:ea typeface="Figtree"/>
              <a:cs typeface="Figtree"/>
              <a:sym typeface="Figtree"/>
            </a:endParaRPr>
          </a:p>
        </p:txBody>
      </p:sp>
      <p:sp>
        <p:nvSpPr>
          <p:cNvPr id="2616" name="Google Shape;2616;p105"/>
          <p:cNvSpPr txBox="1"/>
          <p:nvPr/>
        </p:nvSpPr>
        <p:spPr>
          <a:xfrm>
            <a:off x="6018525" y="2260875"/>
            <a:ext cx="13287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MODERATE</a:t>
            </a:r>
            <a:endParaRPr>
              <a:solidFill>
                <a:schemeClr val="dk1"/>
              </a:solidFill>
              <a:latin typeface="Figtree"/>
              <a:ea typeface="Figtree"/>
              <a:cs typeface="Figtree"/>
              <a:sym typeface="Figtree"/>
            </a:endParaRPr>
          </a:p>
        </p:txBody>
      </p:sp>
      <p:sp>
        <p:nvSpPr>
          <p:cNvPr id="2617" name="Google Shape;2617;p105"/>
          <p:cNvSpPr txBox="1"/>
          <p:nvPr/>
        </p:nvSpPr>
        <p:spPr>
          <a:xfrm>
            <a:off x="6018525" y="3082213"/>
            <a:ext cx="13287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COMPLEX</a:t>
            </a:r>
            <a:endParaRPr>
              <a:solidFill>
                <a:schemeClr val="dk1"/>
              </a:solidFill>
              <a:latin typeface="Figtree"/>
              <a:ea typeface="Figtree"/>
              <a:cs typeface="Figtree"/>
              <a:sym typeface="Figtre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1" name="Shape 2621"/>
        <p:cNvGrpSpPr/>
        <p:nvPr/>
      </p:nvGrpSpPr>
      <p:grpSpPr>
        <a:xfrm>
          <a:off x="0" y="0"/>
          <a:ext cx="0" cy="0"/>
          <a:chOff x="0" y="0"/>
          <a:chExt cx="0" cy="0"/>
        </a:xfrm>
      </p:grpSpPr>
      <p:pic>
        <p:nvPicPr>
          <p:cNvPr id="2622" name="Google Shape;2622;p106"/>
          <p:cNvPicPr preferRelativeResize="0"/>
          <p:nvPr/>
        </p:nvPicPr>
        <p:blipFill rotWithShape="1">
          <a:blip r:embed="rId3">
            <a:alphaModFix/>
          </a:blip>
          <a:srcRect b="119" l="0" r="0" t="119"/>
          <a:stretch/>
        </p:blipFill>
        <p:spPr>
          <a:xfrm>
            <a:off x="2604725" y="1322375"/>
            <a:ext cx="1770750" cy="2530294"/>
          </a:xfrm>
          <a:prstGeom prst="rect">
            <a:avLst/>
          </a:prstGeom>
          <a:noFill/>
          <a:ln cap="flat" cmpd="sng" w="19050">
            <a:solidFill>
              <a:schemeClr val="dk1"/>
            </a:solidFill>
            <a:prstDash val="solid"/>
            <a:round/>
            <a:headEnd len="sm" w="sm" type="none"/>
            <a:tailEnd len="sm" w="sm" type="none"/>
          </a:ln>
        </p:spPr>
      </p:pic>
      <p:pic>
        <p:nvPicPr>
          <p:cNvPr id="2623" name="Google Shape;2623;p106"/>
          <p:cNvPicPr preferRelativeResize="0"/>
          <p:nvPr/>
        </p:nvPicPr>
        <p:blipFill rotWithShape="1">
          <a:blip r:embed="rId4">
            <a:alphaModFix/>
          </a:blip>
          <a:srcRect b="0" l="700" r="690" t="0"/>
          <a:stretch/>
        </p:blipFill>
        <p:spPr>
          <a:xfrm>
            <a:off x="331499" y="1300312"/>
            <a:ext cx="1739450" cy="2520726"/>
          </a:xfrm>
          <a:prstGeom prst="rect">
            <a:avLst/>
          </a:prstGeom>
          <a:noFill/>
          <a:ln cap="flat" cmpd="sng" w="19050">
            <a:solidFill>
              <a:schemeClr val="dk1"/>
            </a:solidFill>
            <a:prstDash val="solid"/>
            <a:round/>
            <a:headEnd len="sm" w="sm" type="none"/>
            <a:tailEnd len="sm" w="sm" type="none"/>
          </a:ln>
        </p:spPr>
      </p:pic>
      <p:pic>
        <p:nvPicPr>
          <p:cNvPr id="2624" name="Google Shape;2624;p106"/>
          <p:cNvPicPr preferRelativeResize="0"/>
          <p:nvPr/>
        </p:nvPicPr>
        <p:blipFill rotWithShape="1">
          <a:blip r:embed="rId5">
            <a:alphaModFix/>
          </a:blip>
          <a:srcRect b="0" l="109" r="109" t="0"/>
          <a:stretch/>
        </p:blipFill>
        <p:spPr>
          <a:xfrm>
            <a:off x="4880211" y="1296037"/>
            <a:ext cx="1739449" cy="2503337"/>
          </a:xfrm>
          <a:prstGeom prst="rect">
            <a:avLst/>
          </a:prstGeom>
          <a:noFill/>
          <a:ln cap="flat" cmpd="sng" w="19050">
            <a:solidFill>
              <a:schemeClr val="dk1"/>
            </a:solidFill>
            <a:prstDash val="solid"/>
            <a:round/>
            <a:headEnd len="sm" w="sm" type="none"/>
            <a:tailEnd len="sm" w="sm" type="none"/>
          </a:ln>
        </p:spPr>
      </p:pic>
      <p:sp>
        <p:nvSpPr>
          <p:cNvPr id="2625" name="Google Shape;2625;p106"/>
          <p:cNvSpPr/>
          <p:nvPr/>
        </p:nvSpPr>
        <p:spPr>
          <a:xfrm>
            <a:off x="2134550" y="2501425"/>
            <a:ext cx="3987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26" name="Google Shape;2626;p106"/>
          <p:cNvSpPr/>
          <p:nvPr/>
        </p:nvSpPr>
        <p:spPr>
          <a:xfrm>
            <a:off x="4446963" y="2501425"/>
            <a:ext cx="3654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27" name="Google Shape;2627;p106"/>
          <p:cNvSpPr txBox="1"/>
          <p:nvPr>
            <p:ph idx="4294967295" type="title"/>
          </p:nvPr>
        </p:nvSpPr>
        <p:spPr>
          <a:xfrm>
            <a:off x="359675" y="138350"/>
            <a:ext cx="3600000" cy="947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t>Task Flow 2: Respond to a Story</a:t>
            </a:r>
            <a:endParaRPr sz="2400"/>
          </a:p>
        </p:txBody>
      </p:sp>
      <p:pic>
        <p:nvPicPr>
          <p:cNvPr id="2628" name="Google Shape;2628;p106"/>
          <p:cNvPicPr preferRelativeResize="0"/>
          <p:nvPr/>
        </p:nvPicPr>
        <p:blipFill rotWithShape="1">
          <a:blip r:embed="rId6">
            <a:alphaModFix/>
          </a:blip>
          <a:srcRect b="622" l="0" r="0" t="622"/>
          <a:stretch/>
        </p:blipFill>
        <p:spPr>
          <a:xfrm>
            <a:off x="7193398" y="1290825"/>
            <a:ext cx="1770750" cy="2513759"/>
          </a:xfrm>
          <a:prstGeom prst="rect">
            <a:avLst/>
          </a:prstGeom>
          <a:noFill/>
          <a:ln cap="flat" cmpd="sng" w="19050">
            <a:solidFill>
              <a:schemeClr val="dk1"/>
            </a:solidFill>
            <a:prstDash val="solid"/>
            <a:round/>
            <a:headEnd len="sm" w="sm" type="none"/>
            <a:tailEnd len="sm" w="sm" type="none"/>
          </a:ln>
        </p:spPr>
      </p:pic>
      <p:sp>
        <p:nvSpPr>
          <p:cNvPr id="2629" name="Google Shape;2629;p106"/>
          <p:cNvSpPr/>
          <p:nvPr/>
        </p:nvSpPr>
        <p:spPr>
          <a:xfrm>
            <a:off x="7628250" y="3262550"/>
            <a:ext cx="906300" cy="2259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30" name="Google Shape;2630;p106"/>
          <p:cNvSpPr/>
          <p:nvPr/>
        </p:nvSpPr>
        <p:spPr>
          <a:xfrm>
            <a:off x="6707175" y="2461600"/>
            <a:ext cx="3987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31" name="Google Shape;2631;p106"/>
          <p:cNvSpPr/>
          <p:nvPr/>
        </p:nvSpPr>
        <p:spPr>
          <a:xfrm>
            <a:off x="5498800" y="3302725"/>
            <a:ext cx="549900" cy="2058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32" name="Google Shape;2632;p106"/>
          <p:cNvSpPr/>
          <p:nvPr/>
        </p:nvSpPr>
        <p:spPr>
          <a:xfrm>
            <a:off x="711375" y="2926575"/>
            <a:ext cx="1312500" cy="498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cxnSp>
        <p:nvCxnSpPr>
          <p:cNvPr id="2633" name="Google Shape;2633;p106"/>
          <p:cNvCxnSpPr/>
          <p:nvPr/>
        </p:nvCxnSpPr>
        <p:spPr>
          <a:xfrm>
            <a:off x="4214600" y="2246425"/>
            <a:ext cx="0" cy="1056300"/>
          </a:xfrm>
          <a:prstGeom prst="straightConnector1">
            <a:avLst/>
          </a:prstGeom>
          <a:noFill/>
          <a:ln cap="flat" cmpd="sng" w="19050">
            <a:solidFill>
              <a:srgbClr val="CC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7" name="Shape 2637"/>
        <p:cNvGrpSpPr/>
        <p:nvPr/>
      </p:nvGrpSpPr>
      <p:grpSpPr>
        <a:xfrm>
          <a:off x="0" y="0"/>
          <a:ext cx="0" cy="0"/>
          <a:chOff x="0" y="0"/>
          <a:chExt cx="0" cy="0"/>
        </a:xfrm>
      </p:grpSpPr>
      <p:pic>
        <p:nvPicPr>
          <p:cNvPr id="2638" name="Google Shape;2638;p107"/>
          <p:cNvPicPr preferRelativeResize="0"/>
          <p:nvPr/>
        </p:nvPicPr>
        <p:blipFill rotWithShape="1">
          <a:blip r:embed="rId3">
            <a:alphaModFix/>
          </a:blip>
          <a:srcRect b="0" l="79" r="89" t="0"/>
          <a:stretch/>
        </p:blipFill>
        <p:spPr>
          <a:xfrm>
            <a:off x="3312175" y="1317638"/>
            <a:ext cx="1770750" cy="2530295"/>
          </a:xfrm>
          <a:prstGeom prst="rect">
            <a:avLst/>
          </a:prstGeom>
          <a:noFill/>
          <a:ln cap="flat" cmpd="sng" w="19050">
            <a:solidFill>
              <a:schemeClr val="dk1"/>
            </a:solidFill>
            <a:prstDash val="solid"/>
            <a:round/>
            <a:headEnd len="sm" w="sm" type="none"/>
            <a:tailEnd len="sm" w="sm" type="none"/>
          </a:ln>
        </p:spPr>
      </p:pic>
      <p:pic>
        <p:nvPicPr>
          <p:cNvPr id="2639" name="Google Shape;2639;p107"/>
          <p:cNvPicPr preferRelativeResize="0"/>
          <p:nvPr/>
        </p:nvPicPr>
        <p:blipFill rotWithShape="1">
          <a:blip r:embed="rId4">
            <a:alphaModFix/>
          </a:blip>
          <a:srcRect b="0" l="999" r="1009" t="0"/>
          <a:stretch/>
        </p:blipFill>
        <p:spPr>
          <a:xfrm>
            <a:off x="1038949" y="1295575"/>
            <a:ext cx="1739451" cy="2520726"/>
          </a:xfrm>
          <a:prstGeom prst="rect">
            <a:avLst/>
          </a:prstGeom>
          <a:noFill/>
          <a:ln cap="flat" cmpd="sng" w="19050">
            <a:solidFill>
              <a:schemeClr val="dk1"/>
            </a:solidFill>
            <a:prstDash val="solid"/>
            <a:round/>
            <a:headEnd len="sm" w="sm" type="none"/>
            <a:tailEnd len="sm" w="sm" type="none"/>
          </a:ln>
        </p:spPr>
      </p:pic>
      <p:sp>
        <p:nvSpPr>
          <p:cNvPr id="2640" name="Google Shape;2640;p107"/>
          <p:cNvSpPr/>
          <p:nvPr/>
        </p:nvSpPr>
        <p:spPr>
          <a:xfrm>
            <a:off x="2842000" y="2496688"/>
            <a:ext cx="3987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41" name="Google Shape;2641;p107"/>
          <p:cNvSpPr txBox="1"/>
          <p:nvPr>
            <p:ph idx="4294967295" type="title"/>
          </p:nvPr>
        </p:nvSpPr>
        <p:spPr>
          <a:xfrm>
            <a:off x="359675" y="138350"/>
            <a:ext cx="3600000" cy="947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t>Task Flow 2: Respond to a Story</a:t>
            </a:r>
            <a:endParaRPr sz="2400"/>
          </a:p>
        </p:txBody>
      </p:sp>
      <p:sp>
        <p:nvSpPr>
          <p:cNvPr id="2642" name="Google Shape;2642;p107"/>
          <p:cNvSpPr/>
          <p:nvPr/>
        </p:nvSpPr>
        <p:spPr>
          <a:xfrm>
            <a:off x="576650" y="2496688"/>
            <a:ext cx="3987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43" name="Google Shape;2643;p107"/>
          <p:cNvSpPr/>
          <p:nvPr/>
        </p:nvSpPr>
        <p:spPr>
          <a:xfrm>
            <a:off x="2039875" y="2007338"/>
            <a:ext cx="684900" cy="1722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sp>
        <p:nvSpPr>
          <p:cNvPr id="2648" name="Google Shape;2648;p108"/>
          <p:cNvSpPr txBox="1"/>
          <p:nvPr>
            <p:ph idx="1" type="subTitle"/>
          </p:nvPr>
        </p:nvSpPr>
        <p:spPr>
          <a:xfrm>
            <a:off x="897861" y="1162628"/>
            <a:ext cx="5652000" cy="2923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Our medium and </a:t>
            </a:r>
            <a:r>
              <a:rPr lang="en"/>
              <a:t>complex</a:t>
            </a:r>
            <a:r>
              <a:rPr lang="en"/>
              <a:t> tasks were too similar.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More people will be viewing stories than posting them, so it made more sense to have posting a story be the complex task.</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We were given feedback</a:t>
            </a:r>
            <a:r>
              <a:rPr lang="en"/>
              <a:t> that the task of posting a story did not feel like the main task.</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We wanted to have some sort of interaction between users, but also wanted to limit </a:t>
            </a:r>
            <a:r>
              <a:rPr lang="en"/>
              <a:t>opportunities</a:t>
            </a:r>
            <a:r>
              <a:rPr lang="en"/>
              <a:t> for trolling.</a:t>
            </a:r>
            <a:endParaRPr/>
          </a:p>
          <a:p>
            <a:pPr indent="-317500" lvl="1" marL="914400" rtl="0" algn="l">
              <a:spcBef>
                <a:spcPts val="0"/>
              </a:spcBef>
              <a:spcAft>
                <a:spcPts val="0"/>
              </a:spcAft>
              <a:buSzPts val="1400"/>
              <a:buChar char="○"/>
            </a:pPr>
            <a:r>
              <a:rPr lang="en"/>
              <a:t>Responding is only </a:t>
            </a:r>
            <a:r>
              <a:rPr lang="en"/>
              <a:t>available</a:t>
            </a:r>
            <a:r>
              <a:rPr lang="en"/>
              <a:t> for those in your circle</a:t>
            </a:r>
            <a:endParaRPr/>
          </a:p>
        </p:txBody>
      </p:sp>
      <p:sp>
        <p:nvSpPr>
          <p:cNvPr id="2649" name="Google Shape;2649;p10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pic>
        <p:nvPicPr>
          <p:cNvPr id="2654" name="Google Shape;2654;p109"/>
          <p:cNvPicPr preferRelativeResize="0"/>
          <p:nvPr/>
        </p:nvPicPr>
        <p:blipFill rotWithShape="1">
          <a:blip r:embed="rId3">
            <a:alphaModFix/>
          </a:blip>
          <a:srcRect b="0" l="238" r="248" t="0"/>
          <a:stretch/>
        </p:blipFill>
        <p:spPr>
          <a:xfrm>
            <a:off x="5579113" y="1049551"/>
            <a:ext cx="2193965" cy="3135050"/>
          </a:xfrm>
          <a:prstGeom prst="rect">
            <a:avLst/>
          </a:prstGeom>
          <a:noFill/>
          <a:ln cap="flat" cmpd="sng" w="19050">
            <a:solidFill>
              <a:schemeClr val="dk1"/>
            </a:solidFill>
            <a:prstDash val="solid"/>
            <a:round/>
            <a:headEnd len="sm" w="sm" type="none"/>
            <a:tailEnd len="sm" w="sm" type="none"/>
          </a:ln>
        </p:spPr>
      </p:pic>
      <p:pic>
        <p:nvPicPr>
          <p:cNvPr id="2655" name="Google Shape;2655;p109"/>
          <p:cNvPicPr preferRelativeResize="0"/>
          <p:nvPr/>
        </p:nvPicPr>
        <p:blipFill rotWithShape="1">
          <a:blip r:embed="rId4">
            <a:alphaModFix/>
          </a:blip>
          <a:srcRect b="0" l="99" r="99" t="0"/>
          <a:stretch/>
        </p:blipFill>
        <p:spPr>
          <a:xfrm>
            <a:off x="1431122" y="1049551"/>
            <a:ext cx="2163349" cy="3135050"/>
          </a:xfrm>
          <a:prstGeom prst="rect">
            <a:avLst/>
          </a:prstGeom>
          <a:noFill/>
          <a:ln cap="flat" cmpd="sng" w="19050">
            <a:solidFill>
              <a:schemeClr val="dk1"/>
            </a:solidFill>
            <a:prstDash val="solid"/>
            <a:round/>
            <a:headEnd len="sm" w="sm" type="none"/>
            <a:tailEnd len="sm" w="sm" type="none"/>
          </a:ln>
        </p:spPr>
      </p:pic>
      <p:sp>
        <p:nvSpPr>
          <p:cNvPr id="2656" name="Google Shape;2656;p109"/>
          <p:cNvSpPr txBox="1"/>
          <p:nvPr>
            <p:ph idx="4294967295" type="title"/>
          </p:nvPr>
        </p:nvSpPr>
        <p:spPr>
          <a:xfrm>
            <a:off x="359675" y="138350"/>
            <a:ext cx="3600000" cy="947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t>Revised Story Header</a:t>
            </a:r>
            <a:endParaRPr sz="2400"/>
          </a:p>
        </p:txBody>
      </p:sp>
      <p:cxnSp>
        <p:nvCxnSpPr>
          <p:cNvPr id="2657" name="Google Shape;2657;p109"/>
          <p:cNvCxnSpPr/>
          <p:nvPr/>
        </p:nvCxnSpPr>
        <p:spPr>
          <a:xfrm>
            <a:off x="4004200" y="2617075"/>
            <a:ext cx="1165200" cy="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9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Lore</a:t>
            </a:r>
            <a:endParaRPr/>
          </a:p>
        </p:txBody>
      </p:sp>
      <p:sp>
        <p:nvSpPr>
          <p:cNvPr id="2277" name="Google Shape;2277;p92"/>
          <p:cNvSpPr txBox="1"/>
          <p:nvPr>
            <p:ph idx="1" type="subTitle"/>
          </p:nvPr>
        </p:nvSpPr>
        <p:spPr>
          <a:xfrm>
            <a:off x="1903398"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‘25</a:t>
            </a:r>
            <a:endParaRPr sz="1200"/>
          </a:p>
          <a:p>
            <a:pPr indent="0" lvl="0" marL="0" rtl="0" algn="l">
              <a:spcBef>
                <a:spcPts val="0"/>
              </a:spcBef>
              <a:spcAft>
                <a:spcPts val="0"/>
              </a:spcAft>
              <a:buNone/>
            </a:pPr>
            <a:r>
              <a:rPr lang="en" sz="1200"/>
              <a:t>Motueka, NZ</a:t>
            </a:r>
            <a:endParaRPr sz="1200"/>
          </a:p>
        </p:txBody>
      </p:sp>
      <p:sp>
        <p:nvSpPr>
          <p:cNvPr id="2278" name="Google Shape;2278;p92"/>
          <p:cNvSpPr txBox="1"/>
          <p:nvPr>
            <p:ph idx="2" type="subTitle"/>
          </p:nvPr>
        </p:nvSpPr>
        <p:spPr>
          <a:xfrm>
            <a:off x="5860077"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Vancouver, Canada</a:t>
            </a:r>
            <a:endParaRPr sz="1200"/>
          </a:p>
        </p:txBody>
      </p:sp>
      <p:sp>
        <p:nvSpPr>
          <p:cNvPr id="2279" name="Google Shape;2279;p92"/>
          <p:cNvSpPr txBox="1"/>
          <p:nvPr>
            <p:ph idx="3" type="subTitle"/>
          </p:nvPr>
        </p:nvSpPr>
        <p:spPr>
          <a:xfrm>
            <a:off x="1903398" y="33754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Austin, TX</a:t>
            </a:r>
            <a:endParaRPr sz="1200"/>
          </a:p>
        </p:txBody>
      </p:sp>
      <p:sp>
        <p:nvSpPr>
          <p:cNvPr id="2280" name="Google Shape;2280;p92"/>
          <p:cNvSpPr txBox="1"/>
          <p:nvPr>
            <p:ph idx="4" type="subTitle"/>
          </p:nvPr>
        </p:nvSpPr>
        <p:spPr>
          <a:xfrm>
            <a:off x="5860075" y="33754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MS ‘26</a:t>
            </a:r>
            <a:endParaRPr sz="1200"/>
          </a:p>
          <a:p>
            <a:pPr indent="0" lvl="0" marL="0" rtl="0" algn="l">
              <a:spcBef>
                <a:spcPts val="0"/>
              </a:spcBef>
              <a:spcAft>
                <a:spcPts val="0"/>
              </a:spcAft>
              <a:buNone/>
            </a:pPr>
            <a:r>
              <a:rPr lang="en" sz="1200"/>
              <a:t>ChemE B.S. (MIT)</a:t>
            </a:r>
            <a:endParaRPr sz="1200"/>
          </a:p>
          <a:p>
            <a:pPr indent="0" lvl="0" marL="0" rtl="0" algn="l">
              <a:spcBef>
                <a:spcPts val="0"/>
              </a:spcBef>
              <a:spcAft>
                <a:spcPts val="0"/>
              </a:spcAft>
              <a:buNone/>
            </a:pPr>
            <a:r>
              <a:rPr lang="en" sz="1200"/>
              <a:t>Berkeley, CA</a:t>
            </a:r>
            <a:endParaRPr sz="1200"/>
          </a:p>
        </p:txBody>
      </p:sp>
      <p:sp>
        <p:nvSpPr>
          <p:cNvPr id="2281" name="Google Shape;2281;p92"/>
          <p:cNvSpPr txBox="1"/>
          <p:nvPr>
            <p:ph idx="5" type="subTitle"/>
          </p:nvPr>
        </p:nvSpPr>
        <p:spPr>
          <a:xfrm>
            <a:off x="1903398"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Hera Lasseau</a:t>
            </a:r>
            <a:endParaRPr/>
          </a:p>
        </p:txBody>
      </p:sp>
      <p:sp>
        <p:nvSpPr>
          <p:cNvPr id="2282" name="Google Shape;2282;p92"/>
          <p:cNvSpPr txBox="1"/>
          <p:nvPr>
            <p:ph idx="6" type="subTitle"/>
          </p:nvPr>
        </p:nvSpPr>
        <p:spPr>
          <a:xfrm>
            <a:off x="5860075"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Renn Su</a:t>
            </a:r>
            <a:endParaRPr/>
          </a:p>
        </p:txBody>
      </p:sp>
      <p:sp>
        <p:nvSpPr>
          <p:cNvPr id="2283" name="Google Shape;2283;p92"/>
          <p:cNvSpPr txBox="1"/>
          <p:nvPr>
            <p:ph idx="7" type="subTitle"/>
          </p:nvPr>
        </p:nvSpPr>
        <p:spPr>
          <a:xfrm>
            <a:off x="1903398"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Ngoc Tran</a:t>
            </a:r>
            <a:endParaRPr/>
          </a:p>
        </p:txBody>
      </p:sp>
      <p:sp>
        <p:nvSpPr>
          <p:cNvPr id="2284" name="Google Shape;2284;p92"/>
          <p:cNvSpPr txBox="1"/>
          <p:nvPr>
            <p:ph idx="8" type="subTitle"/>
          </p:nvPr>
        </p:nvSpPr>
        <p:spPr>
          <a:xfrm>
            <a:off x="5860075"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Eliza Bazakas</a:t>
            </a:r>
            <a:endParaRPr/>
          </a:p>
        </p:txBody>
      </p:sp>
      <p:pic>
        <p:nvPicPr>
          <p:cNvPr id="2285" name="Google Shape;2285;p92"/>
          <p:cNvPicPr preferRelativeResize="0"/>
          <p:nvPr/>
        </p:nvPicPr>
        <p:blipFill rotWithShape="1">
          <a:blip r:embed="rId3">
            <a:alphaModFix/>
          </a:blip>
          <a:srcRect b="22234" l="32383" r="35737" t="30050"/>
          <a:stretch/>
        </p:blipFill>
        <p:spPr>
          <a:xfrm>
            <a:off x="4690375" y="1506613"/>
            <a:ext cx="1093500" cy="1090500"/>
          </a:xfrm>
          <a:prstGeom prst="ellipse">
            <a:avLst/>
          </a:prstGeom>
          <a:noFill/>
          <a:ln>
            <a:noFill/>
          </a:ln>
        </p:spPr>
      </p:pic>
      <p:pic>
        <p:nvPicPr>
          <p:cNvPr id="2286" name="Google Shape;2286;p92"/>
          <p:cNvPicPr preferRelativeResize="0"/>
          <p:nvPr/>
        </p:nvPicPr>
        <p:blipFill rotWithShape="1">
          <a:blip r:embed="rId4">
            <a:alphaModFix/>
          </a:blip>
          <a:srcRect b="139" l="0" r="0" t="139"/>
          <a:stretch/>
        </p:blipFill>
        <p:spPr>
          <a:xfrm>
            <a:off x="4690375" y="3162863"/>
            <a:ext cx="1093500" cy="1090500"/>
          </a:xfrm>
          <a:prstGeom prst="ellipse">
            <a:avLst/>
          </a:prstGeom>
          <a:noFill/>
          <a:ln>
            <a:noFill/>
          </a:ln>
        </p:spPr>
      </p:pic>
      <p:pic>
        <p:nvPicPr>
          <p:cNvPr id="2287" name="Google Shape;2287;p92"/>
          <p:cNvPicPr preferRelativeResize="0"/>
          <p:nvPr/>
        </p:nvPicPr>
        <p:blipFill rotWithShape="1">
          <a:blip r:embed="rId5">
            <a:alphaModFix/>
          </a:blip>
          <a:srcRect b="139" l="0" r="0" t="139"/>
          <a:stretch/>
        </p:blipFill>
        <p:spPr>
          <a:xfrm>
            <a:off x="720000" y="1506613"/>
            <a:ext cx="1093500" cy="1090500"/>
          </a:xfrm>
          <a:prstGeom prst="ellipse">
            <a:avLst/>
          </a:prstGeom>
          <a:noFill/>
          <a:ln>
            <a:noFill/>
          </a:ln>
        </p:spPr>
      </p:pic>
      <p:pic>
        <p:nvPicPr>
          <p:cNvPr id="2288" name="Google Shape;2288;p92"/>
          <p:cNvPicPr preferRelativeResize="0"/>
          <p:nvPr/>
        </p:nvPicPr>
        <p:blipFill rotWithShape="1">
          <a:blip r:embed="rId6">
            <a:alphaModFix/>
          </a:blip>
          <a:srcRect b="139" l="0" r="0" t="139"/>
          <a:stretch/>
        </p:blipFill>
        <p:spPr>
          <a:xfrm>
            <a:off x="667525" y="3162863"/>
            <a:ext cx="1093500" cy="1090500"/>
          </a:xfrm>
          <a:prstGeom prst="ellipse">
            <a:avLst/>
          </a:prstGeom>
          <a:noFill/>
          <a:ln>
            <a:noFill/>
          </a:ln>
        </p:spPr>
      </p:pic>
      <p:pic>
        <p:nvPicPr>
          <p:cNvPr id="2289" name="Google Shape;2289;p92"/>
          <p:cNvPicPr preferRelativeResize="0"/>
          <p:nvPr/>
        </p:nvPicPr>
        <p:blipFill rotWithShape="1">
          <a:blip r:embed="rId7">
            <a:alphaModFix/>
          </a:blip>
          <a:srcRect b="10685" l="29587" r="32071" t="42530"/>
          <a:stretch/>
        </p:blipFill>
        <p:spPr>
          <a:xfrm>
            <a:off x="667525" y="3162875"/>
            <a:ext cx="1093500" cy="1090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1" name="Shape 2661"/>
        <p:cNvGrpSpPr/>
        <p:nvPr/>
      </p:nvGrpSpPr>
      <p:grpSpPr>
        <a:xfrm>
          <a:off x="0" y="0"/>
          <a:ext cx="0" cy="0"/>
          <a:chOff x="0" y="0"/>
          <a:chExt cx="0" cy="0"/>
        </a:xfrm>
      </p:grpSpPr>
      <p:sp>
        <p:nvSpPr>
          <p:cNvPr id="2662" name="Google Shape;2662;p110"/>
          <p:cNvSpPr txBox="1"/>
          <p:nvPr>
            <p:ph idx="1" type="subTitle"/>
          </p:nvPr>
        </p:nvSpPr>
        <p:spPr>
          <a:xfrm>
            <a:off x="903686" y="1266453"/>
            <a:ext cx="5652000" cy="2923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Wanted to make the header cleaner and easier to parse for relevant information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Emphasize the story rather than the metadata - metadata scrolls with the story, so only the title remains visible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Removed unnecessary elements such as the profile picture and email address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Auto transcription of audio/video stories below (don’t need to click a button)</a:t>
            </a:r>
            <a:endParaRPr/>
          </a:p>
        </p:txBody>
      </p:sp>
      <p:sp>
        <p:nvSpPr>
          <p:cNvPr id="2663" name="Google Shape;2663;p11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7" name="Shape 2667"/>
        <p:cNvGrpSpPr/>
        <p:nvPr/>
      </p:nvGrpSpPr>
      <p:grpSpPr>
        <a:xfrm>
          <a:off x="0" y="0"/>
          <a:ext cx="0" cy="0"/>
          <a:chOff x="0" y="0"/>
          <a:chExt cx="0" cy="0"/>
        </a:xfrm>
      </p:grpSpPr>
      <p:sp>
        <p:nvSpPr>
          <p:cNvPr id="2668" name="Google Shape;2668;p11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Minor</a:t>
            </a:r>
            <a:r>
              <a:rPr lang="en"/>
              <a:t> UI Changes</a:t>
            </a:r>
            <a:endParaRPr/>
          </a:p>
        </p:txBody>
      </p:sp>
      <p:sp>
        <p:nvSpPr>
          <p:cNvPr id="2669" name="Google Shape;2669;p111"/>
          <p:cNvSpPr txBox="1"/>
          <p:nvPr>
            <p:ph idx="2" type="subTitle"/>
          </p:nvPr>
        </p:nvSpPr>
        <p:spPr>
          <a:xfrm>
            <a:off x="720000" y="1242475"/>
            <a:ext cx="5798400" cy="3003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Added “Saved Stories” button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Changed “My Followers” to “My Subscribers”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Changed “About You” to “About Me”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Removed back button from search page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Added a “View Profile” button in the story header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Change sizings of buttons on story format choice page</a:t>
            </a:r>
            <a:endParaRPr/>
          </a:p>
          <a:p>
            <a:pPr indent="0" lvl="0" marL="45720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3" name="Shape 2673"/>
        <p:cNvGrpSpPr/>
        <p:nvPr/>
      </p:nvGrpSpPr>
      <p:grpSpPr>
        <a:xfrm>
          <a:off x="0" y="0"/>
          <a:ext cx="0" cy="0"/>
          <a:chOff x="0" y="0"/>
          <a:chExt cx="0" cy="0"/>
        </a:xfrm>
      </p:grpSpPr>
      <p:sp>
        <p:nvSpPr>
          <p:cNvPr id="2674" name="Google Shape;2674;p112"/>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Progress Towards Goals</a:t>
            </a:r>
            <a:endParaRPr/>
          </a:p>
        </p:txBody>
      </p:sp>
      <p:sp>
        <p:nvSpPr>
          <p:cNvPr id="2675" name="Google Shape;2675;p112"/>
          <p:cNvSpPr txBox="1"/>
          <p:nvPr>
            <p:ph idx="1" type="subTitle"/>
          </p:nvPr>
        </p:nvSpPr>
        <p:spPr>
          <a:xfrm>
            <a:off x="1006525" y="1543077"/>
            <a:ext cx="2277300" cy="30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Easier to </a:t>
            </a:r>
            <a:r>
              <a:rPr b="1" lang="en"/>
              <a:t>process information</a:t>
            </a:r>
            <a:r>
              <a:rPr lang="en"/>
              <a:t> associated with a story due to </a:t>
            </a:r>
            <a:r>
              <a:rPr b="1" lang="en"/>
              <a:t>he</a:t>
            </a:r>
            <a:r>
              <a:rPr b="1" lang="en"/>
              <a:t>ader</a:t>
            </a:r>
            <a:r>
              <a:rPr b="1" lang="en"/>
              <a:t> layout change. </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Transcription </a:t>
            </a:r>
            <a:r>
              <a:rPr lang="en"/>
              <a:t>of audio and video stories </a:t>
            </a:r>
            <a:r>
              <a:rPr lang="en"/>
              <a:t>appears </a:t>
            </a:r>
            <a:r>
              <a:rPr b="1" lang="en"/>
              <a:t>below the story automatically</a:t>
            </a:r>
            <a:r>
              <a:rPr lang="en"/>
              <a:t>, which makes it easier to quickly preview the content</a:t>
            </a:r>
            <a:endParaRPr/>
          </a:p>
        </p:txBody>
      </p:sp>
      <p:sp>
        <p:nvSpPr>
          <p:cNvPr id="2676" name="Google Shape;2676;p112"/>
          <p:cNvSpPr txBox="1"/>
          <p:nvPr>
            <p:ph idx="2" type="subTitle"/>
          </p:nvPr>
        </p:nvSpPr>
        <p:spPr>
          <a:xfrm>
            <a:off x="3433351" y="1543064"/>
            <a:ext cx="2277300" cy="25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is more </a:t>
            </a:r>
            <a:r>
              <a:rPr b="1" lang="en"/>
              <a:t>clear and descriptive</a:t>
            </a:r>
            <a:endParaRPr b="1"/>
          </a:p>
          <a:p>
            <a:pPr indent="-317500" lvl="0" marL="457200" rtl="0" algn="l">
              <a:spcBef>
                <a:spcPts val="0"/>
              </a:spcBef>
              <a:spcAft>
                <a:spcPts val="0"/>
              </a:spcAft>
              <a:buSzPts val="1400"/>
              <a:buChar char="●"/>
            </a:pPr>
            <a:r>
              <a:rPr lang="en"/>
              <a:t>“Subscribed Authors” → “Unviewed from Subscribed Authors”</a:t>
            </a:r>
            <a:endParaRPr/>
          </a:p>
          <a:p>
            <a:pPr indent="-317500" lvl="0" marL="457200" rtl="0" algn="l">
              <a:spcBef>
                <a:spcPts val="0"/>
              </a:spcBef>
              <a:spcAft>
                <a:spcPts val="0"/>
              </a:spcAft>
              <a:buSzPts val="1400"/>
              <a:buChar char="●"/>
            </a:pPr>
            <a:r>
              <a:rPr lang="en"/>
              <a:t>Specific “View Profile” button</a:t>
            </a:r>
            <a:endParaRPr/>
          </a:p>
          <a:p>
            <a:pPr indent="0" lvl="0" marL="0" rtl="0" algn="l">
              <a:spcBef>
                <a:spcPts val="0"/>
              </a:spcBef>
              <a:spcAft>
                <a:spcPts val="0"/>
              </a:spcAft>
              <a:buNone/>
            </a:pPr>
            <a:r>
              <a:t/>
            </a:r>
            <a:endParaRPr/>
          </a:p>
        </p:txBody>
      </p:sp>
      <p:sp>
        <p:nvSpPr>
          <p:cNvPr id="2677" name="Google Shape;2677;p112"/>
          <p:cNvSpPr txBox="1"/>
          <p:nvPr>
            <p:ph idx="3" type="subTitle"/>
          </p:nvPr>
        </p:nvSpPr>
        <p:spPr>
          <a:xfrm>
            <a:off x="5860177" y="1543064"/>
            <a:ext cx="2277300" cy="25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t>
            </a:r>
            <a:r>
              <a:rPr lang="en"/>
              <a:t> of </a:t>
            </a:r>
            <a:r>
              <a:rPr b="1" lang="en"/>
              <a:t>“View Profile” button </a:t>
            </a:r>
            <a:r>
              <a:rPr lang="en"/>
              <a:t>in the story header to reduce confusion on how to access the authors profile</a:t>
            </a:r>
            <a:endParaRPr/>
          </a:p>
          <a:p>
            <a:pPr indent="0" lvl="0" marL="0" rtl="0" algn="l">
              <a:spcBef>
                <a:spcPts val="0"/>
              </a:spcBef>
              <a:spcAft>
                <a:spcPts val="0"/>
              </a:spcAft>
              <a:buNone/>
            </a:pPr>
            <a:r>
              <a:t/>
            </a:r>
            <a:endParaRPr/>
          </a:p>
        </p:txBody>
      </p:sp>
      <p:sp>
        <p:nvSpPr>
          <p:cNvPr id="2678" name="Google Shape;2678;p112"/>
          <p:cNvSpPr txBox="1"/>
          <p:nvPr>
            <p:ph idx="4" type="subTitle"/>
          </p:nvPr>
        </p:nvSpPr>
        <p:spPr>
          <a:xfrm>
            <a:off x="1006525" y="1028600"/>
            <a:ext cx="2277300" cy="5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Speed</a:t>
            </a:r>
            <a:endParaRPr/>
          </a:p>
        </p:txBody>
      </p:sp>
      <p:sp>
        <p:nvSpPr>
          <p:cNvPr id="2679" name="Google Shape;2679;p112"/>
          <p:cNvSpPr txBox="1"/>
          <p:nvPr>
            <p:ph idx="5" type="subTitle"/>
          </p:nvPr>
        </p:nvSpPr>
        <p:spPr>
          <a:xfrm>
            <a:off x="3433349" y="1028600"/>
            <a:ext cx="2277300" cy="5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Confidence</a:t>
            </a:r>
            <a:endParaRPr/>
          </a:p>
        </p:txBody>
      </p:sp>
      <p:sp>
        <p:nvSpPr>
          <p:cNvPr id="2680" name="Google Shape;2680;p112"/>
          <p:cNvSpPr txBox="1"/>
          <p:nvPr>
            <p:ph idx="6" type="subTitle"/>
          </p:nvPr>
        </p:nvSpPr>
        <p:spPr>
          <a:xfrm>
            <a:off x="5860180" y="1028600"/>
            <a:ext cx="2277300" cy="5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Independence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4" name="Shape 2684"/>
        <p:cNvGrpSpPr/>
        <p:nvPr/>
      </p:nvGrpSpPr>
      <p:grpSpPr>
        <a:xfrm>
          <a:off x="0" y="0"/>
          <a:ext cx="0" cy="0"/>
          <a:chOff x="0" y="0"/>
          <a:chExt cx="0" cy="0"/>
        </a:xfrm>
      </p:grpSpPr>
      <p:sp>
        <p:nvSpPr>
          <p:cNvPr id="2685" name="Google Shape;2685;p113"/>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Hi-Fi Status</a:t>
            </a:r>
            <a:endParaRPr/>
          </a:p>
        </p:txBody>
      </p:sp>
      <p:grpSp>
        <p:nvGrpSpPr>
          <p:cNvPr id="2686" name="Google Shape;2686;p113"/>
          <p:cNvGrpSpPr/>
          <p:nvPr/>
        </p:nvGrpSpPr>
        <p:grpSpPr>
          <a:xfrm>
            <a:off x="3704286" y="903000"/>
            <a:ext cx="5190009" cy="3337493"/>
            <a:chOff x="1835736" y="296825"/>
            <a:chExt cx="5190009" cy="3337493"/>
          </a:xfrm>
        </p:grpSpPr>
        <p:sp>
          <p:nvSpPr>
            <p:cNvPr id="2687" name="Google Shape;2687;p113"/>
            <p:cNvSpPr/>
            <p:nvPr/>
          </p:nvSpPr>
          <p:spPr>
            <a:xfrm>
              <a:off x="2119800" y="948925"/>
              <a:ext cx="4589355" cy="2685393"/>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8" name="Google Shape;2688;p113"/>
            <p:cNvGrpSpPr/>
            <p:nvPr/>
          </p:nvGrpSpPr>
          <p:grpSpPr>
            <a:xfrm>
              <a:off x="2392055" y="866315"/>
              <a:ext cx="133260" cy="129152"/>
              <a:chOff x="3739723" y="2282290"/>
              <a:chExt cx="690824" cy="669530"/>
            </a:xfrm>
          </p:grpSpPr>
          <p:sp>
            <p:nvSpPr>
              <p:cNvPr id="2689" name="Google Shape;2689;p11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1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1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1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113"/>
            <p:cNvGrpSpPr/>
            <p:nvPr/>
          </p:nvGrpSpPr>
          <p:grpSpPr>
            <a:xfrm>
              <a:off x="5329037" y="543070"/>
              <a:ext cx="133260" cy="129152"/>
              <a:chOff x="3739723" y="2282290"/>
              <a:chExt cx="690824" cy="669530"/>
            </a:xfrm>
          </p:grpSpPr>
          <p:sp>
            <p:nvSpPr>
              <p:cNvPr id="2694" name="Google Shape;2694;p11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1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1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1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8" name="Google Shape;2698;p113"/>
            <p:cNvSpPr/>
            <p:nvPr/>
          </p:nvSpPr>
          <p:spPr>
            <a:xfrm>
              <a:off x="6136224" y="2322552"/>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9" name="Google Shape;2699;p113"/>
            <p:cNvGrpSpPr/>
            <p:nvPr/>
          </p:nvGrpSpPr>
          <p:grpSpPr>
            <a:xfrm rot="10800000">
              <a:off x="6392811" y="885080"/>
              <a:ext cx="371307" cy="91637"/>
              <a:chOff x="4241622" y="1303995"/>
              <a:chExt cx="1256112" cy="310004"/>
            </a:xfrm>
          </p:grpSpPr>
          <p:sp>
            <p:nvSpPr>
              <p:cNvPr id="2700" name="Google Shape;2700;p11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1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1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3" name="Google Shape;2703;p113"/>
            <p:cNvSpPr/>
            <p:nvPr/>
          </p:nvSpPr>
          <p:spPr>
            <a:xfrm>
              <a:off x="2253634" y="22791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13"/>
            <p:cNvSpPr/>
            <p:nvPr/>
          </p:nvSpPr>
          <p:spPr>
            <a:xfrm>
              <a:off x="1835736" y="11999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13"/>
            <p:cNvSpPr/>
            <p:nvPr/>
          </p:nvSpPr>
          <p:spPr>
            <a:xfrm>
              <a:off x="5064862" y="29637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13"/>
            <p:cNvSpPr/>
            <p:nvPr/>
          </p:nvSpPr>
          <p:spPr>
            <a:xfrm>
              <a:off x="5865887" y="19205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07" name="Google Shape;2707;p113"/>
            <p:cNvGrpSpPr/>
            <p:nvPr/>
          </p:nvGrpSpPr>
          <p:grpSpPr>
            <a:xfrm>
              <a:off x="3232559" y="296825"/>
              <a:ext cx="2173518" cy="2865353"/>
              <a:chOff x="3239234" y="197275"/>
              <a:chExt cx="2173518" cy="2865353"/>
            </a:xfrm>
          </p:grpSpPr>
          <p:grpSp>
            <p:nvGrpSpPr>
              <p:cNvPr id="2708" name="Google Shape;2708;p113"/>
              <p:cNvGrpSpPr/>
              <p:nvPr/>
            </p:nvGrpSpPr>
            <p:grpSpPr>
              <a:xfrm rot="-8100000">
                <a:off x="3557207" y="1207746"/>
                <a:ext cx="1537574" cy="1536246"/>
                <a:chOff x="2895702" y="2896832"/>
                <a:chExt cx="2691827" cy="2689502"/>
              </a:xfrm>
            </p:grpSpPr>
            <p:sp>
              <p:nvSpPr>
                <p:cNvPr id="2709" name="Google Shape;2709;p113"/>
                <p:cNvSpPr/>
                <p:nvPr/>
              </p:nvSpPr>
              <p:spPr>
                <a:xfrm>
                  <a:off x="4150922" y="3060183"/>
                  <a:ext cx="793376" cy="1789203"/>
                </a:xfrm>
                <a:custGeom>
                  <a:rect b="b" l="l" r="r" t="t"/>
                  <a:pathLst>
                    <a:path extrusionOk="0" h="10022" w="4444">
                      <a:moveTo>
                        <a:pt x="735" y="0"/>
                      </a:moveTo>
                      <a:lnTo>
                        <a:pt x="0" y="282"/>
                      </a:lnTo>
                      <a:lnTo>
                        <a:pt x="3700" y="10021"/>
                      </a:lnTo>
                      <a:lnTo>
                        <a:pt x="4443" y="9742"/>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13"/>
                <p:cNvSpPr/>
                <p:nvPr/>
              </p:nvSpPr>
              <p:spPr>
                <a:xfrm>
                  <a:off x="4119859" y="3029298"/>
                  <a:ext cx="855504" cy="1849723"/>
                </a:xfrm>
                <a:custGeom>
                  <a:rect b="b" l="l" r="r" t="t"/>
                  <a:pathLst>
                    <a:path extrusionOk="0" h="10361" w="4792">
                      <a:moveTo>
                        <a:pt x="814" y="392"/>
                      </a:moveTo>
                      <a:lnTo>
                        <a:pt x="4399" y="9810"/>
                      </a:lnTo>
                      <a:lnTo>
                        <a:pt x="3971" y="9976"/>
                      </a:lnTo>
                      <a:lnTo>
                        <a:pt x="395" y="549"/>
                      </a:lnTo>
                      <a:lnTo>
                        <a:pt x="814" y="392"/>
                      </a:lnTo>
                      <a:close/>
                      <a:moveTo>
                        <a:pt x="900" y="0"/>
                      </a:moveTo>
                      <a:cubicBezTo>
                        <a:pt x="883" y="0"/>
                        <a:pt x="865" y="3"/>
                        <a:pt x="848" y="8"/>
                      </a:cubicBezTo>
                      <a:lnTo>
                        <a:pt x="113" y="297"/>
                      </a:lnTo>
                      <a:cubicBezTo>
                        <a:pt x="69" y="306"/>
                        <a:pt x="36" y="339"/>
                        <a:pt x="17" y="383"/>
                      </a:cubicBezTo>
                      <a:cubicBezTo>
                        <a:pt x="0" y="427"/>
                        <a:pt x="0" y="471"/>
                        <a:pt x="9" y="515"/>
                      </a:cubicBezTo>
                      <a:lnTo>
                        <a:pt x="3717" y="10255"/>
                      </a:lnTo>
                      <a:cubicBezTo>
                        <a:pt x="3742" y="10326"/>
                        <a:pt x="3805" y="10360"/>
                        <a:pt x="3874" y="10360"/>
                      </a:cubicBezTo>
                      <a:cubicBezTo>
                        <a:pt x="3891" y="10360"/>
                        <a:pt x="3918" y="10360"/>
                        <a:pt x="3935" y="10352"/>
                      </a:cubicBezTo>
                      <a:lnTo>
                        <a:pt x="4678" y="10073"/>
                      </a:lnTo>
                      <a:cubicBezTo>
                        <a:pt x="4714" y="10056"/>
                        <a:pt x="4749" y="10020"/>
                        <a:pt x="4775" y="9984"/>
                      </a:cubicBezTo>
                      <a:cubicBezTo>
                        <a:pt x="4791" y="9940"/>
                        <a:pt x="4791" y="9898"/>
                        <a:pt x="4775" y="9854"/>
                      </a:cubicBezTo>
                      <a:lnTo>
                        <a:pt x="1077" y="112"/>
                      </a:lnTo>
                      <a:cubicBezTo>
                        <a:pt x="1048" y="41"/>
                        <a:pt x="974" y="0"/>
                        <a:pt x="9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13"/>
                <p:cNvSpPr/>
                <p:nvPr/>
              </p:nvSpPr>
              <p:spPr>
                <a:xfrm>
                  <a:off x="4080761" y="2927538"/>
                  <a:ext cx="201379" cy="182991"/>
                </a:xfrm>
                <a:custGeom>
                  <a:rect b="b" l="l" r="r" t="t"/>
                  <a:pathLst>
                    <a:path extrusionOk="0" h="1025" w="1128">
                      <a:moveTo>
                        <a:pt x="1" y="0"/>
                      </a:moveTo>
                      <a:lnTo>
                        <a:pt x="393" y="1025"/>
                      </a:lnTo>
                      <a:lnTo>
                        <a:pt x="1128" y="74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13"/>
                <p:cNvSpPr/>
                <p:nvPr/>
              </p:nvSpPr>
              <p:spPr>
                <a:xfrm>
                  <a:off x="4047912" y="2896832"/>
                  <a:ext cx="267256" cy="243333"/>
                </a:xfrm>
                <a:custGeom>
                  <a:rect b="b" l="l" r="r" t="t"/>
                  <a:pathLst>
                    <a:path extrusionOk="0" h="1363" w="1497">
                      <a:moveTo>
                        <a:pt x="535" y="601"/>
                      </a:moveTo>
                      <a:lnTo>
                        <a:pt x="945" y="871"/>
                      </a:lnTo>
                      <a:lnTo>
                        <a:pt x="674" y="976"/>
                      </a:lnTo>
                      <a:lnTo>
                        <a:pt x="535" y="601"/>
                      </a:lnTo>
                      <a:close/>
                      <a:moveTo>
                        <a:pt x="192" y="0"/>
                      </a:moveTo>
                      <a:cubicBezTo>
                        <a:pt x="153" y="0"/>
                        <a:pt x="114" y="13"/>
                        <a:pt x="80" y="42"/>
                      </a:cubicBezTo>
                      <a:cubicBezTo>
                        <a:pt x="19" y="84"/>
                        <a:pt x="0" y="164"/>
                        <a:pt x="28" y="233"/>
                      </a:cubicBezTo>
                      <a:lnTo>
                        <a:pt x="412" y="1257"/>
                      </a:lnTo>
                      <a:cubicBezTo>
                        <a:pt x="439" y="1327"/>
                        <a:pt x="508" y="1362"/>
                        <a:pt x="577" y="1362"/>
                      </a:cubicBezTo>
                      <a:cubicBezTo>
                        <a:pt x="596" y="1362"/>
                        <a:pt x="613" y="1362"/>
                        <a:pt x="640" y="1354"/>
                      </a:cubicBezTo>
                      <a:lnTo>
                        <a:pt x="1375" y="1073"/>
                      </a:lnTo>
                      <a:cubicBezTo>
                        <a:pt x="1436" y="1048"/>
                        <a:pt x="1480" y="995"/>
                        <a:pt x="1488" y="934"/>
                      </a:cubicBezTo>
                      <a:cubicBezTo>
                        <a:pt x="1497" y="863"/>
                        <a:pt x="1461" y="802"/>
                        <a:pt x="1408" y="766"/>
                      </a:cubicBezTo>
                      <a:lnTo>
                        <a:pt x="281" y="23"/>
                      </a:lnTo>
                      <a:cubicBezTo>
                        <a:pt x="254" y="9"/>
                        <a:pt x="224"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13"/>
                <p:cNvSpPr/>
                <p:nvPr/>
              </p:nvSpPr>
              <p:spPr>
                <a:xfrm>
                  <a:off x="3061374" y="4148123"/>
                  <a:ext cx="1789203" cy="793376"/>
                </a:xfrm>
                <a:custGeom>
                  <a:rect b="b" l="l" r="r" t="t"/>
                  <a:pathLst>
                    <a:path extrusionOk="0" h="4444" w="10022">
                      <a:moveTo>
                        <a:pt x="280" y="1"/>
                      </a:moveTo>
                      <a:lnTo>
                        <a:pt x="1" y="746"/>
                      </a:lnTo>
                      <a:lnTo>
                        <a:pt x="9742" y="4444"/>
                      </a:lnTo>
                      <a:lnTo>
                        <a:pt x="10021" y="3709"/>
                      </a:lnTo>
                      <a:lnTo>
                        <a:pt x="2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13"/>
                <p:cNvSpPr/>
                <p:nvPr/>
              </p:nvSpPr>
              <p:spPr>
                <a:xfrm>
                  <a:off x="3026919" y="4117952"/>
                  <a:ext cx="1858114" cy="854611"/>
                </a:xfrm>
                <a:custGeom>
                  <a:rect b="b" l="l" r="r" t="t"/>
                  <a:pathLst>
                    <a:path extrusionOk="0" h="4787" w="10408">
                      <a:moveTo>
                        <a:pt x="569" y="399"/>
                      </a:moveTo>
                      <a:lnTo>
                        <a:pt x="9996" y="3975"/>
                      </a:lnTo>
                      <a:lnTo>
                        <a:pt x="9839" y="4394"/>
                      </a:lnTo>
                      <a:lnTo>
                        <a:pt x="412" y="818"/>
                      </a:lnTo>
                      <a:lnTo>
                        <a:pt x="569" y="399"/>
                      </a:lnTo>
                      <a:close/>
                      <a:moveTo>
                        <a:pt x="477" y="1"/>
                      </a:moveTo>
                      <a:cubicBezTo>
                        <a:pt x="453" y="1"/>
                        <a:pt x="428" y="8"/>
                        <a:pt x="403" y="23"/>
                      </a:cubicBezTo>
                      <a:cubicBezTo>
                        <a:pt x="359" y="40"/>
                        <a:pt x="334" y="75"/>
                        <a:pt x="315" y="109"/>
                      </a:cubicBezTo>
                      <a:lnTo>
                        <a:pt x="36" y="852"/>
                      </a:lnTo>
                      <a:cubicBezTo>
                        <a:pt x="0" y="940"/>
                        <a:pt x="45" y="1045"/>
                        <a:pt x="133" y="1072"/>
                      </a:cubicBezTo>
                      <a:lnTo>
                        <a:pt x="9875" y="4778"/>
                      </a:lnTo>
                      <a:cubicBezTo>
                        <a:pt x="9891" y="4787"/>
                        <a:pt x="9916" y="4787"/>
                        <a:pt x="9935" y="4787"/>
                      </a:cubicBezTo>
                      <a:cubicBezTo>
                        <a:pt x="9961" y="4787"/>
                        <a:pt x="9979" y="4778"/>
                        <a:pt x="10005" y="4770"/>
                      </a:cubicBezTo>
                      <a:cubicBezTo>
                        <a:pt x="10049" y="4753"/>
                        <a:pt x="10074" y="4717"/>
                        <a:pt x="10093" y="4673"/>
                      </a:cubicBezTo>
                      <a:lnTo>
                        <a:pt x="10372" y="3939"/>
                      </a:lnTo>
                      <a:cubicBezTo>
                        <a:pt x="10408" y="3853"/>
                        <a:pt x="10363" y="3748"/>
                        <a:pt x="10275" y="3712"/>
                      </a:cubicBezTo>
                      <a:lnTo>
                        <a:pt x="536" y="12"/>
                      </a:lnTo>
                      <a:cubicBezTo>
                        <a:pt x="516" y="5"/>
                        <a:pt x="497" y="1"/>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13"/>
                <p:cNvSpPr/>
                <p:nvPr/>
              </p:nvSpPr>
              <p:spPr>
                <a:xfrm>
                  <a:off x="2928729" y="4079568"/>
                  <a:ext cx="182634" cy="201736"/>
                </a:xfrm>
                <a:custGeom>
                  <a:rect b="b" l="l" r="r" t="t"/>
                  <a:pathLst>
                    <a:path extrusionOk="0" h="1130" w="1023">
                      <a:moveTo>
                        <a:pt x="1" y="1"/>
                      </a:moveTo>
                      <a:lnTo>
                        <a:pt x="744" y="1130"/>
                      </a:lnTo>
                      <a:lnTo>
                        <a:pt x="1023" y="385"/>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13"/>
                <p:cNvSpPr/>
                <p:nvPr/>
              </p:nvSpPr>
              <p:spPr>
                <a:xfrm>
                  <a:off x="2895702" y="4049576"/>
                  <a:ext cx="250117" cy="262792"/>
                </a:xfrm>
                <a:custGeom>
                  <a:rect b="b" l="l" r="r" t="t"/>
                  <a:pathLst>
                    <a:path extrusionOk="0" h="1472" w="1401">
                      <a:moveTo>
                        <a:pt x="614" y="519"/>
                      </a:moveTo>
                      <a:lnTo>
                        <a:pt x="989" y="658"/>
                      </a:lnTo>
                      <a:lnTo>
                        <a:pt x="884" y="920"/>
                      </a:lnTo>
                      <a:lnTo>
                        <a:pt x="614" y="519"/>
                      </a:lnTo>
                      <a:close/>
                      <a:moveTo>
                        <a:pt x="183" y="0"/>
                      </a:moveTo>
                      <a:cubicBezTo>
                        <a:pt x="133" y="0"/>
                        <a:pt x="84" y="21"/>
                        <a:pt x="53" y="64"/>
                      </a:cubicBezTo>
                      <a:cubicBezTo>
                        <a:pt x="11" y="116"/>
                        <a:pt x="1" y="204"/>
                        <a:pt x="45" y="265"/>
                      </a:cubicBezTo>
                      <a:lnTo>
                        <a:pt x="788" y="1392"/>
                      </a:lnTo>
                      <a:cubicBezTo>
                        <a:pt x="815" y="1436"/>
                        <a:pt x="868" y="1472"/>
                        <a:pt x="929" y="1472"/>
                      </a:cubicBezTo>
                      <a:lnTo>
                        <a:pt x="945" y="1472"/>
                      </a:lnTo>
                      <a:cubicBezTo>
                        <a:pt x="1008" y="1464"/>
                        <a:pt x="1069" y="1419"/>
                        <a:pt x="1086" y="1359"/>
                      </a:cubicBezTo>
                      <a:lnTo>
                        <a:pt x="1365" y="616"/>
                      </a:lnTo>
                      <a:cubicBezTo>
                        <a:pt x="1401" y="528"/>
                        <a:pt x="1357" y="431"/>
                        <a:pt x="1271" y="395"/>
                      </a:cubicBezTo>
                      <a:lnTo>
                        <a:pt x="246" y="11"/>
                      </a:lnTo>
                      <a:cubicBezTo>
                        <a:pt x="226" y="4"/>
                        <a:pt x="204"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13"/>
                <p:cNvSpPr/>
                <p:nvPr/>
              </p:nvSpPr>
              <p:spPr>
                <a:xfrm>
                  <a:off x="3784050" y="3786250"/>
                  <a:ext cx="936912" cy="930485"/>
                </a:xfrm>
                <a:custGeom>
                  <a:rect b="b" l="l" r="r" t="t"/>
                  <a:pathLst>
                    <a:path extrusionOk="0" h="5212" w="5248">
                      <a:moveTo>
                        <a:pt x="5056" y="1"/>
                      </a:moveTo>
                      <a:cubicBezTo>
                        <a:pt x="5039" y="1"/>
                        <a:pt x="5021" y="3"/>
                        <a:pt x="5004" y="9"/>
                      </a:cubicBezTo>
                      <a:cubicBezTo>
                        <a:pt x="4653" y="131"/>
                        <a:pt x="4295" y="288"/>
                        <a:pt x="3955" y="473"/>
                      </a:cubicBezTo>
                      <a:cubicBezTo>
                        <a:pt x="3604" y="655"/>
                        <a:pt x="3254" y="874"/>
                        <a:pt x="2930" y="1119"/>
                      </a:cubicBezTo>
                      <a:cubicBezTo>
                        <a:pt x="2599" y="1373"/>
                        <a:pt x="2276" y="1652"/>
                        <a:pt x="1969" y="1950"/>
                      </a:cubicBezTo>
                      <a:cubicBezTo>
                        <a:pt x="1671" y="2248"/>
                        <a:pt x="1392" y="2571"/>
                        <a:pt x="1138" y="2911"/>
                      </a:cubicBezTo>
                      <a:cubicBezTo>
                        <a:pt x="901" y="3234"/>
                        <a:pt x="683" y="3577"/>
                        <a:pt x="492" y="3927"/>
                      </a:cubicBezTo>
                      <a:cubicBezTo>
                        <a:pt x="307" y="4275"/>
                        <a:pt x="150" y="4626"/>
                        <a:pt x="28" y="4985"/>
                      </a:cubicBezTo>
                      <a:cubicBezTo>
                        <a:pt x="1" y="5071"/>
                        <a:pt x="45" y="5167"/>
                        <a:pt x="133" y="5203"/>
                      </a:cubicBezTo>
                      <a:cubicBezTo>
                        <a:pt x="158" y="5203"/>
                        <a:pt x="177" y="5211"/>
                        <a:pt x="194" y="5211"/>
                      </a:cubicBezTo>
                      <a:cubicBezTo>
                        <a:pt x="263" y="5211"/>
                        <a:pt x="334" y="5167"/>
                        <a:pt x="351" y="5098"/>
                      </a:cubicBezTo>
                      <a:cubicBezTo>
                        <a:pt x="473" y="4756"/>
                        <a:pt x="622" y="4416"/>
                        <a:pt x="796" y="4093"/>
                      </a:cubicBezTo>
                      <a:cubicBezTo>
                        <a:pt x="972" y="3759"/>
                        <a:pt x="1182" y="3428"/>
                        <a:pt x="1417" y="3113"/>
                      </a:cubicBezTo>
                      <a:cubicBezTo>
                        <a:pt x="1655" y="2790"/>
                        <a:pt x="1925" y="2483"/>
                        <a:pt x="2213" y="2196"/>
                      </a:cubicBezTo>
                      <a:cubicBezTo>
                        <a:pt x="2502" y="1906"/>
                        <a:pt x="2817" y="1635"/>
                        <a:pt x="3132" y="1390"/>
                      </a:cubicBezTo>
                      <a:cubicBezTo>
                        <a:pt x="3447" y="1163"/>
                        <a:pt x="3778" y="953"/>
                        <a:pt x="4112" y="769"/>
                      </a:cubicBezTo>
                      <a:cubicBezTo>
                        <a:pt x="4444" y="594"/>
                        <a:pt x="4775" y="445"/>
                        <a:pt x="5117" y="332"/>
                      </a:cubicBezTo>
                      <a:cubicBezTo>
                        <a:pt x="5203" y="296"/>
                        <a:pt x="5247" y="202"/>
                        <a:pt x="5222" y="114"/>
                      </a:cubicBezTo>
                      <a:cubicBezTo>
                        <a:pt x="5194" y="43"/>
                        <a:pt x="5126" y="1"/>
                        <a:pt x="5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13"/>
                <p:cNvSpPr/>
                <p:nvPr/>
              </p:nvSpPr>
              <p:spPr>
                <a:xfrm>
                  <a:off x="5111217" y="5109843"/>
                  <a:ext cx="457566" cy="445962"/>
                </a:xfrm>
                <a:custGeom>
                  <a:rect b="b" l="l" r="r" t="t"/>
                  <a:pathLst>
                    <a:path extrusionOk="0" h="2498" w="2563">
                      <a:moveTo>
                        <a:pt x="961" y="1"/>
                      </a:moveTo>
                      <a:lnTo>
                        <a:pt x="0" y="954"/>
                      </a:lnTo>
                      <a:lnTo>
                        <a:pt x="1337" y="2301"/>
                      </a:lnTo>
                      <a:cubicBezTo>
                        <a:pt x="1468" y="2432"/>
                        <a:pt x="1643" y="2498"/>
                        <a:pt x="1819" y="2498"/>
                      </a:cubicBezTo>
                      <a:cubicBezTo>
                        <a:pt x="1994" y="2498"/>
                        <a:pt x="2169" y="2432"/>
                        <a:pt x="2300" y="2301"/>
                      </a:cubicBezTo>
                      <a:cubicBezTo>
                        <a:pt x="2563" y="2030"/>
                        <a:pt x="2563" y="1602"/>
                        <a:pt x="2300" y="1340"/>
                      </a:cubicBezTo>
                      <a:lnTo>
                        <a:pt x="9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13"/>
                <p:cNvSpPr/>
                <p:nvPr/>
              </p:nvSpPr>
              <p:spPr>
                <a:xfrm>
                  <a:off x="5076761" y="5078601"/>
                  <a:ext cx="510767" cy="507732"/>
                </a:xfrm>
                <a:custGeom>
                  <a:rect b="b" l="l" r="r" t="t"/>
                  <a:pathLst>
                    <a:path extrusionOk="0" h="2844" w="2861">
                      <a:moveTo>
                        <a:pt x="1154" y="413"/>
                      </a:moveTo>
                      <a:lnTo>
                        <a:pt x="2369" y="1637"/>
                      </a:lnTo>
                      <a:cubicBezTo>
                        <a:pt x="2466" y="1733"/>
                        <a:pt x="2518" y="1855"/>
                        <a:pt x="2518" y="1995"/>
                      </a:cubicBezTo>
                      <a:cubicBezTo>
                        <a:pt x="2518" y="2126"/>
                        <a:pt x="2466" y="2258"/>
                        <a:pt x="2369" y="2354"/>
                      </a:cubicBezTo>
                      <a:cubicBezTo>
                        <a:pt x="2270" y="2454"/>
                        <a:pt x="2139" y="2504"/>
                        <a:pt x="2008" y="2504"/>
                      </a:cubicBezTo>
                      <a:cubicBezTo>
                        <a:pt x="1878" y="2504"/>
                        <a:pt x="1749" y="2454"/>
                        <a:pt x="1654" y="2354"/>
                      </a:cubicBezTo>
                      <a:lnTo>
                        <a:pt x="428" y="1129"/>
                      </a:lnTo>
                      <a:lnTo>
                        <a:pt x="1154" y="413"/>
                      </a:lnTo>
                      <a:close/>
                      <a:moveTo>
                        <a:pt x="1155" y="1"/>
                      </a:moveTo>
                      <a:cubicBezTo>
                        <a:pt x="1111" y="1"/>
                        <a:pt x="1067" y="19"/>
                        <a:pt x="1033" y="54"/>
                      </a:cubicBezTo>
                      <a:lnTo>
                        <a:pt x="71" y="1015"/>
                      </a:lnTo>
                      <a:cubicBezTo>
                        <a:pt x="0" y="1076"/>
                        <a:pt x="0" y="1190"/>
                        <a:pt x="71" y="1253"/>
                      </a:cubicBezTo>
                      <a:lnTo>
                        <a:pt x="1408" y="2589"/>
                      </a:lnTo>
                      <a:cubicBezTo>
                        <a:pt x="1574" y="2755"/>
                        <a:pt x="1792" y="2843"/>
                        <a:pt x="2013" y="2843"/>
                      </a:cubicBezTo>
                      <a:cubicBezTo>
                        <a:pt x="2231" y="2843"/>
                        <a:pt x="2449" y="2755"/>
                        <a:pt x="2615" y="2589"/>
                      </a:cubicBezTo>
                      <a:cubicBezTo>
                        <a:pt x="2772" y="2432"/>
                        <a:pt x="2861" y="2222"/>
                        <a:pt x="2861" y="1995"/>
                      </a:cubicBezTo>
                      <a:cubicBezTo>
                        <a:pt x="2861" y="1767"/>
                        <a:pt x="2772" y="1548"/>
                        <a:pt x="2615" y="1391"/>
                      </a:cubicBezTo>
                      <a:lnTo>
                        <a:pt x="1278" y="54"/>
                      </a:lnTo>
                      <a:cubicBezTo>
                        <a:pt x="1242" y="19"/>
                        <a:pt x="1198" y="1"/>
                        <a:pt x="1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13"/>
                <p:cNvSpPr/>
                <p:nvPr/>
              </p:nvSpPr>
              <p:spPr>
                <a:xfrm>
                  <a:off x="4703462" y="4730297"/>
                  <a:ext cx="629666" cy="572359"/>
                </a:xfrm>
                <a:custGeom>
                  <a:rect b="b" l="l" r="r" t="t"/>
                  <a:pathLst>
                    <a:path extrusionOk="0" h="3206" w="3527">
                      <a:moveTo>
                        <a:pt x="1759" y="0"/>
                      </a:moveTo>
                      <a:cubicBezTo>
                        <a:pt x="1348" y="0"/>
                        <a:pt x="937" y="155"/>
                        <a:pt x="622" y="465"/>
                      </a:cubicBezTo>
                      <a:cubicBezTo>
                        <a:pt x="1" y="1094"/>
                        <a:pt x="1" y="2110"/>
                        <a:pt x="622" y="2740"/>
                      </a:cubicBezTo>
                      <a:cubicBezTo>
                        <a:pt x="937" y="3050"/>
                        <a:pt x="1348" y="3206"/>
                        <a:pt x="1759" y="3206"/>
                      </a:cubicBezTo>
                      <a:cubicBezTo>
                        <a:pt x="2171" y="3206"/>
                        <a:pt x="2582" y="3050"/>
                        <a:pt x="2897" y="2740"/>
                      </a:cubicBezTo>
                      <a:cubicBezTo>
                        <a:pt x="3527" y="2110"/>
                        <a:pt x="3527" y="1094"/>
                        <a:pt x="2897" y="465"/>
                      </a:cubicBezTo>
                      <a:cubicBezTo>
                        <a:pt x="2582" y="155"/>
                        <a:pt x="2171"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13"/>
                <p:cNvSpPr/>
                <p:nvPr/>
              </p:nvSpPr>
              <p:spPr>
                <a:xfrm>
                  <a:off x="4700606" y="4699233"/>
                  <a:ext cx="633951" cy="634130"/>
                </a:xfrm>
                <a:custGeom>
                  <a:rect b="b" l="l" r="r" t="t"/>
                  <a:pathLst>
                    <a:path extrusionOk="0" h="3552" w="3551">
                      <a:moveTo>
                        <a:pt x="1775" y="343"/>
                      </a:moveTo>
                      <a:cubicBezTo>
                        <a:pt x="2160" y="343"/>
                        <a:pt x="2518" y="492"/>
                        <a:pt x="2789" y="763"/>
                      </a:cubicBezTo>
                      <a:cubicBezTo>
                        <a:pt x="3060" y="1033"/>
                        <a:pt x="3209" y="1392"/>
                        <a:pt x="3209" y="1776"/>
                      </a:cubicBezTo>
                      <a:cubicBezTo>
                        <a:pt x="3209" y="2160"/>
                        <a:pt x="3060" y="2519"/>
                        <a:pt x="2789" y="2790"/>
                      </a:cubicBezTo>
                      <a:cubicBezTo>
                        <a:pt x="2518" y="3063"/>
                        <a:pt x="2160" y="3210"/>
                        <a:pt x="1775" y="3210"/>
                      </a:cubicBezTo>
                      <a:cubicBezTo>
                        <a:pt x="1391" y="3210"/>
                        <a:pt x="1033" y="3063"/>
                        <a:pt x="762" y="2790"/>
                      </a:cubicBezTo>
                      <a:cubicBezTo>
                        <a:pt x="489" y="2519"/>
                        <a:pt x="342" y="2160"/>
                        <a:pt x="342" y="1776"/>
                      </a:cubicBezTo>
                      <a:cubicBezTo>
                        <a:pt x="342" y="1392"/>
                        <a:pt x="489" y="1033"/>
                        <a:pt x="762" y="763"/>
                      </a:cubicBezTo>
                      <a:cubicBezTo>
                        <a:pt x="1033" y="492"/>
                        <a:pt x="1391" y="343"/>
                        <a:pt x="1775" y="343"/>
                      </a:cubicBezTo>
                      <a:close/>
                      <a:moveTo>
                        <a:pt x="1775" y="1"/>
                      </a:moveTo>
                      <a:cubicBezTo>
                        <a:pt x="1303" y="1"/>
                        <a:pt x="856" y="186"/>
                        <a:pt x="525" y="517"/>
                      </a:cubicBezTo>
                      <a:cubicBezTo>
                        <a:pt x="185" y="859"/>
                        <a:pt x="0" y="1304"/>
                        <a:pt x="0" y="1776"/>
                      </a:cubicBezTo>
                      <a:cubicBezTo>
                        <a:pt x="0" y="2248"/>
                        <a:pt x="185" y="2695"/>
                        <a:pt x="525" y="3035"/>
                      </a:cubicBezTo>
                      <a:cubicBezTo>
                        <a:pt x="856" y="3367"/>
                        <a:pt x="1303" y="3552"/>
                        <a:pt x="1775" y="3552"/>
                      </a:cubicBezTo>
                      <a:cubicBezTo>
                        <a:pt x="2248" y="3552"/>
                        <a:pt x="2693" y="3367"/>
                        <a:pt x="3035" y="3035"/>
                      </a:cubicBezTo>
                      <a:cubicBezTo>
                        <a:pt x="3366" y="2695"/>
                        <a:pt x="3551" y="2248"/>
                        <a:pt x="3551" y="1776"/>
                      </a:cubicBezTo>
                      <a:cubicBezTo>
                        <a:pt x="3551" y="1304"/>
                        <a:pt x="3366" y="859"/>
                        <a:pt x="3035" y="517"/>
                      </a:cubicBezTo>
                      <a:cubicBezTo>
                        <a:pt x="2693" y="186"/>
                        <a:pt x="2248" y="1"/>
                        <a:pt x="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13"/>
                <p:cNvSpPr/>
                <p:nvPr/>
              </p:nvSpPr>
              <p:spPr>
                <a:xfrm>
                  <a:off x="4881453" y="4890970"/>
                  <a:ext cx="273683" cy="250474"/>
                </a:xfrm>
                <a:custGeom>
                  <a:rect b="b" l="l" r="r" t="t"/>
                  <a:pathLst>
                    <a:path extrusionOk="0" h="1403" w="1533">
                      <a:moveTo>
                        <a:pt x="767" y="0"/>
                      </a:moveTo>
                      <a:cubicBezTo>
                        <a:pt x="588" y="0"/>
                        <a:pt x="409" y="68"/>
                        <a:pt x="274" y="205"/>
                      </a:cubicBezTo>
                      <a:cubicBezTo>
                        <a:pt x="1" y="484"/>
                        <a:pt x="1" y="921"/>
                        <a:pt x="274" y="1191"/>
                      </a:cubicBezTo>
                      <a:cubicBezTo>
                        <a:pt x="409" y="1332"/>
                        <a:pt x="588" y="1402"/>
                        <a:pt x="767" y="1402"/>
                      </a:cubicBezTo>
                      <a:cubicBezTo>
                        <a:pt x="946" y="1402"/>
                        <a:pt x="1124" y="1332"/>
                        <a:pt x="1260" y="1191"/>
                      </a:cubicBezTo>
                      <a:cubicBezTo>
                        <a:pt x="1533" y="921"/>
                        <a:pt x="1533" y="484"/>
                        <a:pt x="1260" y="205"/>
                      </a:cubicBezTo>
                      <a:cubicBezTo>
                        <a:pt x="1124" y="68"/>
                        <a:pt x="946" y="0"/>
                        <a:pt x="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113"/>
                <p:cNvSpPr/>
                <p:nvPr/>
              </p:nvSpPr>
              <p:spPr>
                <a:xfrm>
                  <a:off x="4862708" y="4861335"/>
                  <a:ext cx="325099" cy="309745"/>
                </a:xfrm>
                <a:custGeom>
                  <a:rect b="b" l="l" r="r" t="t"/>
                  <a:pathLst>
                    <a:path extrusionOk="0" h="1735" w="1821">
                      <a:moveTo>
                        <a:pt x="869" y="342"/>
                      </a:moveTo>
                      <a:cubicBezTo>
                        <a:pt x="1003" y="342"/>
                        <a:pt x="1138" y="392"/>
                        <a:pt x="1243" y="493"/>
                      </a:cubicBezTo>
                      <a:cubicBezTo>
                        <a:pt x="1445" y="702"/>
                        <a:pt x="1445" y="1034"/>
                        <a:pt x="1243" y="1244"/>
                      </a:cubicBezTo>
                      <a:cubicBezTo>
                        <a:pt x="1147" y="1340"/>
                        <a:pt x="1008" y="1393"/>
                        <a:pt x="867" y="1393"/>
                      </a:cubicBezTo>
                      <a:cubicBezTo>
                        <a:pt x="727" y="1393"/>
                        <a:pt x="597" y="1340"/>
                        <a:pt x="500" y="1244"/>
                      </a:cubicBezTo>
                      <a:cubicBezTo>
                        <a:pt x="395" y="1139"/>
                        <a:pt x="343" y="1009"/>
                        <a:pt x="343" y="868"/>
                      </a:cubicBezTo>
                      <a:cubicBezTo>
                        <a:pt x="343" y="728"/>
                        <a:pt x="395" y="598"/>
                        <a:pt x="500" y="493"/>
                      </a:cubicBezTo>
                      <a:cubicBezTo>
                        <a:pt x="601" y="392"/>
                        <a:pt x="734" y="342"/>
                        <a:pt x="869" y="342"/>
                      </a:cubicBezTo>
                      <a:close/>
                      <a:moveTo>
                        <a:pt x="872" y="0"/>
                      </a:moveTo>
                      <a:cubicBezTo>
                        <a:pt x="649" y="0"/>
                        <a:pt x="426" y="85"/>
                        <a:pt x="255" y="255"/>
                      </a:cubicBezTo>
                      <a:cubicBezTo>
                        <a:pt x="89" y="413"/>
                        <a:pt x="1" y="633"/>
                        <a:pt x="1" y="868"/>
                      </a:cubicBezTo>
                      <a:cubicBezTo>
                        <a:pt x="1" y="1105"/>
                        <a:pt x="89" y="1324"/>
                        <a:pt x="255" y="1481"/>
                      </a:cubicBezTo>
                      <a:cubicBezTo>
                        <a:pt x="420" y="1647"/>
                        <a:pt x="641" y="1735"/>
                        <a:pt x="867" y="1735"/>
                      </a:cubicBezTo>
                      <a:cubicBezTo>
                        <a:pt x="1103" y="1735"/>
                        <a:pt x="1323" y="1647"/>
                        <a:pt x="1489" y="1481"/>
                      </a:cubicBezTo>
                      <a:cubicBezTo>
                        <a:pt x="1820" y="1147"/>
                        <a:pt x="1820" y="589"/>
                        <a:pt x="1489" y="255"/>
                      </a:cubicBezTo>
                      <a:cubicBezTo>
                        <a:pt x="1318" y="85"/>
                        <a:pt x="1095" y="0"/>
                        <a:pt x="8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4" name="Google Shape;2724;p113"/>
              <p:cNvGrpSpPr/>
              <p:nvPr/>
            </p:nvGrpSpPr>
            <p:grpSpPr>
              <a:xfrm flipH="1" rot="5400000">
                <a:off x="3983765" y="-300145"/>
                <a:ext cx="684454" cy="1679293"/>
                <a:chOff x="7541402" y="1040318"/>
                <a:chExt cx="684454" cy="1679293"/>
              </a:xfrm>
            </p:grpSpPr>
            <p:sp>
              <p:nvSpPr>
                <p:cNvPr id="2725" name="Google Shape;2725;p113"/>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13"/>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13"/>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13"/>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9" name="Google Shape;2729;p113"/>
            <p:cNvGrpSpPr/>
            <p:nvPr/>
          </p:nvGrpSpPr>
          <p:grpSpPr>
            <a:xfrm>
              <a:off x="2331426" y="1315889"/>
              <a:ext cx="1551378" cy="898462"/>
              <a:chOff x="6936404" y="3407456"/>
              <a:chExt cx="1773612" cy="1027165"/>
            </a:xfrm>
          </p:grpSpPr>
          <p:sp>
            <p:nvSpPr>
              <p:cNvPr id="2730" name="Google Shape;2730;p113"/>
              <p:cNvSpPr/>
              <p:nvPr/>
            </p:nvSpPr>
            <p:spPr>
              <a:xfrm>
                <a:off x="6974849" y="3567942"/>
                <a:ext cx="1705754" cy="823334"/>
              </a:xfrm>
              <a:custGeom>
                <a:rect b="b" l="l" r="r" t="t"/>
                <a:pathLst>
                  <a:path extrusionOk="0" h="3191" w="6611">
                    <a:moveTo>
                      <a:pt x="6208" y="0"/>
                    </a:moveTo>
                    <a:lnTo>
                      <a:pt x="5029" y="1914"/>
                    </a:lnTo>
                    <a:lnTo>
                      <a:pt x="4863" y="2194"/>
                    </a:lnTo>
                    <a:lnTo>
                      <a:pt x="4120" y="1975"/>
                    </a:lnTo>
                    <a:lnTo>
                      <a:pt x="3209" y="1870"/>
                    </a:lnTo>
                    <a:lnTo>
                      <a:pt x="2204" y="2011"/>
                    </a:lnTo>
                    <a:lnTo>
                      <a:pt x="1304" y="1818"/>
                    </a:lnTo>
                    <a:lnTo>
                      <a:pt x="80" y="1870"/>
                    </a:lnTo>
                    <a:lnTo>
                      <a:pt x="0" y="1994"/>
                    </a:lnTo>
                    <a:lnTo>
                      <a:pt x="298" y="2685"/>
                    </a:lnTo>
                    <a:lnTo>
                      <a:pt x="2240" y="2876"/>
                    </a:lnTo>
                    <a:lnTo>
                      <a:pt x="2798" y="2798"/>
                    </a:lnTo>
                    <a:lnTo>
                      <a:pt x="4487" y="2999"/>
                    </a:lnTo>
                    <a:lnTo>
                      <a:pt x="5222" y="3190"/>
                    </a:lnTo>
                    <a:lnTo>
                      <a:pt x="6611" y="934"/>
                    </a:lnTo>
                    <a:lnTo>
                      <a:pt x="62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13"/>
              <p:cNvSpPr/>
              <p:nvPr/>
            </p:nvSpPr>
            <p:spPr>
              <a:xfrm>
                <a:off x="6974849" y="3567942"/>
                <a:ext cx="1705754" cy="823334"/>
              </a:xfrm>
              <a:custGeom>
                <a:rect b="b" l="l" r="r" t="t"/>
                <a:pathLst>
                  <a:path extrusionOk="0" h="3191" w="6611">
                    <a:moveTo>
                      <a:pt x="6208" y="0"/>
                    </a:moveTo>
                    <a:lnTo>
                      <a:pt x="5029" y="1914"/>
                    </a:lnTo>
                    <a:lnTo>
                      <a:pt x="4863" y="2194"/>
                    </a:lnTo>
                    <a:lnTo>
                      <a:pt x="4120" y="1975"/>
                    </a:lnTo>
                    <a:lnTo>
                      <a:pt x="3209" y="1870"/>
                    </a:lnTo>
                    <a:lnTo>
                      <a:pt x="2204" y="2011"/>
                    </a:lnTo>
                    <a:lnTo>
                      <a:pt x="1304" y="1818"/>
                    </a:lnTo>
                    <a:lnTo>
                      <a:pt x="80" y="1870"/>
                    </a:lnTo>
                    <a:lnTo>
                      <a:pt x="0" y="1994"/>
                    </a:lnTo>
                    <a:lnTo>
                      <a:pt x="298" y="2685"/>
                    </a:lnTo>
                    <a:lnTo>
                      <a:pt x="2240" y="2876"/>
                    </a:lnTo>
                    <a:lnTo>
                      <a:pt x="2798" y="2798"/>
                    </a:lnTo>
                    <a:lnTo>
                      <a:pt x="4487" y="2999"/>
                    </a:lnTo>
                    <a:lnTo>
                      <a:pt x="5222" y="3190"/>
                    </a:lnTo>
                    <a:lnTo>
                      <a:pt x="6611" y="934"/>
                    </a:lnTo>
                    <a:lnTo>
                      <a:pt x="62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13"/>
              <p:cNvSpPr/>
              <p:nvPr/>
            </p:nvSpPr>
            <p:spPr>
              <a:xfrm>
                <a:off x="6974849" y="3567942"/>
                <a:ext cx="1705754" cy="823334"/>
              </a:xfrm>
              <a:custGeom>
                <a:rect b="b" l="l" r="r" t="t"/>
                <a:pathLst>
                  <a:path extrusionOk="0" h="3191" w="6611">
                    <a:moveTo>
                      <a:pt x="6208" y="0"/>
                    </a:moveTo>
                    <a:lnTo>
                      <a:pt x="5029" y="1914"/>
                    </a:lnTo>
                    <a:lnTo>
                      <a:pt x="4863" y="2194"/>
                    </a:lnTo>
                    <a:lnTo>
                      <a:pt x="4120" y="1975"/>
                    </a:lnTo>
                    <a:lnTo>
                      <a:pt x="3209" y="1870"/>
                    </a:lnTo>
                    <a:lnTo>
                      <a:pt x="2204" y="2011"/>
                    </a:lnTo>
                    <a:lnTo>
                      <a:pt x="1304" y="1818"/>
                    </a:lnTo>
                    <a:lnTo>
                      <a:pt x="80" y="1870"/>
                    </a:lnTo>
                    <a:lnTo>
                      <a:pt x="0" y="1994"/>
                    </a:lnTo>
                    <a:lnTo>
                      <a:pt x="298" y="2685"/>
                    </a:lnTo>
                    <a:lnTo>
                      <a:pt x="2240" y="2876"/>
                    </a:lnTo>
                    <a:lnTo>
                      <a:pt x="2798" y="2798"/>
                    </a:lnTo>
                    <a:lnTo>
                      <a:pt x="4487" y="2999"/>
                    </a:lnTo>
                    <a:lnTo>
                      <a:pt x="5222" y="3190"/>
                    </a:lnTo>
                    <a:lnTo>
                      <a:pt x="6611" y="934"/>
                    </a:lnTo>
                    <a:lnTo>
                      <a:pt x="62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13"/>
              <p:cNvSpPr/>
              <p:nvPr/>
            </p:nvSpPr>
            <p:spPr>
              <a:xfrm>
                <a:off x="6945435" y="3429903"/>
                <a:ext cx="1622672" cy="704130"/>
              </a:xfrm>
              <a:custGeom>
                <a:rect b="b" l="l" r="r" t="t"/>
                <a:pathLst>
                  <a:path extrusionOk="0" h="2729" w="6289">
                    <a:moveTo>
                      <a:pt x="5369" y="0"/>
                    </a:moveTo>
                    <a:lnTo>
                      <a:pt x="4295" y="72"/>
                    </a:lnTo>
                    <a:lnTo>
                      <a:pt x="3525" y="378"/>
                    </a:lnTo>
                    <a:lnTo>
                      <a:pt x="2544" y="210"/>
                    </a:lnTo>
                    <a:lnTo>
                      <a:pt x="1443" y="403"/>
                    </a:lnTo>
                    <a:lnTo>
                      <a:pt x="1067" y="884"/>
                    </a:lnTo>
                    <a:lnTo>
                      <a:pt x="1" y="2449"/>
                    </a:lnTo>
                    <a:lnTo>
                      <a:pt x="1" y="2449"/>
                    </a:lnTo>
                    <a:lnTo>
                      <a:pt x="840" y="2344"/>
                    </a:lnTo>
                    <a:lnTo>
                      <a:pt x="2125" y="2477"/>
                    </a:lnTo>
                    <a:lnTo>
                      <a:pt x="2729" y="2485"/>
                    </a:lnTo>
                    <a:lnTo>
                      <a:pt x="3823" y="2441"/>
                    </a:lnTo>
                    <a:lnTo>
                      <a:pt x="4977" y="2729"/>
                    </a:lnTo>
                    <a:lnTo>
                      <a:pt x="5501" y="1986"/>
                    </a:lnTo>
                    <a:lnTo>
                      <a:pt x="6148" y="726"/>
                    </a:lnTo>
                    <a:lnTo>
                      <a:pt x="6288" y="246"/>
                    </a:lnTo>
                    <a:lnTo>
                      <a:pt x="53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13"/>
              <p:cNvSpPr/>
              <p:nvPr/>
            </p:nvSpPr>
            <p:spPr>
              <a:xfrm>
                <a:off x="7504815" y="4066170"/>
                <a:ext cx="137781" cy="250793"/>
              </a:xfrm>
              <a:custGeom>
                <a:rect b="b" l="l" r="r" t="t"/>
                <a:pathLst>
                  <a:path extrusionOk="0" h="972" w="534">
                    <a:moveTo>
                      <a:pt x="186" y="0"/>
                    </a:moveTo>
                    <a:lnTo>
                      <a:pt x="1" y="80"/>
                    </a:lnTo>
                    <a:lnTo>
                      <a:pt x="343" y="972"/>
                    </a:lnTo>
                    <a:lnTo>
                      <a:pt x="534" y="892"/>
                    </a:lnTo>
                    <a:lnTo>
                      <a:pt x="1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13"/>
              <p:cNvSpPr/>
              <p:nvPr/>
            </p:nvSpPr>
            <p:spPr>
              <a:xfrm>
                <a:off x="7026710" y="3695917"/>
                <a:ext cx="1683306" cy="738704"/>
              </a:xfrm>
              <a:custGeom>
                <a:rect b="b" l="l" r="r" t="t"/>
                <a:pathLst>
                  <a:path extrusionOk="0" h="2863" w="6524">
                    <a:moveTo>
                      <a:pt x="6168" y="1"/>
                    </a:moveTo>
                    <a:cubicBezTo>
                      <a:pt x="6121" y="1"/>
                      <a:pt x="6078" y="34"/>
                      <a:pt x="6070" y="82"/>
                    </a:cubicBezTo>
                    <a:cubicBezTo>
                      <a:pt x="6059" y="134"/>
                      <a:pt x="6095" y="187"/>
                      <a:pt x="6148" y="203"/>
                    </a:cubicBezTo>
                    <a:lnTo>
                      <a:pt x="6305" y="228"/>
                    </a:lnTo>
                    <a:lnTo>
                      <a:pt x="5037" y="2634"/>
                    </a:lnTo>
                    <a:cubicBezTo>
                      <a:pt x="5031" y="2647"/>
                      <a:pt x="5010" y="2656"/>
                      <a:pt x="4993" y="2656"/>
                    </a:cubicBezTo>
                    <a:cubicBezTo>
                      <a:pt x="4987" y="2656"/>
                      <a:pt x="4981" y="2655"/>
                      <a:pt x="4977" y="2652"/>
                    </a:cubicBezTo>
                    <a:cubicBezTo>
                      <a:pt x="4339" y="2340"/>
                      <a:pt x="3687" y="2258"/>
                      <a:pt x="3181" y="2258"/>
                    </a:cubicBezTo>
                    <a:cubicBezTo>
                      <a:pt x="2735" y="2258"/>
                      <a:pt x="2402" y="2321"/>
                      <a:pt x="2292" y="2346"/>
                    </a:cubicBezTo>
                    <a:lnTo>
                      <a:pt x="2274" y="2346"/>
                    </a:lnTo>
                    <a:cubicBezTo>
                      <a:pt x="1652" y="2115"/>
                      <a:pt x="1065" y="2061"/>
                      <a:pt x="656" y="2061"/>
                    </a:cubicBezTo>
                    <a:cubicBezTo>
                      <a:pt x="323" y="2061"/>
                      <a:pt x="108" y="2097"/>
                      <a:pt x="89" y="2100"/>
                    </a:cubicBezTo>
                    <a:cubicBezTo>
                      <a:pt x="36" y="2109"/>
                      <a:pt x="1" y="2161"/>
                      <a:pt x="9" y="2222"/>
                    </a:cubicBezTo>
                    <a:cubicBezTo>
                      <a:pt x="17" y="2269"/>
                      <a:pt x="60" y="2303"/>
                      <a:pt x="107" y="2303"/>
                    </a:cubicBezTo>
                    <a:cubicBezTo>
                      <a:pt x="112" y="2303"/>
                      <a:pt x="117" y="2303"/>
                      <a:pt x="122" y="2302"/>
                    </a:cubicBezTo>
                    <a:cubicBezTo>
                      <a:pt x="126" y="2302"/>
                      <a:pt x="333" y="2268"/>
                      <a:pt x="657" y="2268"/>
                    </a:cubicBezTo>
                    <a:cubicBezTo>
                      <a:pt x="1050" y="2268"/>
                      <a:pt x="1615" y="2318"/>
                      <a:pt x="2204" y="2537"/>
                    </a:cubicBezTo>
                    <a:cubicBezTo>
                      <a:pt x="2236" y="2544"/>
                      <a:pt x="2267" y="2551"/>
                      <a:pt x="2298" y="2551"/>
                    </a:cubicBezTo>
                    <a:cubicBezTo>
                      <a:pt x="2310" y="2551"/>
                      <a:pt x="2322" y="2550"/>
                      <a:pt x="2334" y="2547"/>
                    </a:cubicBezTo>
                    <a:cubicBezTo>
                      <a:pt x="2442" y="2523"/>
                      <a:pt x="2761" y="2461"/>
                      <a:pt x="3188" y="2461"/>
                    </a:cubicBezTo>
                    <a:cubicBezTo>
                      <a:pt x="3668" y="2461"/>
                      <a:pt x="4283" y="2539"/>
                      <a:pt x="4888" y="2835"/>
                    </a:cubicBezTo>
                    <a:cubicBezTo>
                      <a:pt x="4916" y="2852"/>
                      <a:pt x="4949" y="2852"/>
                      <a:pt x="4977" y="2862"/>
                    </a:cubicBezTo>
                    <a:cubicBezTo>
                      <a:pt x="5073" y="2862"/>
                      <a:pt x="5168" y="2818"/>
                      <a:pt x="5212" y="2730"/>
                    </a:cubicBezTo>
                    <a:lnTo>
                      <a:pt x="6490" y="308"/>
                    </a:lnTo>
                    <a:cubicBezTo>
                      <a:pt x="6515" y="256"/>
                      <a:pt x="6523" y="195"/>
                      <a:pt x="6498" y="142"/>
                    </a:cubicBezTo>
                    <a:cubicBezTo>
                      <a:pt x="6462" y="82"/>
                      <a:pt x="6418" y="46"/>
                      <a:pt x="6358" y="38"/>
                    </a:cubicBezTo>
                    <a:lnTo>
                      <a:pt x="6183" y="2"/>
                    </a:lnTo>
                    <a:cubicBezTo>
                      <a:pt x="6178" y="1"/>
                      <a:pt x="6173" y="1"/>
                      <a:pt x="6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13"/>
              <p:cNvSpPr/>
              <p:nvPr/>
            </p:nvSpPr>
            <p:spPr>
              <a:xfrm>
                <a:off x="7935961" y="3616965"/>
                <a:ext cx="404055" cy="80759"/>
              </a:xfrm>
              <a:custGeom>
                <a:rect b="b" l="l" r="r" t="t"/>
                <a:pathLst>
                  <a:path extrusionOk="0" h="313" w="1566">
                    <a:moveTo>
                      <a:pt x="711" y="0"/>
                    </a:moveTo>
                    <a:cubicBezTo>
                      <a:pt x="498" y="0"/>
                      <a:pt x="293" y="35"/>
                      <a:pt x="88" y="98"/>
                    </a:cubicBezTo>
                    <a:cubicBezTo>
                      <a:pt x="28" y="115"/>
                      <a:pt x="0" y="167"/>
                      <a:pt x="17" y="220"/>
                    </a:cubicBezTo>
                    <a:cubicBezTo>
                      <a:pt x="28" y="264"/>
                      <a:pt x="61" y="291"/>
                      <a:pt x="105" y="291"/>
                    </a:cubicBezTo>
                    <a:lnTo>
                      <a:pt x="141" y="291"/>
                    </a:lnTo>
                    <a:cubicBezTo>
                      <a:pt x="330" y="236"/>
                      <a:pt x="520" y="202"/>
                      <a:pt x="715" y="202"/>
                    </a:cubicBezTo>
                    <a:cubicBezTo>
                      <a:pt x="737" y="202"/>
                      <a:pt x="758" y="202"/>
                      <a:pt x="779" y="203"/>
                    </a:cubicBezTo>
                    <a:cubicBezTo>
                      <a:pt x="997" y="203"/>
                      <a:pt x="1215" y="239"/>
                      <a:pt x="1417" y="308"/>
                    </a:cubicBezTo>
                    <a:cubicBezTo>
                      <a:pt x="1426" y="311"/>
                      <a:pt x="1436" y="312"/>
                      <a:pt x="1445" y="312"/>
                    </a:cubicBezTo>
                    <a:cubicBezTo>
                      <a:pt x="1490" y="312"/>
                      <a:pt x="1534" y="282"/>
                      <a:pt x="1549" y="239"/>
                    </a:cubicBezTo>
                    <a:cubicBezTo>
                      <a:pt x="1566" y="186"/>
                      <a:pt x="1530" y="134"/>
                      <a:pt x="1478" y="115"/>
                    </a:cubicBezTo>
                    <a:cubicBezTo>
                      <a:pt x="1251" y="37"/>
                      <a:pt x="1024" y="1"/>
                      <a:pt x="779" y="1"/>
                    </a:cubicBezTo>
                    <a:cubicBezTo>
                      <a:pt x="756" y="1"/>
                      <a:pt x="733" y="0"/>
                      <a:pt x="7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13"/>
              <p:cNvSpPr/>
              <p:nvPr/>
            </p:nvSpPr>
            <p:spPr>
              <a:xfrm>
                <a:off x="7843333" y="3795253"/>
                <a:ext cx="404313" cy="81017"/>
              </a:xfrm>
              <a:custGeom>
                <a:rect b="b" l="l" r="r" t="t"/>
                <a:pathLst>
                  <a:path extrusionOk="0" h="314" w="1567">
                    <a:moveTo>
                      <a:pt x="779" y="1"/>
                    </a:moveTo>
                    <a:cubicBezTo>
                      <a:pt x="544" y="1"/>
                      <a:pt x="315" y="28"/>
                      <a:pt x="89" y="97"/>
                    </a:cubicBezTo>
                    <a:cubicBezTo>
                      <a:pt x="28" y="116"/>
                      <a:pt x="0" y="169"/>
                      <a:pt x="19" y="221"/>
                    </a:cubicBezTo>
                    <a:cubicBezTo>
                      <a:pt x="28" y="263"/>
                      <a:pt x="61" y="290"/>
                      <a:pt x="105" y="299"/>
                    </a:cubicBezTo>
                    <a:cubicBezTo>
                      <a:pt x="114" y="299"/>
                      <a:pt x="133" y="299"/>
                      <a:pt x="141" y="290"/>
                    </a:cubicBezTo>
                    <a:cubicBezTo>
                      <a:pt x="351" y="230"/>
                      <a:pt x="561" y="202"/>
                      <a:pt x="779" y="202"/>
                    </a:cubicBezTo>
                    <a:cubicBezTo>
                      <a:pt x="997" y="202"/>
                      <a:pt x="1216" y="246"/>
                      <a:pt x="1417" y="307"/>
                    </a:cubicBezTo>
                    <a:cubicBezTo>
                      <a:pt x="1428" y="311"/>
                      <a:pt x="1440" y="313"/>
                      <a:pt x="1452" y="313"/>
                    </a:cubicBezTo>
                    <a:cubicBezTo>
                      <a:pt x="1494" y="313"/>
                      <a:pt x="1534" y="288"/>
                      <a:pt x="1549" y="246"/>
                    </a:cubicBezTo>
                    <a:cubicBezTo>
                      <a:pt x="1566" y="194"/>
                      <a:pt x="1530" y="133"/>
                      <a:pt x="1478" y="116"/>
                    </a:cubicBezTo>
                    <a:cubicBezTo>
                      <a:pt x="1251" y="45"/>
                      <a:pt x="1025" y="1"/>
                      <a:pt x="7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13"/>
              <p:cNvSpPr/>
              <p:nvPr/>
            </p:nvSpPr>
            <p:spPr>
              <a:xfrm>
                <a:off x="7380967" y="3643798"/>
                <a:ext cx="264468" cy="68891"/>
              </a:xfrm>
              <a:custGeom>
                <a:rect b="b" l="l" r="r" t="t"/>
                <a:pathLst>
                  <a:path extrusionOk="0" h="267" w="1025">
                    <a:moveTo>
                      <a:pt x="461" y="1"/>
                    </a:moveTo>
                    <a:cubicBezTo>
                      <a:pt x="333" y="1"/>
                      <a:pt x="210" y="25"/>
                      <a:pt x="88" y="55"/>
                    </a:cubicBezTo>
                    <a:cubicBezTo>
                      <a:pt x="36" y="74"/>
                      <a:pt x="0" y="135"/>
                      <a:pt x="17" y="187"/>
                    </a:cubicBezTo>
                    <a:cubicBezTo>
                      <a:pt x="28" y="221"/>
                      <a:pt x="61" y="256"/>
                      <a:pt x="105" y="256"/>
                    </a:cubicBezTo>
                    <a:cubicBezTo>
                      <a:pt x="114" y="256"/>
                      <a:pt x="132" y="256"/>
                      <a:pt x="141" y="248"/>
                    </a:cubicBezTo>
                    <a:cubicBezTo>
                      <a:pt x="242" y="218"/>
                      <a:pt x="343" y="202"/>
                      <a:pt x="450" y="202"/>
                    </a:cubicBezTo>
                    <a:cubicBezTo>
                      <a:pt x="472" y="202"/>
                      <a:pt x="494" y="202"/>
                      <a:pt x="517" y="204"/>
                    </a:cubicBezTo>
                    <a:cubicBezTo>
                      <a:pt x="638" y="204"/>
                      <a:pt x="762" y="221"/>
                      <a:pt x="884" y="265"/>
                    </a:cubicBezTo>
                    <a:cubicBezTo>
                      <a:pt x="890" y="266"/>
                      <a:pt x="897" y="266"/>
                      <a:pt x="904" y="266"/>
                    </a:cubicBezTo>
                    <a:cubicBezTo>
                      <a:pt x="949" y="266"/>
                      <a:pt x="991" y="241"/>
                      <a:pt x="1005" y="195"/>
                    </a:cubicBezTo>
                    <a:cubicBezTo>
                      <a:pt x="1024" y="143"/>
                      <a:pt x="997" y="91"/>
                      <a:pt x="945" y="74"/>
                    </a:cubicBezTo>
                    <a:cubicBezTo>
                      <a:pt x="804" y="21"/>
                      <a:pt x="666" y="2"/>
                      <a:pt x="517" y="2"/>
                    </a:cubicBezTo>
                    <a:cubicBezTo>
                      <a:pt x="498" y="1"/>
                      <a:pt x="480" y="1"/>
                      <a:pt x="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113"/>
              <p:cNvSpPr/>
              <p:nvPr/>
            </p:nvSpPr>
            <p:spPr>
              <a:xfrm>
                <a:off x="7270536" y="3804542"/>
                <a:ext cx="263952" cy="69407"/>
              </a:xfrm>
              <a:custGeom>
                <a:rect b="b" l="l" r="r" t="t"/>
                <a:pathLst>
                  <a:path extrusionOk="0" h="269" w="1023">
                    <a:moveTo>
                      <a:pt x="516" y="1"/>
                    </a:moveTo>
                    <a:cubicBezTo>
                      <a:pt x="367" y="1"/>
                      <a:pt x="218" y="17"/>
                      <a:pt x="78" y="61"/>
                    </a:cubicBezTo>
                    <a:cubicBezTo>
                      <a:pt x="25" y="80"/>
                      <a:pt x="0" y="133"/>
                      <a:pt x="17" y="185"/>
                    </a:cubicBezTo>
                    <a:cubicBezTo>
                      <a:pt x="25" y="227"/>
                      <a:pt x="61" y="254"/>
                      <a:pt x="105" y="263"/>
                    </a:cubicBezTo>
                    <a:cubicBezTo>
                      <a:pt x="113" y="263"/>
                      <a:pt x="130" y="254"/>
                      <a:pt x="141" y="254"/>
                    </a:cubicBezTo>
                    <a:cubicBezTo>
                      <a:pt x="262" y="219"/>
                      <a:pt x="384" y="202"/>
                      <a:pt x="508" y="202"/>
                    </a:cubicBezTo>
                    <a:cubicBezTo>
                      <a:pt x="638" y="202"/>
                      <a:pt x="760" y="227"/>
                      <a:pt x="884" y="263"/>
                    </a:cubicBezTo>
                    <a:cubicBezTo>
                      <a:pt x="895" y="266"/>
                      <a:pt x="905" y="268"/>
                      <a:pt x="916" y="268"/>
                    </a:cubicBezTo>
                    <a:cubicBezTo>
                      <a:pt x="956" y="268"/>
                      <a:pt x="992" y="244"/>
                      <a:pt x="1005" y="202"/>
                    </a:cubicBezTo>
                    <a:cubicBezTo>
                      <a:pt x="1022" y="150"/>
                      <a:pt x="997" y="89"/>
                      <a:pt x="945" y="70"/>
                    </a:cubicBezTo>
                    <a:cubicBezTo>
                      <a:pt x="804" y="28"/>
                      <a:pt x="655" y="1"/>
                      <a:pt x="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13"/>
              <p:cNvSpPr/>
              <p:nvPr/>
            </p:nvSpPr>
            <p:spPr>
              <a:xfrm>
                <a:off x="8535850" y="3547300"/>
                <a:ext cx="149134" cy="264468"/>
              </a:xfrm>
              <a:custGeom>
                <a:rect b="b" l="l" r="r" t="t"/>
                <a:pathLst>
                  <a:path extrusionOk="0" h="1025" w="578">
                    <a:moveTo>
                      <a:pt x="194" y="1"/>
                    </a:moveTo>
                    <a:lnTo>
                      <a:pt x="1" y="80"/>
                    </a:lnTo>
                    <a:lnTo>
                      <a:pt x="395" y="1025"/>
                    </a:lnTo>
                    <a:lnTo>
                      <a:pt x="578" y="945"/>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13"/>
              <p:cNvSpPr/>
              <p:nvPr/>
            </p:nvSpPr>
            <p:spPr>
              <a:xfrm>
                <a:off x="6970462" y="4039078"/>
                <a:ext cx="133395" cy="228087"/>
              </a:xfrm>
              <a:custGeom>
                <a:rect b="b" l="l" r="r" t="t"/>
                <a:pathLst>
                  <a:path extrusionOk="0" h="884" w="517">
                    <a:moveTo>
                      <a:pt x="183" y="0"/>
                    </a:moveTo>
                    <a:lnTo>
                      <a:pt x="0" y="80"/>
                    </a:lnTo>
                    <a:lnTo>
                      <a:pt x="332" y="884"/>
                    </a:lnTo>
                    <a:lnTo>
                      <a:pt x="517" y="806"/>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13"/>
              <p:cNvSpPr/>
              <p:nvPr/>
            </p:nvSpPr>
            <p:spPr>
              <a:xfrm>
                <a:off x="7502751" y="3407456"/>
                <a:ext cx="1090124" cy="745671"/>
              </a:xfrm>
              <a:custGeom>
                <a:rect b="b" l="l" r="r" t="t"/>
                <a:pathLst>
                  <a:path extrusionOk="0" h="2890" w="4225">
                    <a:moveTo>
                      <a:pt x="2793" y="203"/>
                    </a:moveTo>
                    <a:cubicBezTo>
                      <a:pt x="2869" y="203"/>
                      <a:pt x="2944" y="206"/>
                      <a:pt x="3018" y="211"/>
                    </a:cubicBezTo>
                    <a:cubicBezTo>
                      <a:pt x="3367" y="236"/>
                      <a:pt x="3673" y="316"/>
                      <a:pt x="3900" y="385"/>
                    </a:cubicBezTo>
                    <a:cubicBezTo>
                      <a:pt x="3944" y="394"/>
                      <a:pt x="3979" y="429"/>
                      <a:pt x="3996" y="465"/>
                    </a:cubicBezTo>
                    <a:cubicBezTo>
                      <a:pt x="4015" y="507"/>
                      <a:pt x="4005" y="551"/>
                      <a:pt x="3988" y="587"/>
                    </a:cubicBezTo>
                    <a:lnTo>
                      <a:pt x="2850" y="2625"/>
                    </a:lnTo>
                    <a:cubicBezTo>
                      <a:pt x="2827" y="2667"/>
                      <a:pt x="2790" y="2688"/>
                      <a:pt x="2748" y="2688"/>
                    </a:cubicBezTo>
                    <a:cubicBezTo>
                      <a:pt x="2730" y="2688"/>
                      <a:pt x="2712" y="2685"/>
                      <a:pt x="2693" y="2677"/>
                    </a:cubicBezTo>
                    <a:cubicBezTo>
                      <a:pt x="2175" y="2436"/>
                      <a:pt x="1671" y="2363"/>
                      <a:pt x="1249" y="2363"/>
                    </a:cubicBezTo>
                    <a:cubicBezTo>
                      <a:pt x="859" y="2363"/>
                      <a:pt x="539" y="2425"/>
                      <a:pt x="343" y="2476"/>
                    </a:cubicBezTo>
                    <a:lnTo>
                      <a:pt x="1530" y="570"/>
                    </a:lnTo>
                    <a:cubicBezTo>
                      <a:pt x="1923" y="295"/>
                      <a:pt x="2372" y="203"/>
                      <a:pt x="2793" y="203"/>
                    </a:cubicBezTo>
                    <a:close/>
                    <a:moveTo>
                      <a:pt x="2794" y="1"/>
                    </a:moveTo>
                    <a:cubicBezTo>
                      <a:pt x="2334" y="1"/>
                      <a:pt x="1837" y="102"/>
                      <a:pt x="1400" y="413"/>
                    </a:cubicBezTo>
                    <a:lnTo>
                      <a:pt x="1381" y="429"/>
                    </a:lnTo>
                    <a:lnTo>
                      <a:pt x="1373" y="446"/>
                    </a:lnTo>
                    <a:lnTo>
                      <a:pt x="36" y="2580"/>
                    </a:lnTo>
                    <a:cubicBezTo>
                      <a:pt x="0" y="2633"/>
                      <a:pt x="17" y="2694"/>
                      <a:pt x="61" y="2721"/>
                    </a:cubicBezTo>
                    <a:cubicBezTo>
                      <a:pt x="80" y="2729"/>
                      <a:pt x="97" y="2738"/>
                      <a:pt x="114" y="2738"/>
                    </a:cubicBezTo>
                    <a:cubicBezTo>
                      <a:pt x="133" y="2738"/>
                      <a:pt x="141" y="2738"/>
                      <a:pt x="158" y="2729"/>
                    </a:cubicBezTo>
                    <a:cubicBezTo>
                      <a:pt x="175" y="2729"/>
                      <a:pt x="185" y="2729"/>
                      <a:pt x="202" y="2721"/>
                    </a:cubicBezTo>
                    <a:cubicBezTo>
                      <a:pt x="207" y="2721"/>
                      <a:pt x="637" y="2565"/>
                      <a:pt x="1244" y="2565"/>
                    </a:cubicBezTo>
                    <a:cubicBezTo>
                      <a:pt x="1645" y="2565"/>
                      <a:pt x="2123" y="2633"/>
                      <a:pt x="2607" y="2860"/>
                    </a:cubicBezTo>
                    <a:cubicBezTo>
                      <a:pt x="2651" y="2880"/>
                      <a:pt x="2697" y="2889"/>
                      <a:pt x="2742" y="2889"/>
                    </a:cubicBezTo>
                    <a:cubicBezTo>
                      <a:pt x="2859" y="2889"/>
                      <a:pt x="2969" y="2827"/>
                      <a:pt x="3027" y="2721"/>
                    </a:cubicBezTo>
                    <a:lnTo>
                      <a:pt x="4162" y="692"/>
                    </a:lnTo>
                    <a:cubicBezTo>
                      <a:pt x="4214" y="595"/>
                      <a:pt x="4225" y="490"/>
                      <a:pt x="4181" y="394"/>
                    </a:cubicBezTo>
                    <a:cubicBezTo>
                      <a:pt x="4145" y="297"/>
                      <a:pt x="4068" y="220"/>
                      <a:pt x="3963" y="192"/>
                    </a:cubicBezTo>
                    <a:cubicBezTo>
                      <a:pt x="3674" y="101"/>
                      <a:pt x="3253" y="1"/>
                      <a:pt x="27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13"/>
              <p:cNvSpPr/>
              <p:nvPr/>
            </p:nvSpPr>
            <p:spPr>
              <a:xfrm>
                <a:off x="6936404" y="3461123"/>
                <a:ext cx="963437" cy="652784"/>
              </a:xfrm>
              <a:custGeom>
                <a:rect b="b" l="l" r="r" t="t"/>
                <a:pathLst>
                  <a:path extrusionOk="0" h="2530" w="3734">
                    <a:moveTo>
                      <a:pt x="2481" y="0"/>
                    </a:moveTo>
                    <a:cubicBezTo>
                      <a:pt x="2149" y="0"/>
                      <a:pt x="1791" y="55"/>
                      <a:pt x="1469" y="221"/>
                    </a:cubicBezTo>
                    <a:cubicBezTo>
                      <a:pt x="1400" y="257"/>
                      <a:pt x="1331" y="318"/>
                      <a:pt x="1287" y="387"/>
                    </a:cubicBezTo>
                    <a:lnTo>
                      <a:pt x="44" y="2119"/>
                    </a:lnTo>
                    <a:cubicBezTo>
                      <a:pt x="0" y="2171"/>
                      <a:pt x="0" y="2251"/>
                      <a:pt x="36" y="2312"/>
                    </a:cubicBezTo>
                    <a:cubicBezTo>
                      <a:pt x="72" y="2364"/>
                      <a:pt x="114" y="2389"/>
                      <a:pt x="177" y="2398"/>
                    </a:cubicBezTo>
                    <a:cubicBezTo>
                      <a:pt x="185" y="2398"/>
                      <a:pt x="202" y="2398"/>
                      <a:pt x="219" y="2389"/>
                    </a:cubicBezTo>
                    <a:cubicBezTo>
                      <a:pt x="400" y="2358"/>
                      <a:pt x="723" y="2314"/>
                      <a:pt x="1086" y="2314"/>
                    </a:cubicBezTo>
                    <a:cubicBezTo>
                      <a:pt x="1441" y="2314"/>
                      <a:pt x="1833" y="2356"/>
                      <a:pt x="2170" y="2494"/>
                    </a:cubicBezTo>
                    <a:lnTo>
                      <a:pt x="2265" y="2530"/>
                    </a:lnTo>
                    <a:lnTo>
                      <a:pt x="2336" y="2345"/>
                    </a:lnTo>
                    <a:lnTo>
                      <a:pt x="2248" y="2303"/>
                    </a:lnTo>
                    <a:cubicBezTo>
                      <a:pt x="1884" y="2157"/>
                      <a:pt x="1468" y="2113"/>
                      <a:pt x="1095" y="2113"/>
                    </a:cubicBezTo>
                    <a:cubicBezTo>
                      <a:pt x="751" y="2113"/>
                      <a:pt x="443" y="2150"/>
                      <a:pt x="246" y="2179"/>
                    </a:cubicBezTo>
                    <a:lnTo>
                      <a:pt x="1444" y="500"/>
                    </a:lnTo>
                    <a:cubicBezTo>
                      <a:pt x="1478" y="456"/>
                      <a:pt x="1522" y="423"/>
                      <a:pt x="1566" y="396"/>
                    </a:cubicBezTo>
                    <a:cubicBezTo>
                      <a:pt x="1847" y="251"/>
                      <a:pt x="2165" y="203"/>
                      <a:pt x="2464" y="203"/>
                    </a:cubicBezTo>
                    <a:cubicBezTo>
                      <a:pt x="3051" y="203"/>
                      <a:pt x="3562" y="387"/>
                      <a:pt x="3568" y="387"/>
                    </a:cubicBezTo>
                    <a:lnTo>
                      <a:pt x="3664" y="423"/>
                    </a:lnTo>
                    <a:lnTo>
                      <a:pt x="3734" y="230"/>
                    </a:lnTo>
                    <a:lnTo>
                      <a:pt x="3639" y="194"/>
                    </a:lnTo>
                    <a:cubicBezTo>
                      <a:pt x="3605" y="183"/>
                      <a:pt x="3088" y="0"/>
                      <a:pt x="24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13"/>
              <p:cNvSpPr/>
              <p:nvPr/>
            </p:nvSpPr>
            <p:spPr>
              <a:xfrm>
                <a:off x="8195268" y="4100228"/>
                <a:ext cx="167711" cy="309363"/>
              </a:xfrm>
              <a:custGeom>
                <a:rect b="b" l="l" r="r" t="t"/>
                <a:pathLst>
                  <a:path extrusionOk="0" h="1199" w="650">
                    <a:moveTo>
                      <a:pt x="185" y="0"/>
                    </a:moveTo>
                    <a:lnTo>
                      <a:pt x="1" y="78"/>
                    </a:lnTo>
                    <a:lnTo>
                      <a:pt x="464" y="1199"/>
                    </a:lnTo>
                    <a:lnTo>
                      <a:pt x="649" y="1119"/>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13"/>
              <p:cNvSpPr/>
              <p:nvPr/>
            </p:nvSpPr>
            <p:spPr>
              <a:xfrm>
                <a:off x="7024646" y="3671406"/>
                <a:ext cx="1615448" cy="638593"/>
              </a:xfrm>
              <a:custGeom>
                <a:rect b="b" l="l" r="r" t="t"/>
                <a:pathLst>
                  <a:path extrusionOk="0" h="2475" w="6261">
                    <a:moveTo>
                      <a:pt x="6086" y="0"/>
                    </a:moveTo>
                    <a:lnTo>
                      <a:pt x="4844" y="2223"/>
                    </a:lnTo>
                    <a:cubicBezTo>
                      <a:pt x="4596" y="2120"/>
                      <a:pt x="3833" y="1851"/>
                      <a:pt x="3034" y="1851"/>
                    </a:cubicBezTo>
                    <a:cubicBezTo>
                      <a:pt x="2736" y="1851"/>
                      <a:pt x="2434" y="1888"/>
                      <a:pt x="2151" y="1986"/>
                    </a:cubicBezTo>
                    <a:lnTo>
                      <a:pt x="2116" y="1986"/>
                    </a:lnTo>
                    <a:cubicBezTo>
                      <a:pt x="1912" y="1917"/>
                      <a:pt x="1306" y="1743"/>
                      <a:pt x="657" y="1743"/>
                    </a:cubicBezTo>
                    <a:cubicBezTo>
                      <a:pt x="471" y="1743"/>
                      <a:pt x="281" y="1757"/>
                      <a:pt x="97" y="1793"/>
                    </a:cubicBezTo>
                    <a:lnTo>
                      <a:pt x="0" y="1820"/>
                    </a:lnTo>
                    <a:lnTo>
                      <a:pt x="34" y="2013"/>
                    </a:lnTo>
                    <a:lnTo>
                      <a:pt x="130" y="1994"/>
                    </a:lnTo>
                    <a:cubicBezTo>
                      <a:pt x="305" y="1960"/>
                      <a:pt x="484" y="1947"/>
                      <a:pt x="660" y="1947"/>
                    </a:cubicBezTo>
                    <a:cubicBezTo>
                      <a:pt x="1307" y="1947"/>
                      <a:pt x="1910" y="2131"/>
                      <a:pt x="2055" y="2179"/>
                    </a:cubicBezTo>
                    <a:cubicBezTo>
                      <a:pt x="2075" y="2185"/>
                      <a:pt x="2095" y="2188"/>
                      <a:pt x="2115" y="2188"/>
                    </a:cubicBezTo>
                    <a:cubicBezTo>
                      <a:pt x="2147" y="2188"/>
                      <a:pt x="2180" y="2181"/>
                      <a:pt x="2212" y="2170"/>
                    </a:cubicBezTo>
                    <a:cubicBezTo>
                      <a:pt x="2467" y="2084"/>
                      <a:pt x="2741" y="2051"/>
                      <a:pt x="3014" y="2051"/>
                    </a:cubicBezTo>
                    <a:cubicBezTo>
                      <a:pt x="3939" y="2051"/>
                      <a:pt x="4839" y="2435"/>
                      <a:pt x="4852" y="2441"/>
                    </a:cubicBezTo>
                    <a:lnTo>
                      <a:pt x="4932" y="2475"/>
                    </a:lnTo>
                    <a:lnTo>
                      <a:pt x="6261" y="105"/>
                    </a:lnTo>
                    <a:lnTo>
                      <a:pt x="6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6" name="Google Shape;2746;p113"/>
            <p:cNvSpPr/>
            <p:nvPr/>
          </p:nvSpPr>
          <p:spPr>
            <a:xfrm>
              <a:off x="2708798" y="672236"/>
              <a:ext cx="641042" cy="578832"/>
            </a:xfrm>
            <a:custGeom>
              <a:rect b="b" l="l" r="r" t="t"/>
              <a:pathLst>
                <a:path extrusionOk="0" h="4187" w="4637">
                  <a:moveTo>
                    <a:pt x="270" y="1"/>
                  </a:moveTo>
                  <a:cubicBezTo>
                    <a:pt x="167" y="1"/>
                    <a:pt x="106" y="6"/>
                    <a:pt x="106" y="6"/>
                  </a:cubicBezTo>
                  <a:cubicBezTo>
                    <a:pt x="106" y="6"/>
                    <a:pt x="1" y="1133"/>
                    <a:pt x="630" y="1763"/>
                  </a:cubicBezTo>
                  <a:cubicBezTo>
                    <a:pt x="1072" y="2204"/>
                    <a:pt x="1586" y="2454"/>
                    <a:pt x="1976" y="2454"/>
                  </a:cubicBezTo>
                  <a:cubicBezTo>
                    <a:pt x="2035" y="2454"/>
                    <a:pt x="2091" y="2448"/>
                    <a:pt x="2143" y="2436"/>
                  </a:cubicBezTo>
                  <a:cubicBezTo>
                    <a:pt x="2188" y="2560"/>
                    <a:pt x="2309" y="2980"/>
                    <a:pt x="2389" y="4176"/>
                  </a:cubicBezTo>
                  <a:lnTo>
                    <a:pt x="2519" y="4187"/>
                  </a:lnTo>
                  <a:lnTo>
                    <a:pt x="2914" y="2550"/>
                  </a:lnTo>
                  <a:cubicBezTo>
                    <a:pt x="2985" y="2594"/>
                    <a:pt x="3072" y="2616"/>
                    <a:pt x="3170" y="2616"/>
                  </a:cubicBezTo>
                  <a:cubicBezTo>
                    <a:pt x="3457" y="2616"/>
                    <a:pt x="3837" y="2430"/>
                    <a:pt x="4164" y="2105"/>
                  </a:cubicBezTo>
                  <a:cubicBezTo>
                    <a:pt x="4637" y="1633"/>
                    <a:pt x="4557" y="793"/>
                    <a:pt x="4557" y="793"/>
                  </a:cubicBezTo>
                  <a:cubicBezTo>
                    <a:pt x="4557" y="793"/>
                    <a:pt x="4514" y="790"/>
                    <a:pt x="4441" y="790"/>
                  </a:cubicBezTo>
                  <a:cubicBezTo>
                    <a:pt x="4195" y="790"/>
                    <a:pt x="3610" y="831"/>
                    <a:pt x="3245" y="1196"/>
                  </a:cubicBezTo>
                  <a:cubicBezTo>
                    <a:pt x="2800" y="1633"/>
                    <a:pt x="2616" y="2174"/>
                    <a:pt x="2800" y="2455"/>
                  </a:cubicBezTo>
                  <a:lnTo>
                    <a:pt x="2486" y="3748"/>
                  </a:lnTo>
                  <a:cubicBezTo>
                    <a:pt x="2414" y="2883"/>
                    <a:pt x="2320" y="2525"/>
                    <a:pt x="2267" y="2392"/>
                  </a:cubicBezTo>
                  <a:cubicBezTo>
                    <a:pt x="2309" y="2367"/>
                    <a:pt x="2353" y="2331"/>
                    <a:pt x="2397" y="2298"/>
                  </a:cubicBezTo>
                  <a:cubicBezTo>
                    <a:pt x="2729" y="1956"/>
                    <a:pt x="2494" y="1169"/>
                    <a:pt x="1864" y="539"/>
                  </a:cubicBezTo>
                  <a:cubicBezTo>
                    <a:pt x="1376" y="57"/>
                    <a:pt x="605" y="1"/>
                    <a:pt x="2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13"/>
            <p:cNvSpPr/>
            <p:nvPr/>
          </p:nvSpPr>
          <p:spPr>
            <a:xfrm>
              <a:off x="4683835" y="1128374"/>
              <a:ext cx="381003" cy="792144"/>
            </a:xfrm>
            <a:custGeom>
              <a:rect b="b" l="l" r="r" t="t"/>
              <a:pathLst>
                <a:path extrusionOk="0" h="5730" w="2756">
                  <a:moveTo>
                    <a:pt x="2756" y="0"/>
                  </a:moveTo>
                  <a:lnTo>
                    <a:pt x="691" y="1820"/>
                  </a:lnTo>
                  <a:lnTo>
                    <a:pt x="1558" y="1908"/>
                  </a:lnTo>
                  <a:lnTo>
                    <a:pt x="298" y="3543"/>
                  </a:lnTo>
                  <a:lnTo>
                    <a:pt x="1392" y="3648"/>
                  </a:lnTo>
                  <a:lnTo>
                    <a:pt x="0" y="5729"/>
                  </a:lnTo>
                  <a:lnTo>
                    <a:pt x="2301" y="3228"/>
                  </a:lnTo>
                  <a:lnTo>
                    <a:pt x="1434" y="3175"/>
                  </a:lnTo>
                  <a:lnTo>
                    <a:pt x="2571" y="1522"/>
                  </a:lnTo>
                  <a:lnTo>
                    <a:pt x="1610" y="1392"/>
                  </a:lnTo>
                  <a:lnTo>
                    <a:pt x="2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13"/>
            <p:cNvSpPr/>
            <p:nvPr/>
          </p:nvSpPr>
          <p:spPr>
            <a:xfrm>
              <a:off x="2944516" y="2483433"/>
              <a:ext cx="453305" cy="453582"/>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9" name="Google Shape;2749;p113"/>
            <p:cNvGrpSpPr/>
            <p:nvPr/>
          </p:nvGrpSpPr>
          <p:grpSpPr>
            <a:xfrm>
              <a:off x="5237419" y="836854"/>
              <a:ext cx="819422" cy="817767"/>
              <a:chOff x="3538794" y="2197292"/>
              <a:chExt cx="819422" cy="817767"/>
            </a:xfrm>
          </p:grpSpPr>
          <p:sp>
            <p:nvSpPr>
              <p:cNvPr id="2750" name="Google Shape;2750;p113"/>
              <p:cNvSpPr/>
              <p:nvPr/>
            </p:nvSpPr>
            <p:spPr>
              <a:xfrm>
                <a:off x="3659815" y="2322450"/>
                <a:ext cx="575519" cy="568072"/>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13"/>
              <p:cNvSpPr/>
              <p:nvPr/>
            </p:nvSpPr>
            <p:spPr>
              <a:xfrm>
                <a:off x="3867722" y="2526427"/>
                <a:ext cx="159706" cy="159499"/>
              </a:xfrm>
              <a:custGeom>
                <a:rect b="b" l="l" r="r" t="t"/>
                <a:pathLst>
                  <a:path extrusionOk="0" h="771" w="772">
                    <a:moveTo>
                      <a:pt x="385" y="255"/>
                    </a:moveTo>
                    <a:cubicBezTo>
                      <a:pt x="456" y="255"/>
                      <a:pt x="509" y="316"/>
                      <a:pt x="509" y="387"/>
                    </a:cubicBezTo>
                    <a:cubicBezTo>
                      <a:pt x="509" y="456"/>
                      <a:pt x="456" y="509"/>
                      <a:pt x="385" y="509"/>
                    </a:cubicBezTo>
                    <a:cubicBezTo>
                      <a:pt x="316" y="509"/>
                      <a:pt x="255" y="456"/>
                      <a:pt x="255" y="387"/>
                    </a:cubicBezTo>
                    <a:cubicBezTo>
                      <a:pt x="255" y="316"/>
                      <a:pt x="316" y="255"/>
                      <a:pt x="385" y="255"/>
                    </a:cubicBezTo>
                    <a:close/>
                    <a:moveTo>
                      <a:pt x="385" y="1"/>
                    </a:moveTo>
                    <a:cubicBezTo>
                      <a:pt x="175" y="1"/>
                      <a:pt x="1" y="177"/>
                      <a:pt x="1" y="387"/>
                    </a:cubicBezTo>
                    <a:cubicBezTo>
                      <a:pt x="1" y="597"/>
                      <a:pt x="175" y="771"/>
                      <a:pt x="385" y="771"/>
                    </a:cubicBezTo>
                    <a:cubicBezTo>
                      <a:pt x="595" y="771"/>
                      <a:pt x="771" y="597"/>
                      <a:pt x="771" y="387"/>
                    </a:cubicBezTo>
                    <a:cubicBezTo>
                      <a:pt x="771" y="177"/>
                      <a:pt x="595" y="1"/>
                      <a:pt x="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13"/>
              <p:cNvSpPr/>
              <p:nvPr/>
            </p:nvSpPr>
            <p:spPr>
              <a:xfrm>
                <a:off x="3538794" y="2197292"/>
                <a:ext cx="819422" cy="817767"/>
              </a:xfrm>
              <a:custGeom>
                <a:rect b="b" l="l" r="r" t="t"/>
                <a:pathLst>
                  <a:path extrusionOk="0" h="3953" w="3961">
                    <a:moveTo>
                      <a:pt x="1818" y="0"/>
                    </a:moveTo>
                    <a:cubicBezTo>
                      <a:pt x="1812" y="0"/>
                      <a:pt x="1806" y="1"/>
                      <a:pt x="1801" y="1"/>
                    </a:cubicBezTo>
                    <a:cubicBezTo>
                      <a:pt x="1696" y="9"/>
                      <a:pt x="1618" y="106"/>
                      <a:pt x="1627" y="211"/>
                    </a:cubicBezTo>
                    <a:cubicBezTo>
                      <a:pt x="1635" y="316"/>
                      <a:pt x="1723" y="396"/>
                      <a:pt x="1818" y="396"/>
                    </a:cubicBezTo>
                    <a:lnTo>
                      <a:pt x="1836" y="396"/>
                    </a:lnTo>
                    <a:cubicBezTo>
                      <a:pt x="1950" y="385"/>
                      <a:pt x="2027" y="291"/>
                      <a:pt x="2019" y="175"/>
                    </a:cubicBezTo>
                    <a:cubicBezTo>
                      <a:pt x="2011" y="75"/>
                      <a:pt x="1923" y="0"/>
                      <a:pt x="1818" y="0"/>
                    </a:cubicBezTo>
                    <a:close/>
                    <a:moveTo>
                      <a:pt x="2409" y="48"/>
                    </a:moveTo>
                    <a:cubicBezTo>
                      <a:pt x="2320" y="48"/>
                      <a:pt x="2235" y="105"/>
                      <a:pt x="2221" y="194"/>
                    </a:cubicBezTo>
                    <a:cubicBezTo>
                      <a:pt x="2185" y="299"/>
                      <a:pt x="2256" y="404"/>
                      <a:pt x="2361" y="429"/>
                    </a:cubicBezTo>
                    <a:cubicBezTo>
                      <a:pt x="2378" y="437"/>
                      <a:pt x="2395" y="437"/>
                      <a:pt x="2405" y="437"/>
                    </a:cubicBezTo>
                    <a:cubicBezTo>
                      <a:pt x="2491" y="437"/>
                      <a:pt x="2579" y="377"/>
                      <a:pt x="2596" y="291"/>
                    </a:cubicBezTo>
                    <a:cubicBezTo>
                      <a:pt x="2623" y="186"/>
                      <a:pt x="2563" y="81"/>
                      <a:pt x="2458" y="53"/>
                    </a:cubicBezTo>
                    <a:cubicBezTo>
                      <a:pt x="2442" y="50"/>
                      <a:pt x="2426" y="48"/>
                      <a:pt x="2409" y="48"/>
                    </a:cubicBezTo>
                    <a:close/>
                    <a:moveTo>
                      <a:pt x="1245" y="143"/>
                    </a:moveTo>
                    <a:cubicBezTo>
                      <a:pt x="1220" y="143"/>
                      <a:pt x="1195" y="148"/>
                      <a:pt x="1171" y="158"/>
                    </a:cubicBezTo>
                    <a:cubicBezTo>
                      <a:pt x="1075" y="202"/>
                      <a:pt x="1031" y="324"/>
                      <a:pt x="1075" y="421"/>
                    </a:cubicBezTo>
                    <a:cubicBezTo>
                      <a:pt x="1102" y="490"/>
                      <a:pt x="1180" y="534"/>
                      <a:pt x="1251" y="534"/>
                    </a:cubicBezTo>
                    <a:cubicBezTo>
                      <a:pt x="1276" y="534"/>
                      <a:pt x="1303" y="534"/>
                      <a:pt x="1329" y="526"/>
                    </a:cubicBezTo>
                    <a:cubicBezTo>
                      <a:pt x="1434" y="473"/>
                      <a:pt x="1478" y="360"/>
                      <a:pt x="1434" y="263"/>
                    </a:cubicBezTo>
                    <a:cubicBezTo>
                      <a:pt x="1400" y="190"/>
                      <a:pt x="1323" y="143"/>
                      <a:pt x="1245" y="143"/>
                    </a:cubicBezTo>
                    <a:close/>
                    <a:moveTo>
                      <a:pt x="2944" y="282"/>
                    </a:moveTo>
                    <a:cubicBezTo>
                      <a:pt x="2881" y="282"/>
                      <a:pt x="2819" y="313"/>
                      <a:pt x="2781" y="368"/>
                    </a:cubicBezTo>
                    <a:cubicBezTo>
                      <a:pt x="2720" y="465"/>
                      <a:pt x="2745" y="586"/>
                      <a:pt x="2842" y="639"/>
                    </a:cubicBezTo>
                    <a:cubicBezTo>
                      <a:pt x="2867" y="666"/>
                      <a:pt x="2911" y="675"/>
                      <a:pt x="2947" y="675"/>
                    </a:cubicBezTo>
                    <a:cubicBezTo>
                      <a:pt x="3008" y="675"/>
                      <a:pt x="3077" y="639"/>
                      <a:pt x="3112" y="586"/>
                    </a:cubicBezTo>
                    <a:cubicBezTo>
                      <a:pt x="3173" y="490"/>
                      <a:pt x="3148" y="368"/>
                      <a:pt x="3052" y="316"/>
                    </a:cubicBezTo>
                    <a:cubicBezTo>
                      <a:pt x="3019" y="293"/>
                      <a:pt x="2981" y="282"/>
                      <a:pt x="2944" y="282"/>
                    </a:cubicBezTo>
                    <a:close/>
                    <a:moveTo>
                      <a:pt x="756" y="470"/>
                    </a:moveTo>
                    <a:cubicBezTo>
                      <a:pt x="710" y="470"/>
                      <a:pt x="665" y="486"/>
                      <a:pt x="630" y="517"/>
                    </a:cubicBezTo>
                    <a:cubicBezTo>
                      <a:pt x="550" y="595"/>
                      <a:pt x="542" y="719"/>
                      <a:pt x="621" y="796"/>
                    </a:cubicBezTo>
                    <a:cubicBezTo>
                      <a:pt x="655" y="840"/>
                      <a:pt x="707" y="857"/>
                      <a:pt x="760" y="857"/>
                    </a:cubicBezTo>
                    <a:cubicBezTo>
                      <a:pt x="812" y="857"/>
                      <a:pt x="856" y="840"/>
                      <a:pt x="892" y="805"/>
                    </a:cubicBezTo>
                    <a:cubicBezTo>
                      <a:pt x="970" y="735"/>
                      <a:pt x="978" y="614"/>
                      <a:pt x="909" y="534"/>
                    </a:cubicBezTo>
                    <a:cubicBezTo>
                      <a:pt x="867" y="492"/>
                      <a:pt x="811" y="470"/>
                      <a:pt x="756" y="470"/>
                    </a:cubicBezTo>
                    <a:close/>
                    <a:moveTo>
                      <a:pt x="3378" y="675"/>
                    </a:moveTo>
                    <a:cubicBezTo>
                      <a:pt x="3336" y="675"/>
                      <a:pt x="3294" y="689"/>
                      <a:pt x="3261" y="719"/>
                    </a:cubicBezTo>
                    <a:cubicBezTo>
                      <a:pt x="3173" y="788"/>
                      <a:pt x="3157" y="910"/>
                      <a:pt x="3226" y="998"/>
                    </a:cubicBezTo>
                    <a:cubicBezTo>
                      <a:pt x="3261" y="1042"/>
                      <a:pt x="3322" y="1067"/>
                      <a:pt x="3383" y="1067"/>
                    </a:cubicBezTo>
                    <a:cubicBezTo>
                      <a:pt x="3419" y="1067"/>
                      <a:pt x="3463" y="1059"/>
                      <a:pt x="3497" y="1025"/>
                    </a:cubicBezTo>
                    <a:cubicBezTo>
                      <a:pt x="3585" y="962"/>
                      <a:pt x="3601" y="840"/>
                      <a:pt x="3532" y="752"/>
                    </a:cubicBezTo>
                    <a:cubicBezTo>
                      <a:pt x="3497" y="702"/>
                      <a:pt x="3437" y="675"/>
                      <a:pt x="3378" y="675"/>
                    </a:cubicBezTo>
                    <a:close/>
                    <a:moveTo>
                      <a:pt x="402" y="930"/>
                    </a:moveTo>
                    <a:cubicBezTo>
                      <a:pt x="332" y="930"/>
                      <a:pt x="263" y="967"/>
                      <a:pt x="227" y="1033"/>
                    </a:cubicBezTo>
                    <a:cubicBezTo>
                      <a:pt x="174" y="1130"/>
                      <a:pt x="210" y="1252"/>
                      <a:pt x="307" y="1304"/>
                    </a:cubicBezTo>
                    <a:cubicBezTo>
                      <a:pt x="340" y="1321"/>
                      <a:pt x="367" y="1329"/>
                      <a:pt x="401" y="1329"/>
                    </a:cubicBezTo>
                    <a:cubicBezTo>
                      <a:pt x="472" y="1329"/>
                      <a:pt x="542" y="1287"/>
                      <a:pt x="577" y="1224"/>
                    </a:cubicBezTo>
                    <a:cubicBezTo>
                      <a:pt x="630" y="1130"/>
                      <a:pt x="586" y="1006"/>
                      <a:pt x="498" y="954"/>
                    </a:cubicBezTo>
                    <a:cubicBezTo>
                      <a:pt x="467" y="937"/>
                      <a:pt x="435" y="930"/>
                      <a:pt x="402" y="930"/>
                    </a:cubicBezTo>
                    <a:close/>
                    <a:moveTo>
                      <a:pt x="3665" y="1193"/>
                    </a:moveTo>
                    <a:cubicBezTo>
                      <a:pt x="3641" y="1193"/>
                      <a:pt x="3617" y="1198"/>
                      <a:pt x="3593" y="1208"/>
                    </a:cubicBezTo>
                    <a:cubicBezTo>
                      <a:pt x="3497" y="1243"/>
                      <a:pt x="3444" y="1348"/>
                      <a:pt x="3480" y="1453"/>
                    </a:cubicBezTo>
                    <a:cubicBezTo>
                      <a:pt x="3507" y="1531"/>
                      <a:pt x="3585" y="1583"/>
                      <a:pt x="3664" y="1583"/>
                    </a:cubicBezTo>
                    <a:cubicBezTo>
                      <a:pt x="3681" y="1583"/>
                      <a:pt x="3706" y="1583"/>
                      <a:pt x="3725" y="1575"/>
                    </a:cubicBezTo>
                    <a:cubicBezTo>
                      <a:pt x="3830" y="1539"/>
                      <a:pt x="3883" y="1426"/>
                      <a:pt x="3847" y="1321"/>
                    </a:cubicBezTo>
                    <a:cubicBezTo>
                      <a:pt x="3819" y="1246"/>
                      <a:pt x="3745" y="1193"/>
                      <a:pt x="3665" y="1193"/>
                    </a:cubicBezTo>
                    <a:close/>
                    <a:moveTo>
                      <a:pt x="215" y="1485"/>
                    </a:moveTo>
                    <a:cubicBezTo>
                      <a:pt x="121" y="1485"/>
                      <a:pt x="32" y="1559"/>
                      <a:pt x="17" y="1655"/>
                    </a:cubicBezTo>
                    <a:cubicBezTo>
                      <a:pt x="0" y="1760"/>
                      <a:pt x="69" y="1865"/>
                      <a:pt x="183" y="1881"/>
                    </a:cubicBezTo>
                    <a:lnTo>
                      <a:pt x="210" y="1881"/>
                    </a:lnTo>
                    <a:cubicBezTo>
                      <a:pt x="307" y="1881"/>
                      <a:pt x="393" y="1812"/>
                      <a:pt x="401" y="1716"/>
                    </a:cubicBezTo>
                    <a:cubicBezTo>
                      <a:pt x="420" y="1611"/>
                      <a:pt x="349" y="1506"/>
                      <a:pt x="244" y="1487"/>
                    </a:cubicBezTo>
                    <a:cubicBezTo>
                      <a:pt x="234" y="1485"/>
                      <a:pt x="225" y="1485"/>
                      <a:pt x="215" y="1485"/>
                    </a:cubicBezTo>
                    <a:close/>
                    <a:moveTo>
                      <a:pt x="3759" y="1776"/>
                    </a:moveTo>
                    <a:cubicBezTo>
                      <a:pt x="3654" y="1776"/>
                      <a:pt x="3568" y="1865"/>
                      <a:pt x="3568" y="1969"/>
                    </a:cubicBezTo>
                    <a:lnTo>
                      <a:pt x="3568" y="1978"/>
                    </a:lnTo>
                    <a:cubicBezTo>
                      <a:pt x="3568" y="2083"/>
                      <a:pt x="3654" y="2169"/>
                      <a:pt x="3759" y="2169"/>
                    </a:cubicBezTo>
                    <a:cubicBezTo>
                      <a:pt x="3874" y="2169"/>
                      <a:pt x="3960" y="2083"/>
                      <a:pt x="3960" y="1978"/>
                    </a:cubicBezTo>
                    <a:lnTo>
                      <a:pt x="3960" y="1969"/>
                    </a:lnTo>
                    <a:cubicBezTo>
                      <a:pt x="3960" y="1865"/>
                      <a:pt x="3864" y="1776"/>
                      <a:pt x="3759" y="1776"/>
                    </a:cubicBezTo>
                    <a:close/>
                    <a:moveTo>
                      <a:pt x="216" y="2080"/>
                    </a:moveTo>
                    <a:cubicBezTo>
                      <a:pt x="205" y="2080"/>
                      <a:pt x="194" y="2081"/>
                      <a:pt x="183" y="2083"/>
                    </a:cubicBezTo>
                    <a:cubicBezTo>
                      <a:pt x="69" y="2100"/>
                      <a:pt x="0" y="2196"/>
                      <a:pt x="17" y="2309"/>
                    </a:cubicBezTo>
                    <a:cubicBezTo>
                      <a:pt x="34" y="2406"/>
                      <a:pt x="114" y="2467"/>
                      <a:pt x="210" y="2467"/>
                    </a:cubicBezTo>
                    <a:lnTo>
                      <a:pt x="244" y="2467"/>
                    </a:lnTo>
                    <a:cubicBezTo>
                      <a:pt x="349" y="2450"/>
                      <a:pt x="428" y="2345"/>
                      <a:pt x="401" y="2240"/>
                    </a:cubicBezTo>
                    <a:cubicBezTo>
                      <a:pt x="386" y="2147"/>
                      <a:pt x="308" y="2080"/>
                      <a:pt x="216" y="2080"/>
                    </a:cubicBezTo>
                    <a:close/>
                    <a:moveTo>
                      <a:pt x="3665" y="2360"/>
                    </a:moveTo>
                    <a:cubicBezTo>
                      <a:pt x="3586" y="2360"/>
                      <a:pt x="3508" y="2411"/>
                      <a:pt x="3480" y="2494"/>
                    </a:cubicBezTo>
                    <a:cubicBezTo>
                      <a:pt x="3444" y="2599"/>
                      <a:pt x="3497" y="2704"/>
                      <a:pt x="3601" y="2738"/>
                    </a:cubicBezTo>
                    <a:cubicBezTo>
                      <a:pt x="3620" y="2746"/>
                      <a:pt x="3646" y="2756"/>
                      <a:pt x="3664" y="2756"/>
                    </a:cubicBezTo>
                    <a:cubicBezTo>
                      <a:pt x="3742" y="2756"/>
                      <a:pt x="3822" y="2704"/>
                      <a:pt x="3847" y="2624"/>
                    </a:cubicBezTo>
                    <a:cubicBezTo>
                      <a:pt x="3883" y="2519"/>
                      <a:pt x="3830" y="2406"/>
                      <a:pt x="3725" y="2370"/>
                    </a:cubicBezTo>
                    <a:cubicBezTo>
                      <a:pt x="3706" y="2363"/>
                      <a:pt x="3685" y="2360"/>
                      <a:pt x="3665" y="2360"/>
                    </a:cubicBezTo>
                    <a:close/>
                    <a:moveTo>
                      <a:pt x="402" y="2635"/>
                    </a:moveTo>
                    <a:cubicBezTo>
                      <a:pt x="370" y="2635"/>
                      <a:pt x="337" y="2643"/>
                      <a:pt x="307" y="2660"/>
                    </a:cubicBezTo>
                    <a:cubicBezTo>
                      <a:pt x="218" y="2712"/>
                      <a:pt x="183" y="2826"/>
                      <a:pt x="227" y="2922"/>
                    </a:cubicBezTo>
                    <a:cubicBezTo>
                      <a:pt x="271" y="2992"/>
                      <a:pt x="332" y="3027"/>
                      <a:pt x="401" y="3027"/>
                    </a:cubicBezTo>
                    <a:cubicBezTo>
                      <a:pt x="437" y="3027"/>
                      <a:pt x="472" y="3019"/>
                      <a:pt x="498" y="3000"/>
                    </a:cubicBezTo>
                    <a:cubicBezTo>
                      <a:pt x="594" y="2947"/>
                      <a:pt x="630" y="2834"/>
                      <a:pt x="577" y="2738"/>
                    </a:cubicBezTo>
                    <a:cubicBezTo>
                      <a:pt x="542" y="2672"/>
                      <a:pt x="473" y="2635"/>
                      <a:pt x="402" y="2635"/>
                    </a:cubicBezTo>
                    <a:close/>
                    <a:moveTo>
                      <a:pt x="3382" y="2878"/>
                    </a:moveTo>
                    <a:cubicBezTo>
                      <a:pt x="3324" y="2878"/>
                      <a:pt x="3267" y="2903"/>
                      <a:pt x="3226" y="2947"/>
                    </a:cubicBezTo>
                    <a:cubicBezTo>
                      <a:pt x="3165" y="3036"/>
                      <a:pt x="3173" y="3157"/>
                      <a:pt x="3261" y="3229"/>
                    </a:cubicBezTo>
                    <a:cubicBezTo>
                      <a:pt x="3297" y="3254"/>
                      <a:pt x="3339" y="3271"/>
                      <a:pt x="3383" y="3271"/>
                    </a:cubicBezTo>
                    <a:cubicBezTo>
                      <a:pt x="3444" y="3271"/>
                      <a:pt x="3497" y="3245"/>
                      <a:pt x="3541" y="3193"/>
                    </a:cubicBezTo>
                    <a:cubicBezTo>
                      <a:pt x="3601" y="3105"/>
                      <a:pt x="3593" y="2983"/>
                      <a:pt x="3507" y="2922"/>
                    </a:cubicBezTo>
                    <a:cubicBezTo>
                      <a:pt x="3469" y="2892"/>
                      <a:pt x="3426" y="2878"/>
                      <a:pt x="3382" y="2878"/>
                    </a:cubicBezTo>
                    <a:close/>
                    <a:moveTo>
                      <a:pt x="765" y="3095"/>
                    </a:moveTo>
                    <a:cubicBezTo>
                      <a:pt x="711" y="3095"/>
                      <a:pt x="658" y="3116"/>
                      <a:pt x="621" y="3157"/>
                    </a:cubicBezTo>
                    <a:cubicBezTo>
                      <a:pt x="550" y="3237"/>
                      <a:pt x="550" y="3367"/>
                      <a:pt x="630" y="3439"/>
                    </a:cubicBezTo>
                    <a:cubicBezTo>
                      <a:pt x="674" y="3472"/>
                      <a:pt x="716" y="3491"/>
                      <a:pt x="768" y="3491"/>
                    </a:cubicBezTo>
                    <a:cubicBezTo>
                      <a:pt x="821" y="3491"/>
                      <a:pt x="873" y="3464"/>
                      <a:pt x="909" y="3428"/>
                    </a:cubicBezTo>
                    <a:cubicBezTo>
                      <a:pt x="989" y="3342"/>
                      <a:pt x="978" y="3218"/>
                      <a:pt x="900" y="3149"/>
                    </a:cubicBezTo>
                    <a:cubicBezTo>
                      <a:pt x="863" y="3112"/>
                      <a:pt x="814" y="3095"/>
                      <a:pt x="765" y="3095"/>
                    </a:cubicBezTo>
                    <a:close/>
                    <a:moveTo>
                      <a:pt x="2953" y="3273"/>
                    </a:moveTo>
                    <a:cubicBezTo>
                      <a:pt x="2916" y="3273"/>
                      <a:pt x="2877" y="3284"/>
                      <a:pt x="2842" y="3306"/>
                    </a:cubicBezTo>
                    <a:cubicBezTo>
                      <a:pt x="2754" y="3367"/>
                      <a:pt x="2728" y="3491"/>
                      <a:pt x="2789" y="3577"/>
                    </a:cubicBezTo>
                    <a:cubicBezTo>
                      <a:pt x="2825" y="3638"/>
                      <a:pt x="2886" y="3665"/>
                      <a:pt x="2955" y="3665"/>
                    </a:cubicBezTo>
                    <a:cubicBezTo>
                      <a:pt x="2991" y="3665"/>
                      <a:pt x="3024" y="3657"/>
                      <a:pt x="3060" y="3638"/>
                    </a:cubicBezTo>
                    <a:cubicBezTo>
                      <a:pt x="3148" y="3577"/>
                      <a:pt x="3173" y="3455"/>
                      <a:pt x="3112" y="3367"/>
                    </a:cubicBezTo>
                    <a:cubicBezTo>
                      <a:pt x="3079" y="3306"/>
                      <a:pt x="3018" y="3273"/>
                      <a:pt x="2953" y="3273"/>
                    </a:cubicBezTo>
                    <a:close/>
                    <a:moveTo>
                      <a:pt x="1257" y="3421"/>
                    </a:moveTo>
                    <a:cubicBezTo>
                      <a:pt x="1181" y="3421"/>
                      <a:pt x="1107" y="3464"/>
                      <a:pt x="1075" y="3533"/>
                    </a:cubicBezTo>
                    <a:cubicBezTo>
                      <a:pt x="1031" y="3629"/>
                      <a:pt x="1083" y="3753"/>
                      <a:pt x="1180" y="3795"/>
                    </a:cubicBezTo>
                    <a:cubicBezTo>
                      <a:pt x="1207" y="3806"/>
                      <a:pt x="1232" y="3814"/>
                      <a:pt x="1259" y="3814"/>
                    </a:cubicBezTo>
                    <a:cubicBezTo>
                      <a:pt x="1337" y="3814"/>
                      <a:pt x="1408" y="3770"/>
                      <a:pt x="1442" y="3690"/>
                    </a:cubicBezTo>
                    <a:cubicBezTo>
                      <a:pt x="1478" y="3596"/>
                      <a:pt x="1434" y="3480"/>
                      <a:pt x="1337" y="3439"/>
                    </a:cubicBezTo>
                    <a:cubicBezTo>
                      <a:pt x="1311" y="3427"/>
                      <a:pt x="1284" y="3421"/>
                      <a:pt x="1257" y="3421"/>
                    </a:cubicBezTo>
                    <a:close/>
                    <a:moveTo>
                      <a:pt x="2417" y="3510"/>
                    </a:moveTo>
                    <a:cubicBezTo>
                      <a:pt x="2401" y="3510"/>
                      <a:pt x="2385" y="3512"/>
                      <a:pt x="2370" y="3516"/>
                    </a:cubicBezTo>
                    <a:cubicBezTo>
                      <a:pt x="2265" y="3543"/>
                      <a:pt x="2195" y="3648"/>
                      <a:pt x="2221" y="3753"/>
                    </a:cubicBezTo>
                    <a:cubicBezTo>
                      <a:pt x="2248" y="3848"/>
                      <a:pt x="2325" y="3900"/>
                      <a:pt x="2414" y="3900"/>
                    </a:cubicBezTo>
                    <a:lnTo>
                      <a:pt x="2466" y="3900"/>
                    </a:lnTo>
                    <a:cubicBezTo>
                      <a:pt x="2571" y="3875"/>
                      <a:pt x="2632" y="3762"/>
                      <a:pt x="2605" y="3657"/>
                    </a:cubicBezTo>
                    <a:cubicBezTo>
                      <a:pt x="2583" y="3568"/>
                      <a:pt x="2505" y="3510"/>
                      <a:pt x="2417" y="3510"/>
                    </a:cubicBezTo>
                    <a:close/>
                    <a:moveTo>
                      <a:pt x="1829" y="3560"/>
                    </a:moveTo>
                    <a:cubicBezTo>
                      <a:pt x="1731" y="3560"/>
                      <a:pt x="1643" y="3635"/>
                      <a:pt x="1635" y="3743"/>
                    </a:cubicBezTo>
                    <a:cubicBezTo>
                      <a:pt x="1627" y="3848"/>
                      <a:pt x="1704" y="3944"/>
                      <a:pt x="1809" y="3953"/>
                    </a:cubicBezTo>
                    <a:lnTo>
                      <a:pt x="1828" y="3953"/>
                    </a:lnTo>
                    <a:cubicBezTo>
                      <a:pt x="1933" y="3953"/>
                      <a:pt x="2019" y="3875"/>
                      <a:pt x="2027" y="3770"/>
                    </a:cubicBezTo>
                    <a:cubicBezTo>
                      <a:pt x="2038" y="3665"/>
                      <a:pt x="1950" y="3569"/>
                      <a:pt x="1845" y="3560"/>
                    </a:cubicBezTo>
                    <a:cubicBezTo>
                      <a:pt x="1840" y="3560"/>
                      <a:pt x="1835" y="3560"/>
                      <a:pt x="1829" y="35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3" name="Google Shape;2753;p113"/>
            <p:cNvSpPr/>
            <p:nvPr/>
          </p:nvSpPr>
          <p:spPr>
            <a:xfrm>
              <a:off x="5064851" y="2093888"/>
              <a:ext cx="892617" cy="482200"/>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4" name="Google Shape;2754;p113"/>
            <p:cNvGrpSpPr/>
            <p:nvPr/>
          </p:nvGrpSpPr>
          <p:grpSpPr>
            <a:xfrm>
              <a:off x="5917559" y="1654634"/>
              <a:ext cx="1108185" cy="510359"/>
              <a:chOff x="6209134" y="2574097"/>
              <a:chExt cx="1108185" cy="510359"/>
            </a:xfrm>
          </p:grpSpPr>
          <p:sp>
            <p:nvSpPr>
              <p:cNvPr id="2755" name="Google Shape;2755;p113"/>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13"/>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13"/>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13"/>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13"/>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13"/>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1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Framework and Tools</a:t>
            </a:r>
            <a:endParaRPr/>
          </a:p>
        </p:txBody>
      </p:sp>
      <p:sp>
        <p:nvSpPr>
          <p:cNvPr id="2766" name="Google Shape;2766;p114"/>
          <p:cNvSpPr txBox="1"/>
          <p:nvPr>
            <p:ph idx="1" type="subTitle"/>
          </p:nvPr>
        </p:nvSpPr>
        <p:spPr>
          <a:xfrm>
            <a:off x="741000" y="1555800"/>
            <a:ext cx="7746000" cy="68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Using React Native Framework to build app</a:t>
            </a:r>
            <a:endParaRPr sz="1300"/>
          </a:p>
          <a:p>
            <a:pPr indent="-311150" lvl="0" marL="457200" rtl="0" algn="l">
              <a:spcBef>
                <a:spcPts val="0"/>
              </a:spcBef>
              <a:spcAft>
                <a:spcPts val="0"/>
              </a:spcAft>
              <a:buSzPts val="1300"/>
              <a:buChar char="●"/>
            </a:pPr>
            <a:r>
              <a:rPr lang="en" sz="1300"/>
              <a:t>Using Expo Go to visualize &amp; test app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p:txBody>
      </p:sp>
      <p:sp>
        <p:nvSpPr>
          <p:cNvPr id="2767" name="Google Shape;2767;p114"/>
          <p:cNvSpPr txBox="1"/>
          <p:nvPr>
            <p:ph idx="5" type="subTitle"/>
          </p:nvPr>
        </p:nvSpPr>
        <p:spPr>
          <a:xfrm>
            <a:off x="741000" y="1266350"/>
            <a:ext cx="45096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App: React Native &amp; Expo Go</a:t>
            </a:r>
            <a:endParaRPr sz="1500"/>
          </a:p>
        </p:txBody>
      </p:sp>
      <p:sp>
        <p:nvSpPr>
          <p:cNvPr id="2768" name="Google Shape;2768;p114"/>
          <p:cNvSpPr txBox="1"/>
          <p:nvPr>
            <p:ph idx="1" type="subTitle"/>
          </p:nvPr>
        </p:nvSpPr>
        <p:spPr>
          <a:xfrm>
            <a:off x="720000" y="2534950"/>
            <a:ext cx="7746000" cy="68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Using Git / GitHub to work collaboratively across our team</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p:txBody>
      </p:sp>
      <p:sp>
        <p:nvSpPr>
          <p:cNvPr id="2769" name="Google Shape;2769;p114"/>
          <p:cNvSpPr txBox="1"/>
          <p:nvPr>
            <p:ph idx="5" type="subTitle"/>
          </p:nvPr>
        </p:nvSpPr>
        <p:spPr>
          <a:xfrm>
            <a:off x="720000" y="2245500"/>
            <a:ext cx="45096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Version Control</a:t>
            </a:r>
            <a:r>
              <a:rPr lang="en" sz="1500"/>
              <a:t>: GitHub</a:t>
            </a:r>
            <a:endParaRPr sz="1500"/>
          </a:p>
        </p:txBody>
      </p:sp>
      <p:sp>
        <p:nvSpPr>
          <p:cNvPr id="2770" name="Google Shape;2770;p114"/>
          <p:cNvSpPr txBox="1"/>
          <p:nvPr>
            <p:ph idx="1" type="subTitle"/>
          </p:nvPr>
        </p:nvSpPr>
        <p:spPr>
          <a:xfrm>
            <a:off x="741000" y="3264675"/>
            <a:ext cx="7746000" cy="68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Using yarn to install, update, and configure packages</a:t>
            </a:r>
            <a:endParaRPr sz="1300"/>
          </a:p>
          <a:p>
            <a:pPr indent="0" lvl="0" marL="0" rtl="0" algn="l">
              <a:spcBef>
                <a:spcPts val="0"/>
              </a:spcBef>
              <a:spcAft>
                <a:spcPts val="0"/>
              </a:spcAft>
              <a:buNone/>
            </a:pPr>
            <a:r>
              <a:t/>
            </a:r>
            <a:endParaRPr sz="1300"/>
          </a:p>
        </p:txBody>
      </p:sp>
      <p:sp>
        <p:nvSpPr>
          <p:cNvPr id="2771" name="Google Shape;2771;p114"/>
          <p:cNvSpPr txBox="1"/>
          <p:nvPr>
            <p:ph idx="5" type="subTitle"/>
          </p:nvPr>
        </p:nvSpPr>
        <p:spPr>
          <a:xfrm>
            <a:off x="741000" y="2975225"/>
            <a:ext cx="45096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Package Manager: yarn</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5" name="Shape 2775"/>
        <p:cNvGrpSpPr/>
        <p:nvPr/>
      </p:nvGrpSpPr>
      <p:grpSpPr>
        <a:xfrm>
          <a:off x="0" y="0"/>
          <a:ext cx="0" cy="0"/>
          <a:chOff x="0" y="0"/>
          <a:chExt cx="0" cy="0"/>
        </a:xfrm>
      </p:grpSpPr>
      <p:pic>
        <p:nvPicPr>
          <p:cNvPr id="2776" name="Google Shape;2776;p115"/>
          <p:cNvPicPr preferRelativeResize="0"/>
          <p:nvPr/>
        </p:nvPicPr>
        <p:blipFill>
          <a:blip r:embed="rId3">
            <a:alphaModFix/>
          </a:blip>
          <a:stretch>
            <a:fillRect/>
          </a:stretch>
        </p:blipFill>
        <p:spPr>
          <a:xfrm>
            <a:off x="1285925" y="1677675"/>
            <a:ext cx="1054674" cy="2285676"/>
          </a:xfrm>
          <a:prstGeom prst="rect">
            <a:avLst/>
          </a:prstGeom>
          <a:noFill/>
          <a:ln>
            <a:noFill/>
          </a:ln>
        </p:spPr>
      </p:pic>
      <p:sp>
        <p:nvSpPr>
          <p:cNvPr id="2777" name="Google Shape;2777;p115"/>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Implemented Features ✅</a:t>
            </a:r>
            <a:endParaRPr/>
          </a:p>
        </p:txBody>
      </p:sp>
      <p:sp>
        <p:nvSpPr>
          <p:cNvPr id="2778" name="Google Shape;2778;p115"/>
          <p:cNvSpPr/>
          <p:nvPr/>
        </p:nvSpPr>
        <p:spPr>
          <a:xfrm>
            <a:off x="1217425" y="3697625"/>
            <a:ext cx="1212900" cy="3264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79" name="Google Shape;2779;p115"/>
          <p:cNvSpPr txBox="1"/>
          <p:nvPr/>
        </p:nvSpPr>
        <p:spPr>
          <a:xfrm>
            <a:off x="867525" y="4140825"/>
            <a:ext cx="201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navbar functionality</a:t>
            </a:r>
            <a:endParaRPr>
              <a:solidFill>
                <a:schemeClr val="dk1"/>
              </a:solidFill>
              <a:latin typeface="Figtree"/>
              <a:ea typeface="Figtree"/>
              <a:cs typeface="Figtree"/>
              <a:sym typeface="Figtree"/>
            </a:endParaRPr>
          </a:p>
        </p:txBody>
      </p:sp>
      <p:sp>
        <p:nvSpPr>
          <p:cNvPr id="2780" name="Google Shape;2780;p115"/>
          <p:cNvSpPr txBox="1"/>
          <p:nvPr/>
        </p:nvSpPr>
        <p:spPr>
          <a:xfrm>
            <a:off x="865713" y="1248350"/>
            <a:ext cx="1895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Home Screen</a:t>
            </a:r>
            <a:endParaRPr b="1">
              <a:solidFill>
                <a:schemeClr val="dk1"/>
              </a:solidFill>
              <a:latin typeface="Figtree"/>
              <a:ea typeface="Figtree"/>
              <a:cs typeface="Figtree"/>
              <a:sym typeface="Figtree"/>
            </a:endParaRPr>
          </a:p>
        </p:txBody>
      </p:sp>
      <p:sp>
        <p:nvSpPr>
          <p:cNvPr id="2781" name="Google Shape;2781;p115"/>
          <p:cNvSpPr/>
          <p:nvPr/>
        </p:nvSpPr>
        <p:spPr>
          <a:xfrm>
            <a:off x="1217425" y="2158850"/>
            <a:ext cx="1212900" cy="14790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82" name="Google Shape;2782;p115"/>
          <p:cNvSpPr txBox="1"/>
          <p:nvPr/>
        </p:nvSpPr>
        <p:spPr>
          <a:xfrm>
            <a:off x="249350" y="2204725"/>
            <a:ext cx="82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timeline</a:t>
            </a:r>
            <a:endParaRPr>
              <a:solidFill>
                <a:schemeClr val="dk1"/>
              </a:solidFill>
              <a:latin typeface="Figtree"/>
              <a:ea typeface="Figtree"/>
              <a:cs typeface="Figtree"/>
              <a:sym typeface="Figtree"/>
            </a:endParaRPr>
          </a:p>
        </p:txBody>
      </p:sp>
      <p:cxnSp>
        <p:nvCxnSpPr>
          <p:cNvPr id="2783" name="Google Shape;2783;p115"/>
          <p:cNvCxnSpPr/>
          <p:nvPr/>
        </p:nvCxnSpPr>
        <p:spPr>
          <a:xfrm>
            <a:off x="984125" y="2519600"/>
            <a:ext cx="396600" cy="314700"/>
          </a:xfrm>
          <a:prstGeom prst="straightConnector1">
            <a:avLst/>
          </a:prstGeom>
          <a:noFill/>
          <a:ln cap="flat" cmpd="sng" w="9525">
            <a:solidFill>
              <a:schemeClr val="dk1"/>
            </a:solidFill>
            <a:prstDash val="solid"/>
            <a:round/>
            <a:headEnd len="med" w="med" type="none"/>
            <a:tailEnd len="med" w="med" type="stealth"/>
          </a:ln>
        </p:spPr>
      </p:cxnSp>
      <p:cxnSp>
        <p:nvCxnSpPr>
          <p:cNvPr id="2784" name="Google Shape;2784;p115"/>
          <p:cNvCxnSpPr/>
          <p:nvPr/>
        </p:nvCxnSpPr>
        <p:spPr>
          <a:xfrm rot="10800000">
            <a:off x="1851525" y="3963350"/>
            <a:ext cx="43800" cy="285600"/>
          </a:xfrm>
          <a:prstGeom prst="straightConnector1">
            <a:avLst/>
          </a:prstGeom>
          <a:noFill/>
          <a:ln cap="flat" cmpd="sng" w="9525">
            <a:solidFill>
              <a:schemeClr val="dk1"/>
            </a:solidFill>
            <a:prstDash val="solid"/>
            <a:round/>
            <a:headEnd len="med" w="med" type="none"/>
            <a:tailEnd len="med" w="med" type="stealth"/>
          </a:ln>
        </p:spPr>
      </p:cxnSp>
      <p:sp>
        <p:nvSpPr>
          <p:cNvPr id="2785" name="Google Shape;2785;p115"/>
          <p:cNvSpPr/>
          <p:nvPr/>
        </p:nvSpPr>
        <p:spPr>
          <a:xfrm>
            <a:off x="1444825" y="1813975"/>
            <a:ext cx="758100" cy="2529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86" name="Google Shape;2786;p115"/>
          <p:cNvSpPr txBox="1"/>
          <p:nvPr/>
        </p:nvSpPr>
        <p:spPr>
          <a:xfrm>
            <a:off x="2247275" y="1379613"/>
            <a:ext cx="201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share your story button</a:t>
            </a:r>
            <a:endParaRPr>
              <a:solidFill>
                <a:schemeClr val="dk1"/>
              </a:solidFill>
              <a:latin typeface="Figtree"/>
              <a:ea typeface="Figtree"/>
              <a:cs typeface="Figtree"/>
              <a:sym typeface="Figtree"/>
            </a:endParaRPr>
          </a:p>
        </p:txBody>
      </p:sp>
      <p:cxnSp>
        <p:nvCxnSpPr>
          <p:cNvPr id="2787" name="Google Shape;2787;p115"/>
          <p:cNvCxnSpPr/>
          <p:nvPr/>
        </p:nvCxnSpPr>
        <p:spPr>
          <a:xfrm flipH="1">
            <a:off x="2185400" y="1749825"/>
            <a:ext cx="542400" cy="215700"/>
          </a:xfrm>
          <a:prstGeom prst="straightConnector1">
            <a:avLst/>
          </a:prstGeom>
          <a:noFill/>
          <a:ln cap="flat" cmpd="sng" w="9525">
            <a:solidFill>
              <a:schemeClr val="dk1"/>
            </a:solidFill>
            <a:prstDash val="solid"/>
            <a:round/>
            <a:headEnd len="med" w="med" type="none"/>
            <a:tailEnd len="med" w="med" type="stealth"/>
          </a:ln>
        </p:spPr>
      </p:cxnSp>
      <p:pic>
        <p:nvPicPr>
          <p:cNvPr id="2788" name="Google Shape;2788;p115"/>
          <p:cNvPicPr preferRelativeResize="0"/>
          <p:nvPr/>
        </p:nvPicPr>
        <p:blipFill>
          <a:blip r:embed="rId4">
            <a:alphaModFix/>
          </a:blip>
          <a:stretch>
            <a:fillRect/>
          </a:stretch>
        </p:blipFill>
        <p:spPr>
          <a:xfrm>
            <a:off x="4422350" y="1644566"/>
            <a:ext cx="1212900" cy="2628598"/>
          </a:xfrm>
          <a:prstGeom prst="rect">
            <a:avLst/>
          </a:prstGeom>
          <a:noFill/>
          <a:ln>
            <a:noFill/>
          </a:ln>
        </p:spPr>
      </p:pic>
      <p:sp>
        <p:nvSpPr>
          <p:cNvPr id="2789" name="Google Shape;2789;p115"/>
          <p:cNvSpPr txBox="1"/>
          <p:nvPr/>
        </p:nvSpPr>
        <p:spPr>
          <a:xfrm>
            <a:off x="4054251" y="1185725"/>
            <a:ext cx="1949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View Story Screen</a:t>
            </a:r>
            <a:endParaRPr b="1">
              <a:solidFill>
                <a:schemeClr val="dk1"/>
              </a:solidFill>
              <a:latin typeface="Figtree"/>
              <a:ea typeface="Figtree"/>
              <a:cs typeface="Figtree"/>
              <a:sym typeface="Figtree"/>
            </a:endParaRPr>
          </a:p>
        </p:txBody>
      </p:sp>
      <p:sp>
        <p:nvSpPr>
          <p:cNvPr id="2790" name="Google Shape;2790;p115"/>
          <p:cNvSpPr/>
          <p:nvPr/>
        </p:nvSpPr>
        <p:spPr>
          <a:xfrm>
            <a:off x="4422350" y="1753925"/>
            <a:ext cx="319200" cy="1929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91" name="Google Shape;2791;p115"/>
          <p:cNvSpPr/>
          <p:nvPr/>
        </p:nvSpPr>
        <p:spPr>
          <a:xfrm>
            <a:off x="4458125" y="2308375"/>
            <a:ext cx="1133100" cy="17157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92" name="Google Shape;2792;p115"/>
          <p:cNvSpPr txBox="1"/>
          <p:nvPr/>
        </p:nvSpPr>
        <p:spPr>
          <a:xfrm>
            <a:off x="3393950" y="2263950"/>
            <a:ext cx="1028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back button</a:t>
            </a:r>
            <a:endParaRPr>
              <a:solidFill>
                <a:schemeClr val="dk1"/>
              </a:solidFill>
              <a:latin typeface="Figtree"/>
              <a:ea typeface="Figtree"/>
              <a:cs typeface="Figtree"/>
              <a:sym typeface="Figtree"/>
            </a:endParaRPr>
          </a:p>
        </p:txBody>
      </p:sp>
      <p:cxnSp>
        <p:nvCxnSpPr>
          <p:cNvPr id="2793" name="Google Shape;2793;p115"/>
          <p:cNvCxnSpPr>
            <a:endCxn id="2790" idx="1"/>
          </p:cNvCxnSpPr>
          <p:nvPr/>
        </p:nvCxnSpPr>
        <p:spPr>
          <a:xfrm flipH="1" rot="10800000">
            <a:off x="4018850" y="1850375"/>
            <a:ext cx="403500" cy="502200"/>
          </a:xfrm>
          <a:prstGeom prst="straightConnector1">
            <a:avLst/>
          </a:prstGeom>
          <a:noFill/>
          <a:ln cap="flat" cmpd="sng" w="9525">
            <a:solidFill>
              <a:schemeClr val="dk1"/>
            </a:solidFill>
            <a:prstDash val="solid"/>
            <a:round/>
            <a:headEnd len="med" w="med" type="none"/>
            <a:tailEnd len="med" w="med" type="stealth"/>
          </a:ln>
        </p:spPr>
      </p:cxnSp>
      <p:sp>
        <p:nvSpPr>
          <p:cNvPr id="2794" name="Google Shape;2794;p115"/>
          <p:cNvSpPr txBox="1"/>
          <p:nvPr/>
        </p:nvSpPr>
        <p:spPr>
          <a:xfrm>
            <a:off x="4203975" y="4474000"/>
            <a:ext cx="201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text stories for now</a:t>
            </a:r>
            <a:endParaRPr>
              <a:solidFill>
                <a:schemeClr val="dk1"/>
              </a:solidFill>
              <a:latin typeface="Figtree"/>
              <a:ea typeface="Figtree"/>
              <a:cs typeface="Figtree"/>
              <a:sym typeface="Figtree"/>
            </a:endParaRPr>
          </a:p>
        </p:txBody>
      </p:sp>
      <p:cxnSp>
        <p:nvCxnSpPr>
          <p:cNvPr id="2795" name="Google Shape;2795;p115"/>
          <p:cNvCxnSpPr>
            <a:endCxn id="2791" idx="2"/>
          </p:cNvCxnSpPr>
          <p:nvPr/>
        </p:nvCxnSpPr>
        <p:spPr>
          <a:xfrm rot="10800000">
            <a:off x="5024675" y="4024075"/>
            <a:ext cx="84600" cy="534600"/>
          </a:xfrm>
          <a:prstGeom prst="straightConnector1">
            <a:avLst/>
          </a:prstGeom>
          <a:noFill/>
          <a:ln cap="flat" cmpd="sng" w="9525">
            <a:solidFill>
              <a:schemeClr val="dk1"/>
            </a:solidFill>
            <a:prstDash val="solid"/>
            <a:round/>
            <a:headEnd len="med" w="med" type="none"/>
            <a:tailEnd len="med" w="med" type="stealth"/>
          </a:ln>
        </p:spPr>
      </p:cxnSp>
      <p:pic>
        <p:nvPicPr>
          <p:cNvPr id="2796" name="Google Shape;2796;p115"/>
          <p:cNvPicPr preferRelativeResize="0"/>
          <p:nvPr/>
        </p:nvPicPr>
        <p:blipFill rotWithShape="1">
          <a:blip r:embed="rId5">
            <a:alphaModFix/>
          </a:blip>
          <a:srcRect b="6043" l="5618" r="6174" t="5858"/>
          <a:stretch/>
        </p:blipFill>
        <p:spPr>
          <a:xfrm>
            <a:off x="6960975" y="1620600"/>
            <a:ext cx="1236634" cy="2676552"/>
          </a:xfrm>
          <a:prstGeom prst="rect">
            <a:avLst/>
          </a:prstGeom>
          <a:noFill/>
          <a:ln>
            <a:noFill/>
          </a:ln>
        </p:spPr>
      </p:pic>
      <p:sp>
        <p:nvSpPr>
          <p:cNvPr id="2797" name="Google Shape;2797;p115"/>
          <p:cNvSpPr txBox="1"/>
          <p:nvPr/>
        </p:nvSpPr>
        <p:spPr>
          <a:xfrm>
            <a:off x="6604738" y="1185725"/>
            <a:ext cx="1949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Search Screen</a:t>
            </a:r>
            <a:endParaRPr b="1">
              <a:solidFill>
                <a:schemeClr val="dk1"/>
              </a:solidFill>
              <a:latin typeface="Figtree"/>
              <a:ea typeface="Figtree"/>
              <a:cs typeface="Figtree"/>
              <a:sym typeface="Figtree"/>
            </a:endParaRPr>
          </a:p>
        </p:txBody>
      </p:sp>
      <p:sp>
        <p:nvSpPr>
          <p:cNvPr id="2798" name="Google Shape;2798;p115"/>
          <p:cNvSpPr/>
          <p:nvPr/>
        </p:nvSpPr>
        <p:spPr>
          <a:xfrm>
            <a:off x="6960975" y="2308375"/>
            <a:ext cx="1236600" cy="8409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99" name="Google Shape;2799;p115"/>
          <p:cNvSpPr/>
          <p:nvPr/>
        </p:nvSpPr>
        <p:spPr>
          <a:xfrm>
            <a:off x="6960975" y="1895600"/>
            <a:ext cx="1236600" cy="4002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00" name="Google Shape;2800;p115"/>
          <p:cNvSpPr txBox="1"/>
          <p:nvPr/>
        </p:nvSpPr>
        <p:spPr>
          <a:xfrm>
            <a:off x="5874275" y="1280000"/>
            <a:ext cx="1028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search input</a:t>
            </a:r>
            <a:endParaRPr>
              <a:solidFill>
                <a:schemeClr val="dk1"/>
              </a:solidFill>
              <a:latin typeface="Figtree"/>
              <a:ea typeface="Figtree"/>
              <a:cs typeface="Figtree"/>
              <a:sym typeface="Figtree"/>
            </a:endParaRPr>
          </a:p>
        </p:txBody>
      </p:sp>
      <p:cxnSp>
        <p:nvCxnSpPr>
          <p:cNvPr id="2801" name="Google Shape;2801;p115"/>
          <p:cNvCxnSpPr>
            <a:endCxn id="2799" idx="1"/>
          </p:cNvCxnSpPr>
          <p:nvPr/>
        </p:nvCxnSpPr>
        <p:spPr>
          <a:xfrm>
            <a:off x="6640875" y="1814000"/>
            <a:ext cx="320100" cy="281700"/>
          </a:xfrm>
          <a:prstGeom prst="straightConnector1">
            <a:avLst/>
          </a:prstGeom>
          <a:noFill/>
          <a:ln cap="flat" cmpd="sng" w="9525">
            <a:solidFill>
              <a:schemeClr val="dk1"/>
            </a:solidFill>
            <a:prstDash val="solid"/>
            <a:round/>
            <a:headEnd len="med" w="med" type="none"/>
            <a:tailEnd len="med" w="med" type="stealth"/>
          </a:ln>
        </p:spPr>
      </p:cxnSp>
      <p:sp>
        <p:nvSpPr>
          <p:cNvPr id="2802" name="Google Shape;2802;p115"/>
          <p:cNvSpPr txBox="1"/>
          <p:nvPr/>
        </p:nvSpPr>
        <p:spPr>
          <a:xfrm>
            <a:off x="7132200" y="4331825"/>
            <a:ext cx="201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placeholder hard-coded tags</a:t>
            </a:r>
            <a:endParaRPr>
              <a:solidFill>
                <a:schemeClr val="dk1"/>
              </a:solidFill>
              <a:latin typeface="Figtree"/>
              <a:ea typeface="Figtree"/>
              <a:cs typeface="Figtree"/>
              <a:sym typeface="Figtree"/>
            </a:endParaRPr>
          </a:p>
        </p:txBody>
      </p:sp>
      <p:cxnSp>
        <p:nvCxnSpPr>
          <p:cNvPr id="2803" name="Google Shape;2803;p115"/>
          <p:cNvCxnSpPr/>
          <p:nvPr/>
        </p:nvCxnSpPr>
        <p:spPr>
          <a:xfrm rot="10800000">
            <a:off x="8127900" y="3161175"/>
            <a:ext cx="279900" cy="1212900"/>
          </a:xfrm>
          <a:prstGeom prst="straightConnector1">
            <a:avLst/>
          </a:prstGeom>
          <a:noFill/>
          <a:ln cap="flat" cmpd="sng" w="9525">
            <a:solidFill>
              <a:schemeClr val="dk1"/>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7" name="Shape 2807"/>
        <p:cNvGrpSpPr/>
        <p:nvPr/>
      </p:nvGrpSpPr>
      <p:grpSpPr>
        <a:xfrm>
          <a:off x="0" y="0"/>
          <a:ext cx="0" cy="0"/>
          <a:chOff x="0" y="0"/>
          <a:chExt cx="0" cy="0"/>
        </a:xfrm>
      </p:grpSpPr>
      <p:pic>
        <p:nvPicPr>
          <p:cNvPr id="2808" name="Google Shape;2808;p116"/>
          <p:cNvPicPr preferRelativeResize="0"/>
          <p:nvPr/>
        </p:nvPicPr>
        <p:blipFill rotWithShape="1">
          <a:blip r:embed="rId3">
            <a:alphaModFix/>
          </a:blip>
          <a:srcRect b="5905" l="5437" r="5863" t="5684"/>
          <a:stretch/>
        </p:blipFill>
        <p:spPr>
          <a:xfrm>
            <a:off x="1285938" y="1666925"/>
            <a:ext cx="1054674" cy="2278052"/>
          </a:xfrm>
          <a:prstGeom prst="rect">
            <a:avLst/>
          </a:prstGeom>
          <a:noFill/>
          <a:ln>
            <a:noFill/>
          </a:ln>
        </p:spPr>
      </p:pic>
      <p:sp>
        <p:nvSpPr>
          <p:cNvPr id="2809" name="Google Shape;2809;p116"/>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Implemented Features ✅</a:t>
            </a:r>
            <a:endParaRPr/>
          </a:p>
        </p:txBody>
      </p:sp>
      <p:sp>
        <p:nvSpPr>
          <p:cNvPr id="2810" name="Google Shape;2810;p116"/>
          <p:cNvSpPr/>
          <p:nvPr/>
        </p:nvSpPr>
        <p:spPr>
          <a:xfrm>
            <a:off x="1223225" y="1879175"/>
            <a:ext cx="1154700" cy="12348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11" name="Google Shape;2811;p116"/>
          <p:cNvSpPr txBox="1"/>
          <p:nvPr/>
        </p:nvSpPr>
        <p:spPr>
          <a:xfrm>
            <a:off x="865725" y="4202250"/>
            <a:ext cx="201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s</a:t>
            </a:r>
            <a:r>
              <a:rPr lang="en">
                <a:solidFill>
                  <a:schemeClr val="dk1"/>
                </a:solidFill>
                <a:latin typeface="Figtree"/>
                <a:ea typeface="Figtree"/>
                <a:cs typeface="Figtree"/>
                <a:sym typeface="Figtree"/>
              </a:rPr>
              <a:t>caffolding for profile page</a:t>
            </a:r>
            <a:endParaRPr>
              <a:solidFill>
                <a:schemeClr val="dk1"/>
              </a:solidFill>
              <a:latin typeface="Figtree"/>
              <a:ea typeface="Figtree"/>
              <a:cs typeface="Figtree"/>
              <a:sym typeface="Figtree"/>
            </a:endParaRPr>
          </a:p>
        </p:txBody>
      </p:sp>
      <p:sp>
        <p:nvSpPr>
          <p:cNvPr id="2812" name="Google Shape;2812;p116"/>
          <p:cNvSpPr txBox="1"/>
          <p:nvPr/>
        </p:nvSpPr>
        <p:spPr>
          <a:xfrm>
            <a:off x="865713" y="1248350"/>
            <a:ext cx="1895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My Profile Screen</a:t>
            </a:r>
            <a:endParaRPr b="1">
              <a:solidFill>
                <a:schemeClr val="dk1"/>
              </a:solidFill>
              <a:latin typeface="Figtree"/>
              <a:ea typeface="Figtree"/>
              <a:cs typeface="Figtree"/>
              <a:sym typeface="Figtree"/>
            </a:endParaRPr>
          </a:p>
        </p:txBody>
      </p:sp>
      <p:cxnSp>
        <p:nvCxnSpPr>
          <p:cNvPr id="2813" name="Google Shape;2813;p116"/>
          <p:cNvCxnSpPr>
            <a:endCxn id="2810" idx="2"/>
          </p:cNvCxnSpPr>
          <p:nvPr/>
        </p:nvCxnSpPr>
        <p:spPr>
          <a:xfrm rot="10800000">
            <a:off x="1800575" y="3113975"/>
            <a:ext cx="94800" cy="1134900"/>
          </a:xfrm>
          <a:prstGeom prst="straightConnector1">
            <a:avLst/>
          </a:prstGeom>
          <a:noFill/>
          <a:ln cap="flat" cmpd="sng" w="9525">
            <a:solidFill>
              <a:schemeClr val="dk1"/>
            </a:solidFill>
            <a:prstDash val="solid"/>
            <a:round/>
            <a:headEnd len="med" w="med" type="none"/>
            <a:tailEnd len="med" w="med" type="stealth"/>
          </a:ln>
        </p:spPr>
      </p:cxnSp>
      <p:sp>
        <p:nvSpPr>
          <p:cNvPr id="2814" name="Google Shape;2814;p116"/>
          <p:cNvSpPr txBox="1"/>
          <p:nvPr/>
        </p:nvSpPr>
        <p:spPr>
          <a:xfrm>
            <a:off x="4101750" y="1248350"/>
            <a:ext cx="2695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Posting a Story Screens</a:t>
            </a:r>
            <a:endParaRPr b="1">
              <a:solidFill>
                <a:schemeClr val="dk1"/>
              </a:solidFill>
              <a:latin typeface="Figtree"/>
              <a:ea typeface="Figtree"/>
              <a:cs typeface="Figtree"/>
              <a:sym typeface="Figtree"/>
            </a:endParaRPr>
          </a:p>
        </p:txBody>
      </p:sp>
      <p:pic>
        <p:nvPicPr>
          <p:cNvPr id="2815" name="Google Shape;2815;p116"/>
          <p:cNvPicPr preferRelativeResize="0"/>
          <p:nvPr/>
        </p:nvPicPr>
        <p:blipFill rotWithShape="1">
          <a:blip r:embed="rId4">
            <a:alphaModFix/>
          </a:blip>
          <a:srcRect b="5810" l="6385" r="5894" t="5756"/>
          <a:stretch/>
        </p:blipFill>
        <p:spPr>
          <a:xfrm>
            <a:off x="4101749" y="1888588"/>
            <a:ext cx="928876" cy="2029399"/>
          </a:xfrm>
          <a:prstGeom prst="rect">
            <a:avLst/>
          </a:prstGeom>
          <a:noFill/>
          <a:ln>
            <a:noFill/>
          </a:ln>
        </p:spPr>
      </p:pic>
      <p:pic>
        <p:nvPicPr>
          <p:cNvPr id="2816" name="Google Shape;2816;p116"/>
          <p:cNvPicPr preferRelativeResize="0"/>
          <p:nvPr/>
        </p:nvPicPr>
        <p:blipFill rotWithShape="1">
          <a:blip r:embed="rId5">
            <a:alphaModFix/>
          </a:blip>
          <a:srcRect b="5929" l="5612" r="6421" t="6088"/>
          <a:stretch/>
        </p:blipFill>
        <p:spPr>
          <a:xfrm>
            <a:off x="5252875" y="1896575"/>
            <a:ext cx="928876" cy="2013425"/>
          </a:xfrm>
          <a:prstGeom prst="rect">
            <a:avLst/>
          </a:prstGeom>
          <a:noFill/>
          <a:ln>
            <a:noFill/>
          </a:ln>
        </p:spPr>
      </p:pic>
      <p:pic>
        <p:nvPicPr>
          <p:cNvPr id="2817" name="Google Shape;2817;p116"/>
          <p:cNvPicPr preferRelativeResize="0"/>
          <p:nvPr/>
        </p:nvPicPr>
        <p:blipFill rotWithShape="1">
          <a:blip r:embed="rId6">
            <a:alphaModFix/>
          </a:blip>
          <a:srcRect b="6082" l="6229" r="6517" t="5897"/>
          <a:stretch/>
        </p:blipFill>
        <p:spPr>
          <a:xfrm>
            <a:off x="7451425" y="1879176"/>
            <a:ext cx="928876" cy="2030822"/>
          </a:xfrm>
          <a:prstGeom prst="rect">
            <a:avLst/>
          </a:prstGeom>
          <a:noFill/>
          <a:ln>
            <a:noFill/>
          </a:ln>
        </p:spPr>
      </p:pic>
      <p:pic>
        <p:nvPicPr>
          <p:cNvPr id="2818" name="Google Shape;2818;p116"/>
          <p:cNvPicPr preferRelativeResize="0"/>
          <p:nvPr/>
        </p:nvPicPr>
        <p:blipFill rotWithShape="1">
          <a:blip r:embed="rId7">
            <a:alphaModFix/>
          </a:blip>
          <a:srcRect b="5848" l="6289" r="6236" t="5945"/>
          <a:stretch/>
        </p:blipFill>
        <p:spPr>
          <a:xfrm>
            <a:off x="6352150" y="1888304"/>
            <a:ext cx="928876" cy="2029972"/>
          </a:xfrm>
          <a:prstGeom prst="rect">
            <a:avLst/>
          </a:prstGeom>
          <a:noFill/>
          <a:ln>
            <a:noFill/>
          </a:ln>
        </p:spPr>
      </p:pic>
      <p:sp>
        <p:nvSpPr>
          <p:cNvPr id="2819" name="Google Shape;2819;p116"/>
          <p:cNvSpPr txBox="1"/>
          <p:nvPr/>
        </p:nvSpPr>
        <p:spPr>
          <a:xfrm>
            <a:off x="5298550" y="4156675"/>
            <a:ext cx="201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Figtree"/>
                <a:ea typeface="Figtree"/>
                <a:cs typeface="Figtree"/>
                <a:sym typeface="Figtree"/>
              </a:rPr>
              <a:t>s</a:t>
            </a:r>
            <a:r>
              <a:rPr lang="en">
                <a:solidFill>
                  <a:schemeClr val="dk1"/>
                </a:solidFill>
                <a:latin typeface="Figtree"/>
                <a:ea typeface="Figtree"/>
                <a:cs typeface="Figtree"/>
                <a:sym typeface="Figtree"/>
              </a:rPr>
              <a:t>caffolding for posting</a:t>
            </a:r>
            <a:endParaRPr>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3" name="Shape 2823"/>
        <p:cNvGrpSpPr/>
        <p:nvPr/>
      </p:nvGrpSpPr>
      <p:grpSpPr>
        <a:xfrm>
          <a:off x="0" y="0"/>
          <a:ext cx="0" cy="0"/>
          <a:chOff x="0" y="0"/>
          <a:chExt cx="0" cy="0"/>
        </a:xfrm>
      </p:grpSpPr>
      <p:pic>
        <p:nvPicPr>
          <p:cNvPr id="2824" name="Google Shape;2824;p117"/>
          <p:cNvPicPr preferRelativeResize="0"/>
          <p:nvPr/>
        </p:nvPicPr>
        <p:blipFill>
          <a:blip r:embed="rId3">
            <a:alphaModFix/>
          </a:blip>
          <a:stretch>
            <a:fillRect/>
          </a:stretch>
        </p:blipFill>
        <p:spPr>
          <a:xfrm>
            <a:off x="1285925" y="1677675"/>
            <a:ext cx="1054674" cy="2285676"/>
          </a:xfrm>
          <a:prstGeom prst="rect">
            <a:avLst/>
          </a:prstGeom>
          <a:noFill/>
          <a:ln>
            <a:noFill/>
          </a:ln>
        </p:spPr>
      </p:pic>
      <p:sp>
        <p:nvSpPr>
          <p:cNvPr id="2825" name="Google Shape;2825;p117"/>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Unimplemented Features </a:t>
            </a:r>
            <a:r>
              <a:rPr lang="en"/>
              <a:t>⚙️</a:t>
            </a:r>
            <a:endParaRPr/>
          </a:p>
        </p:txBody>
      </p:sp>
      <p:sp>
        <p:nvSpPr>
          <p:cNvPr id="2826" name="Google Shape;2826;p117"/>
          <p:cNvSpPr txBox="1"/>
          <p:nvPr/>
        </p:nvSpPr>
        <p:spPr>
          <a:xfrm>
            <a:off x="865713" y="1248350"/>
            <a:ext cx="1895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Home Screen</a:t>
            </a:r>
            <a:endParaRPr b="1">
              <a:solidFill>
                <a:schemeClr val="dk1"/>
              </a:solidFill>
              <a:latin typeface="Figtree"/>
              <a:ea typeface="Figtree"/>
              <a:cs typeface="Figtree"/>
              <a:sym typeface="Figtree"/>
            </a:endParaRPr>
          </a:p>
        </p:txBody>
      </p:sp>
      <p:pic>
        <p:nvPicPr>
          <p:cNvPr id="2827" name="Google Shape;2827;p117"/>
          <p:cNvPicPr preferRelativeResize="0"/>
          <p:nvPr/>
        </p:nvPicPr>
        <p:blipFill>
          <a:blip r:embed="rId4">
            <a:alphaModFix/>
          </a:blip>
          <a:stretch>
            <a:fillRect/>
          </a:stretch>
        </p:blipFill>
        <p:spPr>
          <a:xfrm>
            <a:off x="3866225" y="1643941"/>
            <a:ext cx="1212900" cy="2628598"/>
          </a:xfrm>
          <a:prstGeom prst="rect">
            <a:avLst/>
          </a:prstGeom>
          <a:noFill/>
          <a:ln>
            <a:noFill/>
          </a:ln>
        </p:spPr>
      </p:pic>
      <p:sp>
        <p:nvSpPr>
          <p:cNvPr id="2828" name="Google Shape;2828;p117"/>
          <p:cNvSpPr txBox="1"/>
          <p:nvPr/>
        </p:nvSpPr>
        <p:spPr>
          <a:xfrm>
            <a:off x="3498126" y="1185100"/>
            <a:ext cx="1949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View Story Screen</a:t>
            </a:r>
            <a:endParaRPr b="1">
              <a:solidFill>
                <a:schemeClr val="dk1"/>
              </a:solidFill>
              <a:latin typeface="Figtree"/>
              <a:ea typeface="Figtree"/>
              <a:cs typeface="Figtree"/>
              <a:sym typeface="Figtree"/>
            </a:endParaRPr>
          </a:p>
        </p:txBody>
      </p:sp>
      <p:pic>
        <p:nvPicPr>
          <p:cNvPr id="2829" name="Google Shape;2829;p117"/>
          <p:cNvPicPr preferRelativeResize="0"/>
          <p:nvPr/>
        </p:nvPicPr>
        <p:blipFill rotWithShape="1">
          <a:blip r:embed="rId5">
            <a:alphaModFix/>
          </a:blip>
          <a:srcRect b="6043" l="5618" r="6174" t="5858"/>
          <a:stretch/>
        </p:blipFill>
        <p:spPr>
          <a:xfrm>
            <a:off x="6526325" y="1619975"/>
            <a:ext cx="1236634" cy="2676552"/>
          </a:xfrm>
          <a:prstGeom prst="rect">
            <a:avLst/>
          </a:prstGeom>
          <a:noFill/>
          <a:ln>
            <a:noFill/>
          </a:ln>
        </p:spPr>
      </p:pic>
      <p:sp>
        <p:nvSpPr>
          <p:cNvPr id="2830" name="Google Shape;2830;p117"/>
          <p:cNvSpPr txBox="1"/>
          <p:nvPr/>
        </p:nvSpPr>
        <p:spPr>
          <a:xfrm>
            <a:off x="6604738" y="1185725"/>
            <a:ext cx="1949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Search Screen</a:t>
            </a:r>
            <a:endParaRPr b="1">
              <a:solidFill>
                <a:schemeClr val="dk1"/>
              </a:solidFill>
              <a:latin typeface="Figtree"/>
              <a:ea typeface="Figtree"/>
              <a:cs typeface="Figtree"/>
              <a:sym typeface="Figtree"/>
            </a:endParaRPr>
          </a:p>
        </p:txBody>
      </p:sp>
      <p:sp>
        <p:nvSpPr>
          <p:cNvPr id="2831" name="Google Shape;2831;p117"/>
          <p:cNvSpPr/>
          <p:nvPr/>
        </p:nvSpPr>
        <p:spPr>
          <a:xfrm>
            <a:off x="1285925" y="2235425"/>
            <a:ext cx="1133100" cy="4002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32" name="Google Shape;2832;p117"/>
          <p:cNvSpPr txBox="1"/>
          <p:nvPr/>
        </p:nvSpPr>
        <p:spPr>
          <a:xfrm>
            <a:off x="197275" y="1715575"/>
            <a:ext cx="9099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f</a:t>
            </a:r>
            <a:r>
              <a:rPr lang="en" sz="1100">
                <a:solidFill>
                  <a:schemeClr val="dk1"/>
                </a:solidFill>
                <a:latin typeface="Figtree"/>
                <a:ea typeface="Figtree"/>
                <a:cs typeface="Figtree"/>
                <a:sym typeface="Figtree"/>
              </a:rPr>
              <a:t>ix story card styling + add icons (location, story type)</a:t>
            </a:r>
            <a:endParaRPr sz="1100">
              <a:solidFill>
                <a:schemeClr val="dk1"/>
              </a:solidFill>
              <a:latin typeface="Figtree"/>
              <a:ea typeface="Figtree"/>
              <a:cs typeface="Figtree"/>
              <a:sym typeface="Figtree"/>
            </a:endParaRPr>
          </a:p>
        </p:txBody>
      </p:sp>
      <p:cxnSp>
        <p:nvCxnSpPr>
          <p:cNvPr id="2833" name="Google Shape;2833;p117"/>
          <p:cNvCxnSpPr>
            <a:endCxn id="2831" idx="1"/>
          </p:cNvCxnSpPr>
          <p:nvPr/>
        </p:nvCxnSpPr>
        <p:spPr>
          <a:xfrm>
            <a:off x="1037225" y="2291525"/>
            <a:ext cx="248700" cy="144000"/>
          </a:xfrm>
          <a:prstGeom prst="straightConnector1">
            <a:avLst/>
          </a:prstGeom>
          <a:noFill/>
          <a:ln cap="flat" cmpd="sng" w="9525">
            <a:solidFill>
              <a:schemeClr val="dk1"/>
            </a:solidFill>
            <a:prstDash val="solid"/>
            <a:round/>
            <a:headEnd len="med" w="med" type="none"/>
            <a:tailEnd len="med" w="med" type="stealth"/>
          </a:ln>
        </p:spPr>
      </p:cxnSp>
      <p:sp>
        <p:nvSpPr>
          <p:cNvPr id="2834" name="Google Shape;2834;p117"/>
          <p:cNvSpPr txBox="1"/>
          <p:nvPr/>
        </p:nvSpPr>
        <p:spPr>
          <a:xfrm>
            <a:off x="628300" y="4189700"/>
            <a:ext cx="1188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i</a:t>
            </a:r>
            <a:r>
              <a:rPr lang="en" sz="1100">
                <a:solidFill>
                  <a:schemeClr val="dk1"/>
                </a:solidFill>
                <a:latin typeface="Figtree"/>
                <a:ea typeface="Figtree"/>
                <a:cs typeface="Figtree"/>
                <a:sym typeface="Figtree"/>
              </a:rPr>
              <a:t>mplement </a:t>
            </a:r>
            <a:r>
              <a:rPr lang="en" sz="1100">
                <a:solidFill>
                  <a:schemeClr val="dk1"/>
                </a:solidFill>
                <a:latin typeface="Figtree"/>
                <a:ea typeface="Figtree"/>
                <a:cs typeface="Figtree"/>
                <a:sym typeface="Figtree"/>
              </a:rPr>
              <a:t>p</a:t>
            </a:r>
            <a:r>
              <a:rPr lang="en" sz="1100">
                <a:solidFill>
                  <a:schemeClr val="dk1"/>
                </a:solidFill>
                <a:latin typeface="Figtree"/>
                <a:ea typeface="Figtree"/>
                <a:cs typeface="Figtree"/>
                <a:sym typeface="Figtree"/>
              </a:rPr>
              <a:t>inch to zoom in and out of timeline</a:t>
            </a:r>
            <a:endParaRPr sz="1100">
              <a:solidFill>
                <a:schemeClr val="dk1"/>
              </a:solidFill>
              <a:latin typeface="Figtree"/>
              <a:ea typeface="Figtree"/>
              <a:cs typeface="Figtree"/>
              <a:sym typeface="Figtree"/>
            </a:endParaRPr>
          </a:p>
        </p:txBody>
      </p:sp>
      <p:cxnSp>
        <p:nvCxnSpPr>
          <p:cNvPr id="2835" name="Google Shape;2835;p117"/>
          <p:cNvCxnSpPr>
            <a:stCxn id="2834" idx="0"/>
          </p:cNvCxnSpPr>
          <p:nvPr/>
        </p:nvCxnSpPr>
        <p:spPr>
          <a:xfrm flipH="1" rot="10800000">
            <a:off x="1222450" y="3160400"/>
            <a:ext cx="346500" cy="1029300"/>
          </a:xfrm>
          <a:prstGeom prst="straightConnector1">
            <a:avLst/>
          </a:prstGeom>
          <a:noFill/>
          <a:ln cap="flat" cmpd="sng" w="9525">
            <a:solidFill>
              <a:schemeClr val="dk1"/>
            </a:solidFill>
            <a:prstDash val="solid"/>
            <a:round/>
            <a:headEnd len="med" w="med" type="none"/>
            <a:tailEnd len="med" w="med" type="stealth"/>
          </a:ln>
        </p:spPr>
      </p:cxnSp>
      <p:sp>
        <p:nvSpPr>
          <p:cNvPr id="2836" name="Google Shape;2836;p117"/>
          <p:cNvSpPr txBox="1"/>
          <p:nvPr/>
        </p:nvSpPr>
        <p:spPr>
          <a:xfrm>
            <a:off x="3852850" y="4366275"/>
            <a:ext cx="12366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d</a:t>
            </a:r>
            <a:r>
              <a:rPr lang="en" sz="1100">
                <a:solidFill>
                  <a:schemeClr val="dk1"/>
                </a:solidFill>
                <a:latin typeface="Figtree"/>
                <a:ea typeface="Figtree"/>
                <a:cs typeface="Figtree"/>
                <a:sym typeface="Figtree"/>
              </a:rPr>
              <a:t>ifferent kinds of stories (video / audio)</a:t>
            </a:r>
            <a:endParaRPr sz="1100">
              <a:solidFill>
                <a:schemeClr val="dk1"/>
              </a:solidFill>
              <a:latin typeface="Figtree"/>
              <a:ea typeface="Figtree"/>
              <a:cs typeface="Figtree"/>
              <a:sym typeface="Figtree"/>
            </a:endParaRPr>
          </a:p>
        </p:txBody>
      </p:sp>
      <p:sp>
        <p:nvSpPr>
          <p:cNvPr id="2837" name="Google Shape;2837;p117"/>
          <p:cNvSpPr txBox="1"/>
          <p:nvPr/>
        </p:nvSpPr>
        <p:spPr>
          <a:xfrm>
            <a:off x="7788000" y="1677088"/>
            <a:ext cx="105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s</a:t>
            </a:r>
            <a:r>
              <a:rPr lang="en" sz="1100">
                <a:solidFill>
                  <a:schemeClr val="dk1"/>
                </a:solidFill>
                <a:latin typeface="Figtree"/>
                <a:ea typeface="Figtree"/>
                <a:cs typeface="Figtree"/>
                <a:sym typeface="Figtree"/>
              </a:rPr>
              <a:t>earching for user profiles</a:t>
            </a:r>
            <a:endParaRPr sz="1100">
              <a:solidFill>
                <a:schemeClr val="dk1"/>
              </a:solidFill>
              <a:latin typeface="Figtree"/>
              <a:ea typeface="Figtree"/>
              <a:cs typeface="Figtree"/>
              <a:sym typeface="Figtree"/>
            </a:endParaRPr>
          </a:p>
        </p:txBody>
      </p:sp>
      <p:pic>
        <p:nvPicPr>
          <p:cNvPr id="2838" name="Google Shape;2838;p117"/>
          <p:cNvPicPr preferRelativeResize="0"/>
          <p:nvPr/>
        </p:nvPicPr>
        <p:blipFill>
          <a:blip r:embed="rId6">
            <a:alphaModFix/>
          </a:blip>
          <a:stretch>
            <a:fillRect/>
          </a:stretch>
        </p:blipFill>
        <p:spPr>
          <a:xfrm>
            <a:off x="7721300" y="2291450"/>
            <a:ext cx="1188200" cy="2575017"/>
          </a:xfrm>
          <a:prstGeom prst="rect">
            <a:avLst/>
          </a:prstGeom>
          <a:noFill/>
          <a:ln>
            <a:noFill/>
          </a:ln>
        </p:spPr>
      </p:pic>
      <p:sp>
        <p:nvSpPr>
          <p:cNvPr id="2839" name="Google Shape;2839;p117"/>
          <p:cNvSpPr txBox="1"/>
          <p:nvPr/>
        </p:nvSpPr>
        <p:spPr>
          <a:xfrm>
            <a:off x="6177550" y="4497075"/>
            <a:ext cx="1337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r</a:t>
            </a:r>
            <a:r>
              <a:rPr lang="en" sz="1100">
                <a:solidFill>
                  <a:schemeClr val="dk1"/>
                </a:solidFill>
                <a:latin typeface="Figtree"/>
                <a:ea typeface="Figtree"/>
                <a:cs typeface="Figtree"/>
                <a:sym typeface="Figtree"/>
              </a:rPr>
              <a:t>ecent view &amp; rendering logic</a:t>
            </a:r>
            <a:endParaRPr sz="1100">
              <a:solidFill>
                <a:schemeClr val="dk1"/>
              </a:solidFill>
              <a:latin typeface="Figtree"/>
              <a:ea typeface="Figtree"/>
              <a:cs typeface="Figtree"/>
              <a:sym typeface="Figtree"/>
            </a:endParaRPr>
          </a:p>
        </p:txBody>
      </p:sp>
      <p:sp>
        <p:nvSpPr>
          <p:cNvPr id="2840" name="Google Shape;2840;p117"/>
          <p:cNvSpPr txBox="1"/>
          <p:nvPr/>
        </p:nvSpPr>
        <p:spPr>
          <a:xfrm>
            <a:off x="2684075" y="2144275"/>
            <a:ext cx="11331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f</a:t>
            </a:r>
            <a:r>
              <a:rPr lang="en" sz="1100">
                <a:solidFill>
                  <a:schemeClr val="dk1"/>
                </a:solidFill>
                <a:latin typeface="Figtree"/>
                <a:ea typeface="Figtree"/>
                <a:cs typeface="Figtree"/>
                <a:sym typeface="Figtree"/>
              </a:rPr>
              <a:t>ix header to look more like Figma (button to view profile)</a:t>
            </a:r>
            <a:endParaRPr sz="1100">
              <a:solidFill>
                <a:schemeClr val="dk1"/>
              </a:solidFill>
              <a:latin typeface="Figtree"/>
              <a:ea typeface="Figtree"/>
              <a:cs typeface="Figtree"/>
              <a:sym typeface="Figtree"/>
            </a:endParaRPr>
          </a:p>
        </p:txBody>
      </p:sp>
      <p:cxnSp>
        <p:nvCxnSpPr>
          <p:cNvPr id="2841" name="Google Shape;2841;p117"/>
          <p:cNvCxnSpPr>
            <a:endCxn id="2842" idx="1"/>
          </p:cNvCxnSpPr>
          <p:nvPr/>
        </p:nvCxnSpPr>
        <p:spPr>
          <a:xfrm flipH="1" rot="10800000">
            <a:off x="3552700" y="2061125"/>
            <a:ext cx="249900" cy="139200"/>
          </a:xfrm>
          <a:prstGeom prst="straightConnector1">
            <a:avLst/>
          </a:prstGeom>
          <a:noFill/>
          <a:ln cap="flat" cmpd="sng" w="9525">
            <a:solidFill>
              <a:schemeClr val="dk1"/>
            </a:solidFill>
            <a:prstDash val="solid"/>
            <a:round/>
            <a:headEnd len="med" w="med" type="none"/>
            <a:tailEnd len="med" w="med" type="stealth"/>
          </a:ln>
        </p:spPr>
      </p:cxnSp>
      <p:sp>
        <p:nvSpPr>
          <p:cNvPr id="2842" name="Google Shape;2842;p117"/>
          <p:cNvSpPr/>
          <p:nvPr/>
        </p:nvSpPr>
        <p:spPr>
          <a:xfrm>
            <a:off x="3802600" y="1861025"/>
            <a:ext cx="1337100" cy="4002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43" name="Google Shape;2843;p117"/>
          <p:cNvSpPr/>
          <p:nvPr/>
        </p:nvSpPr>
        <p:spPr>
          <a:xfrm>
            <a:off x="7762950" y="2799175"/>
            <a:ext cx="660900" cy="1440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cxnSp>
        <p:nvCxnSpPr>
          <p:cNvPr id="2844" name="Google Shape;2844;p117"/>
          <p:cNvCxnSpPr/>
          <p:nvPr/>
        </p:nvCxnSpPr>
        <p:spPr>
          <a:xfrm flipH="1" rot="10800000">
            <a:off x="7264750" y="2985300"/>
            <a:ext cx="583800" cy="1588800"/>
          </a:xfrm>
          <a:prstGeom prst="straightConnector1">
            <a:avLst/>
          </a:prstGeom>
          <a:noFill/>
          <a:ln cap="flat" cmpd="sng" w="9525">
            <a:solidFill>
              <a:schemeClr val="dk1"/>
            </a:solidFill>
            <a:prstDash val="solid"/>
            <a:round/>
            <a:headEnd len="med" w="med" type="none"/>
            <a:tailEnd len="med" w="med" type="stealth"/>
          </a:ln>
        </p:spPr>
      </p:cxnSp>
      <p:cxnSp>
        <p:nvCxnSpPr>
          <p:cNvPr id="2845" name="Google Shape;2845;p117"/>
          <p:cNvCxnSpPr/>
          <p:nvPr/>
        </p:nvCxnSpPr>
        <p:spPr>
          <a:xfrm flipH="1">
            <a:off x="7722275" y="2067200"/>
            <a:ext cx="196200" cy="126300"/>
          </a:xfrm>
          <a:prstGeom prst="straightConnector1">
            <a:avLst/>
          </a:prstGeom>
          <a:noFill/>
          <a:ln cap="flat" cmpd="sng" w="9525">
            <a:solidFill>
              <a:schemeClr val="dk1"/>
            </a:solidFill>
            <a:prstDash val="solid"/>
            <a:round/>
            <a:headEnd len="med" w="med" type="none"/>
            <a:tailEnd len="med" w="med" type="stealth"/>
          </a:ln>
        </p:spPr>
      </p:cxnSp>
      <p:sp>
        <p:nvSpPr>
          <p:cNvPr id="2846" name="Google Shape;2846;p117"/>
          <p:cNvSpPr txBox="1"/>
          <p:nvPr/>
        </p:nvSpPr>
        <p:spPr>
          <a:xfrm>
            <a:off x="5549950" y="3006163"/>
            <a:ext cx="10548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m</a:t>
            </a:r>
            <a:r>
              <a:rPr lang="en" sz="1100">
                <a:solidFill>
                  <a:schemeClr val="dk1"/>
                </a:solidFill>
                <a:latin typeface="Figtree"/>
                <a:ea typeface="Figtree"/>
                <a:cs typeface="Figtree"/>
                <a:sym typeface="Figtree"/>
              </a:rPr>
              <a:t>ake all search queries have this layout</a:t>
            </a:r>
            <a:endParaRPr sz="1100">
              <a:solidFill>
                <a:schemeClr val="dk1"/>
              </a:solidFill>
              <a:latin typeface="Figtree"/>
              <a:ea typeface="Figtree"/>
              <a:cs typeface="Figtree"/>
              <a:sym typeface="Figtree"/>
            </a:endParaRPr>
          </a:p>
        </p:txBody>
      </p:sp>
      <p:cxnSp>
        <p:nvCxnSpPr>
          <p:cNvPr id="2847" name="Google Shape;2847;p117"/>
          <p:cNvCxnSpPr/>
          <p:nvPr/>
        </p:nvCxnSpPr>
        <p:spPr>
          <a:xfrm flipH="1" rot="10800000">
            <a:off x="6460900" y="2711900"/>
            <a:ext cx="1324500" cy="567600"/>
          </a:xfrm>
          <a:prstGeom prst="straightConnector1">
            <a:avLst/>
          </a:prstGeom>
          <a:noFill/>
          <a:ln cap="flat" cmpd="sng" w="9525">
            <a:solidFill>
              <a:schemeClr val="dk1"/>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1" name="Shape 2851"/>
        <p:cNvGrpSpPr/>
        <p:nvPr/>
      </p:nvGrpSpPr>
      <p:grpSpPr>
        <a:xfrm>
          <a:off x="0" y="0"/>
          <a:ext cx="0" cy="0"/>
          <a:chOff x="0" y="0"/>
          <a:chExt cx="0" cy="0"/>
        </a:xfrm>
      </p:grpSpPr>
      <p:pic>
        <p:nvPicPr>
          <p:cNvPr id="2852" name="Google Shape;2852;p118"/>
          <p:cNvPicPr preferRelativeResize="0"/>
          <p:nvPr/>
        </p:nvPicPr>
        <p:blipFill rotWithShape="1">
          <a:blip r:embed="rId3">
            <a:alphaModFix/>
          </a:blip>
          <a:srcRect b="5905" l="5437" r="5863" t="5684"/>
          <a:stretch/>
        </p:blipFill>
        <p:spPr>
          <a:xfrm>
            <a:off x="1285938" y="1666925"/>
            <a:ext cx="1054674" cy="2278052"/>
          </a:xfrm>
          <a:prstGeom prst="rect">
            <a:avLst/>
          </a:prstGeom>
          <a:noFill/>
          <a:ln>
            <a:noFill/>
          </a:ln>
        </p:spPr>
      </p:pic>
      <p:sp>
        <p:nvSpPr>
          <p:cNvPr id="2853" name="Google Shape;2853;p118"/>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Unimplemented Features </a:t>
            </a:r>
            <a:r>
              <a:rPr lang="en"/>
              <a:t>⚙️</a:t>
            </a:r>
            <a:endParaRPr/>
          </a:p>
        </p:txBody>
      </p:sp>
      <p:sp>
        <p:nvSpPr>
          <p:cNvPr id="2854" name="Google Shape;2854;p118"/>
          <p:cNvSpPr/>
          <p:nvPr/>
        </p:nvSpPr>
        <p:spPr>
          <a:xfrm>
            <a:off x="1223225" y="1879175"/>
            <a:ext cx="1154700" cy="12348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55" name="Google Shape;2855;p118"/>
          <p:cNvSpPr txBox="1"/>
          <p:nvPr/>
        </p:nvSpPr>
        <p:spPr>
          <a:xfrm>
            <a:off x="865725" y="4202250"/>
            <a:ext cx="20118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s</a:t>
            </a:r>
            <a:r>
              <a:rPr lang="en" sz="1100">
                <a:solidFill>
                  <a:schemeClr val="dk1"/>
                </a:solidFill>
                <a:latin typeface="Figtree"/>
                <a:ea typeface="Figtree"/>
                <a:cs typeface="Figtree"/>
                <a:sym typeface="Figtree"/>
              </a:rPr>
              <a:t>tyle user info &amp; buttons on my profile → style the pages that they link to</a:t>
            </a:r>
            <a:endParaRPr sz="1100">
              <a:solidFill>
                <a:schemeClr val="dk1"/>
              </a:solidFill>
              <a:latin typeface="Figtree"/>
              <a:ea typeface="Figtree"/>
              <a:cs typeface="Figtree"/>
              <a:sym typeface="Figtree"/>
            </a:endParaRPr>
          </a:p>
        </p:txBody>
      </p:sp>
      <p:sp>
        <p:nvSpPr>
          <p:cNvPr id="2856" name="Google Shape;2856;p118"/>
          <p:cNvSpPr txBox="1"/>
          <p:nvPr/>
        </p:nvSpPr>
        <p:spPr>
          <a:xfrm>
            <a:off x="865713" y="1248350"/>
            <a:ext cx="1895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My Profile Screen</a:t>
            </a:r>
            <a:endParaRPr b="1">
              <a:solidFill>
                <a:schemeClr val="dk1"/>
              </a:solidFill>
              <a:latin typeface="Figtree"/>
              <a:ea typeface="Figtree"/>
              <a:cs typeface="Figtree"/>
              <a:sym typeface="Figtree"/>
            </a:endParaRPr>
          </a:p>
        </p:txBody>
      </p:sp>
      <p:cxnSp>
        <p:nvCxnSpPr>
          <p:cNvPr id="2857" name="Google Shape;2857;p118"/>
          <p:cNvCxnSpPr>
            <a:endCxn id="2854" idx="2"/>
          </p:cNvCxnSpPr>
          <p:nvPr/>
        </p:nvCxnSpPr>
        <p:spPr>
          <a:xfrm rot="10800000">
            <a:off x="1800575" y="3113975"/>
            <a:ext cx="94800" cy="1134900"/>
          </a:xfrm>
          <a:prstGeom prst="straightConnector1">
            <a:avLst/>
          </a:prstGeom>
          <a:noFill/>
          <a:ln cap="flat" cmpd="sng" w="9525">
            <a:solidFill>
              <a:schemeClr val="dk1"/>
            </a:solidFill>
            <a:prstDash val="solid"/>
            <a:round/>
            <a:headEnd len="med" w="med" type="none"/>
            <a:tailEnd len="med" w="med" type="stealth"/>
          </a:ln>
        </p:spPr>
      </p:cxnSp>
      <p:sp>
        <p:nvSpPr>
          <p:cNvPr id="2858" name="Google Shape;2858;p118"/>
          <p:cNvSpPr txBox="1"/>
          <p:nvPr/>
        </p:nvSpPr>
        <p:spPr>
          <a:xfrm>
            <a:off x="3620325" y="1227325"/>
            <a:ext cx="2695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Posting a Story Screens</a:t>
            </a:r>
            <a:endParaRPr b="1">
              <a:solidFill>
                <a:schemeClr val="dk1"/>
              </a:solidFill>
              <a:latin typeface="Figtree"/>
              <a:ea typeface="Figtree"/>
              <a:cs typeface="Figtree"/>
              <a:sym typeface="Figtree"/>
            </a:endParaRPr>
          </a:p>
        </p:txBody>
      </p:sp>
      <p:pic>
        <p:nvPicPr>
          <p:cNvPr id="2859" name="Google Shape;2859;p118"/>
          <p:cNvPicPr preferRelativeResize="0"/>
          <p:nvPr/>
        </p:nvPicPr>
        <p:blipFill rotWithShape="1">
          <a:blip r:embed="rId4">
            <a:alphaModFix/>
          </a:blip>
          <a:srcRect b="5810" l="6385" r="5894" t="5756"/>
          <a:stretch/>
        </p:blipFill>
        <p:spPr>
          <a:xfrm>
            <a:off x="3620324" y="1867563"/>
            <a:ext cx="928876" cy="2029399"/>
          </a:xfrm>
          <a:prstGeom prst="rect">
            <a:avLst/>
          </a:prstGeom>
          <a:noFill/>
          <a:ln>
            <a:noFill/>
          </a:ln>
        </p:spPr>
      </p:pic>
      <p:pic>
        <p:nvPicPr>
          <p:cNvPr id="2860" name="Google Shape;2860;p118"/>
          <p:cNvPicPr preferRelativeResize="0"/>
          <p:nvPr/>
        </p:nvPicPr>
        <p:blipFill rotWithShape="1">
          <a:blip r:embed="rId5">
            <a:alphaModFix/>
          </a:blip>
          <a:srcRect b="5929" l="5612" r="6421" t="6088"/>
          <a:stretch/>
        </p:blipFill>
        <p:spPr>
          <a:xfrm>
            <a:off x="4771450" y="1875550"/>
            <a:ext cx="928876" cy="2013425"/>
          </a:xfrm>
          <a:prstGeom prst="rect">
            <a:avLst/>
          </a:prstGeom>
          <a:noFill/>
          <a:ln>
            <a:noFill/>
          </a:ln>
        </p:spPr>
      </p:pic>
      <p:pic>
        <p:nvPicPr>
          <p:cNvPr id="2861" name="Google Shape;2861;p118"/>
          <p:cNvPicPr preferRelativeResize="0"/>
          <p:nvPr/>
        </p:nvPicPr>
        <p:blipFill rotWithShape="1">
          <a:blip r:embed="rId6">
            <a:alphaModFix/>
          </a:blip>
          <a:srcRect b="6082" l="6229" r="6517" t="5897"/>
          <a:stretch/>
        </p:blipFill>
        <p:spPr>
          <a:xfrm>
            <a:off x="6970000" y="1858151"/>
            <a:ext cx="928876" cy="2030822"/>
          </a:xfrm>
          <a:prstGeom prst="rect">
            <a:avLst/>
          </a:prstGeom>
          <a:noFill/>
          <a:ln>
            <a:noFill/>
          </a:ln>
        </p:spPr>
      </p:pic>
      <p:pic>
        <p:nvPicPr>
          <p:cNvPr id="2862" name="Google Shape;2862;p118"/>
          <p:cNvPicPr preferRelativeResize="0"/>
          <p:nvPr/>
        </p:nvPicPr>
        <p:blipFill rotWithShape="1">
          <a:blip r:embed="rId7">
            <a:alphaModFix/>
          </a:blip>
          <a:srcRect b="5848" l="6289" r="6236" t="5945"/>
          <a:stretch/>
        </p:blipFill>
        <p:spPr>
          <a:xfrm>
            <a:off x="5870725" y="1867279"/>
            <a:ext cx="928876" cy="2029972"/>
          </a:xfrm>
          <a:prstGeom prst="rect">
            <a:avLst/>
          </a:prstGeom>
          <a:noFill/>
          <a:ln>
            <a:noFill/>
          </a:ln>
        </p:spPr>
      </p:pic>
      <p:sp>
        <p:nvSpPr>
          <p:cNvPr id="2863" name="Google Shape;2863;p118"/>
          <p:cNvSpPr txBox="1"/>
          <p:nvPr/>
        </p:nvSpPr>
        <p:spPr>
          <a:xfrm>
            <a:off x="4308900" y="4137000"/>
            <a:ext cx="2011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s</a:t>
            </a:r>
            <a:r>
              <a:rPr lang="en" sz="1100">
                <a:solidFill>
                  <a:schemeClr val="dk1"/>
                </a:solidFill>
                <a:latin typeface="Figtree"/>
                <a:ea typeface="Figtree"/>
                <a:cs typeface="Figtree"/>
                <a:sym typeface="Figtree"/>
              </a:rPr>
              <a:t>tyle all buttons</a:t>
            </a:r>
            <a:endParaRPr sz="1100">
              <a:solidFill>
                <a:schemeClr val="dk1"/>
              </a:solidFill>
              <a:latin typeface="Figtree"/>
              <a:ea typeface="Figtree"/>
              <a:cs typeface="Figtree"/>
              <a:sym typeface="Figtree"/>
            </a:endParaRPr>
          </a:p>
        </p:txBody>
      </p:sp>
      <p:sp>
        <p:nvSpPr>
          <p:cNvPr id="2864" name="Google Shape;2864;p118"/>
          <p:cNvSpPr txBox="1"/>
          <p:nvPr/>
        </p:nvSpPr>
        <p:spPr>
          <a:xfrm>
            <a:off x="4308900" y="4409850"/>
            <a:ext cx="2011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error prevention on posting flow</a:t>
            </a:r>
            <a:endParaRPr sz="1100">
              <a:solidFill>
                <a:schemeClr val="dk1"/>
              </a:solidFill>
              <a:latin typeface="Figtree"/>
              <a:ea typeface="Figtree"/>
              <a:cs typeface="Figtree"/>
              <a:sym typeface="Figtree"/>
            </a:endParaRPr>
          </a:p>
        </p:txBody>
      </p:sp>
      <p:sp>
        <p:nvSpPr>
          <p:cNvPr id="2865" name="Google Shape;2865;p118"/>
          <p:cNvSpPr/>
          <p:nvPr/>
        </p:nvSpPr>
        <p:spPr>
          <a:xfrm>
            <a:off x="5870725" y="1858150"/>
            <a:ext cx="2011800" cy="5727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66" name="Google Shape;2866;p118"/>
          <p:cNvSpPr txBox="1"/>
          <p:nvPr/>
        </p:nvSpPr>
        <p:spPr>
          <a:xfrm>
            <a:off x="6284525" y="1098650"/>
            <a:ext cx="2011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Figtree"/>
                <a:ea typeface="Figtree"/>
                <a:cs typeface="Figtree"/>
                <a:sym typeface="Figtree"/>
              </a:rPr>
              <a:t>implement ability to record audio and video &amp; scanning</a:t>
            </a:r>
            <a:endParaRPr sz="1100">
              <a:solidFill>
                <a:schemeClr val="dk1"/>
              </a:solidFill>
              <a:latin typeface="Figtree"/>
              <a:ea typeface="Figtree"/>
              <a:cs typeface="Figtree"/>
              <a:sym typeface="Figtree"/>
            </a:endParaRPr>
          </a:p>
        </p:txBody>
      </p:sp>
      <p:cxnSp>
        <p:nvCxnSpPr>
          <p:cNvPr id="2867" name="Google Shape;2867;p118"/>
          <p:cNvCxnSpPr/>
          <p:nvPr/>
        </p:nvCxnSpPr>
        <p:spPr>
          <a:xfrm flipH="1">
            <a:off x="7343850" y="1534650"/>
            <a:ext cx="175200" cy="315300"/>
          </a:xfrm>
          <a:prstGeom prst="straightConnector1">
            <a:avLst/>
          </a:prstGeom>
          <a:noFill/>
          <a:ln cap="flat" cmpd="sng" w="9525">
            <a:solidFill>
              <a:schemeClr val="dk1"/>
            </a:solidFill>
            <a:prstDash val="solid"/>
            <a:round/>
            <a:headEnd len="med" w="med" type="none"/>
            <a:tailEnd len="med" w="med" type="stealth"/>
          </a:ln>
        </p:spPr>
      </p:cxnSp>
      <p:sp>
        <p:nvSpPr>
          <p:cNvPr id="2868" name="Google Shape;2868;p118"/>
          <p:cNvSpPr/>
          <p:nvPr/>
        </p:nvSpPr>
        <p:spPr>
          <a:xfrm>
            <a:off x="5086125" y="2287025"/>
            <a:ext cx="372600" cy="1437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cxnSp>
        <p:nvCxnSpPr>
          <p:cNvPr id="2869" name="Google Shape;2869;p118"/>
          <p:cNvCxnSpPr>
            <a:endCxn id="2868" idx="3"/>
          </p:cNvCxnSpPr>
          <p:nvPr/>
        </p:nvCxnSpPr>
        <p:spPr>
          <a:xfrm flipH="1">
            <a:off x="5458725" y="1534775"/>
            <a:ext cx="1653900" cy="824100"/>
          </a:xfrm>
          <a:prstGeom prst="straightConnector1">
            <a:avLst/>
          </a:prstGeom>
          <a:noFill/>
          <a:ln cap="flat" cmpd="sng" w="9525">
            <a:solidFill>
              <a:schemeClr val="dk1"/>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3" name="Shape 2873"/>
        <p:cNvGrpSpPr/>
        <p:nvPr/>
      </p:nvGrpSpPr>
      <p:grpSpPr>
        <a:xfrm>
          <a:off x="0" y="0"/>
          <a:ext cx="0" cy="0"/>
          <a:chOff x="0" y="0"/>
          <a:chExt cx="0" cy="0"/>
        </a:xfrm>
      </p:grpSpPr>
      <p:sp>
        <p:nvSpPr>
          <p:cNvPr id="2874" name="Google Shape;2874;p119"/>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Task Flow</a:t>
            </a:r>
            <a:endParaRPr/>
          </a:p>
        </p:txBody>
      </p:sp>
      <p:pic>
        <p:nvPicPr>
          <p:cNvPr id="2875" name="Google Shape;2875;p119"/>
          <p:cNvPicPr preferRelativeResize="0"/>
          <p:nvPr/>
        </p:nvPicPr>
        <p:blipFill>
          <a:blip r:embed="rId3">
            <a:alphaModFix/>
          </a:blip>
          <a:stretch>
            <a:fillRect/>
          </a:stretch>
        </p:blipFill>
        <p:spPr>
          <a:xfrm>
            <a:off x="428677" y="1930600"/>
            <a:ext cx="1038524" cy="2250675"/>
          </a:xfrm>
          <a:prstGeom prst="rect">
            <a:avLst/>
          </a:prstGeom>
          <a:noFill/>
          <a:ln>
            <a:noFill/>
          </a:ln>
        </p:spPr>
      </p:pic>
      <p:sp>
        <p:nvSpPr>
          <p:cNvPr id="2876" name="Google Shape;2876;p119"/>
          <p:cNvSpPr txBox="1"/>
          <p:nvPr/>
        </p:nvSpPr>
        <p:spPr>
          <a:xfrm>
            <a:off x="301138" y="4362375"/>
            <a:ext cx="1293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Figtree"/>
                <a:ea typeface="Figtree"/>
                <a:cs typeface="Figtree"/>
                <a:sym typeface="Figtree"/>
              </a:rPr>
              <a:t>Home Screen</a:t>
            </a:r>
            <a:endParaRPr b="1" sz="1000">
              <a:solidFill>
                <a:schemeClr val="dk1"/>
              </a:solidFill>
              <a:latin typeface="Figtree"/>
              <a:ea typeface="Figtree"/>
              <a:cs typeface="Figtree"/>
              <a:sym typeface="Figtree"/>
            </a:endParaRPr>
          </a:p>
        </p:txBody>
      </p:sp>
      <p:pic>
        <p:nvPicPr>
          <p:cNvPr id="2877" name="Google Shape;2877;p119"/>
          <p:cNvPicPr preferRelativeResize="0"/>
          <p:nvPr/>
        </p:nvPicPr>
        <p:blipFill>
          <a:blip r:embed="rId4">
            <a:alphaModFix/>
          </a:blip>
          <a:stretch>
            <a:fillRect/>
          </a:stretch>
        </p:blipFill>
        <p:spPr>
          <a:xfrm>
            <a:off x="2278102" y="1402982"/>
            <a:ext cx="1038524" cy="2250680"/>
          </a:xfrm>
          <a:prstGeom prst="rect">
            <a:avLst/>
          </a:prstGeom>
          <a:noFill/>
          <a:ln>
            <a:noFill/>
          </a:ln>
        </p:spPr>
      </p:pic>
      <p:cxnSp>
        <p:nvCxnSpPr>
          <p:cNvPr id="2878" name="Google Shape;2878;p119"/>
          <p:cNvCxnSpPr/>
          <p:nvPr/>
        </p:nvCxnSpPr>
        <p:spPr>
          <a:xfrm flipH="1" rot="10800000">
            <a:off x="1444817" y="2583875"/>
            <a:ext cx="787200" cy="52200"/>
          </a:xfrm>
          <a:prstGeom prst="straightConnector1">
            <a:avLst/>
          </a:prstGeom>
          <a:noFill/>
          <a:ln cap="flat" cmpd="sng" w="19050">
            <a:solidFill>
              <a:srgbClr val="CC0000"/>
            </a:solidFill>
            <a:prstDash val="solid"/>
            <a:round/>
            <a:headEnd len="med" w="med" type="none"/>
            <a:tailEnd len="med" w="med" type="stealth"/>
          </a:ln>
        </p:spPr>
      </p:cxnSp>
      <p:sp>
        <p:nvSpPr>
          <p:cNvPr id="2879" name="Google Shape;2879;p119"/>
          <p:cNvSpPr txBox="1"/>
          <p:nvPr/>
        </p:nvSpPr>
        <p:spPr>
          <a:xfrm rot="1518">
            <a:off x="1467200" y="2056150"/>
            <a:ext cx="679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Figtree"/>
                <a:ea typeface="Figtree"/>
                <a:cs typeface="Figtree"/>
                <a:sym typeface="Figtree"/>
              </a:rPr>
              <a:t>t</a:t>
            </a:r>
            <a:r>
              <a:rPr lang="en" sz="900">
                <a:solidFill>
                  <a:schemeClr val="dk1"/>
                </a:solidFill>
                <a:latin typeface="Figtree"/>
                <a:ea typeface="Figtree"/>
                <a:cs typeface="Figtree"/>
                <a:sym typeface="Figtree"/>
              </a:rPr>
              <a:t>ap story to view</a:t>
            </a:r>
            <a:endParaRPr sz="900">
              <a:solidFill>
                <a:schemeClr val="dk1"/>
              </a:solidFill>
              <a:latin typeface="Figtree"/>
              <a:ea typeface="Figtree"/>
              <a:cs typeface="Figtree"/>
              <a:sym typeface="Figtree"/>
            </a:endParaRPr>
          </a:p>
        </p:txBody>
      </p:sp>
      <p:sp>
        <p:nvSpPr>
          <p:cNvPr id="2880" name="Google Shape;2880;p119"/>
          <p:cNvSpPr txBox="1"/>
          <p:nvPr/>
        </p:nvSpPr>
        <p:spPr>
          <a:xfrm>
            <a:off x="2071363" y="3653638"/>
            <a:ext cx="1452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Figtree"/>
                <a:ea typeface="Figtree"/>
                <a:cs typeface="Figtree"/>
                <a:sym typeface="Figtree"/>
              </a:rPr>
              <a:t>Story Screen</a:t>
            </a:r>
            <a:endParaRPr sz="1000">
              <a:solidFill>
                <a:schemeClr val="dk1"/>
              </a:solidFill>
              <a:latin typeface="Figtree"/>
              <a:ea typeface="Figtree"/>
              <a:cs typeface="Figtree"/>
              <a:sym typeface="Figtree"/>
            </a:endParaRPr>
          </a:p>
        </p:txBody>
      </p:sp>
      <p:pic>
        <p:nvPicPr>
          <p:cNvPr id="2881" name="Google Shape;2881;p119"/>
          <p:cNvPicPr preferRelativeResize="0"/>
          <p:nvPr/>
        </p:nvPicPr>
        <p:blipFill rotWithShape="1">
          <a:blip r:embed="rId5">
            <a:alphaModFix/>
          </a:blip>
          <a:srcRect b="6043" l="5618" r="6174" t="5858"/>
          <a:stretch/>
        </p:blipFill>
        <p:spPr>
          <a:xfrm>
            <a:off x="3918375" y="1744000"/>
            <a:ext cx="1188200" cy="2571725"/>
          </a:xfrm>
          <a:prstGeom prst="rect">
            <a:avLst/>
          </a:prstGeom>
          <a:noFill/>
          <a:ln>
            <a:noFill/>
          </a:ln>
        </p:spPr>
      </p:pic>
      <p:sp>
        <p:nvSpPr>
          <p:cNvPr id="2882" name="Google Shape;2882;p119"/>
          <p:cNvSpPr txBox="1"/>
          <p:nvPr/>
        </p:nvSpPr>
        <p:spPr>
          <a:xfrm rot="1197">
            <a:off x="2766475" y="4554225"/>
            <a:ext cx="86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Figtree"/>
                <a:ea typeface="Figtree"/>
                <a:cs typeface="Figtree"/>
                <a:sym typeface="Figtree"/>
              </a:rPr>
              <a:t>tap search on navbar</a:t>
            </a:r>
            <a:endParaRPr sz="900">
              <a:solidFill>
                <a:schemeClr val="dk1"/>
              </a:solidFill>
              <a:latin typeface="Figtree"/>
              <a:ea typeface="Figtree"/>
              <a:cs typeface="Figtree"/>
              <a:sym typeface="Figtree"/>
            </a:endParaRPr>
          </a:p>
        </p:txBody>
      </p:sp>
      <p:sp>
        <p:nvSpPr>
          <p:cNvPr id="2883" name="Google Shape;2883;p119"/>
          <p:cNvSpPr/>
          <p:nvPr/>
        </p:nvSpPr>
        <p:spPr>
          <a:xfrm>
            <a:off x="727525" y="4129125"/>
            <a:ext cx="3195750" cy="473225"/>
          </a:xfrm>
          <a:custGeom>
            <a:rect b="b" l="l" r="r" t="t"/>
            <a:pathLst>
              <a:path extrusionOk="0" h="18929" w="127830">
                <a:moveTo>
                  <a:pt x="0" y="0"/>
                </a:moveTo>
                <a:cubicBezTo>
                  <a:pt x="4033" y="0"/>
                  <a:pt x="6621" y="4611"/>
                  <a:pt x="10031" y="6765"/>
                </a:cubicBezTo>
                <a:cubicBezTo>
                  <a:pt x="14272" y="9444"/>
                  <a:pt x="19348" y="10647"/>
                  <a:pt x="24260" y="11664"/>
                </a:cubicBezTo>
                <a:cubicBezTo>
                  <a:pt x="58095" y="18666"/>
                  <a:pt x="98200" y="25238"/>
                  <a:pt x="127830" y="7465"/>
                </a:cubicBezTo>
              </a:path>
            </a:pathLst>
          </a:custGeom>
          <a:noFill/>
          <a:ln cap="flat" cmpd="sng" w="19050">
            <a:solidFill>
              <a:srgbClr val="CC0000"/>
            </a:solidFill>
            <a:prstDash val="solid"/>
            <a:round/>
            <a:headEnd len="med" w="med" type="none"/>
            <a:tailEnd len="med" w="med" type="stealth"/>
          </a:ln>
        </p:spPr>
      </p:sp>
      <p:pic>
        <p:nvPicPr>
          <p:cNvPr id="2884" name="Google Shape;2884;p119"/>
          <p:cNvPicPr preferRelativeResize="0"/>
          <p:nvPr/>
        </p:nvPicPr>
        <p:blipFill>
          <a:blip r:embed="rId6">
            <a:alphaModFix/>
          </a:blip>
          <a:stretch>
            <a:fillRect/>
          </a:stretch>
        </p:blipFill>
        <p:spPr>
          <a:xfrm>
            <a:off x="5661100" y="2303825"/>
            <a:ext cx="1188200" cy="2575017"/>
          </a:xfrm>
          <a:prstGeom prst="rect">
            <a:avLst/>
          </a:prstGeom>
          <a:noFill/>
          <a:ln>
            <a:noFill/>
          </a:ln>
        </p:spPr>
      </p:pic>
      <p:sp>
        <p:nvSpPr>
          <p:cNvPr id="2885" name="Google Shape;2885;p119"/>
          <p:cNvSpPr/>
          <p:nvPr/>
        </p:nvSpPr>
        <p:spPr>
          <a:xfrm>
            <a:off x="4366500" y="2481927"/>
            <a:ext cx="1247950" cy="119300"/>
          </a:xfrm>
          <a:custGeom>
            <a:rect b="b" l="l" r="r" t="t"/>
            <a:pathLst>
              <a:path extrusionOk="0" h="4772" w="49918">
                <a:moveTo>
                  <a:pt x="0" y="4773"/>
                </a:moveTo>
                <a:cubicBezTo>
                  <a:pt x="5284" y="-511"/>
                  <a:pt x="14454" y="108"/>
                  <a:pt x="21927" y="108"/>
                </a:cubicBezTo>
                <a:cubicBezTo>
                  <a:pt x="31269" y="108"/>
                  <a:pt x="40757" y="-324"/>
                  <a:pt x="49918" y="1507"/>
                </a:cubicBezTo>
              </a:path>
            </a:pathLst>
          </a:custGeom>
          <a:noFill/>
          <a:ln cap="flat" cmpd="sng" w="19050">
            <a:solidFill>
              <a:srgbClr val="CC0000"/>
            </a:solidFill>
            <a:prstDash val="solid"/>
            <a:round/>
            <a:headEnd len="med" w="med" type="none"/>
            <a:tailEnd len="med" w="med" type="stealth"/>
          </a:ln>
        </p:spPr>
      </p:sp>
      <p:sp>
        <p:nvSpPr>
          <p:cNvPr id="2886" name="Google Shape;2886;p119"/>
          <p:cNvSpPr txBox="1"/>
          <p:nvPr/>
        </p:nvSpPr>
        <p:spPr>
          <a:xfrm rot="1921">
            <a:off x="5063825" y="2482075"/>
            <a:ext cx="537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Figtree"/>
                <a:ea typeface="Figtree"/>
                <a:cs typeface="Figtree"/>
                <a:sym typeface="Figtree"/>
              </a:rPr>
              <a:t>tap slice of life</a:t>
            </a:r>
            <a:endParaRPr sz="900">
              <a:solidFill>
                <a:schemeClr val="dk1"/>
              </a:solidFill>
              <a:latin typeface="Figtree"/>
              <a:ea typeface="Figtree"/>
              <a:cs typeface="Figtree"/>
              <a:sym typeface="Figtree"/>
            </a:endParaRPr>
          </a:p>
        </p:txBody>
      </p:sp>
      <p:sp>
        <p:nvSpPr>
          <p:cNvPr id="2887" name="Google Shape;2887;p119"/>
          <p:cNvSpPr txBox="1"/>
          <p:nvPr/>
        </p:nvSpPr>
        <p:spPr>
          <a:xfrm>
            <a:off x="3786463" y="1344300"/>
            <a:ext cx="1452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Figtree"/>
                <a:ea typeface="Figtree"/>
                <a:cs typeface="Figtree"/>
                <a:sym typeface="Figtree"/>
              </a:rPr>
              <a:t>Search Screen</a:t>
            </a:r>
            <a:endParaRPr sz="1000">
              <a:solidFill>
                <a:schemeClr val="dk1"/>
              </a:solidFill>
              <a:latin typeface="Figtree"/>
              <a:ea typeface="Figtree"/>
              <a:cs typeface="Figtree"/>
              <a:sym typeface="Figtree"/>
            </a:endParaRPr>
          </a:p>
        </p:txBody>
      </p:sp>
      <p:sp>
        <p:nvSpPr>
          <p:cNvPr id="2888" name="Google Shape;2888;p119"/>
          <p:cNvSpPr txBox="1"/>
          <p:nvPr/>
        </p:nvSpPr>
        <p:spPr>
          <a:xfrm>
            <a:off x="5364587" y="1852425"/>
            <a:ext cx="1684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Figtree"/>
                <a:ea typeface="Figtree"/>
                <a:cs typeface="Figtree"/>
                <a:sym typeface="Figtree"/>
              </a:rPr>
              <a:t>“Slice of Life” Search Results Screen</a:t>
            </a:r>
            <a:endParaRPr sz="1000">
              <a:solidFill>
                <a:schemeClr val="dk1"/>
              </a:solidFill>
              <a:latin typeface="Figtree"/>
              <a:ea typeface="Figtree"/>
              <a:cs typeface="Figtree"/>
              <a:sym typeface="Figtree"/>
            </a:endParaRPr>
          </a:p>
        </p:txBody>
      </p:sp>
      <p:pic>
        <p:nvPicPr>
          <p:cNvPr id="2889" name="Google Shape;2889;p119"/>
          <p:cNvPicPr preferRelativeResize="0"/>
          <p:nvPr/>
        </p:nvPicPr>
        <p:blipFill>
          <a:blip r:embed="rId7">
            <a:alphaModFix/>
          </a:blip>
          <a:stretch>
            <a:fillRect/>
          </a:stretch>
        </p:blipFill>
        <p:spPr>
          <a:xfrm>
            <a:off x="7669400" y="2635175"/>
            <a:ext cx="966251" cy="2094075"/>
          </a:xfrm>
          <a:prstGeom prst="rect">
            <a:avLst/>
          </a:prstGeom>
          <a:noFill/>
          <a:ln>
            <a:noFill/>
          </a:ln>
        </p:spPr>
      </p:pic>
      <p:cxnSp>
        <p:nvCxnSpPr>
          <p:cNvPr id="2890" name="Google Shape;2890;p119"/>
          <p:cNvCxnSpPr/>
          <p:nvPr/>
        </p:nvCxnSpPr>
        <p:spPr>
          <a:xfrm flipH="1" rot="10800000">
            <a:off x="6810692" y="3989275"/>
            <a:ext cx="897300" cy="163800"/>
          </a:xfrm>
          <a:prstGeom prst="straightConnector1">
            <a:avLst/>
          </a:prstGeom>
          <a:noFill/>
          <a:ln cap="flat" cmpd="sng" w="19050">
            <a:solidFill>
              <a:srgbClr val="CC0000"/>
            </a:solidFill>
            <a:prstDash val="solid"/>
            <a:round/>
            <a:headEnd len="med" w="med" type="none"/>
            <a:tailEnd len="med" w="med" type="stealth"/>
          </a:ln>
        </p:spPr>
      </p:cxnSp>
      <p:sp>
        <p:nvSpPr>
          <p:cNvPr id="2891" name="Google Shape;2891;p119"/>
          <p:cNvSpPr txBox="1"/>
          <p:nvPr/>
        </p:nvSpPr>
        <p:spPr>
          <a:xfrm rot="1518">
            <a:off x="6919750" y="4134875"/>
            <a:ext cx="679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Figtree"/>
                <a:ea typeface="Figtree"/>
                <a:cs typeface="Figtree"/>
                <a:sym typeface="Figtree"/>
              </a:rPr>
              <a:t>t</a:t>
            </a:r>
            <a:r>
              <a:rPr lang="en" sz="900">
                <a:solidFill>
                  <a:schemeClr val="dk1"/>
                </a:solidFill>
                <a:latin typeface="Figtree"/>
                <a:ea typeface="Figtree"/>
                <a:cs typeface="Figtree"/>
                <a:sym typeface="Figtree"/>
              </a:rPr>
              <a:t>ap story to view</a:t>
            </a:r>
            <a:endParaRPr sz="900">
              <a:solidFill>
                <a:schemeClr val="dk1"/>
              </a:solidFill>
              <a:latin typeface="Figtree"/>
              <a:ea typeface="Figtree"/>
              <a:cs typeface="Figtree"/>
              <a:sym typeface="Figtree"/>
            </a:endParaRPr>
          </a:p>
        </p:txBody>
      </p:sp>
      <p:pic>
        <p:nvPicPr>
          <p:cNvPr id="2892" name="Google Shape;2892;p119"/>
          <p:cNvPicPr preferRelativeResize="0"/>
          <p:nvPr/>
        </p:nvPicPr>
        <p:blipFill rotWithShape="1">
          <a:blip r:embed="rId8">
            <a:alphaModFix/>
          </a:blip>
          <a:srcRect b="5607" l="5180" r="6417" t="6084"/>
          <a:stretch/>
        </p:blipFill>
        <p:spPr>
          <a:xfrm>
            <a:off x="7649775" y="467675"/>
            <a:ext cx="966251" cy="2091955"/>
          </a:xfrm>
          <a:prstGeom prst="rect">
            <a:avLst/>
          </a:prstGeom>
          <a:noFill/>
          <a:ln>
            <a:noFill/>
          </a:ln>
        </p:spPr>
      </p:pic>
      <p:sp>
        <p:nvSpPr>
          <p:cNvPr id="2893" name="Google Shape;2893;p119"/>
          <p:cNvSpPr/>
          <p:nvPr/>
        </p:nvSpPr>
        <p:spPr>
          <a:xfrm>
            <a:off x="4763025" y="1446575"/>
            <a:ext cx="2886675" cy="746450"/>
          </a:xfrm>
          <a:custGeom>
            <a:rect b="b" l="l" r="r" t="t"/>
            <a:pathLst>
              <a:path extrusionOk="0" h="29858" w="115467">
                <a:moveTo>
                  <a:pt x="0" y="29858"/>
                </a:moveTo>
                <a:cubicBezTo>
                  <a:pt x="28123" y="1759"/>
                  <a:pt x="75712" y="0"/>
                  <a:pt x="115467" y="0"/>
                </a:cubicBezTo>
              </a:path>
            </a:pathLst>
          </a:custGeom>
          <a:noFill/>
          <a:ln cap="flat" cmpd="sng" w="19050">
            <a:solidFill>
              <a:srgbClr val="CC0000"/>
            </a:solidFill>
            <a:prstDash val="solid"/>
            <a:round/>
            <a:headEnd len="med" w="med" type="none"/>
            <a:tailEnd len="med" w="med" type="stealth"/>
          </a:ln>
        </p:spPr>
      </p:sp>
      <p:sp>
        <p:nvSpPr>
          <p:cNvPr id="2894" name="Google Shape;2894;p119"/>
          <p:cNvSpPr txBox="1"/>
          <p:nvPr/>
        </p:nvSpPr>
        <p:spPr>
          <a:xfrm rot="936">
            <a:off x="5893475" y="984725"/>
            <a:ext cx="1101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Figtree"/>
                <a:ea typeface="Figtree"/>
                <a:cs typeface="Figtree"/>
                <a:sym typeface="Figtree"/>
              </a:rPr>
              <a:t>t</a:t>
            </a:r>
            <a:r>
              <a:rPr lang="en" sz="900">
                <a:solidFill>
                  <a:schemeClr val="dk1"/>
                </a:solidFill>
                <a:latin typeface="Figtree"/>
                <a:ea typeface="Figtree"/>
                <a:cs typeface="Figtree"/>
                <a:sym typeface="Figtree"/>
              </a:rPr>
              <a:t>ype and enter a search query</a:t>
            </a:r>
            <a:endParaRPr sz="900">
              <a:solidFill>
                <a:schemeClr val="dk1"/>
              </a:solidFill>
              <a:latin typeface="Figtree"/>
              <a:ea typeface="Figtree"/>
              <a:cs typeface="Figtree"/>
              <a:sym typeface="Figtree"/>
            </a:endParaRPr>
          </a:p>
        </p:txBody>
      </p:sp>
      <p:sp>
        <p:nvSpPr>
          <p:cNvPr id="2895" name="Google Shape;2895;p119"/>
          <p:cNvSpPr txBox="1"/>
          <p:nvPr/>
        </p:nvSpPr>
        <p:spPr>
          <a:xfrm>
            <a:off x="7348812" y="1683000"/>
            <a:ext cx="1684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Figtree"/>
                <a:ea typeface="Figtree"/>
                <a:cs typeface="Figtree"/>
                <a:sym typeface="Figtree"/>
              </a:rPr>
              <a:t>Placeholder Screen For Search Results</a:t>
            </a:r>
            <a:endParaRPr sz="1000">
              <a:solidFill>
                <a:schemeClr val="dk1"/>
              </a:solidFill>
              <a:latin typeface="Figtree"/>
              <a:ea typeface="Figtree"/>
              <a:cs typeface="Figtree"/>
              <a:sym typeface="Figtree"/>
            </a:endParaRPr>
          </a:p>
        </p:txBody>
      </p:sp>
      <p:sp>
        <p:nvSpPr>
          <p:cNvPr id="2896" name="Google Shape;2896;p119"/>
          <p:cNvSpPr txBox="1"/>
          <p:nvPr/>
        </p:nvSpPr>
        <p:spPr>
          <a:xfrm>
            <a:off x="7426513" y="4729238"/>
            <a:ext cx="1452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Figtree"/>
                <a:ea typeface="Figtree"/>
                <a:cs typeface="Figtree"/>
                <a:sym typeface="Figtree"/>
              </a:rPr>
              <a:t>Story Screen</a:t>
            </a:r>
            <a:endParaRPr sz="10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3" name="Shape 2293"/>
        <p:cNvGrpSpPr/>
        <p:nvPr/>
      </p:nvGrpSpPr>
      <p:grpSpPr>
        <a:xfrm>
          <a:off x="0" y="0"/>
          <a:ext cx="0" cy="0"/>
          <a:chOff x="0" y="0"/>
          <a:chExt cx="0" cy="0"/>
        </a:xfrm>
      </p:grpSpPr>
      <p:pic>
        <p:nvPicPr>
          <p:cNvPr id="2294" name="Google Shape;2294;p93"/>
          <p:cNvPicPr preferRelativeResize="0"/>
          <p:nvPr/>
        </p:nvPicPr>
        <p:blipFill>
          <a:blip r:embed="rId3">
            <a:alphaModFix/>
          </a:blip>
          <a:stretch>
            <a:fillRect/>
          </a:stretch>
        </p:blipFill>
        <p:spPr>
          <a:xfrm>
            <a:off x="2314575" y="1743075"/>
            <a:ext cx="4514850" cy="1657350"/>
          </a:xfrm>
          <a:prstGeom prst="rect">
            <a:avLst/>
          </a:prstGeom>
          <a:noFill/>
          <a:ln>
            <a:noFill/>
          </a:ln>
        </p:spPr>
      </p:pic>
      <p:sp>
        <p:nvSpPr>
          <p:cNvPr id="2295" name="Google Shape;2295;p93"/>
          <p:cNvSpPr txBox="1"/>
          <p:nvPr>
            <p:ph idx="3" type="subTitle"/>
          </p:nvPr>
        </p:nvSpPr>
        <p:spPr>
          <a:xfrm>
            <a:off x="1830000" y="3154875"/>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073763"/>
                </a:solidFill>
              </a:rPr>
              <a:t>Unpack your memories: </a:t>
            </a:r>
            <a:r>
              <a:rPr i="1" lang="en" sz="1800">
                <a:solidFill>
                  <a:srgbClr val="073763"/>
                </a:solidFill>
              </a:rPr>
              <a:t>life stories in timeline form</a:t>
            </a:r>
            <a:endParaRPr sz="1800">
              <a:solidFill>
                <a:srgbClr val="07376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0" name="Shape 2900"/>
        <p:cNvGrpSpPr/>
        <p:nvPr/>
      </p:nvGrpSpPr>
      <p:grpSpPr>
        <a:xfrm>
          <a:off x="0" y="0"/>
          <a:ext cx="0" cy="0"/>
          <a:chOff x="0" y="0"/>
          <a:chExt cx="0" cy="0"/>
        </a:xfrm>
      </p:grpSpPr>
      <p:sp>
        <p:nvSpPr>
          <p:cNvPr id="2901" name="Google Shape;2901;p1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 Coded Aspects</a:t>
            </a:r>
            <a:endParaRPr/>
          </a:p>
        </p:txBody>
      </p:sp>
      <p:sp>
        <p:nvSpPr>
          <p:cNvPr id="2902" name="Google Shape;2902;p120"/>
          <p:cNvSpPr txBox="1"/>
          <p:nvPr>
            <p:ph idx="1" type="subTitle"/>
          </p:nvPr>
        </p:nvSpPr>
        <p:spPr>
          <a:xfrm>
            <a:off x="720000" y="1514975"/>
            <a:ext cx="5430900" cy="1646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Fake stories to populate our app, as we do not have any data from real users.</a:t>
            </a:r>
            <a:endParaRPr sz="1300"/>
          </a:p>
          <a:p>
            <a:pPr indent="-311150" lvl="0" marL="457200" rtl="0" algn="l">
              <a:spcBef>
                <a:spcPts val="0"/>
              </a:spcBef>
              <a:spcAft>
                <a:spcPts val="0"/>
              </a:spcAft>
              <a:buSzPts val="1300"/>
              <a:buChar char="●"/>
            </a:pPr>
            <a:r>
              <a:rPr lang="en" sz="1300"/>
              <a:t>Fake profiles to view for people in your subscribed authors list, circle, bookmarks, and followers. </a:t>
            </a:r>
            <a:endParaRPr sz="1300"/>
          </a:p>
          <a:p>
            <a:pPr indent="-311150" lvl="0" marL="457200" rtl="0" algn="l">
              <a:spcBef>
                <a:spcPts val="0"/>
              </a:spcBef>
              <a:spcAft>
                <a:spcPts val="0"/>
              </a:spcAft>
              <a:buSzPts val="1300"/>
              <a:buChar char="●"/>
            </a:pPr>
            <a:r>
              <a:rPr lang="en" sz="1300"/>
              <a:t>For testing purposes, users can log into a fake profile for an older </a:t>
            </a:r>
            <a:r>
              <a:rPr lang="en" sz="1300"/>
              <a:t>adult</a:t>
            </a:r>
            <a:r>
              <a:rPr lang="en" sz="1300"/>
              <a:t> named “Rennold Suzuki.”  </a:t>
            </a:r>
            <a:endParaRPr sz="1300"/>
          </a:p>
        </p:txBody>
      </p:sp>
      <p:sp>
        <p:nvSpPr>
          <p:cNvPr id="2903" name="Google Shape;2903;p120"/>
          <p:cNvSpPr txBox="1"/>
          <p:nvPr>
            <p:ph idx="5" type="subTitle"/>
          </p:nvPr>
        </p:nvSpPr>
        <p:spPr>
          <a:xfrm>
            <a:off x="720001" y="1225513"/>
            <a:ext cx="31617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User Data and Stories</a:t>
            </a:r>
            <a:endParaRPr sz="1500"/>
          </a:p>
        </p:txBody>
      </p:sp>
      <p:sp>
        <p:nvSpPr>
          <p:cNvPr id="2904" name="Google Shape;2904;p120"/>
          <p:cNvSpPr txBox="1"/>
          <p:nvPr>
            <p:ph idx="1" type="subTitle"/>
          </p:nvPr>
        </p:nvSpPr>
        <p:spPr>
          <a:xfrm>
            <a:off x="720000" y="3450525"/>
            <a:ext cx="5430900" cy="1069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We want tags to be suggested per user interests on the search page, but at the moment tags are all hard-coded and based on Rennold’s interests. </a:t>
            </a:r>
            <a:endParaRPr sz="1300"/>
          </a:p>
        </p:txBody>
      </p:sp>
      <p:sp>
        <p:nvSpPr>
          <p:cNvPr id="2905" name="Google Shape;2905;p120"/>
          <p:cNvSpPr txBox="1"/>
          <p:nvPr>
            <p:ph idx="5" type="subTitle"/>
          </p:nvPr>
        </p:nvSpPr>
        <p:spPr>
          <a:xfrm>
            <a:off x="720001" y="3161063"/>
            <a:ext cx="31617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Suggested Tags</a:t>
            </a:r>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9" name="Shape 2909"/>
        <p:cNvGrpSpPr/>
        <p:nvPr/>
      </p:nvGrpSpPr>
      <p:grpSpPr>
        <a:xfrm>
          <a:off x="0" y="0"/>
          <a:ext cx="0" cy="0"/>
          <a:chOff x="0" y="0"/>
          <a:chExt cx="0" cy="0"/>
        </a:xfrm>
      </p:grpSpPr>
      <p:sp>
        <p:nvSpPr>
          <p:cNvPr id="2910" name="Google Shape;2910;p1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p:txBody>
      </p:sp>
      <p:sp>
        <p:nvSpPr>
          <p:cNvPr id="2911" name="Google Shape;2911;p121"/>
          <p:cNvSpPr txBox="1"/>
          <p:nvPr>
            <p:ph idx="1" type="subTitle"/>
          </p:nvPr>
        </p:nvSpPr>
        <p:spPr>
          <a:xfrm>
            <a:off x="720000" y="1355025"/>
            <a:ext cx="6871200" cy="1354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Pinching to zoom in and out of the timeline to configure range of years</a:t>
            </a:r>
            <a:endParaRPr sz="1300"/>
          </a:p>
          <a:p>
            <a:pPr indent="-311150" lvl="0" marL="457200" rtl="0" algn="l">
              <a:spcBef>
                <a:spcPts val="0"/>
              </a:spcBef>
              <a:spcAft>
                <a:spcPts val="0"/>
              </a:spcAft>
              <a:buSzPts val="1300"/>
              <a:buChar char="●"/>
            </a:pPr>
            <a:r>
              <a:rPr lang="en" sz="1300"/>
              <a:t>Figuring out logic for stacks of stories </a:t>
            </a:r>
            <a:endParaRPr sz="1300"/>
          </a:p>
          <a:p>
            <a:pPr indent="-311150" lvl="1" marL="914400" rtl="0" algn="l">
              <a:spcBef>
                <a:spcPts val="0"/>
              </a:spcBef>
              <a:spcAft>
                <a:spcPts val="0"/>
              </a:spcAft>
              <a:buSzPts val="1300"/>
              <a:buChar char="○"/>
            </a:pPr>
            <a:r>
              <a:rPr lang="en" sz="1300"/>
              <a:t>Currently just expands, rather than zooms into timeline </a:t>
            </a:r>
            <a:endParaRPr sz="1300"/>
          </a:p>
        </p:txBody>
      </p:sp>
      <p:sp>
        <p:nvSpPr>
          <p:cNvPr id="2912" name="Google Shape;2912;p121"/>
          <p:cNvSpPr txBox="1"/>
          <p:nvPr>
            <p:ph idx="5" type="subTitle"/>
          </p:nvPr>
        </p:nvSpPr>
        <p:spPr>
          <a:xfrm>
            <a:off x="720001" y="1065563"/>
            <a:ext cx="31617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Timeline</a:t>
            </a:r>
            <a:endParaRPr sz="1500"/>
          </a:p>
        </p:txBody>
      </p:sp>
      <p:sp>
        <p:nvSpPr>
          <p:cNvPr id="2913" name="Google Shape;2913;p121"/>
          <p:cNvSpPr txBox="1"/>
          <p:nvPr>
            <p:ph idx="1" type="subTitle"/>
          </p:nvPr>
        </p:nvSpPr>
        <p:spPr>
          <a:xfrm>
            <a:off x="720000" y="2580450"/>
            <a:ext cx="8074500" cy="90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Posting stories via video and audio, as well as scanning text may be more </a:t>
            </a:r>
            <a:r>
              <a:rPr lang="en" sz="1300"/>
              <a:t>challenging</a:t>
            </a:r>
            <a:r>
              <a:rPr lang="en" sz="1300"/>
              <a:t> to figure out (might have to look into some libraries + React Native documentation)</a:t>
            </a:r>
            <a:endParaRPr sz="1300"/>
          </a:p>
          <a:p>
            <a:pPr indent="-311150" lvl="0" marL="457200" rtl="0" algn="l">
              <a:spcBef>
                <a:spcPts val="0"/>
              </a:spcBef>
              <a:spcAft>
                <a:spcPts val="0"/>
              </a:spcAft>
              <a:buSzPts val="1300"/>
              <a:buChar char="●"/>
            </a:pPr>
            <a:r>
              <a:rPr lang="en" sz="1300"/>
              <a:t>Transcribing videos &amp; audio </a:t>
            </a:r>
            <a:endParaRPr sz="1300"/>
          </a:p>
        </p:txBody>
      </p:sp>
      <p:sp>
        <p:nvSpPr>
          <p:cNvPr id="2914" name="Google Shape;2914;p121"/>
          <p:cNvSpPr txBox="1"/>
          <p:nvPr>
            <p:ph idx="5" type="subTitle"/>
          </p:nvPr>
        </p:nvSpPr>
        <p:spPr>
          <a:xfrm>
            <a:off x="720000" y="2291000"/>
            <a:ext cx="39261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Video, Audio, &amp; Scanning Support</a:t>
            </a:r>
            <a:endParaRPr sz="1500"/>
          </a:p>
        </p:txBody>
      </p:sp>
      <p:sp>
        <p:nvSpPr>
          <p:cNvPr id="2915" name="Google Shape;2915;p121"/>
          <p:cNvSpPr txBox="1"/>
          <p:nvPr>
            <p:ph idx="1" type="subTitle"/>
          </p:nvPr>
        </p:nvSpPr>
        <p:spPr>
          <a:xfrm>
            <a:off x="720000" y="3774700"/>
            <a:ext cx="6480600" cy="90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Fix searching to work &amp; display </a:t>
            </a:r>
            <a:r>
              <a:rPr lang="en" sz="1300"/>
              <a:t>relevant</a:t>
            </a:r>
            <a:r>
              <a:rPr lang="en" sz="1300"/>
              <a:t> stories </a:t>
            </a:r>
            <a:endParaRPr sz="1300"/>
          </a:p>
          <a:p>
            <a:pPr indent="-311150" lvl="0" marL="457200" rtl="0" algn="l">
              <a:spcBef>
                <a:spcPts val="0"/>
              </a:spcBef>
              <a:spcAft>
                <a:spcPts val="0"/>
              </a:spcAft>
              <a:buSzPts val="1300"/>
              <a:buChar char="●"/>
            </a:pPr>
            <a:r>
              <a:rPr lang="en" sz="1300"/>
              <a:t>Profiles should show up in searching as well </a:t>
            </a:r>
            <a:endParaRPr sz="1300"/>
          </a:p>
          <a:p>
            <a:pPr indent="-311150" lvl="0" marL="457200" rtl="0" algn="l">
              <a:spcBef>
                <a:spcPts val="0"/>
              </a:spcBef>
              <a:spcAft>
                <a:spcPts val="0"/>
              </a:spcAft>
              <a:buSzPts val="1300"/>
              <a:buChar char="●"/>
            </a:pPr>
            <a:r>
              <a:rPr lang="en" sz="1300"/>
              <a:t>Tagging system needs to be made and synced with different task flows</a:t>
            </a:r>
            <a:endParaRPr sz="1300"/>
          </a:p>
        </p:txBody>
      </p:sp>
      <p:sp>
        <p:nvSpPr>
          <p:cNvPr id="2916" name="Google Shape;2916;p121"/>
          <p:cNvSpPr txBox="1"/>
          <p:nvPr>
            <p:ph idx="5" type="subTitle"/>
          </p:nvPr>
        </p:nvSpPr>
        <p:spPr>
          <a:xfrm>
            <a:off x="720001" y="3485238"/>
            <a:ext cx="31617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Searching and Tagging</a:t>
            </a:r>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0" name="Shape 2920"/>
        <p:cNvGrpSpPr/>
        <p:nvPr/>
      </p:nvGrpSpPr>
      <p:grpSpPr>
        <a:xfrm>
          <a:off x="0" y="0"/>
          <a:ext cx="0" cy="0"/>
          <a:chOff x="0" y="0"/>
          <a:chExt cx="0" cy="0"/>
        </a:xfrm>
      </p:grpSpPr>
      <p:sp>
        <p:nvSpPr>
          <p:cNvPr id="2921" name="Google Shape;2921;p122"/>
          <p:cNvSpPr txBox="1"/>
          <p:nvPr>
            <p:ph idx="4294967295" type="subTitle"/>
          </p:nvPr>
        </p:nvSpPr>
        <p:spPr>
          <a:xfrm>
            <a:off x="720000" y="1017725"/>
            <a:ext cx="8112000" cy="3837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MAKING POST:</a:t>
            </a:r>
            <a:r>
              <a:rPr lang="en"/>
              <a:t> A</a:t>
            </a:r>
            <a:r>
              <a:rPr lang="en"/>
              <a:t>dd confirmation when posting, option to add location to stories, error messages for incomplete stories, update story display on metadata page, support image upload/display, save as draft feature for stories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b="1" lang="en"/>
              <a:t>MY PROFILE:</a:t>
            </a:r>
            <a:r>
              <a:rPr lang="en"/>
              <a:t> </a:t>
            </a:r>
            <a:r>
              <a:rPr lang="en"/>
              <a:t>Ability to search own stories, add way to edit profile data (about, tags, etc)</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
              <a:t>MY STORIES:</a:t>
            </a:r>
            <a:r>
              <a:rPr lang="en"/>
              <a:t> Something to indicate who your stories are shared with (circle or public)</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
              <a:t>STYLE: </a:t>
            </a:r>
            <a:r>
              <a:rPr lang="en"/>
              <a:t>Make tags a lighter color, minor stylistic changes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
              <a:t>HOME PAGE: </a:t>
            </a:r>
            <a:r>
              <a:rPr lang="en"/>
              <a:t>A way to go back after clicking into a stack of stories (pinch and zoom functionality), add recent tab to </a:t>
            </a:r>
            <a:r>
              <a:rPr lang="en"/>
              <a:t>homepage, wording &amp; clearer language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
              <a:t>VIEWING STORIES: </a:t>
            </a:r>
            <a:r>
              <a:rPr lang="en"/>
              <a:t>Remove posted date for other people stories and have 'new' or 'unviewed' tag instead</a:t>
            </a:r>
            <a:endParaRPr/>
          </a:p>
          <a:p>
            <a:pPr indent="0" lvl="0" marL="0" rtl="0" algn="l">
              <a:spcBef>
                <a:spcPts val="0"/>
              </a:spcBef>
              <a:spcAft>
                <a:spcPts val="0"/>
              </a:spcAft>
              <a:buNone/>
            </a:pPr>
            <a:r>
              <a:t/>
            </a:r>
            <a:endParaRPr/>
          </a:p>
        </p:txBody>
      </p:sp>
      <p:sp>
        <p:nvSpPr>
          <p:cNvPr id="2922" name="Google Shape;2922;p122"/>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Based On Feedback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6" name="Shape 2926"/>
        <p:cNvGrpSpPr/>
        <p:nvPr/>
      </p:nvGrpSpPr>
      <p:grpSpPr>
        <a:xfrm>
          <a:off x="0" y="0"/>
          <a:ext cx="0" cy="0"/>
          <a:chOff x="0" y="0"/>
          <a:chExt cx="0" cy="0"/>
        </a:xfrm>
      </p:grpSpPr>
      <p:sp>
        <p:nvSpPr>
          <p:cNvPr id="2927" name="Google Shape;2927;p1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Plans for Finishing</a:t>
            </a:r>
            <a:endParaRPr/>
          </a:p>
        </p:txBody>
      </p:sp>
      <p:sp>
        <p:nvSpPr>
          <p:cNvPr id="2928" name="Google Shape;2928;p123"/>
          <p:cNvSpPr txBox="1"/>
          <p:nvPr>
            <p:ph idx="1" type="subTitle"/>
          </p:nvPr>
        </p:nvSpPr>
        <p:spPr>
          <a:xfrm>
            <a:off x="720000" y="1514975"/>
            <a:ext cx="5104500" cy="1301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Create more fake stories to populate search queries </a:t>
            </a:r>
            <a:endParaRPr sz="1300"/>
          </a:p>
          <a:p>
            <a:pPr indent="-311150" lvl="0" marL="457200" rtl="0" algn="l">
              <a:spcBef>
                <a:spcPts val="0"/>
              </a:spcBef>
              <a:spcAft>
                <a:spcPts val="0"/>
              </a:spcAft>
              <a:buSzPts val="1300"/>
              <a:buChar char="●"/>
            </a:pPr>
            <a:r>
              <a:rPr lang="en" sz="1300"/>
              <a:t>Fix &amp; edit timeline view to </a:t>
            </a:r>
            <a:r>
              <a:rPr lang="en" sz="1300"/>
              <a:t>accommodate</a:t>
            </a:r>
            <a:r>
              <a:rPr lang="en" sz="1300"/>
              <a:t> for issues</a:t>
            </a:r>
            <a:endParaRPr sz="1300"/>
          </a:p>
          <a:p>
            <a:pPr indent="-311150" lvl="0" marL="457200" rtl="0" algn="l">
              <a:spcBef>
                <a:spcPts val="0"/>
              </a:spcBef>
              <a:spcAft>
                <a:spcPts val="0"/>
              </a:spcAft>
              <a:buSzPts val="1300"/>
              <a:buChar char="●"/>
            </a:pPr>
            <a:r>
              <a:rPr lang="en" sz="1300"/>
              <a:t>Logic for bookmarking stories </a:t>
            </a:r>
            <a:endParaRPr sz="1300"/>
          </a:p>
          <a:p>
            <a:pPr indent="-311150" lvl="0" marL="457200" rtl="0" algn="l">
              <a:spcBef>
                <a:spcPts val="0"/>
              </a:spcBef>
              <a:spcAft>
                <a:spcPts val="0"/>
              </a:spcAft>
              <a:buSzPts val="1300"/>
              <a:buChar char="●"/>
            </a:pPr>
            <a:r>
              <a:rPr lang="en" sz="1300"/>
              <a:t>Auto-transcript for stories </a:t>
            </a:r>
            <a:endParaRPr sz="1300"/>
          </a:p>
          <a:p>
            <a:pPr indent="-311150" lvl="0" marL="457200" rtl="0" algn="l">
              <a:spcBef>
                <a:spcPts val="0"/>
              </a:spcBef>
              <a:spcAft>
                <a:spcPts val="0"/>
              </a:spcAft>
              <a:buSzPts val="1300"/>
              <a:buChar char="●"/>
            </a:pPr>
            <a:r>
              <a:rPr lang="en" sz="1300"/>
              <a:t>Sharing stories</a:t>
            </a:r>
            <a:endParaRPr sz="1300"/>
          </a:p>
        </p:txBody>
      </p:sp>
      <p:sp>
        <p:nvSpPr>
          <p:cNvPr id="2929" name="Google Shape;2929;p123"/>
          <p:cNvSpPr txBox="1"/>
          <p:nvPr>
            <p:ph idx="5" type="subTitle"/>
          </p:nvPr>
        </p:nvSpPr>
        <p:spPr>
          <a:xfrm>
            <a:off x="720001" y="1225513"/>
            <a:ext cx="31617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SIMPLE TASK: View Stories</a:t>
            </a:r>
            <a:endParaRPr sz="1500"/>
          </a:p>
        </p:txBody>
      </p:sp>
      <p:sp>
        <p:nvSpPr>
          <p:cNvPr id="2930" name="Google Shape;2930;p123"/>
          <p:cNvSpPr txBox="1"/>
          <p:nvPr>
            <p:ph idx="1" type="subTitle"/>
          </p:nvPr>
        </p:nvSpPr>
        <p:spPr>
          <a:xfrm>
            <a:off x="720000" y="3275250"/>
            <a:ext cx="5104500" cy="1354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Logic for when you can </a:t>
            </a:r>
            <a:r>
              <a:rPr lang="en" sz="1300"/>
              <a:t>respond (in circle or not) </a:t>
            </a:r>
            <a:endParaRPr sz="1300"/>
          </a:p>
          <a:p>
            <a:pPr indent="-311150" lvl="0" marL="457200" rtl="0" algn="l">
              <a:spcBef>
                <a:spcPts val="0"/>
              </a:spcBef>
              <a:spcAft>
                <a:spcPts val="0"/>
              </a:spcAft>
              <a:buSzPts val="1300"/>
              <a:buChar char="●"/>
            </a:pPr>
            <a:r>
              <a:rPr lang="en" sz="1300"/>
              <a:t>Screens for responding to a story</a:t>
            </a:r>
            <a:endParaRPr sz="1300"/>
          </a:p>
          <a:p>
            <a:pPr indent="-311150" lvl="0" marL="457200" rtl="0" algn="l">
              <a:spcBef>
                <a:spcPts val="0"/>
              </a:spcBef>
              <a:spcAft>
                <a:spcPts val="0"/>
              </a:spcAft>
              <a:buSzPts val="1300"/>
              <a:buChar char="●"/>
            </a:pPr>
            <a:r>
              <a:rPr lang="en" sz="1300"/>
              <a:t>Screen for after successfully responding to a story</a:t>
            </a:r>
            <a:endParaRPr sz="1300"/>
          </a:p>
          <a:p>
            <a:pPr indent="-311150" lvl="0" marL="457200" rtl="0" algn="l">
              <a:spcBef>
                <a:spcPts val="0"/>
              </a:spcBef>
              <a:spcAft>
                <a:spcPts val="0"/>
              </a:spcAft>
              <a:buSzPts val="1300"/>
              <a:buChar char="●"/>
            </a:pPr>
            <a:r>
              <a:rPr lang="en" sz="1300"/>
              <a:t>Screens for viewing someone’s responses to your story</a:t>
            </a:r>
            <a:endParaRPr sz="1300"/>
          </a:p>
        </p:txBody>
      </p:sp>
      <p:sp>
        <p:nvSpPr>
          <p:cNvPr id="2931" name="Google Shape;2931;p123"/>
          <p:cNvSpPr txBox="1"/>
          <p:nvPr>
            <p:ph idx="5" type="subTitle"/>
          </p:nvPr>
        </p:nvSpPr>
        <p:spPr>
          <a:xfrm>
            <a:off x="719999" y="2985800"/>
            <a:ext cx="48828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MODERATE TASK: Respond to Story </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5" name="Shape 2935"/>
        <p:cNvGrpSpPr/>
        <p:nvPr/>
      </p:nvGrpSpPr>
      <p:grpSpPr>
        <a:xfrm>
          <a:off x="0" y="0"/>
          <a:ext cx="0" cy="0"/>
          <a:chOff x="0" y="0"/>
          <a:chExt cx="0" cy="0"/>
        </a:xfrm>
      </p:grpSpPr>
      <p:sp>
        <p:nvSpPr>
          <p:cNvPr id="2936" name="Google Shape;2936;p1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Plans for Finishing cont.</a:t>
            </a:r>
            <a:endParaRPr/>
          </a:p>
        </p:txBody>
      </p:sp>
      <p:sp>
        <p:nvSpPr>
          <p:cNvPr id="2937" name="Google Shape;2937;p124"/>
          <p:cNvSpPr txBox="1"/>
          <p:nvPr>
            <p:ph idx="1" type="subTitle"/>
          </p:nvPr>
        </p:nvSpPr>
        <p:spPr>
          <a:xfrm>
            <a:off x="720000" y="1514975"/>
            <a:ext cx="5104500" cy="1267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Support for audio and video posting </a:t>
            </a:r>
            <a:endParaRPr sz="1300"/>
          </a:p>
          <a:p>
            <a:pPr indent="-311150" lvl="0" marL="457200" rtl="0" algn="l">
              <a:spcBef>
                <a:spcPts val="0"/>
              </a:spcBef>
              <a:spcAft>
                <a:spcPts val="0"/>
              </a:spcAft>
              <a:buSzPts val="1300"/>
              <a:buChar char="●"/>
            </a:pPr>
            <a:r>
              <a:rPr lang="en" sz="1300"/>
              <a:t>Support for scanning written story </a:t>
            </a:r>
            <a:endParaRPr sz="1300"/>
          </a:p>
          <a:p>
            <a:pPr indent="-311150" lvl="0" marL="457200" rtl="0" algn="l">
              <a:spcBef>
                <a:spcPts val="0"/>
              </a:spcBef>
              <a:spcAft>
                <a:spcPts val="0"/>
              </a:spcAft>
              <a:buSzPts val="1300"/>
              <a:buChar char="●"/>
            </a:pPr>
            <a:r>
              <a:rPr lang="en" sz="1300"/>
              <a:t>Making edits to previous posts</a:t>
            </a:r>
            <a:endParaRPr sz="1300"/>
          </a:p>
          <a:p>
            <a:pPr indent="-311150" lvl="0" marL="457200" rtl="0" algn="l">
              <a:spcBef>
                <a:spcPts val="0"/>
              </a:spcBef>
              <a:spcAft>
                <a:spcPts val="0"/>
              </a:spcAft>
              <a:buSzPts val="1300"/>
              <a:buChar char="●"/>
            </a:pPr>
            <a:r>
              <a:rPr lang="en" sz="1300"/>
              <a:t>Error screens &amp; prevention</a:t>
            </a:r>
            <a:endParaRPr sz="1300"/>
          </a:p>
          <a:p>
            <a:pPr indent="-311150" lvl="0" marL="457200" rtl="0" algn="l">
              <a:spcBef>
                <a:spcPts val="0"/>
              </a:spcBef>
              <a:spcAft>
                <a:spcPts val="0"/>
              </a:spcAft>
              <a:buSzPts val="1300"/>
              <a:buChar char="●"/>
            </a:pPr>
            <a:r>
              <a:rPr lang="en" sz="1300"/>
              <a:t>Save as draft </a:t>
            </a:r>
            <a:endParaRPr sz="1300"/>
          </a:p>
        </p:txBody>
      </p:sp>
      <p:sp>
        <p:nvSpPr>
          <p:cNvPr id="2938" name="Google Shape;2938;p124"/>
          <p:cNvSpPr txBox="1"/>
          <p:nvPr>
            <p:ph idx="5" type="subTitle"/>
          </p:nvPr>
        </p:nvSpPr>
        <p:spPr>
          <a:xfrm>
            <a:off x="720000" y="1225525"/>
            <a:ext cx="39729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COMPLEX TASK: Posting a Story</a:t>
            </a:r>
            <a:endParaRPr sz="1500"/>
          </a:p>
        </p:txBody>
      </p:sp>
      <p:sp>
        <p:nvSpPr>
          <p:cNvPr id="2939" name="Google Shape;2939;p124"/>
          <p:cNvSpPr txBox="1"/>
          <p:nvPr>
            <p:ph idx="1" type="subTitle"/>
          </p:nvPr>
        </p:nvSpPr>
        <p:spPr>
          <a:xfrm>
            <a:off x="720000" y="3246425"/>
            <a:ext cx="5104500" cy="1354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Login flow (using info for Rennold’s Account)</a:t>
            </a:r>
            <a:endParaRPr sz="1300"/>
          </a:p>
          <a:p>
            <a:pPr indent="-311150" lvl="0" marL="457200" rtl="0" algn="l">
              <a:spcBef>
                <a:spcPts val="0"/>
              </a:spcBef>
              <a:spcAft>
                <a:spcPts val="0"/>
              </a:spcAft>
              <a:buSzPts val="1300"/>
              <a:buChar char="●"/>
            </a:pPr>
            <a:r>
              <a:rPr lang="en" sz="1300"/>
              <a:t>Lots of styling for entire app!</a:t>
            </a:r>
            <a:endParaRPr sz="1300"/>
          </a:p>
          <a:p>
            <a:pPr indent="-311150" lvl="1" marL="914400" rtl="0" algn="l">
              <a:spcBef>
                <a:spcPts val="0"/>
              </a:spcBef>
              <a:spcAft>
                <a:spcPts val="0"/>
              </a:spcAft>
              <a:buSzPts val="1300"/>
              <a:buChar char="○"/>
            </a:pPr>
            <a:r>
              <a:rPr lang="en" sz="1300"/>
              <a:t>Make buttons consistent</a:t>
            </a:r>
            <a:endParaRPr sz="1300"/>
          </a:p>
          <a:p>
            <a:pPr indent="-311150" lvl="1" marL="914400" rtl="0" algn="l">
              <a:spcBef>
                <a:spcPts val="0"/>
              </a:spcBef>
              <a:spcAft>
                <a:spcPts val="0"/>
              </a:spcAft>
              <a:buSzPts val="1300"/>
              <a:buChar char="○"/>
            </a:pPr>
            <a:r>
              <a:rPr lang="en" sz="1300"/>
              <a:t>Add in some icons (e.g. location, bookmarks)</a:t>
            </a:r>
            <a:endParaRPr sz="1300"/>
          </a:p>
        </p:txBody>
      </p:sp>
      <p:sp>
        <p:nvSpPr>
          <p:cNvPr id="2940" name="Google Shape;2940;p124"/>
          <p:cNvSpPr txBox="1"/>
          <p:nvPr>
            <p:ph idx="5" type="subTitle"/>
          </p:nvPr>
        </p:nvSpPr>
        <p:spPr>
          <a:xfrm>
            <a:off x="720001" y="2956963"/>
            <a:ext cx="31617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ADDITIONAL PLANS: </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4" name="Shape 2944"/>
        <p:cNvGrpSpPr/>
        <p:nvPr/>
      </p:nvGrpSpPr>
      <p:grpSpPr>
        <a:xfrm>
          <a:off x="0" y="0"/>
          <a:ext cx="0" cy="0"/>
          <a:chOff x="0" y="0"/>
          <a:chExt cx="0" cy="0"/>
        </a:xfrm>
      </p:grpSpPr>
      <p:sp>
        <p:nvSpPr>
          <p:cNvPr id="2945" name="Google Shape;2945;p125"/>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Hi-Fi Demo</a:t>
            </a:r>
            <a:endParaRPr/>
          </a:p>
        </p:txBody>
      </p:sp>
      <p:grpSp>
        <p:nvGrpSpPr>
          <p:cNvPr id="2946" name="Google Shape;2946;p125"/>
          <p:cNvGrpSpPr/>
          <p:nvPr/>
        </p:nvGrpSpPr>
        <p:grpSpPr>
          <a:xfrm>
            <a:off x="4896400" y="631412"/>
            <a:ext cx="3856457" cy="3880664"/>
            <a:chOff x="4803475" y="590799"/>
            <a:chExt cx="3856457" cy="3880664"/>
          </a:xfrm>
        </p:grpSpPr>
        <p:sp>
          <p:nvSpPr>
            <p:cNvPr id="2947" name="Google Shape;2947;p125"/>
            <p:cNvSpPr/>
            <p:nvPr/>
          </p:nvSpPr>
          <p:spPr>
            <a:xfrm flipH="1">
              <a:off x="5229023" y="778763"/>
              <a:ext cx="3188876" cy="331633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8" name="Google Shape;2948;p125"/>
            <p:cNvGrpSpPr/>
            <p:nvPr/>
          </p:nvGrpSpPr>
          <p:grpSpPr>
            <a:xfrm>
              <a:off x="5932614" y="590799"/>
              <a:ext cx="857318" cy="857997"/>
              <a:chOff x="3383003" y="609825"/>
              <a:chExt cx="1198375" cy="1199325"/>
            </a:xfrm>
          </p:grpSpPr>
          <p:sp>
            <p:nvSpPr>
              <p:cNvPr id="2949" name="Google Shape;2949;p125"/>
              <p:cNvSpPr/>
              <p:nvPr/>
            </p:nvSpPr>
            <p:spPr>
              <a:xfrm>
                <a:off x="3428492" y="662396"/>
                <a:ext cx="1103997" cy="1105086"/>
              </a:xfrm>
              <a:custGeom>
                <a:rect b="b" l="l" r="r" t="t"/>
                <a:pathLst>
                  <a:path extrusionOk="0" h="8114" w="8106">
                    <a:moveTo>
                      <a:pt x="4049" y="0"/>
                    </a:moveTo>
                    <a:cubicBezTo>
                      <a:pt x="1809" y="0"/>
                      <a:pt x="0" y="1818"/>
                      <a:pt x="0" y="4057"/>
                    </a:cubicBezTo>
                    <a:cubicBezTo>
                      <a:pt x="0" y="6296"/>
                      <a:pt x="1809" y="8114"/>
                      <a:pt x="4049" y="8114"/>
                    </a:cubicBezTo>
                    <a:cubicBezTo>
                      <a:pt x="6296" y="8114"/>
                      <a:pt x="8105" y="6296"/>
                      <a:pt x="8105" y="4057"/>
                    </a:cubicBezTo>
                    <a:cubicBezTo>
                      <a:pt x="8105" y="1818"/>
                      <a:pt x="6296" y="0"/>
                      <a:pt x="40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25"/>
              <p:cNvSpPr/>
              <p:nvPr/>
            </p:nvSpPr>
            <p:spPr>
              <a:xfrm>
                <a:off x="3957199" y="935057"/>
                <a:ext cx="46442" cy="302489"/>
              </a:xfrm>
              <a:custGeom>
                <a:rect b="b" l="l" r="r" t="t"/>
                <a:pathLst>
                  <a:path extrusionOk="0" h="2221" w="341">
                    <a:moveTo>
                      <a:pt x="167" y="0"/>
                    </a:moveTo>
                    <a:cubicBezTo>
                      <a:pt x="79" y="0"/>
                      <a:pt x="1" y="70"/>
                      <a:pt x="1" y="166"/>
                    </a:cubicBezTo>
                    <a:lnTo>
                      <a:pt x="1" y="2055"/>
                    </a:lnTo>
                    <a:cubicBezTo>
                      <a:pt x="1" y="2151"/>
                      <a:pt x="79" y="2221"/>
                      <a:pt x="167" y="2221"/>
                    </a:cubicBezTo>
                    <a:cubicBezTo>
                      <a:pt x="263" y="2221"/>
                      <a:pt x="341" y="2151"/>
                      <a:pt x="341" y="2055"/>
                    </a:cubicBezTo>
                    <a:lnTo>
                      <a:pt x="341" y="166"/>
                    </a:lnTo>
                    <a:cubicBezTo>
                      <a:pt x="341" y="7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25"/>
              <p:cNvSpPr/>
              <p:nvPr/>
            </p:nvSpPr>
            <p:spPr>
              <a:xfrm>
                <a:off x="3957199" y="609825"/>
                <a:ext cx="46442" cy="112088"/>
              </a:xfrm>
              <a:custGeom>
                <a:rect b="b" l="l" r="r" t="t"/>
                <a:pathLst>
                  <a:path extrusionOk="0" h="823" w="341">
                    <a:moveTo>
                      <a:pt x="167" y="0"/>
                    </a:moveTo>
                    <a:cubicBezTo>
                      <a:pt x="79" y="0"/>
                      <a:pt x="1" y="80"/>
                      <a:pt x="1" y="176"/>
                    </a:cubicBezTo>
                    <a:lnTo>
                      <a:pt x="1" y="657"/>
                    </a:lnTo>
                    <a:cubicBezTo>
                      <a:pt x="1" y="753"/>
                      <a:pt x="79" y="823"/>
                      <a:pt x="167" y="823"/>
                    </a:cubicBezTo>
                    <a:cubicBezTo>
                      <a:pt x="263" y="823"/>
                      <a:pt x="341" y="753"/>
                      <a:pt x="341" y="657"/>
                    </a:cubicBezTo>
                    <a:lnTo>
                      <a:pt x="341" y="176"/>
                    </a:lnTo>
                    <a:cubicBezTo>
                      <a:pt x="341" y="8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25"/>
              <p:cNvSpPr/>
              <p:nvPr/>
            </p:nvSpPr>
            <p:spPr>
              <a:xfrm>
                <a:off x="4316888" y="777616"/>
                <a:ext cx="96426" cy="93294"/>
              </a:xfrm>
              <a:custGeom>
                <a:rect b="b" l="l" r="r" t="t"/>
                <a:pathLst>
                  <a:path extrusionOk="0" h="685" w="708">
                    <a:moveTo>
                      <a:pt x="525" y="0"/>
                    </a:moveTo>
                    <a:cubicBezTo>
                      <a:pt x="481" y="0"/>
                      <a:pt x="438" y="16"/>
                      <a:pt x="403" y="46"/>
                    </a:cubicBezTo>
                    <a:lnTo>
                      <a:pt x="61" y="386"/>
                    </a:lnTo>
                    <a:cubicBezTo>
                      <a:pt x="0" y="457"/>
                      <a:pt x="0" y="562"/>
                      <a:pt x="61" y="632"/>
                    </a:cubicBezTo>
                    <a:cubicBezTo>
                      <a:pt x="97" y="667"/>
                      <a:pt x="141" y="684"/>
                      <a:pt x="183" y="684"/>
                    </a:cubicBezTo>
                    <a:cubicBezTo>
                      <a:pt x="227" y="684"/>
                      <a:pt x="271" y="667"/>
                      <a:pt x="306" y="632"/>
                    </a:cubicBezTo>
                    <a:lnTo>
                      <a:pt x="646" y="290"/>
                    </a:lnTo>
                    <a:cubicBezTo>
                      <a:pt x="707" y="220"/>
                      <a:pt x="707" y="115"/>
                      <a:pt x="646" y="46"/>
                    </a:cubicBezTo>
                    <a:cubicBezTo>
                      <a:pt x="612" y="16"/>
                      <a:pt x="568"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25"/>
              <p:cNvSpPr/>
              <p:nvPr/>
            </p:nvSpPr>
            <p:spPr>
              <a:xfrm>
                <a:off x="4469153" y="1184019"/>
                <a:ext cx="112225" cy="46442"/>
              </a:xfrm>
              <a:custGeom>
                <a:rect b="b" l="l" r="r" t="t"/>
                <a:pathLst>
                  <a:path extrusionOk="0" h="341" w="824">
                    <a:moveTo>
                      <a:pt x="177" y="0"/>
                    </a:moveTo>
                    <a:cubicBezTo>
                      <a:pt x="80" y="0"/>
                      <a:pt x="1" y="78"/>
                      <a:pt x="1" y="174"/>
                    </a:cubicBezTo>
                    <a:cubicBezTo>
                      <a:pt x="1" y="271"/>
                      <a:pt x="80" y="340"/>
                      <a:pt x="177" y="340"/>
                    </a:cubicBezTo>
                    <a:lnTo>
                      <a:pt x="657" y="340"/>
                    </a:lnTo>
                    <a:cubicBezTo>
                      <a:pt x="744" y="340"/>
                      <a:pt x="823" y="271"/>
                      <a:pt x="823" y="174"/>
                    </a:cubicBezTo>
                    <a:cubicBezTo>
                      <a:pt x="823" y="78"/>
                      <a:pt x="744" y="0"/>
                      <a:pt x="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25"/>
              <p:cNvSpPr/>
              <p:nvPr/>
            </p:nvSpPr>
            <p:spPr>
              <a:xfrm>
                <a:off x="4319067" y="1545887"/>
                <a:ext cx="97924" cy="93021"/>
              </a:xfrm>
              <a:custGeom>
                <a:rect b="b" l="l" r="r" t="t"/>
                <a:pathLst>
                  <a:path extrusionOk="0" h="683" w="719">
                    <a:moveTo>
                      <a:pt x="185" y="1"/>
                    </a:moveTo>
                    <a:cubicBezTo>
                      <a:pt x="141" y="1"/>
                      <a:pt x="97" y="18"/>
                      <a:pt x="62" y="53"/>
                    </a:cubicBezTo>
                    <a:cubicBezTo>
                      <a:pt x="1" y="115"/>
                      <a:pt x="1" y="220"/>
                      <a:pt x="62" y="290"/>
                    </a:cubicBezTo>
                    <a:lnTo>
                      <a:pt x="404" y="630"/>
                    </a:lnTo>
                    <a:cubicBezTo>
                      <a:pt x="439" y="665"/>
                      <a:pt x="481" y="682"/>
                      <a:pt x="525" y="682"/>
                    </a:cubicBezTo>
                    <a:cubicBezTo>
                      <a:pt x="570" y="682"/>
                      <a:pt x="614" y="665"/>
                      <a:pt x="649" y="630"/>
                    </a:cubicBezTo>
                    <a:cubicBezTo>
                      <a:pt x="719" y="560"/>
                      <a:pt x="719" y="455"/>
                      <a:pt x="649" y="386"/>
                    </a:cubicBezTo>
                    <a:lnTo>
                      <a:pt x="307" y="53"/>
                    </a:lnTo>
                    <a:cubicBezTo>
                      <a:pt x="273" y="18"/>
                      <a:pt x="229"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125"/>
              <p:cNvSpPr/>
              <p:nvPr/>
            </p:nvSpPr>
            <p:spPr>
              <a:xfrm>
                <a:off x="3960740" y="1695837"/>
                <a:ext cx="46715" cy="113314"/>
              </a:xfrm>
              <a:custGeom>
                <a:rect b="b" l="l" r="r" t="t"/>
                <a:pathLst>
                  <a:path extrusionOk="0" h="832" w="343">
                    <a:moveTo>
                      <a:pt x="174" y="1"/>
                    </a:moveTo>
                    <a:cubicBezTo>
                      <a:pt x="80" y="1"/>
                      <a:pt x="0" y="81"/>
                      <a:pt x="0" y="177"/>
                    </a:cubicBezTo>
                    <a:lnTo>
                      <a:pt x="0" y="658"/>
                    </a:lnTo>
                    <a:cubicBezTo>
                      <a:pt x="0" y="754"/>
                      <a:pt x="80" y="832"/>
                      <a:pt x="174" y="832"/>
                    </a:cubicBezTo>
                    <a:cubicBezTo>
                      <a:pt x="262" y="832"/>
                      <a:pt x="342" y="754"/>
                      <a:pt x="342" y="658"/>
                    </a:cubicBezTo>
                    <a:lnTo>
                      <a:pt x="342" y="177"/>
                    </a:lnTo>
                    <a:cubicBezTo>
                      <a:pt x="342" y="81"/>
                      <a:pt x="262"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125"/>
              <p:cNvSpPr/>
              <p:nvPr/>
            </p:nvSpPr>
            <p:spPr>
              <a:xfrm>
                <a:off x="3551067" y="1548202"/>
                <a:ext cx="96426" cy="93294"/>
              </a:xfrm>
              <a:custGeom>
                <a:rect b="b" l="l" r="r" t="t"/>
                <a:pathLst>
                  <a:path extrusionOk="0" h="685" w="708">
                    <a:moveTo>
                      <a:pt x="525" y="1"/>
                    </a:moveTo>
                    <a:cubicBezTo>
                      <a:pt x="481" y="1"/>
                      <a:pt x="437" y="19"/>
                      <a:pt x="402" y="54"/>
                    </a:cubicBezTo>
                    <a:lnTo>
                      <a:pt x="62" y="394"/>
                    </a:lnTo>
                    <a:cubicBezTo>
                      <a:pt x="1" y="455"/>
                      <a:pt x="1" y="571"/>
                      <a:pt x="62" y="632"/>
                    </a:cubicBezTo>
                    <a:cubicBezTo>
                      <a:pt x="97" y="665"/>
                      <a:pt x="139" y="684"/>
                      <a:pt x="183" y="684"/>
                    </a:cubicBezTo>
                    <a:cubicBezTo>
                      <a:pt x="227" y="684"/>
                      <a:pt x="271" y="665"/>
                      <a:pt x="307" y="632"/>
                    </a:cubicBezTo>
                    <a:lnTo>
                      <a:pt x="647" y="289"/>
                    </a:lnTo>
                    <a:cubicBezTo>
                      <a:pt x="708" y="229"/>
                      <a:pt x="708" y="115"/>
                      <a:pt x="647" y="54"/>
                    </a:cubicBezTo>
                    <a:cubicBezTo>
                      <a:pt x="613" y="19"/>
                      <a:pt x="569"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25"/>
              <p:cNvSpPr/>
              <p:nvPr/>
            </p:nvSpPr>
            <p:spPr>
              <a:xfrm>
                <a:off x="3383003" y="1187424"/>
                <a:ext cx="112225" cy="46715"/>
              </a:xfrm>
              <a:custGeom>
                <a:rect b="b" l="l" r="r" t="t"/>
                <a:pathLst>
                  <a:path extrusionOk="0" h="343" w="824">
                    <a:moveTo>
                      <a:pt x="167" y="0"/>
                    </a:moveTo>
                    <a:cubicBezTo>
                      <a:pt x="81" y="0"/>
                      <a:pt x="1" y="80"/>
                      <a:pt x="1" y="177"/>
                    </a:cubicBezTo>
                    <a:cubicBezTo>
                      <a:pt x="1" y="271"/>
                      <a:pt x="81" y="342"/>
                      <a:pt x="167" y="342"/>
                    </a:cubicBezTo>
                    <a:lnTo>
                      <a:pt x="649" y="342"/>
                    </a:lnTo>
                    <a:cubicBezTo>
                      <a:pt x="744" y="342"/>
                      <a:pt x="823" y="271"/>
                      <a:pt x="823" y="177"/>
                    </a:cubicBezTo>
                    <a:cubicBezTo>
                      <a:pt x="823" y="80"/>
                      <a:pt x="744"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25"/>
              <p:cNvSpPr/>
              <p:nvPr/>
            </p:nvSpPr>
            <p:spPr>
              <a:xfrm>
                <a:off x="3547390" y="780204"/>
                <a:ext cx="97924" cy="92885"/>
              </a:xfrm>
              <a:custGeom>
                <a:rect b="b" l="l" r="r" t="t"/>
                <a:pathLst>
                  <a:path extrusionOk="0" h="682" w="719">
                    <a:moveTo>
                      <a:pt x="194" y="0"/>
                    </a:moveTo>
                    <a:cubicBezTo>
                      <a:pt x="150" y="0"/>
                      <a:pt x="106" y="18"/>
                      <a:pt x="72" y="52"/>
                    </a:cubicBezTo>
                    <a:cubicBezTo>
                      <a:pt x="0" y="113"/>
                      <a:pt x="0" y="229"/>
                      <a:pt x="72" y="289"/>
                    </a:cubicBezTo>
                    <a:lnTo>
                      <a:pt x="412" y="629"/>
                    </a:lnTo>
                    <a:cubicBezTo>
                      <a:pt x="447" y="665"/>
                      <a:pt x="492" y="682"/>
                      <a:pt x="534" y="682"/>
                    </a:cubicBezTo>
                    <a:cubicBezTo>
                      <a:pt x="578" y="682"/>
                      <a:pt x="622" y="665"/>
                      <a:pt x="657" y="629"/>
                    </a:cubicBezTo>
                    <a:cubicBezTo>
                      <a:pt x="718" y="569"/>
                      <a:pt x="718" y="455"/>
                      <a:pt x="657" y="394"/>
                    </a:cubicBezTo>
                    <a:lnTo>
                      <a:pt x="315" y="52"/>
                    </a:lnTo>
                    <a:cubicBezTo>
                      <a:pt x="281" y="18"/>
                      <a:pt x="237" y="0"/>
                      <a:pt x="1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25"/>
              <p:cNvSpPr/>
              <p:nvPr/>
            </p:nvSpPr>
            <p:spPr>
              <a:xfrm>
                <a:off x="3954747" y="903596"/>
                <a:ext cx="343075" cy="338853"/>
              </a:xfrm>
              <a:custGeom>
                <a:rect b="b" l="l" r="r" t="t"/>
                <a:pathLst>
                  <a:path extrusionOk="0" h="2488" w="2519">
                    <a:moveTo>
                      <a:pt x="2336" y="1"/>
                    </a:moveTo>
                    <a:cubicBezTo>
                      <a:pt x="2292" y="1"/>
                      <a:pt x="2248" y="16"/>
                      <a:pt x="2212" y="47"/>
                    </a:cubicBezTo>
                    <a:lnTo>
                      <a:pt x="61" y="2198"/>
                    </a:lnTo>
                    <a:cubicBezTo>
                      <a:pt x="0" y="2261"/>
                      <a:pt x="0" y="2374"/>
                      <a:pt x="61" y="2435"/>
                    </a:cubicBezTo>
                    <a:cubicBezTo>
                      <a:pt x="97" y="2471"/>
                      <a:pt x="141" y="2487"/>
                      <a:pt x="185" y="2487"/>
                    </a:cubicBezTo>
                    <a:cubicBezTo>
                      <a:pt x="229" y="2487"/>
                      <a:pt x="271" y="2471"/>
                      <a:pt x="306" y="2435"/>
                    </a:cubicBezTo>
                    <a:lnTo>
                      <a:pt x="2458" y="292"/>
                    </a:lnTo>
                    <a:cubicBezTo>
                      <a:pt x="2518" y="223"/>
                      <a:pt x="2518" y="118"/>
                      <a:pt x="2458" y="47"/>
                    </a:cubicBezTo>
                    <a:cubicBezTo>
                      <a:pt x="2423" y="16"/>
                      <a:pt x="2379" y="1"/>
                      <a:pt x="2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25"/>
              <p:cNvSpPr/>
              <p:nvPr/>
            </p:nvSpPr>
            <p:spPr>
              <a:xfrm>
                <a:off x="3844021" y="1077924"/>
                <a:ext cx="272799" cy="274024"/>
              </a:xfrm>
              <a:custGeom>
                <a:rect b="b" l="l" r="r" t="t"/>
                <a:pathLst>
                  <a:path extrusionOk="0" h="2012" w="2003">
                    <a:moveTo>
                      <a:pt x="998" y="1"/>
                    </a:moveTo>
                    <a:cubicBezTo>
                      <a:pt x="446" y="1"/>
                      <a:pt x="1" y="456"/>
                      <a:pt x="1" y="1006"/>
                    </a:cubicBezTo>
                    <a:cubicBezTo>
                      <a:pt x="1" y="1558"/>
                      <a:pt x="446" y="2011"/>
                      <a:pt x="998" y="2011"/>
                    </a:cubicBezTo>
                    <a:cubicBezTo>
                      <a:pt x="1556" y="2011"/>
                      <a:pt x="2003" y="1558"/>
                      <a:pt x="2003" y="1006"/>
                    </a:cubicBezTo>
                    <a:cubicBezTo>
                      <a:pt x="2003" y="456"/>
                      <a:pt x="1556" y="1"/>
                      <a:pt x="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25"/>
              <p:cNvSpPr/>
              <p:nvPr/>
            </p:nvSpPr>
            <p:spPr>
              <a:xfrm>
                <a:off x="3820051" y="1055316"/>
                <a:ext cx="320603" cy="319105"/>
              </a:xfrm>
              <a:custGeom>
                <a:rect b="b" l="l" r="r" t="t"/>
                <a:pathLst>
                  <a:path extrusionOk="0" h="2343" w="2354">
                    <a:moveTo>
                      <a:pt x="1174" y="341"/>
                    </a:moveTo>
                    <a:cubicBezTo>
                      <a:pt x="1638" y="341"/>
                      <a:pt x="2013" y="708"/>
                      <a:pt x="2013" y="1172"/>
                    </a:cubicBezTo>
                    <a:cubicBezTo>
                      <a:pt x="2013" y="1627"/>
                      <a:pt x="1638" y="2003"/>
                      <a:pt x="1174" y="2003"/>
                    </a:cubicBezTo>
                    <a:cubicBezTo>
                      <a:pt x="718" y="2003"/>
                      <a:pt x="343" y="1627"/>
                      <a:pt x="343" y="1172"/>
                    </a:cubicBezTo>
                    <a:cubicBezTo>
                      <a:pt x="343" y="708"/>
                      <a:pt x="718" y="341"/>
                      <a:pt x="1174" y="341"/>
                    </a:cubicBezTo>
                    <a:close/>
                    <a:moveTo>
                      <a:pt x="1174" y="1"/>
                    </a:moveTo>
                    <a:cubicBezTo>
                      <a:pt x="525" y="1"/>
                      <a:pt x="1" y="525"/>
                      <a:pt x="1" y="1172"/>
                    </a:cubicBezTo>
                    <a:cubicBezTo>
                      <a:pt x="1" y="1818"/>
                      <a:pt x="525" y="2343"/>
                      <a:pt x="1174" y="2343"/>
                    </a:cubicBezTo>
                    <a:cubicBezTo>
                      <a:pt x="1828" y="2343"/>
                      <a:pt x="2353" y="1818"/>
                      <a:pt x="2353" y="1172"/>
                    </a:cubicBezTo>
                    <a:cubicBezTo>
                      <a:pt x="2353" y="525"/>
                      <a:pt x="1828" y="1"/>
                      <a:pt x="1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2" name="Google Shape;2962;p125"/>
            <p:cNvGrpSpPr/>
            <p:nvPr/>
          </p:nvGrpSpPr>
          <p:grpSpPr>
            <a:xfrm rot="9899984">
              <a:off x="5440514" y="1252040"/>
              <a:ext cx="2632443" cy="2188441"/>
              <a:chOff x="4858596" y="1016168"/>
              <a:chExt cx="2822446" cy="2346397"/>
            </a:xfrm>
          </p:grpSpPr>
          <p:sp>
            <p:nvSpPr>
              <p:cNvPr id="2963" name="Google Shape;2963;p125"/>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25"/>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25"/>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25"/>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25"/>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25"/>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25"/>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25"/>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25"/>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25"/>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25"/>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4" name="Google Shape;2974;p125"/>
            <p:cNvGrpSpPr/>
            <p:nvPr/>
          </p:nvGrpSpPr>
          <p:grpSpPr>
            <a:xfrm flipH="1" rot="3599986">
              <a:off x="6786252" y="2588690"/>
              <a:ext cx="1296164" cy="1762021"/>
              <a:chOff x="3841236" y="2462345"/>
              <a:chExt cx="1450832" cy="1972277"/>
            </a:xfrm>
          </p:grpSpPr>
          <p:grpSp>
            <p:nvGrpSpPr>
              <p:cNvPr id="2975" name="Google Shape;2975;p125"/>
              <p:cNvGrpSpPr/>
              <p:nvPr/>
            </p:nvGrpSpPr>
            <p:grpSpPr>
              <a:xfrm>
                <a:off x="3841236" y="2462345"/>
                <a:ext cx="261888" cy="997496"/>
                <a:chOff x="3841236" y="2462345"/>
                <a:chExt cx="261888" cy="997496"/>
              </a:xfrm>
            </p:grpSpPr>
            <p:sp>
              <p:nvSpPr>
                <p:cNvPr id="2976" name="Google Shape;2976;p12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2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2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2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2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2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2" name="Google Shape;2982;p125"/>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3" name="Google Shape;2983;p125"/>
            <p:cNvSpPr/>
            <p:nvPr/>
          </p:nvSpPr>
          <p:spPr>
            <a:xfrm>
              <a:off x="5038097" y="2538735"/>
              <a:ext cx="642301" cy="634024"/>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25"/>
            <p:cNvSpPr/>
            <p:nvPr/>
          </p:nvSpPr>
          <p:spPr>
            <a:xfrm>
              <a:off x="6242738" y="3797151"/>
              <a:ext cx="408027" cy="321925"/>
            </a:xfrm>
            <a:custGeom>
              <a:rect b="b" l="l" r="r" t="t"/>
              <a:pathLst>
                <a:path extrusionOk="0" h="2975" w="3770">
                  <a:moveTo>
                    <a:pt x="1058" y="1"/>
                  </a:moveTo>
                  <a:cubicBezTo>
                    <a:pt x="1058" y="1"/>
                    <a:pt x="1042" y="9"/>
                    <a:pt x="1014" y="9"/>
                  </a:cubicBezTo>
                  <a:cubicBezTo>
                    <a:pt x="998" y="20"/>
                    <a:pt x="970" y="20"/>
                    <a:pt x="945" y="28"/>
                  </a:cubicBezTo>
                  <a:cubicBezTo>
                    <a:pt x="918" y="36"/>
                    <a:pt x="901" y="45"/>
                    <a:pt x="876" y="45"/>
                  </a:cubicBezTo>
                  <a:cubicBezTo>
                    <a:pt x="857" y="53"/>
                    <a:pt x="849" y="62"/>
                    <a:pt x="840" y="62"/>
                  </a:cubicBezTo>
                  <a:cubicBezTo>
                    <a:pt x="586" y="211"/>
                    <a:pt x="393" y="387"/>
                    <a:pt x="255" y="597"/>
                  </a:cubicBezTo>
                  <a:cubicBezTo>
                    <a:pt x="114" y="815"/>
                    <a:pt x="36" y="1042"/>
                    <a:pt x="18" y="1296"/>
                  </a:cubicBezTo>
                  <a:cubicBezTo>
                    <a:pt x="9" y="1436"/>
                    <a:pt x="1" y="1566"/>
                    <a:pt x="1" y="1707"/>
                  </a:cubicBezTo>
                  <a:lnTo>
                    <a:pt x="1" y="2756"/>
                  </a:lnTo>
                  <a:cubicBezTo>
                    <a:pt x="1" y="2826"/>
                    <a:pt x="26" y="2878"/>
                    <a:pt x="70" y="2914"/>
                  </a:cubicBezTo>
                  <a:cubicBezTo>
                    <a:pt x="122" y="2947"/>
                    <a:pt x="167" y="2975"/>
                    <a:pt x="227" y="2975"/>
                  </a:cubicBezTo>
                  <a:lnTo>
                    <a:pt x="1401" y="2975"/>
                  </a:lnTo>
                  <a:cubicBezTo>
                    <a:pt x="1470" y="2975"/>
                    <a:pt x="1522" y="2947"/>
                    <a:pt x="1558" y="2914"/>
                  </a:cubicBezTo>
                  <a:cubicBezTo>
                    <a:pt x="1600" y="2878"/>
                    <a:pt x="1619" y="2826"/>
                    <a:pt x="1619" y="2756"/>
                  </a:cubicBezTo>
                  <a:lnTo>
                    <a:pt x="1619" y="1680"/>
                  </a:lnTo>
                  <a:cubicBezTo>
                    <a:pt x="1619" y="1619"/>
                    <a:pt x="1600" y="1566"/>
                    <a:pt x="1566" y="1522"/>
                  </a:cubicBezTo>
                  <a:cubicBezTo>
                    <a:pt x="1531" y="1489"/>
                    <a:pt x="1478" y="1470"/>
                    <a:pt x="1417" y="1470"/>
                  </a:cubicBezTo>
                  <a:lnTo>
                    <a:pt x="1138" y="1470"/>
                  </a:lnTo>
                  <a:cubicBezTo>
                    <a:pt x="1086" y="1453"/>
                    <a:pt x="1050" y="1426"/>
                    <a:pt x="1050" y="1365"/>
                  </a:cubicBezTo>
                  <a:lnTo>
                    <a:pt x="1050" y="1147"/>
                  </a:lnTo>
                  <a:cubicBezTo>
                    <a:pt x="1050" y="1050"/>
                    <a:pt x="1075" y="964"/>
                    <a:pt x="1119" y="884"/>
                  </a:cubicBezTo>
                  <a:cubicBezTo>
                    <a:pt x="1163" y="807"/>
                    <a:pt x="1207" y="735"/>
                    <a:pt x="1260" y="674"/>
                  </a:cubicBezTo>
                  <a:cubicBezTo>
                    <a:pt x="1312" y="614"/>
                    <a:pt x="1365" y="561"/>
                    <a:pt x="1409" y="517"/>
                  </a:cubicBezTo>
                  <a:cubicBezTo>
                    <a:pt x="1453" y="473"/>
                    <a:pt x="1470" y="429"/>
                    <a:pt x="1470" y="395"/>
                  </a:cubicBezTo>
                  <a:cubicBezTo>
                    <a:pt x="1470" y="368"/>
                    <a:pt x="1470" y="343"/>
                    <a:pt x="1461" y="316"/>
                  </a:cubicBezTo>
                  <a:cubicBezTo>
                    <a:pt x="1453" y="290"/>
                    <a:pt x="1417" y="255"/>
                    <a:pt x="1365" y="211"/>
                  </a:cubicBezTo>
                  <a:lnTo>
                    <a:pt x="1180" y="72"/>
                  </a:lnTo>
                  <a:cubicBezTo>
                    <a:pt x="1155" y="53"/>
                    <a:pt x="1138" y="36"/>
                    <a:pt x="1119" y="28"/>
                  </a:cubicBezTo>
                  <a:cubicBezTo>
                    <a:pt x="1111" y="9"/>
                    <a:pt x="1086" y="1"/>
                    <a:pt x="1058" y="1"/>
                  </a:cubicBezTo>
                  <a:close/>
                  <a:moveTo>
                    <a:pt x="3218" y="1"/>
                  </a:moveTo>
                  <a:cubicBezTo>
                    <a:pt x="3210" y="1"/>
                    <a:pt x="3193" y="9"/>
                    <a:pt x="3174" y="9"/>
                  </a:cubicBezTo>
                  <a:cubicBezTo>
                    <a:pt x="3149" y="20"/>
                    <a:pt x="3132" y="20"/>
                    <a:pt x="3105" y="28"/>
                  </a:cubicBezTo>
                  <a:cubicBezTo>
                    <a:pt x="3079" y="36"/>
                    <a:pt x="3052" y="45"/>
                    <a:pt x="3035" y="45"/>
                  </a:cubicBezTo>
                  <a:cubicBezTo>
                    <a:pt x="3016" y="53"/>
                    <a:pt x="3000" y="62"/>
                    <a:pt x="3000" y="62"/>
                  </a:cubicBezTo>
                  <a:cubicBezTo>
                    <a:pt x="2746" y="211"/>
                    <a:pt x="2555" y="387"/>
                    <a:pt x="2414" y="597"/>
                  </a:cubicBezTo>
                  <a:cubicBezTo>
                    <a:pt x="2274" y="815"/>
                    <a:pt x="2196" y="1042"/>
                    <a:pt x="2169" y="1296"/>
                  </a:cubicBezTo>
                  <a:cubicBezTo>
                    <a:pt x="2160" y="1436"/>
                    <a:pt x="2160" y="1566"/>
                    <a:pt x="2160" y="1707"/>
                  </a:cubicBezTo>
                  <a:lnTo>
                    <a:pt x="2160" y="2756"/>
                  </a:lnTo>
                  <a:cubicBezTo>
                    <a:pt x="2160" y="2826"/>
                    <a:pt x="2177" y="2878"/>
                    <a:pt x="2229" y="2914"/>
                  </a:cubicBezTo>
                  <a:cubicBezTo>
                    <a:pt x="2274" y="2947"/>
                    <a:pt x="2326" y="2975"/>
                    <a:pt x="2378" y="2975"/>
                  </a:cubicBezTo>
                  <a:lnTo>
                    <a:pt x="3560" y="2975"/>
                  </a:lnTo>
                  <a:cubicBezTo>
                    <a:pt x="3629" y="2975"/>
                    <a:pt x="3682" y="2947"/>
                    <a:pt x="3717" y="2914"/>
                  </a:cubicBezTo>
                  <a:cubicBezTo>
                    <a:pt x="3751" y="2878"/>
                    <a:pt x="3770" y="2826"/>
                    <a:pt x="3770" y="2756"/>
                  </a:cubicBezTo>
                  <a:lnTo>
                    <a:pt x="3770" y="1680"/>
                  </a:lnTo>
                  <a:cubicBezTo>
                    <a:pt x="3770" y="1619"/>
                    <a:pt x="3751" y="1566"/>
                    <a:pt x="3717" y="1522"/>
                  </a:cubicBezTo>
                  <a:cubicBezTo>
                    <a:pt x="3682" y="1489"/>
                    <a:pt x="3638" y="1470"/>
                    <a:pt x="3568" y="1470"/>
                  </a:cubicBezTo>
                  <a:lnTo>
                    <a:pt x="3298" y="1470"/>
                  </a:lnTo>
                  <a:cubicBezTo>
                    <a:pt x="3237" y="1453"/>
                    <a:pt x="3210" y="1426"/>
                    <a:pt x="3210" y="1365"/>
                  </a:cubicBezTo>
                  <a:lnTo>
                    <a:pt x="3210" y="1147"/>
                  </a:lnTo>
                  <a:cubicBezTo>
                    <a:pt x="3210" y="1050"/>
                    <a:pt x="3226" y="964"/>
                    <a:pt x="3270" y="884"/>
                  </a:cubicBezTo>
                  <a:cubicBezTo>
                    <a:pt x="3314" y="807"/>
                    <a:pt x="3367" y="735"/>
                    <a:pt x="3419" y="674"/>
                  </a:cubicBezTo>
                  <a:cubicBezTo>
                    <a:pt x="3472" y="614"/>
                    <a:pt x="3524" y="561"/>
                    <a:pt x="3568" y="517"/>
                  </a:cubicBezTo>
                  <a:cubicBezTo>
                    <a:pt x="3612" y="473"/>
                    <a:pt x="3629" y="429"/>
                    <a:pt x="3629" y="395"/>
                  </a:cubicBezTo>
                  <a:cubicBezTo>
                    <a:pt x="3629" y="368"/>
                    <a:pt x="3621" y="343"/>
                    <a:pt x="3612" y="316"/>
                  </a:cubicBezTo>
                  <a:cubicBezTo>
                    <a:pt x="3604" y="290"/>
                    <a:pt x="3577" y="255"/>
                    <a:pt x="3516" y="211"/>
                  </a:cubicBezTo>
                  <a:lnTo>
                    <a:pt x="3331" y="72"/>
                  </a:lnTo>
                  <a:cubicBezTo>
                    <a:pt x="3314" y="53"/>
                    <a:pt x="3298" y="36"/>
                    <a:pt x="3279" y="28"/>
                  </a:cubicBezTo>
                  <a:cubicBezTo>
                    <a:pt x="3262" y="9"/>
                    <a:pt x="3245" y="1"/>
                    <a:pt x="3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5" name="Google Shape;2985;p125"/>
            <p:cNvGrpSpPr/>
            <p:nvPr/>
          </p:nvGrpSpPr>
          <p:grpSpPr>
            <a:xfrm>
              <a:off x="7787714" y="1466572"/>
              <a:ext cx="702066" cy="1057095"/>
              <a:chOff x="8028589" y="2268060"/>
              <a:chExt cx="702066" cy="1057095"/>
            </a:xfrm>
          </p:grpSpPr>
          <p:sp>
            <p:nvSpPr>
              <p:cNvPr id="2986" name="Google Shape;2986;p12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2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2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2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2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2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2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2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4" name="Google Shape;2994;p125"/>
            <p:cNvGrpSpPr/>
            <p:nvPr/>
          </p:nvGrpSpPr>
          <p:grpSpPr>
            <a:xfrm>
              <a:off x="6342100" y="2052975"/>
              <a:ext cx="783918" cy="586574"/>
              <a:chOff x="3163375" y="4315288"/>
              <a:chExt cx="783918" cy="586574"/>
            </a:xfrm>
          </p:grpSpPr>
          <p:sp>
            <p:nvSpPr>
              <p:cNvPr id="2995" name="Google Shape;2995;p125"/>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25"/>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25"/>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25"/>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25"/>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25"/>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25"/>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25"/>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25"/>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25"/>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25"/>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25"/>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25"/>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25"/>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25"/>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25"/>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25"/>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25"/>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25"/>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4" name="Google Shape;3014;p125"/>
              <p:cNvGrpSpPr/>
              <p:nvPr/>
            </p:nvGrpSpPr>
            <p:grpSpPr>
              <a:xfrm>
                <a:off x="3559375" y="4518831"/>
                <a:ext cx="73862" cy="74238"/>
                <a:chOff x="3559375" y="4518831"/>
                <a:chExt cx="73862" cy="74238"/>
              </a:xfrm>
            </p:grpSpPr>
            <p:sp>
              <p:nvSpPr>
                <p:cNvPr id="3015" name="Google Shape;3015;p125"/>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25"/>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17" name="Google Shape;3017;p125"/>
            <p:cNvGrpSpPr/>
            <p:nvPr/>
          </p:nvGrpSpPr>
          <p:grpSpPr>
            <a:xfrm>
              <a:off x="7804180" y="4203027"/>
              <a:ext cx="133260" cy="129152"/>
              <a:chOff x="3739723" y="2282290"/>
              <a:chExt cx="690824" cy="669530"/>
            </a:xfrm>
          </p:grpSpPr>
          <p:sp>
            <p:nvSpPr>
              <p:cNvPr id="3018" name="Google Shape;3018;p12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2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2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2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2" name="Google Shape;3022;p125"/>
            <p:cNvGrpSpPr/>
            <p:nvPr/>
          </p:nvGrpSpPr>
          <p:grpSpPr>
            <a:xfrm>
              <a:off x="4803475" y="2141820"/>
              <a:ext cx="133260" cy="129152"/>
              <a:chOff x="3739723" y="2282290"/>
              <a:chExt cx="690824" cy="669530"/>
            </a:xfrm>
          </p:grpSpPr>
          <p:sp>
            <p:nvSpPr>
              <p:cNvPr id="3023" name="Google Shape;3023;p12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2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2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2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7" name="Google Shape;3027;p125"/>
            <p:cNvSpPr/>
            <p:nvPr/>
          </p:nvSpPr>
          <p:spPr>
            <a:xfrm>
              <a:off x="5550187" y="12320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8" name="Google Shape;3028;p125"/>
            <p:cNvGrpSpPr/>
            <p:nvPr/>
          </p:nvGrpSpPr>
          <p:grpSpPr>
            <a:xfrm rot="10800000">
              <a:off x="5435099" y="3688817"/>
              <a:ext cx="371307" cy="91637"/>
              <a:chOff x="4241622" y="1303995"/>
              <a:chExt cx="1256112" cy="310004"/>
            </a:xfrm>
          </p:grpSpPr>
          <p:sp>
            <p:nvSpPr>
              <p:cNvPr id="3029" name="Google Shape;3029;p12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2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2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2" name="Google Shape;3032;p125"/>
            <p:cNvSpPr/>
            <p:nvPr/>
          </p:nvSpPr>
          <p:spPr>
            <a:xfrm>
              <a:off x="8311322" y="26105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25"/>
            <p:cNvSpPr/>
            <p:nvPr/>
          </p:nvSpPr>
          <p:spPr>
            <a:xfrm>
              <a:off x="5334373" y="14487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25"/>
            <p:cNvSpPr/>
            <p:nvPr/>
          </p:nvSpPr>
          <p:spPr>
            <a:xfrm>
              <a:off x="8044049" y="9486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25"/>
            <p:cNvSpPr/>
            <p:nvPr/>
          </p:nvSpPr>
          <p:spPr>
            <a:xfrm>
              <a:off x="8568349" y="3059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9" name="Shape 3039"/>
        <p:cNvGrpSpPr/>
        <p:nvPr/>
      </p:nvGrpSpPr>
      <p:grpSpPr>
        <a:xfrm>
          <a:off x="0" y="0"/>
          <a:ext cx="0" cy="0"/>
          <a:chOff x="0" y="0"/>
          <a:chExt cx="0" cy="0"/>
        </a:xfrm>
      </p:grpSpPr>
      <p:sp>
        <p:nvSpPr>
          <p:cNvPr id="3040" name="Google Shape;3040;p1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Demo ( 1 min 30 sec)</a:t>
            </a:r>
            <a:endParaRPr/>
          </a:p>
        </p:txBody>
      </p:sp>
      <p:pic>
        <p:nvPicPr>
          <p:cNvPr id="3041" name="Google Shape;3041;p126" title="RPReplay_Final1732224980.mp4">
            <a:hlinkClick r:id="rId3"/>
          </p:cNvPr>
          <p:cNvPicPr preferRelativeResize="0"/>
          <p:nvPr/>
        </p:nvPicPr>
        <p:blipFill>
          <a:blip r:embed="rId4">
            <a:alphaModFix/>
          </a:blip>
          <a:stretch>
            <a:fillRect/>
          </a:stretch>
        </p:blipFill>
        <p:spPr>
          <a:xfrm>
            <a:off x="4629845" y="1490900"/>
            <a:ext cx="1453005" cy="3134024"/>
          </a:xfrm>
          <a:prstGeom prst="rect">
            <a:avLst/>
          </a:prstGeom>
          <a:noFill/>
          <a:ln>
            <a:noFill/>
          </a:ln>
        </p:spPr>
      </p:pic>
      <p:sp>
        <p:nvSpPr>
          <p:cNvPr id="3042" name="Google Shape;3042;p126"/>
          <p:cNvSpPr txBox="1"/>
          <p:nvPr/>
        </p:nvSpPr>
        <p:spPr>
          <a:xfrm>
            <a:off x="807475" y="1017725"/>
            <a:ext cx="27096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SIMPLE TASK:</a:t>
            </a:r>
            <a:r>
              <a:rPr lang="en">
                <a:solidFill>
                  <a:schemeClr val="dk1"/>
                </a:solidFill>
                <a:latin typeface="Figtree"/>
                <a:ea typeface="Figtree"/>
                <a:cs typeface="Figtree"/>
                <a:sym typeface="Figtree"/>
              </a:rPr>
              <a:t> view a story</a:t>
            </a:r>
            <a:endParaRPr>
              <a:solidFill>
                <a:schemeClr val="dk1"/>
              </a:solidFill>
              <a:latin typeface="Figtree"/>
              <a:ea typeface="Figtree"/>
              <a:cs typeface="Figtree"/>
              <a:sym typeface="Figtree"/>
            </a:endParaRPr>
          </a:p>
        </p:txBody>
      </p:sp>
      <p:sp>
        <p:nvSpPr>
          <p:cNvPr id="3043" name="Google Shape;3043;p126"/>
          <p:cNvSpPr txBox="1"/>
          <p:nvPr/>
        </p:nvSpPr>
        <p:spPr>
          <a:xfrm>
            <a:off x="3775500" y="1017725"/>
            <a:ext cx="31617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EXTRA</a:t>
            </a:r>
            <a:r>
              <a:rPr b="1" lang="en">
                <a:solidFill>
                  <a:schemeClr val="dk1"/>
                </a:solidFill>
                <a:latin typeface="Figtree"/>
                <a:ea typeface="Figtree"/>
                <a:cs typeface="Figtree"/>
                <a:sym typeface="Figtree"/>
              </a:rPr>
              <a:t>: </a:t>
            </a:r>
            <a:r>
              <a:rPr lang="en">
                <a:solidFill>
                  <a:schemeClr val="dk1"/>
                </a:solidFill>
                <a:latin typeface="Figtree"/>
                <a:ea typeface="Figtree"/>
                <a:cs typeface="Figtree"/>
                <a:sym typeface="Figtree"/>
              </a:rPr>
              <a:t>other features implemented</a:t>
            </a:r>
            <a:endParaRPr>
              <a:solidFill>
                <a:schemeClr val="dk1"/>
              </a:solidFill>
              <a:latin typeface="Figtree"/>
              <a:ea typeface="Figtree"/>
              <a:cs typeface="Figtree"/>
              <a:sym typeface="Figtree"/>
            </a:endParaRPr>
          </a:p>
        </p:txBody>
      </p:sp>
      <p:pic>
        <p:nvPicPr>
          <p:cNvPr id="3044" name="Google Shape;3044;p126" title="SimpleTaskExtended">
            <a:hlinkClick r:id="rId5"/>
          </p:cNvPr>
          <p:cNvPicPr preferRelativeResize="0"/>
          <p:nvPr/>
        </p:nvPicPr>
        <p:blipFill>
          <a:blip r:embed="rId6">
            <a:alphaModFix/>
          </a:blip>
          <a:stretch>
            <a:fillRect/>
          </a:stretch>
        </p:blipFill>
        <p:spPr>
          <a:xfrm>
            <a:off x="1567025" y="1485600"/>
            <a:ext cx="1452999" cy="3144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1"/>
                                        </p:tgtEl>
                                        <p:attrNameLst>
                                          <p:attrName>style.visibility</p:attrName>
                                        </p:attrNameLst>
                                      </p:cBhvr>
                                      <p:to>
                                        <p:strVal val="visible"/>
                                      </p:to>
                                    </p:set>
                                    <p:animEffect filter="fade" transition="in">
                                      <p:cBhvr>
                                        <p:cTn dur="1000"/>
                                        <p:tgtEl>
                                          <p:spTgt spid="30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4"/>
                                        </p:tgtEl>
                                        <p:attrNameLst>
                                          <p:attrName>style.visibility</p:attrName>
                                        </p:attrNameLst>
                                      </p:cBhvr>
                                      <p:to>
                                        <p:strVal val="visible"/>
                                      </p:to>
                                    </p:set>
                                    <p:animEffect filter="fade" transition="in">
                                      <p:cBhvr>
                                        <p:cTn dur="1000"/>
                                        <p:tgtEl>
                                          <p:spTgt spid="30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8" name="Shape 3048"/>
        <p:cNvGrpSpPr/>
        <p:nvPr/>
      </p:nvGrpSpPr>
      <p:grpSpPr>
        <a:xfrm>
          <a:off x="0" y="0"/>
          <a:ext cx="0" cy="0"/>
          <a:chOff x="0" y="0"/>
          <a:chExt cx="0" cy="0"/>
        </a:xfrm>
      </p:grpSpPr>
      <p:sp>
        <p:nvSpPr>
          <p:cNvPr id="3049" name="Google Shape;3049;p127"/>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Appendix</a:t>
            </a:r>
            <a:endParaRPr/>
          </a:p>
        </p:txBody>
      </p:sp>
      <p:sp>
        <p:nvSpPr>
          <p:cNvPr id="3050" name="Google Shape;3050;p127"/>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content, 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51" name="Google Shape;3051;p127"/>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5" name="Shape 3055"/>
        <p:cNvGrpSpPr/>
        <p:nvPr/>
      </p:nvGrpSpPr>
      <p:grpSpPr>
        <a:xfrm>
          <a:off x="0" y="0"/>
          <a:ext cx="0" cy="0"/>
          <a:chOff x="0" y="0"/>
          <a:chExt cx="0" cy="0"/>
        </a:xfrm>
      </p:grpSpPr>
      <p:sp>
        <p:nvSpPr>
          <p:cNvPr id="3056" name="Google Shape;3056;p128"/>
          <p:cNvSpPr txBox="1"/>
          <p:nvPr>
            <p:ph type="ctrTitle"/>
          </p:nvPr>
        </p:nvSpPr>
        <p:spPr>
          <a:xfrm>
            <a:off x="719050" y="2135700"/>
            <a:ext cx="3725400" cy="87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3C78D8"/>
                </a:solidFill>
                <a:hlinkClick r:id="rId3">
                  <a:extLst>
                    <a:ext uri="{A12FA001-AC4F-418D-AE19-62706E023703}">
                      <ahyp:hlinkClr val="tx"/>
                    </a:ext>
                  </a:extLst>
                </a:hlinkClick>
              </a:rPr>
              <a:t>Figma</a:t>
            </a:r>
            <a:endParaRPr>
              <a:solidFill>
                <a:srgbClr val="3C78D8"/>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0" name="Shape 3060"/>
        <p:cNvGrpSpPr/>
        <p:nvPr/>
      </p:nvGrpSpPr>
      <p:grpSpPr>
        <a:xfrm>
          <a:off x="0" y="0"/>
          <a:ext cx="0" cy="0"/>
          <a:chOff x="0" y="0"/>
          <a:chExt cx="0" cy="0"/>
        </a:xfrm>
      </p:grpSpPr>
      <p:sp>
        <p:nvSpPr>
          <p:cNvPr id="3061" name="Google Shape;3061;p129"/>
          <p:cNvSpPr txBox="1"/>
          <p:nvPr>
            <p:ph type="ctrTitle"/>
          </p:nvPr>
        </p:nvSpPr>
        <p:spPr>
          <a:xfrm>
            <a:off x="719050" y="2135700"/>
            <a:ext cx="4831200" cy="87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3C78D8"/>
                </a:solidFill>
                <a:hlinkClick r:id="rId3">
                  <a:extLst>
                    <a:ext uri="{A12FA001-AC4F-418D-AE19-62706E023703}">
                      <ahyp:hlinkClr val="tx"/>
                    </a:ext>
                  </a:extLst>
                </a:hlinkClick>
              </a:rPr>
              <a:t>GitHub Repo</a:t>
            </a:r>
            <a:r>
              <a:rPr lang="en">
                <a:solidFill>
                  <a:srgbClr val="3C78D8"/>
                </a:solidFill>
              </a:rPr>
              <a:t> </a:t>
            </a:r>
            <a:endParaRPr>
              <a:solidFill>
                <a:srgbClr val="3C78D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9" name="Shape 2299"/>
        <p:cNvGrpSpPr/>
        <p:nvPr/>
      </p:nvGrpSpPr>
      <p:grpSpPr>
        <a:xfrm>
          <a:off x="0" y="0"/>
          <a:ext cx="0" cy="0"/>
          <a:chOff x="0" y="0"/>
          <a:chExt cx="0" cy="0"/>
        </a:xfrm>
      </p:grpSpPr>
      <p:sp>
        <p:nvSpPr>
          <p:cNvPr id="2300" name="Google Shape;2300;p9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a:t>
            </a:r>
            <a:endParaRPr/>
          </a:p>
        </p:txBody>
      </p:sp>
      <p:pic>
        <p:nvPicPr>
          <p:cNvPr id="2301" name="Google Shape;2301;p94"/>
          <p:cNvPicPr preferRelativeResize="0"/>
          <p:nvPr/>
        </p:nvPicPr>
        <p:blipFill>
          <a:blip r:embed="rId3">
            <a:alphaModFix/>
          </a:blip>
          <a:stretch>
            <a:fillRect/>
          </a:stretch>
        </p:blipFill>
        <p:spPr>
          <a:xfrm>
            <a:off x="1636950" y="2282016"/>
            <a:ext cx="1276350" cy="1261334"/>
          </a:xfrm>
          <a:prstGeom prst="rect">
            <a:avLst/>
          </a:prstGeom>
          <a:noFill/>
          <a:ln>
            <a:noFill/>
          </a:ln>
        </p:spPr>
      </p:pic>
      <p:sp>
        <p:nvSpPr>
          <p:cNvPr id="2302" name="Google Shape;2302;p94"/>
          <p:cNvSpPr/>
          <p:nvPr/>
        </p:nvSpPr>
        <p:spPr>
          <a:xfrm>
            <a:off x="2813625" y="1584050"/>
            <a:ext cx="1486500" cy="748500"/>
          </a:xfrm>
          <a:prstGeom prst="wedgeRoundRectCallout">
            <a:avLst>
              <a:gd fmla="val -54816" name="adj1"/>
              <a:gd fmla="val 90311"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Wisdom</a:t>
            </a:r>
            <a:endParaRPr>
              <a:latin typeface="Figtree"/>
              <a:ea typeface="Figtree"/>
              <a:cs typeface="Figtree"/>
              <a:sym typeface="Figtree"/>
            </a:endParaRPr>
          </a:p>
        </p:txBody>
      </p:sp>
      <p:sp>
        <p:nvSpPr>
          <p:cNvPr id="2303" name="Google Shape;2303;p94"/>
          <p:cNvSpPr/>
          <p:nvPr/>
        </p:nvSpPr>
        <p:spPr>
          <a:xfrm>
            <a:off x="736275" y="1278650"/>
            <a:ext cx="1486500" cy="748500"/>
          </a:xfrm>
          <a:prstGeom prst="wedgeRoundRectCallout">
            <a:avLst>
              <a:gd fmla="val 30326" name="adj1"/>
              <a:gd fmla="val 90818"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Lived experiences</a:t>
            </a:r>
            <a:endParaRPr>
              <a:latin typeface="Figtree"/>
              <a:ea typeface="Figtree"/>
              <a:cs typeface="Figtree"/>
              <a:sym typeface="Figtree"/>
            </a:endParaRPr>
          </a:p>
        </p:txBody>
      </p:sp>
      <p:sp>
        <p:nvSpPr>
          <p:cNvPr id="2304" name="Google Shape;2304;p94"/>
          <p:cNvSpPr/>
          <p:nvPr/>
        </p:nvSpPr>
        <p:spPr>
          <a:xfrm>
            <a:off x="329350" y="2205825"/>
            <a:ext cx="1312200" cy="825300"/>
          </a:xfrm>
          <a:prstGeom prst="wedgeRoundRectCallout">
            <a:avLst>
              <a:gd fmla="val 45085" name="adj1"/>
              <a:gd fmla="val 82643"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Cultural knowledge</a:t>
            </a:r>
            <a:endParaRPr>
              <a:latin typeface="Figtree"/>
              <a:ea typeface="Figtree"/>
              <a:cs typeface="Figtree"/>
              <a:sym typeface="Figtree"/>
            </a:endParaRPr>
          </a:p>
        </p:txBody>
      </p:sp>
      <p:pic>
        <p:nvPicPr>
          <p:cNvPr id="2305" name="Google Shape;2305;p94"/>
          <p:cNvPicPr preferRelativeResize="0"/>
          <p:nvPr/>
        </p:nvPicPr>
        <p:blipFill>
          <a:blip r:embed="rId4">
            <a:alphaModFix/>
          </a:blip>
          <a:stretch>
            <a:fillRect/>
          </a:stretch>
        </p:blipFill>
        <p:spPr>
          <a:xfrm>
            <a:off x="6648775" y="2408972"/>
            <a:ext cx="1050350" cy="1134378"/>
          </a:xfrm>
          <a:prstGeom prst="rect">
            <a:avLst/>
          </a:prstGeom>
          <a:noFill/>
          <a:ln>
            <a:noFill/>
          </a:ln>
        </p:spPr>
      </p:pic>
      <p:sp>
        <p:nvSpPr>
          <p:cNvPr id="2306" name="Google Shape;2306;p94"/>
          <p:cNvSpPr/>
          <p:nvPr/>
        </p:nvSpPr>
        <p:spPr>
          <a:xfrm>
            <a:off x="3181250" y="3283575"/>
            <a:ext cx="3188700" cy="2598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07" name="Google Shape;2307;p94"/>
          <p:cNvSpPr txBox="1"/>
          <p:nvPr>
            <p:ph type="title"/>
          </p:nvPr>
        </p:nvSpPr>
        <p:spPr>
          <a:xfrm>
            <a:off x="4587988" y="2626338"/>
            <a:ext cx="38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
        <p:nvSpPr>
          <p:cNvPr id="2308" name="Google Shape;2308;p94"/>
          <p:cNvSpPr/>
          <p:nvPr/>
        </p:nvSpPr>
        <p:spPr>
          <a:xfrm>
            <a:off x="6369950" y="1017725"/>
            <a:ext cx="1486500" cy="748500"/>
          </a:xfrm>
          <a:prstGeom prst="wedgeRoundRectCallout">
            <a:avLst>
              <a:gd fmla="val -14519" name="adj1"/>
              <a:gd fmla="val 119125"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I’m curious!</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5" name="Shape 3065"/>
        <p:cNvGrpSpPr/>
        <p:nvPr/>
      </p:nvGrpSpPr>
      <p:grpSpPr>
        <a:xfrm>
          <a:off x="0" y="0"/>
          <a:ext cx="0" cy="0"/>
          <a:chOff x="0" y="0"/>
          <a:chExt cx="0" cy="0"/>
        </a:xfrm>
      </p:grpSpPr>
      <p:sp>
        <p:nvSpPr>
          <p:cNvPr id="3066" name="Google Shape;3066;p13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Image and Graphic References</a:t>
            </a:r>
            <a:endParaRPr/>
          </a:p>
        </p:txBody>
      </p:sp>
      <p:sp>
        <p:nvSpPr>
          <p:cNvPr id="3067" name="Google Shape;3067;p130"/>
          <p:cNvSpPr txBox="1"/>
          <p:nvPr/>
        </p:nvSpPr>
        <p:spPr>
          <a:xfrm>
            <a:off x="872100" y="1157650"/>
            <a:ext cx="7132500" cy="3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Slide Theme: </a:t>
            </a:r>
            <a:r>
              <a:rPr lang="en" u="sng">
                <a:solidFill>
                  <a:schemeClr val="hlink"/>
                </a:solidFill>
                <a:latin typeface="Figtree"/>
                <a:ea typeface="Figtree"/>
                <a:cs typeface="Figtree"/>
                <a:sym typeface="Figtree"/>
                <a:hlinkClick r:id="rId3"/>
              </a:rPr>
              <a:t>Design Thinking Workshop Slides - SlidesGo</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u="sng">
                <a:solidFill>
                  <a:schemeClr val="hlink"/>
                </a:solidFill>
                <a:latin typeface="Figtree"/>
                <a:ea typeface="Figtree"/>
                <a:cs typeface="Figtree"/>
                <a:sym typeface="Figtree"/>
                <a:hlinkClick r:id="rId4"/>
              </a:rPr>
              <a:t>Notion-Style Profile Photos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Team member photos provided by team</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2" name="Shape 2312"/>
        <p:cNvGrpSpPr/>
        <p:nvPr/>
      </p:nvGrpSpPr>
      <p:grpSpPr>
        <a:xfrm>
          <a:off x="0" y="0"/>
          <a:ext cx="0" cy="0"/>
          <a:chOff x="0" y="0"/>
          <a:chExt cx="0" cy="0"/>
        </a:xfrm>
      </p:grpSpPr>
      <p:sp>
        <p:nvSpPr>
          <p:cNvPr id="2313" name="Google Shape;2313;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a:t>
            </a:r>
            <a:endParaRPr/>
          </a:p>
        </p:txBody>
      </p:sp>
      <p:pic>
        <p:nvPicPr>
          <p:cNvPr id="2314" name="Google Shape;2314;p95"/>
          <p:cNvPicPr preferRelativeResize="0"/>
          <p:nvPr/>
        </p:nvPicPr>
        <p:blipFill>
          <a:blip r:embed="rId3">
            <a:alphaModFix/>
          </a:blip>
          <a:stretch>
            <a:fillRect/>
          </a:stretch>
        </p:blipFill>
        <p:spPr>
          <a:xfrm>
            <a:off x="1636950" y="2282016"/>
            <a:ext cx="1276350" cy="1261334"/>
          </a:xfrm>
          <a:prstGeom prst="rect">
            <a:avLst/>
          </a:prstGeom>
          <a:noFill/>
          <a:ln>
            <a:noFill/>
          </a:ln>
        </p:spPr>
      </p:pic>
      <p:sp>
        <p:nvSpPr>
          <p:cNvPr id="2315" name="Google Shape;2315;p95"/>
          <p:cNvSpPr/>
          <p:nvPr/>
        </p:nvSpPr>
        <p:spPr>
          <a:xfrm>
            <a:off x="4527925" y="4023825"/>
            <a:ext cx="1486500" cy="748500"/>
          </a:xfrm>
          <a:prstGeom prst="wedgeRoundRectCallout">
            <a:avLst>
              <a:gd fmla="val -13311" name="adj1"/>
              <a:gd fmla="val -112919"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Wisdom</a:t>
            </a:r>
            <a:endParaRPr>
              <a:latin typeface="Figtree"/>
              <a:ea typeface="Figtree"/>
              <a:cs typeface="Figtree"/>
              <a:sym typeface="Figtree"/>
            </a:endParaRPr>
          </a:p>
        </p:txBody>
      </p:sp>
      <p:sp>
        <p:nvSpPr>
          <p:cNvPr id="2316" name="Google Shape;2316;p95"/>
          <p:cNvSpPr/>
          <p:nvPr/>
        </p:nvSpPr>
        <p:spPr>
          <a:xfrm>
            <a:off x="3041425" y="1388225"/>
            <a:ext cx="1486500" cy="748500"/>
          </a:xfrm>
          <a:prstGeom prst="wedgeRoundRectCallout">
            <a:avLst>
              <a:gd fmla="val -37696" name="adj1"/>
              <a:gd fmla="val 108958"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Lived experiences</a:t>
            </a:r>
            <a:endParaRPr>
              <a:latin typeface="Figtree"/>
              <a:ea typeface="Figtree"/>
              <a:cs typeface="Figtree"/>
              <a:sym typeface="Figtree"/>
            </a:endParaRPr>
          </a:p>
        </p:txBody>
      </p:sp>
      <p:sp>
        <p:nvSpPr>
          <p:cNvPr id="2317" name="Google Shape;2317;p95"/>
          <p:cNvSpPr/>
          <p:nvPr/>
        </p:nvSpPr>
        <p:spPr>
          <a:xfrm>
            <a:off x="5558575" y="1300700"/>
            <a:ext cx="1312200" cy="825300"/>
          </a:xfrm>
          <a:prstGeom prst="wedgeRoundRectCallout">
            <a:avLst>
              <a:gd fmla="val -39083" name="adj1"/>
              <a:gd fmla="val 99552"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Cultural knowledge</a:t>
            </a:r>
            <a:endParaRPr>
              <a:latin typeface="Figtree"/>
              <a:ea typeface="Figtree"/>
              <a:cs typeface="Figtree"/>
              <a:sym typeface="Figtree"/>
            </a:endParaRPr>
          </a:p>
        </p:txBody>
      </p:sp>
      <p:pic>
        <p:nvPicPr>
          <p:cNvPr id="2318" name="Google Shape;2318;p95"/>
          <p:cNvPicPr preferRelativeResize="0"/>
          <p:nvPr/>
        </p:nvPicPr>
        <p:blipFill>
          <a:blip r:embed="rId4">
            <a:alphaModFix/>
          </a:blip>
          <a:stretch>
            <a:fillRect/>
          </a:stretch>
        </p:blipFill>
        <p:spPr>
          <a:xfrm>
            <a:off x="6648775" y="2408972"/>
            <a:ext cx="1050350" cy="1134378"/>
          </a:xfrm>
          <a:prstGeom prst="rect">
            <a:avLst/>
          </a:prstGeom>
          <a:noFill/>
          <a:ln>
            <a:noFill/>
          </a:ln>
        </p:spPr>
      </p:pic>
      <p:pic>
        <p:nvPicPr>
          <p:cNvPr id="2319" name="Google Shape;2319;p95"/>
          <p:cNvPicPr preferRelativeResize="0"/>
          <p:nvPr/>
        </p:nvPicPr>
        <p:blipFill>
          <a:blip r:embed="rId5">
            <a:alphaModFix/>
          </a:blip>
          <a:stretch>
            <a:fillRect/>
          </a:stretch>
        </p:blipFill>
        <p:spPr>
          <a:xfrm>
            <a:off x="2945350" y="2507223"/>
            <a:ext cx="3671375" cy="107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3" name="Shape 2323"/>
        <p:cNvGrpSpPr/>
        <p:nvPr/>
      </p:nvGrpSpPr>
      <p:grpSpPr>
        <a:xfrm>
          <a:off x="0" y="0"/>
          <a:ext cx="0" cy="0"/>
          <a:chOff x="0" y="0"/>
          <a:chExt cx="0" cy="0"/>
        </a:xfrm>
      </p:grpSpPr>
      <p:sp>
        <p:nvSpPr>
          <p:cNvPr id="2324" name="Google Shape;2324;p96"/>
          <p:cNvSpPr txBox="1"/>
          <p:nvPr>
            <p:ph type="title"/>
          </p:nvPr>
        </p:nvSpPr>
        <p:spPr>
          <a:xfrm>
            <a:off x="2441025" y="539500"/>
            <a:ext cx="6214800" cy="84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Value Proposition</a:t>
            </a:r>
            <a:endParaRPr/>
          </a:p>
        </p:txBody>
      </p:sp>
      <p:sp>
        <p:nvSpPr>
          <p:cNvPr id="2325" name="Google Shape;2325;p96"/>
          <p:cNvSpPr/>
          <p:nvPr/>
        </p:nvSpPr>
        <p:spPr>
          <a:xfrm rot="10800000">
            <a:off x="1218975" y="539501"/>
            <a:ext cx="1105500" cy="1105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26" name="Google Shape;2326;p96"/>
          <p:cNvSpPr/>
          <p:nvPr/>
        </p:nvSpPr>
        <p:spPr>
          <a:xfrm>
            <a:off x="1441368" y="761903"/>
            <a:ext cx="660749" cy="660749"/>
          </a:xfrm>
          <a:custGeom>
            <a:rect b="b" l="l" r="r" t="t"/>
            <a:pathLst>
              <a:path extrusionOk="0" h="13959" w="13959">
                <a:moveTo>
                  <a:pt x="1256" y="1745"/>
                </a:moveTo>
                <a:cubicBezTo>
                  <a:pt x="977" y="1745"/>
                  <a:pt x="675" y="1932"/>
                  <a:pt x="675" y="2327"/>
                </a:cubicBezTo>
                <a:cubicBezTo>
                  <a:pt x="675" y="2606"/>
                  <a:pt x="977" y="2792"/>
                  <a:pt x="1256" y="2792"/>
                </a:cubicBezTo>
                <a:cubicBezTo>
                  <a:pt x="1559" y="2792"/>
                  <a:pt x="1838" y="2606"/>
                  <a:pt x="1838" y="2327"/>
                </a:cubicBezTo>
                <a:cubicBezTo>
                  <a:pt x="1838" y="1932"/>
                  <a:pt x="1559" y="1745"/>
                  <a:pt x="1256" y="1745"/>
                </a:cubicBezTo>
                <a:close/>
                <a:moveTo>
                  <a:pt x="12795" y="1745"/>
                </a:moveTo>
                <a:cubicBezTo>
                  <a:pt x="12493" y="1745"/>
                  <a:pt x="12214" y="1932"/>
                  <a:pt x="12214" y="2327"/>
                </a:cubicBezTo>
                <a:cubicBezTo>
                  <a:pt x="12214" y="2606"/>
                  <a:pt x="12493" y="2792"/>
                  <a:pt x="12795" y="2792"/>
                </a:cubicBezTo>
                <a:cubicBezTo>
                  <a:pt x="13074" y="2792"/>
                  <a:pt x="13284" y="2606"/>
                  <a:pt x="13284" y="2327"/>
                </a:cubicBezTo>
                <a:cubicBezTo>
                  <a:pt x="13284" y="1932"/>
                  <a:pt x="13074" y="1745"/>
                  <a:pt x="12795" y="1745"/>
                </a:cubicBezTo>
                <a:close/>
                <a:moveTo>
                  <a:pt x="582" y="4747"/>
                </a:moveTo>
                <a:cubicBezTo>
                  <a:pt x="279" y="4747"/>
                  <a:pt x="0" y="5026"/>
                  <a:pt x="0" y="5328"/>
                </a:cubicBezTo>
                <a:cubicBezTo>
                  <a:pt x="0" y="5607"/>
                  <a:pt x="279" y="5817"/>
                  <a:pt x="582" y="5817"/>
                </a:cubicBezTo>
                <a:cubicBezTo>
                  <a:pt x="861" y="5817"/>
                  <a:pt x="1163" y="5607"/>
                  <a:pt x="1163" y="5328"/>
                </a:cubicBezTo>
                <a:cubicBezTo>
                  <a:pt x="1163" y="5026"/>
                  <a:pt x="861" y="4747"/>
                  <a:pt x="582" y="4747"/>
                </a:cubicBezTo>
                <a:close/>
                <a:moveTo>
                  <a:pt x="13470" y="4747"/>
                </a:moveTo>
                <a:cubicBezTo>
                  <a:pt x="13191" y="4747"/>
                  <a:pt x="12888" y="5026"/>
                  <a:pt x="12888" y="5328"/>
                </a:cubicBezTo>
                <a:cubicBezTo>
                  <a:pt x="12888" y="5607"/>
                  <a:pt x="13191" y="5817"/>
                  <a:pt x="13470" y="5817"/>
                </a:cubicBezTo>
                <a:cubicBezTo>
                  <a:pt x="13772" y="5817"/>
                  <a:pt x="13958" y="5607"/>
                  <a:pt x="13958" y="5328"/>
                </a:cubicBezTo>
                <a:cubicBezTo>
                  <a:pt x="13958" y="5026"/>
                  <a:pt x="13772" y="4747"/>
                  <a:pt x="13470" y="4747"/>
                </a:cubicBezTo>
                <a:close/>
                <a:moveTo>
                  <a:pt x="7258" y="5026"/>
                </a:moveTo>
                <a:lnTo>
                  <a:pt x="7956" y="6096"/>
                </a:lnTo>
                <a:lnTo>
                  <a:pt x="6002" y="6096"/>
                </a:lnTo>
                <a:lnTo>
                  <a:pt x="6677" y="5026"/>
                </a:lnTo>
                <a:close/>
                <a:moveTo>
                  <a:pt x="1256" y="7654"/>
                </a:moveTo>
                <a:cubicBezTo>
                  <a:pt x="977" y="7654"/>
                  <a:pt x="675" y="7934"/>
                  <a:pt x="675" y="8236"/>
                </a:cubicBezTo>
                <a:cubicBezTo>
                  <a:pt x="675" y="8515"/>
                  <a:pt x="977" y="8818"/>
                  <a:pt x="1256" y="8818"/>
                </a:cubicBezTo>
                <a:cubicBezTo>
                  <a:pt x="1559" y="8818"/>
                  <a:pt x="1838" y="8515"/>
                  <a:pt x="1838" y="8236"/>
                </a:cubicBezTo>
                <a:cubicBezTo>
                  <a:pt x="1838" y="7934"/>
                  <a:pt x="1559" y="7654"/>
                  <a:pt x="1256" y="7654"/>
                </a:cubicBezTo>
                <a:close/>
                <a:moveTo>
                  <a:pt x="12795" y="7654"/>
                </a:moveTo>
                <a:cubicBezTo>
                  <a:pt x="12493" y="7654"/>
                  <a:pt x="12214" y="7934"/>
                  <a:pt x="12214" y="8236"/>
                </a:cubicBezTo>
                <a:cubicBezTo>
                  <a:pt x="12214" y="8515"/>
                  <a:pt x="12493" y="8818"/>
                  <a:pt x="12795" y="8818"/>
                </a:cubicBezTo>
                <a:cubicBezTo>
                  <a:pt x="13074" y="8818"/>
                  <a:pt x="13284" y="8515"/>
                  <a:pt x="13284" y="8236"/>
                </a:cubicBezTo>
                <a:cubicBezTo>
                  <a:pt x="13284" y="7934"/>
                  <a:pt x="13074" y="7654"/>
                  <a:pt x="12795" y="7654"/>
                </a:cubicBezTo>
                <a:close/>
                <a:moveTo>
                  <a:pt x="8142" y="7166"/>
                </a:moveTo>
                <a:lnTo>
                  <a:pt x="8142" y="10469"/>
                </a:lnTo>
                <a:lnTo>
                  <a:pt x="8142" y="10655"/>
                </a:lnTo>
                <a:lnTo>
                  <a:pt x="5816" y="10655"/>
                </a:lnTo>
                <a:lnTo>
                  <a:pt x="5816" y="7166"/>
                </a:lnTo>
                <a:close/>
                <a:moveTo>
                  <a:pt x="8142" y="11726"/>
                </a:moveTo>
                <a:lnTo>
                  <a:pt x="8142" y="12307"/>
                </a:lnTo>
                <a:cubicBezTo>
                  <a:pt x="8142" y="12586"/>
                  <a:pt x="7956" y="12889"/>
                  <a:pt x="7654" y="12889"/>
                </a:cubicBezTo>
                <a:lnTo>
                  <a:pt x="6398" y="12889"/>
                </a:lnTo>
                <a:cubicBezTo>
                  <a:pt x="6095" y="12889"/>
                  <a:pt x="5816" y="12586"/>
                  <a:pt x="5816" y="12307"/>
                </a:cubicBezTo>
                <a:lnTo>
                  <a:pt x="5816" y="11726"/>
                </a:lnTo>
                <a:close/>
                <a:moveTo>
                  <a:pt x="6979" y="1"/>
                </a:moveTo>
                <a:cubicBezTo>
                  <a:pt x="5514" y="1"/>
                  <a:pt x="4257" y="582"/>
                  <a:pt x="3187" y="1536"/>
                </a:cubicBezTo>
                <a:cubicBezTo>
                  <a:pt x="2233" y="2513"/>
                  <a:pt x="1652" y="3862"/>
                  <a:pt x="1652" y="5235"/>
                </a:cubicBezTo>
                <a:cubicBezTo>
                  <a:pt x="1652" y="7352"/>
                  <a:pt x="2908" y="8515"/>
                  <a:pt x="3769" y="9306"/>
                </a:cubicBezTo>
                <a:cubicBezTo>
                  <a:pt x="4350" y="9888"/>
                  <a:pt x="4746" y="10655"/>
                  <a:pt x="4746" y="10655"/>
                </a:cubicBezTo>
                <a:lnTo>
                  <a:pt x="4746" y="12307"/>
                </a:lnTo>
                <a:cubicBezTo>
                  <a:pt x="4746" y="13168"/>
                  <a:pt x="5514" y="13959"/>
                  <a:pt x="6398" y="13959"/>
                </a:cubicBezTo>
                <a:lnTo>
                  <a:pt x="7654" y="13959"/>
                </a:lnTo>
                <a:cubicBezTo>
                  <a:pt x="8538" y="13959"/>
                  <a:pt x="9213" y="13168"/>
                  <a:pt x="9213" y="12307"/>
                </a:cubicBezTo>
                <a:lnTo>
                  <a:pt x="9213" y="10562"/>
                </a:lnTo>
                <a:cubicBezTo>
                  <a:pt x="9306" y="10260"/>
                  <a:pt x="9585" y="9981"/>
                  <a:pt x="9980" y="9492"/>
                </a:cubicBezTo>
                <a:cubicBezTo>
                  <a:pt x="10166" y="9306"/>
                  <a:pt x="10283" y="9004"/>
                  <a:pt x="10073" y="8818"/>
                </a:cubicBezTo>
                <a:cubicBezTo>
                  <a:pt x="9972" y="8653"/>
                  <a:pt x="9808" y="8578"/>
                  <a:pt x="9634" y="8578"/>
                </a:cubicBezTo>
                <a:cubicBezTo>
                  <a:pt x="9490" y="8578"/>
                  <a:pt x="9339" y="8629"/>
                  <a:pt x="9213" y="8725"/>
                </a:cubicBezTo>
                <a:lnTo>
                  <a:pt x="9213" y="6770"/>
                </a:lnTo>
                <a:cubicBezTo>
                  <a:pt x="9213" y="6398"/>
                  <a:pt x="9120" y="5910"/>
                  <a:pt x="8910" y="5607"/>
                </a:cubicBezTo>
                <a:lnTo>
                  <a:pt x="7468" y="3281"/>
                </a:lnTo>
                <a:cubicBezTo>
                  <a:pt x="7375" y="3095"/>
                  <a:pt x="7165" y="3002"/>
                  <a:pt x="6979" y="3002"/>
                </a:cubicBezTo>
                <a:cubicBezTo>
                  <a:pt x="6793" y="3002"/>
                  <a:pt x="6584" y="3095"/>
                  <a:pt x="6491" y="3281"/>
                </a:cubicBezTo>
                <a:lnTo>
                  <a:pt x="5048" y="5607"/>
                </a:lnTo>
                <a:cubicBezTo>
                  <a:pt x="4839" y="5910"/>
                  <a:pt x="4746" y="6282"/>
                  <a:pt x="4746" y="6770"/>
                </a:cubicBezTo>
                <a:lnTo>
                  <a:pt x="4746" y="8725"/>
                </a:lnTo>
                <a:cubicBezTo>
                  <a:pt x="4746" y="8725"/>
                  <a:pt x="4560" y="8608"/>
                  <a:pt x="4467" y="8515"/>
                </a:cubicBezTo>
                <a:cubicBezTo>
                  <a:pt x="3676" y="7748"/>
                  <a:pt x="2722" y="6863"/>
                  <a:pt x="2722" y="5235"/>
                </a:cubicBezTo>
                <a:cubicBezTo>
                  <a:pt x="2722" y="4165"/>
                  <a:pt x="3187" y="3095"/>
                  <a:pt x="3978" y="2327"/>
                </a:cubicBezTo>
                <a:cubicBezTo>
                  <a:pt x="4746" y="1536"/>
                  <a:pt x="5816" y="1048"/>
                  <a:pt x="6979" y="1048"/>
                </a:cubicBezTo>
                <a:lnTo>
                  <a:pt x="7072" y="1048"/>
                </a:lnTo>
                <a:cubicBezTo>
                  <a:pt x="8142" y="1048"/>
                  <a:pt x="9213" y="1536"/>
                  <a:pt x="9980" y="2327"/>
                </a:cubicBezTo>
                <a:cubicBezTo>
                  <a:pt x="10748" y="3095"/>
                  <a:pt x="11237" y="4072"/>
                  <a:pt x="11237" y="5119"/>
                </a:cubicBezTo>
                <a:lnTo>
                  <a:pt x="11237" y="5235"/>
                </a:lnTo>
                <a:cubicBezTo>
                  <a:pt x="11237" y="5910"/>
                  <a:pt x="11050" y="6398"/>
                  <a:pt x="10864" y="6980"/>
                </a:cubicBezTo>
                <a:cubicBezTo>
                  <a:pt x="10655" y="7166"/>
                  <a:pt x="10748" y="7561"/>
                  <a:pt x="11050" y="7654"/>
                </a:cubicBezTo>
                <a:cubicBezTo>
                  <a:pt x="11131" y="7708"/>
                  <a:pt x="11214" y="7731"/>
                  <a:pt x="11295" y="7731"/>
                </a:cubicBezTo>
                <a:cubicBezTo>
                  <a:pt x="11495" y="7731"/>
                  <a:pt x="11686" y="7594"/>
                  <a:pt x="11818" y="7445"/>
                </a:cubicBezTo>
                <a:cubicBezTo>
                  <a:pt x="12121" y="6770"/>
                  <a:pt x="12307" y="6096"/>
                  <a:pt x="12307" y="5421"/>
                </a:cubicBezTo>
                <a:lnTo>
                  <a:pt x="12307" y="5235"/>
                </a:lnTo>
                <a:cubicBezTo>
                  <a:pt x="12307" y="3862"/>
                  <a:pt x="11725" y="2513"/>
                  <a:pt x="10748" y="1536"/>
                </a:cubicBezTo>
                <a:cubicBezTo>
                  <a:pt x="9794" y="466"/>
                  <a:pt x="8422" y="1"/>
                  <a:pt x="69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2327" name="Google Shape;2327;p96"/>
          <p:cNvGrpSpPr/>
          <p:nvPr/>
        </p:nvGrpSpPr>
        <p:grpSpPr>
          <a:xfrm>
            <a:off x="1932086" y="2491197"/>
            <a:ext cx="5279845" cy="2360669"/>
            <a:chOff x="1515121" y="1774965"/>
            <a:chExt cx="6113763" cy="2925240"/>
          </a:xfrm>
        </p:grpSpPr>
        <p:grpSp>
          <p:nvGrpSpPr>
            <p:cNvPr id="2328" name="Google Shape;2328;p96"/>
            <p:cNvGrpSpPr/>
            <p:nvPr/>
          </p:nvGrpSpPr>
          <p:grpSpPr>
            <a:xfrm>
              <a:off x="1515121" y="1774965"/>
              <a:ext cx="6113763" cy="2925240"/>
              <a:chOff x="1515121" y="1774965"/>
              <a:chExt cx="6113763" cy="2925240"/>
            </a:xfrm>
          </p:grpSpPr>
          <p:sp>
            <p:nvSpPr>
              <p:cNvPr id="2329" name="Google Shape;2329;p96"/>
              <p:cNvSpPr/>
              <p:nvPr/>
            </p:nvSpPr>
            <p:spPr>
              <a:xfrm flipH="1" rot="10644225">
                <a:off x="2269776" y="1893675"/>
                <a:ext cx="5301578" cy="2660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0" name="Google Shape;2330;p96"/>
              <p:cNvGrpSpPr/>
              <p:nvPr/>
            </p:nvGrpSpPr>
            <p:grpSpPr>
              <a:xfrm>
                <a:off x="3429302" y="2642408"/>
                <a:ext cx="3135579" cy="1768016"/>
                <a:chOff x="3821165" y="2338520"/>
                <a:chExt cx="3135579" cy="1768016"/>
              </a:xfrm>
            </p:grpSpPr>
            <p:grpSp>
              <p:nvGrpSpPr>
                <p:cNvPr id="2331" name="Google Shape;2331;p96"/>
                <p:cNvGrpSpPr/>
                <p:nvPr/>
              </p:nvGrpSpPr>
              <p:grpSpPr>
                <a:xfrm>
                  <a:off x="4697766" y="2338520"/>
                  <a:ext cx="1382378" cy="1485082"/>
                  <a:chOff x="7272841" y="593045"/>
                  <a:chExt cx="1382378" cy="1485082"/>
                </a:xfrm>
              </p:grpSpPr>
              <p:grpSp>
                <p:nvGrpSpPr>
                  <p:cNvPr id="2332" name="Google Shape;2332;p96"/>
                  <p:cNvGrpSpPr/>
                  <p:nvPr/>
                </p:nvGrpSpPr>
                <p:grpSpPr>
                  <a:xfrm>
                    <a:off x="7320041" y="622403"/>
                    <a:ext cx="1297672" cy="1443291"/>
                    <a:chOff x="694736" y="1615700"/>
                    <a:chExt cx="428317" cy="476396"/>
                  </a:xfrm>
                </p:grpSpPr>
                <p:sp>
                  <p:nvSpPr>
                    <p:cNvPr id="2333" name="Google Shape;2333;p96"/>
                    <p:cNvSpPr/>
                    <p:nvPr/>
                  </p:nvSpPr>
                  <p:spPr>
                    <a:xfrm>
                      <a:off x="789421" y="1615700"/>
                      <a:ext cx="333633" cy="476396"/>
                    </a:xfrm>
                    <a:custGeom>
                      <a:rect b="b" l="l" r="r" t="t"/>
                      <a:pathLst>
                        <a:path extrusionOk="0" h="3684" w="2580">
                          <a:moveTo>
                            <a:pt x="1589" y="0"/>
                          </a:moveTo>
                          <a:cubicBezTo>
                            <a:pt x="1450" y="0"/>
                            <a:pt x="1301" y="84"/>
                            <a:pt x="1278" y="221"/>
                          </a:cubicBezTo>
                          <a:cubicBezTo>
                            <a:pt x="1243" y="447"/>
                            <a:pt x="1146" y="668"/>
                            <a:pt x="989" y="842"/>
                          </a:cubicBezTo>
                          <a:cubicBezTo>
                            <a:pt x="884" y="955"/>
                            <a:pt x="779" y="1068"/>
                            <a:pt x="726" y="1112"/>
                          </a:cubicBezTo>
                          <a:cubicBezTo>
                            <a:pt x="577" y="1245"/>
                            <a:pt x="420" y="1375"/>
                            <a:pt x="298" y="1488"/>
                          </a:cubicBezTo>
                          <a:cubicBezTo>
                            <a:pt x="202" y="1568"/>
                            <a:pt x="114" y="1646"/>
                            <a:pt x="28" y="1750"/>
                          </a:cubicBezTo>
                          <a:lnTo>
                            <a:pt x="0" y="1778"/>
                          </a:lnTo>
                          <a:lnTo>
                            <a:pt x="19" y="3368"/>
                          </a:lnTo>
                          <a:lnTo>
                            <a:pt x="28" y="3377"/>
                          </a:lnTo>
                          <a:cubicBezTo>
                            <a:pt x="290" y="3570"/>
                            <a:pt x="605" y="3683"/>
                            <a:pt x="928" y="3683"/>
                          </a:cubicBezTo>
                          <a:lnTo>
                            <a:pt x="1986" y="3683"/>
                          </a:lnTo>
                          <a:cubicBezTo>
                            <a:pt x="2160" y="3683"/>
                            <a:pt x="2300" y="3543"/>
                            <a:pt x="2300" y="3368"/>
                          </a:cubicBezTo>
                          <a:cubicBezTo>
                            <a:pt x="2300" y="3203"/>
                            <a:pt x="2160" y="3054"/>
                            <a:pt x="1986" y="3054"/>
                          </a:cubicBezTo>
                          <a:lnTo>
                            <a:pt x="2195" y="3054"/>
                          </a:lnTo>
                          <a:cubicBezTo>
                            <a:pt x="2370" y="3054"/>
                            <a:pt x="2510" y="2913"/>
                            <a:pt x="2510" y="2739"/>
                          </a:cubicBezTo>
                          <a:cubicBezTo>
                            <a:pt x="2510" y="2609"/>
                            <a:pt x="2422" y="2485"/>
                            <a:pt x="2292" y="2441"/>
                          </a:cubicBezTo>
                          <a:cubicBezTo>
                            <a:pt x="2458" y="2432"/>
                            <a:pt x="2580" y="2302"/>
                            <a:pt x="2580" y="2137"/>
                          </a:cubicBezTo>
                          <a:cubicBezTo>
                            <a:pt x="2580" y="1960"/>
                            <a:pt x="2441" y="1822"/>
                            <a:pt x="2265" y="1822"/>
                          </a:cubicBezTo>
                          <a:lnTo>
                            <a:pt x="2091" y="1822"/>
                          </a:lnTo>
                          <a:cubicBezTo>
                            <a:pt x="2248" y="1795"/>
                            <a:pt x="2370" y="1664"/>
                            <a:pt x="2370" y="1496"/>
                          </a:cubicBezTo>
                          <a:cubicBezTo>
                            <a:pt x="2370" y="1314"/>
                            <a:pt x="2231" y="1173"/>
                            <a:pt x="2046" y="1173"/>
                          </a:cubicBezTo>
                          <a:lnTo>
                            <a:pt x="1478" y="1173"/>
                          </a:lnTo>
                          <a:lnTo>
                            <a:pt x="1574" y="1068"/>
                          </a:lnTo>
                          <a:cubicBezTo>
                            <a:pt x="1723" y="911"/>
                            <a:pt x="1820" y="710"/>
                            <a:pt x="1864" y="500"/>
                          </a:cubicBezTo>
                          <a:lnTo>
                            <a:pt x="1881" y="317"/>
                          </a:lnTo>
                          <a:cubicBezTo>
                            <a:pt x="1908" y="176"/>
                            <a:pt x="1767" y="27"/>
                            <a:pt x="1627" y="2"/>
                          </a:cubicBezTo>
                          <a:cubicBezTo>
                            <a:pt x="1614" y="1"/>
                            <a:pt x="1602" y="0"/>
                            <a:pt x="15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96"/>
                    <p:cNvSpPr/>
                    <p:nvPr/>
                  </p:nvSpPr>
                  <p:spPr>
                    <a:xfrm>
                      <a:off x="694736" y="1809153"/>
                      <a:ext cx="107590" cy="278286"/>
                    </a:xfrm>
                    <a:custGeom>
                      <a:rect b="b" l="l" r="r" t="t"/>
                      <a:pathLst>
                        <a:path extrusionOk="0" h="2152" w="832">
                          <a:moveTo>
                            <a:pt x="0" y="0"/>
                          </a:moveTo>
                          <a:lnTo>
                            <a:pt x="0" y="2152"/>
                          </a:lnTo>
                          <a:lnTo>
                            <a:pt x="831" y="2152"/>
                          </a:lnTo>
                          <a:lnTo>
                            <a:pt x="831" y="282"/>
                          </a:lnTo>
                          <a:lnTo>
                            <a:pt x="8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5" name="Google Shape;2335;p96"/>
                  <p:cNvSpPr/>
                  <p:nvPr/>
                </p:nvSpPr>
                <p:spPr>
                  <a:xfrm>
                    <a:off x="7595734" y="593045"/>
                    <a:ext cx="1059485" cy="1485082"/>
                  </a:xfrm>
                  <a:custGeom>
                    <a:rect b="b" l="l" r="r" t="t"/>
                    <a:pathLst>
                      <a:path extrusionOk="0" h="5234" w="3734">
                        <a:moveTo>
                          <a:pt x="2252" y="226"/>
                        </a:moveTo>
                        <a:cubicBezTo>
                          <a:pt x="2271" y="226"/>
                          <a:pt x="2291" y="228"/>
                          <a:pt x="2309" y="233"/>
                        </a:cubicBezTo>
                        <a:cubicBezTo>
                          <a:pt x="2378" y="241"/>
                          <a:pt x="2447" y="285"/>
                          <a:pt x="2500" y="346"/>
                        </a:cubicBezTo>
                        <a:cubicBezTo>
                          <a:pt x="2527" y="382"/>
                          <a:pt x="2571" y="443"/>
                          <a:pt x="2561" y="531"/>
                        </a:cubicBezTo>
                        <a:lnTo>
                          <a:pt x="2536" y="774"/>
                        </a:lnTo>
                        <a:cubicBezTo>
                          <a:pt x="2483" y="1037"/>
                          <a:pt x="2361" y="1290"/>
                          <a:pt x="2177" y="1484"/>
                        </a:cubicBezTo>
                        <a:lnTo>
                          <a:pt x="2047" y="1622"/>
                        </a:lnTo>
                        <a:cubicBezTo>
                          <a:pt x="2019" y="1658"/>
                          <a:pt x="2011" y="1702"/>
                          <a:pt x="2028" y="1746"/>
                        </a:cubicBezTo>
                        <a:cubicBezTo>
                          <a:pt x="2047" y="1790"/>
                          <a:pt x="2080" y="1815"/>
                          <a:pt x="2124" y="1815"/>
                        </a:cubicBezTo>
                        <a:lnTo>
                          <a:pt x="2894" y="1815"/>
                        </a:lnTo>
                        <a:cubicBezTo>
                          <a:pt x="3077" y="1815"/>
                          <a:pt x="3226" y="1964"/>
                          <a:pt x="3226" y="2147"/>
                        </a:cubicBezTo>
                        <a:cubicBezTo>
                          <a:pt x="3226" y="2315"/>
                          <a:pt x="3104" y="2453"/>
                          <a:pt x="2939" y="2472"/>
                        </a:cubicBezTo>
                        <a:cubicBezTo>
                          <a:pt x="2876" y="2480"/>
                          <a:pt x="2834" y="2533"/>
                          <a:pt x="2842" y="2585"/>
                        </a:cubicBezTo>
                        <a:cubicBezTo>
                          <a:pt x="2842" y="2646"/>
                          <a:pt x="2894" y="2690"/>
                          <a:pt x="2947" y="2690"/>
                        </a:cubicBezTo>
                        <a:lnTo>
                          <a:pt x="3190" y="2699"/>
                        </a:lnTo>
                        <a:cubicBezTo>
                          <a:pt x="3367" y="2699"/>
                          <a:pt x="3505" y="2839"/>
                          <a:pt x="3505" y="3013"/>
                        </a:cubicBezTo>
                        <a:cubicBezTo>
                          <a:pt x="3505" y="3179"/>
                          <a:pt x="3383" y="3311"/>
                          <a:pt x="3226" y="3328"/>
                        </a:cubicBezTo>
                        <a:cubicBezTo>
                          <a:pt x="3174" y="3328"/>
                          <a:pt x="3130" y="3372"/>
                          <a:pt x="3121" y="3425"/>
                        </a:cubicBezTo>
                        <a:cubicBezTo>
                          <a:pt x="3113" y="3477"/>
                          <a:pt x="3148" y="3530"/>
                          <a:pt x="3201" y="3547"/>
                        </a:cubicBezTo>
                        <a:cubicBezTo>
                          <a:pt x="3331" y="3591"/>
                          <a:pt x="3419" y="3704"/>
                          <a:pt x="3419" y="3845"/>
                        </a:cubicBezTo>
                        <a:cubicBezTo>
                          <a:pt x="3419" y="4019"/>
                          <a:pt x="3270" y="4159"/>
                          <a:pt x="3096" y="4159"/>
                        </a:cubicBezTo>
                        <a:lnTo>
                          <a:pt x="2815" y="4159"/>
                        </a:lnTo>
                        <a:cubicBezTo>
                          <a:pt x="2754" y="4159"/>
                          <a:pt x="2710" y="4212"/>
                          <a:pt x="2710" y="4273"/>
                        </a:cubicBezTo>
                        <a:cubicBezTo>
                          <a:pt x="2710" y="4333"/>
                          <a:pt x="2754" y="4378"/>
                          <a:pt x="2815" y="4378"/>
                        </a:cubicBezTo>
                        <a:cubicBezTo>
                          <a:pt x="2991" y="4378"/>
                          <a:pt x="3138" y="4527"/>
                          <a:pt x="3138" y="4701"/>
                        </a:cubicBezTo>
                        <a:cubicBezTo>
                          <a:pt x="3138" y="4867"/>
                          <a:pt x="2991" y="5016"/>
                          <a:pt x="2815" y="5016"/>
                        </a:cubicBezTo>
                        <a:lnTo>
                          <a:pt x="1381" y="5016"/>
                        </a:lnTo>
                        <a:cubicBezTo>
                          <a:pt x="997" y="5016"/>
                          <a:pt x="603" y="4885"/>
                          <a:pt x="244" y="4640"/>
                        </a:cubicBezTo>
                        <a:lnTo>
                          <a:pt x="219" y="2566"/>
                        </a:lnTo>
                        <a:lnTo>
                          <a:pt x="227" y="2566"/>
                        </a:lnTo>
                        <a:cubicBezTo>
                          <a:pt x="340" y="2436"/>
                          <a:pt x="462" y="2323"/>
                          <a:pt x="586" y="2235"/>
                        </a:cubicBezTo>
                        <a:lnTo>
                          <a:pt x="594" y="2226"/>
                        </a:lnTo>
                        <a:cubicBezTo>
                          <a:pt x="804" y="2033"/>
                          <a:pt x="997" y="1859"/>
                          <a:pt x="1171" y="1710"/>
                        </a:cubicBezTo>
                        <a:cubicBezTo>
                          <a:pt x="1232" y="1658"/>
                          <a:pt x="1354" y="1528"/>
                          <a:pt x="1539" y="1326"/>
                        </a:cubicBezTo>
                        <a:cubicBezTo>
                          <a:pt x="1765" y="1072"/>
                          <a:pt x="1914" y="757"/>
                          <a:pt x="1967" y="426"/>
                        </a:cubicBezTo>
                        <a:cubicBezTo>
                          <a:pt x="1975" y="346"/>
                          <a:pt x="2047" y="294"/>
                          <a:pt x="2080" y="277"/>
                        </a:cubicBezTo>
                        <a:cubicBezTo>
                          <a:pt x="2133" y="244"/>
                          <a:pt x="2194" y="226"/>
                          <a:pt x="2252" y="226"/>
                        </a:cubicBezTo>
                        <a:close/>
                        <a:moveTo>
                          <a:pt x="2264" y="0"/>
                        </a:moveTo>
                        <a:cubicBezTo>
                          <a:pt x="2163" y="0"/>
                          <a:pt x="2058" y="27"/>
                          <a:pt x="1975" y="75"/>
                        </a:cubicBezTo>
                        <a:cubicBezTo>
                          <a:pt x="1845" y="153"/>
                          <a:pt x="1765" y="258"/>
                          <a:pt x="1749" y="390"/>
                        </a:cubicBezTo>
                        <a:cubicBezTo>
                          <a:pt x="1696" y="678"/>
                          <a:pt x="1574" y="959"/>
                          <a:pt x="1373" y="1177"/>
                        </a:cubicBezTo>
                        <a:cubicBezTo>
                          <a:pt x="1144" y="1431"/>
                          <a:pt x="1058" y="1517"/>
                          <a:pt x="1022" y="1544"/>
                        </a:cubicBezTo>
                        <a:cubicBezTo>
                          <a:pt x="848" y="1693"/>
                          <a:pt x="655" y="1868"/>
                          <a:pt x="445" y="2061"/>
                        </a:cubicBezTo>
                        <a:cubicBezTo>
                          <a:pt x="315" y="2157"/>
                          <a:pt x="183" y="2279"/>
                          <a:pt x="61" y="2409"/>
                        </a:cubicBezTo>
                        <a:lnTo>
                          <a:pt x="26" y="2445"/>
                        </a:lnTo>
                        <a:cubicBezTo>
                          <a:pt x="9" y="2472"/>
                          <a:pt x="0" y="2497"/>
                          <a:pt x="0" y="2524"/>
                        </a:cubicBezTo>
                        <a:lnTo>
                          <a:pt x="26" y="4701"/>
                        </a:lnTo>
                        <a:cubicBezTo>
                          <a:pt x="26" y="4736"/>
                          <a:pt x="42" y="4770"/>
                          <a:pt x="70" y="4789"/>
                        </a:cubicBezTo>
                        <a:lnTo>
                          <a:pt x="86" y="4797"/>
                        </a:lnTo>
                        <a:cubicBezTo>
                          <a:pt x="489" y="5085"/>
                          <a:pt x="934" y="5234"/>
                          <a:pt x="1381" y="5234"/>
                        </a:cubicBezTo>
                        <a:lnTo>
                          <a:pt x="2815" y="5234"/>
                        </a:lnTo>
                        <a:cubicBezTo>
                          <a:pt x="3113" y="5234"/>
                          <a:pt x="3358" y="4999"/>
                          <a:pt x="3358" y="4701"/>
                        </a:cubicBezTo>
                        <a:cubicBezTo>
                          <a:pt x="3358" y="4571"/>
                          <a:pt x="3314" y="4455"/>
                          <a:pt x="3243" y="4361"/>
                        </a:cubicBezTo>
                        <a:cubicBezTo>
                          <a:pt x="3472" y="4298"/>
                          <a:pt x="3637" y="4088"/>
                          <a:pt x="3637" y="3845"/>
                        </a:cubicBezTo>
                        <a:cubicBezTo>
                          <a:pt x="3637" y="3696"/>
                          <a:pt x="3585" y="3563"/>
                          <a:pt x="3488" y="3469"/>
                        </a:cubicBezTo>
                        <a:cubicBezTo>
                          <a:pt x="3637" y="3372"/>
                          <a:pt x="3734" y="3207"/>
                          <a:pt x="3734" y="3013"/>
                        </a:cubicBezTo>
                        <a:cubicBezTo>
                          <a:pt x="3734" y="2760"/>
                          <a:pt x="3558" y="2550"/>
                          <a:pt x="3331" y="2489"/>
                        </a:cubicBezTo>
                        <a:cubicBezTo>
                          <a:pt x="3400" y="2392"/>
                          <a:pt x="3453" y="2279"/>
                          <a:pt x="3453" y="2147"/>
                        </a:cubicBezTo>
                        <a:cubicBezTo>
                          <a:pt x="3453" y="1842"/>
                          <a:pt x="3201" y="1588"/>
                          <a:pt x="2894" y="1588"/>
                        </a:cubicBezTo>
                        <a:lnTo>
                          <a:pt x="2387" y="1588"/>
                        </a:lnTo>
                        <a:cubicBezTo>
                          <a:pt x="2580" y="1370"/>
                          <a:pt x="2701" y="1097"/>
                          <a:pt x="2754" y="802"/>
                        </a:cubicBezTo>
                        <a:lnTo>
                          <a:pt x="2781" y="564"/>
                        </a:lnTo>
                        <a:cubicBezTo>
                          <a:pt x="2798" y="443"/>
                          <a:pt x="2762" y="302"/>
                          <a:pt x="2666" y="197"/>
                        </a:cubicBezTo>
                        <a:cubicBezTo>
                          <a:pt x="2588" y="101"/>
                          <a:pt x="2466" y="31"/>
                          <a:pt x="2343" y="6"/>
                        </a:cubicBezTo>
                        <a:cubicBezTo>
                          <a:pt x="2317" y="2"/>
                          <a:pt x="2290" y="0"/>
                          <a:pt x="2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96"/>
                  <p:cNvSpPr/>
                  <p:nvPr/>
                </p:nvSpPr>
                <p:spPr>
                  <a:xfrm>
                    <a:off x="7272841" y="1169878"/>
                    <a:ext cx="385035" cy="895759"/>
                  </a:xfrm>
                  <a:custGeom>
                    <a:rect b="b" l="l" r="r" t="t"/>
                    <a:pathLst>
                      <a:path extrusionOk="0" h="3157" w="1357">
                        <a:moveTo>
                          <a:pt x="1138" y="219"/>
                        </a:moveTo>
                        <a:lnTo>
                          <a:pt x="1138" y="2930"/>
                        </a:lnTo>
                        <a:lnTo>
                          <a:pt x="228" y="2930"/>
                        </a:lnTo>
                        <a:lnTo>
                          <a:pt x="228" y="219"/>
                        </a:lnTo>
                        <a:close/>
                        <a:moveTo>
                          <a:pt x="114" y="0"/>
                        </a:moveTo>
                        <a:cubicBezTo>
                          <a:pt x="53" y="0"/>
                          <a:pt x="1" y="53"/>
                          <a:pt x="1" y="114"/>
                        </a:cubicBezTo>
                        <a:lnTo>
                          <a:pt x="1" y="3043"/>
                        </a:lnTo>
                        <a:cubicBezTo>
                          <a:pt x="1" y="3104"/>
                          <a:pt x="53" y="3157"/>
                          <a:pt x="114" y="3157"/>
                        </a:cubicBezTo>
                        <a:lnTo>
                          <a:pt x="1252" y="3157"/>
                        </a:lnTo>
                        <a:cubicBezTo>
                          <a:pt x="1313" y="3157"/>
                          <a:pt x="1357" y="3104"/>
                          <a:pt x="1357" y="3043"/>
                        </a:cubicBezTo>
                        <a:lnTo>
                          <a:pt x="1357" y="114"/>
                        </a:lnTo>
                        <a:cubicBezTo>
                          <a:pt x="1357" y="53"/>
                          <a:pt x="1313" y="0"/>
                          <a:pt x="12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96"/>
                  <p:cNvSpPr/>
                  <p:nvPr/>
                </p:nvSpPr>
                <p:spPr>
                  <a:xfrm>
                    <a:off x="7391400" y="1315150"/>
                    <a:ext cx="86400" cy="435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grpSp>
              <p:nvGrpSpPr>
                <p:cNvPr id="2338" name="Google Shape;2338;p96"/>
                <p:cNvGrpSpPr/>
                <p:nvPr/>
              </p:nvGrpSpPr>
              <p:grpSpPr>
                <a:xfrm flipH="1" rot="10800000">
                  <a:off x="6272290" y="2427243"/>
                  <a:ext cx="684454" cy="1679293"/>
                  <a:chOff x="7541402" y="1040318"/>
                  <a:chExt cx="684454" cy="1679293"/>
                </a:xfrm>
              </p:grpSpPr>
              <p:sp>
                <p:nvSpPr>
                  <p:cNvPr id="2339" name="Google Shape;2339;p96"/>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96"/>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96"/>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96"/>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3" name="Google Shape;2343;p96"/>
                <p:cNvGrpSpPr/>
                <p:nvPr/>
              </p:nvGrpSpPr>
              <p:grpSpPr>
                <a:xfrm rot="10800000">
                  <a:off x="3821165" y="2427243"/>
                  <a:ext cx="684454" cy="1679293"/>
                  <a:chOff x="7541402" y="1040318"/>
                  <a:chExt cx="684454" cy="1679293"/>
                </a:xfrm>
              </p:grpSpPr>
              <p:sp>
                <p:nvSpPr>
                  <p:cNvPr id="2344" name="Google Shape;2344;p96"/>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96"/>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96"/>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96"/>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48" name="Google Shape;2348;p96"/>
              <p:cNvGrpSpPr/>
              <p:nvPr/>
            </p:nvGrpSpPr>
            <p:grpSpPr>
              <a:xfrm>
                <a:off x="1515121" y="2592960"/>
                <a:ext cx="1785833" cy="1866927"/>
                <a:chOff x="1741296" y="2599610"/>
                <a:chExt cx="1785833" cy="1866927"/>
              </a:xfrm>
            </p:grpSpPr>
            <p:grpSp>
              <p:nvGrpSpPr>
                <p:cNvPr id="2349" name="Google Shape;2349;p96"/>
                <p:cNvGrpSpPr/>
                <p:nvPr/>
              </p:nvGrpSpPr>
              <p:grpSpPr>
                <a:xfrm rot="-587972">
                  <a:off x="3182268" y="2614620"/>
                  <a:ext cx="261885" cy="997486"/>
                  <a:chOff x="3841236" y="2462345"/>
                  <a:chExt cx="261888" cy="997496"/>
                </a:xfrm>
              </p:grpSpPr>
              <p:sp>
                <p:nvSpPr>
                  <p:cNvPr id="2350" name="Google Shape;2350;p9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9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9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9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9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9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6" name="Google Shape;2356;p96"/>
                <p:cNvSpPr/>
                <p:nvPr/>
              </p:nvSpPr>
              <p:spPr>
                <a:xfrm flipH="1" rot="-2509008">
                  <a:off x="1990562" y="3030144"/>
                  <a:ext cx="1175723" cy="1196868"/>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96"/>
              <p:cNvGrpSpPr/>
              <p:nvPr/>
            </p:nvGrpSpPr>
            <p:grpSpPr>
              <a:xfrm>
                <a:off x="6839530" y="4007177"/>
                <a:ext cx="133260" cy="129152"/>
                <a:chOff x="3739723" y="2282290"/>
                <a:chExt cx="690824" cy="669530"/>
              </a:xfrm>
            </p:grpSpPr>
            <p:sp>
              <p:nvSpPr>
                <p:cNvPr id="2358" name="Google Shape;2358;p9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9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9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9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2" name="Google Shape;2362;p96"/>
              <p:cNvGrpSpPr/>
              <p:nvPr/>
            </p:nvGrpSpPr>
            <p:grpSpPr>
              <a:xfrm>
                <a:off x="2809312" y="2292320"/>
                <a:ext cx="133260" cy="129152"/>
                <a:chOff x="3739723" y="2282290"/>
                <a:chExt cx="690824" cy="669530"/>
              </a:xfrm>
            </p:grpSpPr>
            <p:sp>
              <p:nvSpPr>
                <p:cNvPr id="2363" name="Google Shape;2363;p9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9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9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9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7" name="Google Shape;2367;p96"/>
              <p:cNvSpPr/>
              <p:nvPr/>
            </p:nvSpPr>
            <p:spPr>
              <a:xfrm>
                <a:off x="6804799" y="317804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8" name="Google Shape;2368;p96"/>
              <p:cNvGrpSpPr/>
              <p:nvPr/>
            </p:nvGrpSpPr>
            <p:grpSpPr>
              <a:xfrm rot="10800000">
                <a:off x="2269786" y="2722455"/>
                <a:ext cx="371307" cy="91637"/>
                <a:chOff x="4241622" y="1303995"/>
                <a:chExt cx="1256112" cy="310004"/>
              </a:xfrm>
            </p:grpSpPr>
            <p:sp>
              <p:nvSpPr>
                <p:cNvPr id="2369" name="Google Shape;2369;p9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9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9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2" name="Google Shape;2372;p96"/>
              <p:cNvSpPr/>
              <p:nvPr/>
            </p:nvSpPr>
            <p:spPr>
              <a:xfrm>
                <a:off x="7264759" y="36094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96"/>
              <p:cNvSpPr/>
              <p:nvPr/>
            </p:nvSpPr>
            <p:spPr>
              <a:xfrm>
                <a:off x="1617511" y="31780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96"/>
              <p:cNvSpPr/>
              <p:nvPr/>
            </p:nvSpPr>
            <p:spPr>
              <a:xfrm>
                <a:off x="4762012" y="22425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96"/>
              <p:cNvSpPr/>
              <p:nvPr/>
            </p:nvSpPr>
            <p:spPr>
              <a:xfrm>
                <a:off x="5434912" y="46085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96"/>
              <p:cNvSpPr/>
              <p:nvPr/>
            </p:nvSpPr>
            <p:spPr>
              <a:xfrm>
                <a:off x="4375580" y="2722443"/>
                <a:ext cx="328977" cy="289407"/>
              </a:xfrm>
              <a:custGeom>
                <a:rect b="b" l="l" r="r" t="t"/>
                <a:pathLst>
                  <a:path extrusionOk="0" h="2238" w="2544">
                    <a:moveTo>
                      <a:pt x="630" y="0"/>
                    </a:moveTo>
                    <a:cubicBezTo>
                      <a:pt x="280" y="0"/>
                      <a:pt x="0" y="280"/>
                      <a:pt x="0" y="638"/>
                    </a:cubicBezTo>
                    <a:cubicBezTo>
                      <a:pt x="0" y="777"/>
                      <a:pt x="45" y="917"/>
                      <a:pt x="122" y="1022"/>
                    </a:cubicBezTo>
                    <a:cubicBezTo>
                      <a:pt x="246" y="1171"/>
                      <a:pt x="1268" y="2238"/>
                      <a:pt x="1268" y="2238"/>
                    </a:cubicBezTo>
                    <a:cubicBezTo>
                      <a:pt x="1268" y="2238"/>
                      <a:pt x="2301" y="1171"/>
                      <a:pt x="2414" y="1022"/>
                    </a:cubicBezTo>
                    <a:cubicBezTo>
                      <a:pt x="2492" y="917"/>
                      <a:pt x="2544" y="777"/>
                      <a:pt x="2544" y="638"/>
                    </a:cubicBezTo>
                    <a:cubicBezTo>
                      <a:pt x="2544" y="280"/>
                      <a:pt x="2256" y="0"/>
                      <a:pt x="1906" y="0"/>
                    </a:cubicBezTo>
                    <a:cubicBezTo>
                      <a:pt x="1558" y="0"/>
                      <a:pt x="1268" y="280"/>
                      <a:pt x="1268" y="638"/>
                    </a:cubicBezTo>
                    <a:cubicBezTo>
                      <a:pt x="1268" y="280"/>
                      <a:pt x="989" y="0"/>
                      <a:pt x="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96"/>
              <p:cNvSpPr/>
              <p:nvPr/>
            </p:nvSpPr>
            <p:spPr>
              <a:xfrm>
                <a:off x="6804800" y="3335982"/>
                <a:ext cx="371325" cy="353837"/>
              </a:xfrm>
              <a:custGeom>
                <a:rect b="b" l="l" r="r" t="t"/>
                <a:pathLst>
                  <a:path extrusionOk="0" h="1459" w="1531">
                    <a:moveTo>
                      <a:pt x="760" y="0"/>
                    </a:moveTo>
                    <a:lnTo>
                      <a:pt x="506" y="454"/>
                    </a:lnTo>
                    <a:lnTo>
                      <a:pt x="0" y="550"/>
                    </a:lnTo>
                    <a:lnTo>
                      <a:pt x="349" y="934"/>
                    </a:lnTo>
                    <a:lnTo>
                      <a:pt x="288" y="1459"/>
                    </a:lnTo>
                    <a:lnTo>
                      <a:pt x="760" y="1241"/>
                    </a:lnTo>
                    <a:lnTo>
                      <a:pt x="1241" y="1459"/>
                    </a:lnTo>
                    <a:lnTo>
                      <a:pt x="1180" y="934"/>
                    </a:lnTo>
                    <a:lnTo>
                      <a:pt x="1530" y="550"/>
                    </a:lnTo>
                    <a:lnTo>
                      <a:pt x="1022" y="454"/>
                    </a:lnTo>
                    <a:lnTo>
                      <a:pt x="7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96"/>
              <p:cNvSpPr/>
              <p:nvPr/>
            </p:nvSpPr>
            <p:spPr>
              <a:xfrm>
                <a:off x="2768548" y="3931888"/>
                <a:ext cx="660751" cy="660751"/>
              </a:xfrm>
              <a:custGeom>
                <a:rect b="b" l="l" r="r" t="t"/>
                <a:pathLst>
                  <a:path extrusionOk="0" h="3674" w="3674">
                    <a:moveTo>
                      <a:pt x="1845" y="1160"/>
                    </a:moveTo>
                    <a:cubicBezTo>
                      <a:pt x="1921" y="1160"/>
                      <a:pt x="1998" y="1173"/>
                      <a:pt x="2074" y="1199"/>
                    </a:cubicBezTo>
                    <a:cubicBezTo>
                      <a:pt x="2450" y="1323"/>
                      <a:pt x="2660" y="1724"/>
                      <a:pt x="2536" y="2099"/>
                    </a:cubicBezTo>
                    <a:cubicBezTo>
                      <a:pt x="2432" y="2400"/>
                      <a:pt x="2156" y="2595"/>
                      <a:pt x="1858" y="2595"/>
                    </a:cubicBezTo>
                    <a:cubicBezTo>
                      <a:pt x="1781" y="2595"/>
                      <a:pt x="1704" y="2582"/>
                      <a:pt x="1627" y="2555"/>
                    </a:cubicBezTo>
                    <a:cubicBezTo>
                      <a:pt x="1251" y="2433"/>
                      <a:pt x="1050" y="2030"/>
                      <a:pt x="1172" y="1655"/>
                    </a:cubicBezTo>
                    <a:cubicBezTo>
                      <a:pt x="1270" y="1355"/>
                      <a:pt x="1546" y="1160"/>
                      <a:pt x="1845" y="1160"/>
                    </a:cubicBezTo>
                    <a:close/>
                    <a:moveTo>
                      <a:pt x="2168" y="1"/>
                    </a:moveTo>
                    <a:lnTo>
                      <a:pt x="1906" y="395"/>
                    </a:lnTo>
                    <a:cubicBezTo>
                      <a:pt x="1888" y="394"/>
                      <a:pt x="1869" y="393"/>
                      <a:pt x="1850" y="393"/>
                    </a:cubicBezTo>
                    <a:cubicBezTo>
                      <a:pt x="1762" y="393"/>
                      <a:pt x="1671" y="409"/>
                      <a:pt x="1591" y="431"/>
                    </a:cubicBezTo>
                    <a:lnTo>
                      <a:pt x="1287" y="106"/>
                    </a:lnTo>
                    <a:lnTo>
                      <a:pt x="771" y="368"/>
                    </a:lnTo>
                    <a:lnTo>
                      <a:pt x="848" y="807"/>
                    </a:lnTo>
                    <a:cubicBezTo>
                      <a:pt x="779" y="876"/>
                      <a:pt x="699" y="956"/>
                      <a:pt x="639" y="1042"/>
                    </a:cubicBezTo>
                    <a:lnTo>
                      <a:pt x="185" y="1025"/>
                    </a:lnTo>
                    <a:lnTo>
                      <a:pt x="1" y="1575"/>
                    </a:lnTo>
                    <a:lnTo>
                      <a:pt x="376" y="1829"/>
                    </a:lnTo>
                    <a:cubicBezTo>
                      <a:pt x="376" y="1934"/>
                      <a:pt x="385" y="2039"/>
                      <a:pt x="403" y="2143"/>
                    </a:cubicBezTo>
                    <a:lnTo>
                      <a:pt x="80" y="2450"/>
                    </a:lnTo>
                    <a:lnTo>
                      <a:pt x="343" y="2958"/>
                    </a:lnTo>
                    <a:lnTo>
                      <a:pt x="779" y="2878"/>
                    </a:lnTo>
                    <a:cubicBezTo>
                      <a:pt x="848" y="2958"/>
                      <a:pt x="937" y="3010"/>
                      <a:pt x="1025" y="3071"/>
                    </a:cubicBezTo>
                    <a:lnTo>
                      <a:pt x="1014" y="3499"/>
                    </a:lnTo>
                    <a:lnTo>
                      <a:pt x="1566" y="3673"/>
                    </a:lnTo>
                    <a:lnTo>
                      <a:pt x="1812" y="3325"/>
                    </a:lnTo>
                    <a:cubicBezTo>
                      <a:pt x="1852" y="3325"/>
                      <a:pt x="1892" y="3326"/>
                      <a:pt x="1932" y="3326"/>
                    </a:cubicBezTo>
                    <a:cubicBezTo>
                      <a:pt x="1997" y="3326"/>
                      <a:pt x="2061" y="3323"/>
                      <a:pt x="2126" y="3306"/>
                    </a:cubicBezTo>
                    <a:lnTo>
                      <a:pt x="2422" y="3640"/>
                    </a:lnTo>
                    <a:lnTo>
                      <a:pt x="2939" y="3386"/>
                    </a:lnTo>
                    <a:lnTo>
                      <a:pt x="2850" y="2949"/>
                    </a:lnTo>
                    <a:cubicBezTo>
                      <a:pt x="2930" y="2878"/>
                      <a:pt x="2991" y="2792"/>
                      <a:pt x="3052" y="2704"/>
                    </a:cubicBezTo>
                    <a:lnTo>
                      <a:pt x="3491" y="2721"/>
                    </a:lnTo>
                    <a:lnTo>
                      <a:pt x="3673" y="2171"/>
                    </a:lnTo>
                    <a:lnTo>
                      <a:pt x="3306" y="1925"/>
                    </a:lnTo>
                    <a:cubicBezTo>
                      <a:pt x="3314" y="1820"/>
                      <a:pt x="3306" y="1715"/>
                      <a:pt x="3289" y="1610"/>
                    </a:cubicBezTo>
                    <a:lnTo>
                      <a:pt x="3621" y="1304"/>
                    </a:lnTo>
                    <a:lnTo>
                      <a:pt x="3358" y="798"/>
                    </a:lnTo>
                    <a:lnTo>
                      <a:pt x="2922" y="876"/>
                    </a:lnTo>
                    <a:cubicBezTo>
                      <a:pt x="2850" y="798"/>
                      <a:pt x="2781" y="710"/>
                      <a:pt x="2685" y="649"/>
                    </a:cubicBezTo>
                    <a:lnTo>
                      <a:pt x="2712" y="185"/>
                    </a:lnTo>
                    <a:lnTo>
                      <a:pt x="21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96"/>
              <p:cNvSpPr/>
              <p:nvPr/>
            </p:nvSpPr>
            <p:spPr>
              <a:xfrm>
                <a:off x="6609620" y="2557491"/>
                <a:ext cx="696953" cy="376508"/>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0" name="Google Shape;2380;p96"/>
              <p:cNvGrpSpPr/>
              <p:nvPr/>
            </p:nvGrpSpPr>
            <p:grpSpPr>
              <a:xfrm>
                <a:off x="5560990" y="2189100"/>
                <a:ext cx="575519" cy="568072"/>
                <a:chOff x="6609615" y="3927050"/>
                <a:chExt cx="575519" cy="568072"/>
              </a:xfrm>
            </p:grpSpPr>
            <p:sp>
              <p:nvSpPr>
                <p:cNvPr id="2381" name="Google Shape;2381;p96"/>
                <p:cNvSpPr/>
                <p:nvPr/>
              </p:nvSpPr>
              <p:spPr>
                <a:xfrm>
                  <a:off x="6609615" y="3927050"/>
                  <a:ext cx="575519" cy="568072"/>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96"/>
                <p:cNvSpPr/>
                <p:nvPr/>
              </p:nvSpPr>
              <p:spPr>
                <a:xfrm>
                  <a:off x="6817522" y="4131027"/>
                  <a:ext cx="159706" cy="159499"/>
                </a:xfrm>
                <a:custGeom>
                  <a:rect b="b" l="l" r="r" t="t"/>
                  <a:pathLst>
                    <a:path extrusionOk="0" h="771" w="772">
                      <a:moveTo>
                        <a:pt x="385" y="255"/>
                      </a:moveTo>
                      <a:cubicBezTo>
                        <a:pt x="456" y="255"/>
                        <a:pt x="509" y="316"/>
                        <a:pt x="509" y="387"/>
                      </a:cubicBezTo>
                      <a:cubicBezTo>
                        <a:pt x="509" y="456"/>
                        <a:pt x="456" y="509"/>
                        <a:pt x="385" y="509"/>
                      </a:cubicBezTo>
                      <a:cubicBezTo>
                        <a:pt x="316" y="509"/>
                        <a:pt x="255" y="456"/>
                        <a:pt x="255" y="387"/>
                      </a:cubicBezTo>
                      <a:cubicBezTo>
                        <a:pt x="255" y="316"/>
                        <a:pt x="316" y="255"/>
                        <a:pt x="385" y="255"/>
                      </a:cubicBezTo>
                      <a:close/>
                      <a:moveTo>
                        <a:pt x="385" y="1"/>
                      </a:moveTo>
                      <a:cubicBezTo>
                        <a:pt x="175" y="1"/>
                        <a:pt x="1" y="177"/>
                        <a:pt x="1" y="387"/>
                      </a:cubicBezTo>
                      <a:cubicBezTo>
                        <a:pt x="1" y="597"/>
                        <a:pt x="175" y="771"/>
                        <a:pt x="385" y="771"/>
                      </a:cubicBezTo>
                      <a:cubicBezTo>
                        <a:pt x="595" y="771"/>
                        <a:pt x="771" y="597"/>
                        <a:pt x="771" y="387"/>
                      </a:cubicBezTo>
                      <a:cubicBezTo>
                        <a:pt x="771" y="177"/>
                        <a:pt x="595" y="1"/>
                        <a:pt x="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83" name="Google Shape;2383;p96"/>
            <p:cNvSpPr/>
            <p:nvPr/>
          </p:nvSpPr>
          <p:spPr>
            <a:xfrm>
              <a:off x="7526837" y="26997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4" name="Google Shape;2384;p96"/>
          <p:cNvSpPr txBox="1"/>
          <p:nvPr/>
        </p:nvSpPr>
        <p:spPr>
          <a:xfrm>
            <a:off x="2583825" y="1307825"/>
            <a:ext cx="5503200" cy="55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chemeClr val="dk1"/>
                </a:solidFill>
                <a:latin typeface="Figtree"/>
                <a:ea typeface="Figtree"/>
                <a:cs typeface="Figtree"/>
                <a:sym typeface="Figtree"/>
              </a:rPr>
              <a:t>Lore facilitates the sharing and exploring of life stories in a chronological and spatial context. </a:t>
            </a:r>
            <a:endParaRPr sz="1600">
              <a:solidFill>
                <a:schemeClr val="dk1"/>
              </a:solidFill>
              <a:latin typeface="Figtree"/>
              <a:ea typeface="Figtree"/>
              <a:cs typeface="Figtree"/>
              <a:sym typeface="Figtr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8" name="Shape 2388"/>
        <p:cNvGrpSpPr/>
        <p:nvPr/>
      </p:nvGrpSpPr>
      <p:grpSpPr>
        <a:xfrm>
          <a:off x="0" y="0"/>
          <a:ext cx="0" cy="0"/>
          <a:chOff x="0" y="0"/>
          <a:chExt cx="0" cy="0"/>
        </a:xfrm>
      </p:grpSpPr>
      <p:sp>
        <p:nvSpPr>
          <p:cNvPr id="2389" name="Google Shape;2389;p9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Outline</a:t>
            </a:r>
            <a:endParaRPr/>
          </a:p>
        </p:txBody>
      </p:sp>
      <p:sp>
        <p:nvSpPr>
          <p:cNvPr id="2390" name="Google Shape;2390;p97"/>
          <p:cNvSpPr txBox="1"/>
          <p:nvPr>
            <p:ph idx="3" type="subTitle"/>
          </p:nvPr>
        </p:nvSpPr>
        <p:spPr>
          <a:xfrm>
            <a:off x="955025" y="3875325"/>
            <a:ext cx="37413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participants across a range of ages, observing as they completed the tasks </a:t>
            </a:r>
            <a:endParaRPr/>
          </a:p>
          <a:p>
            <a:pPr indent="0" lvl="0" marL="0" rtl="0" algn="l">
              <a:spcBef>
                <a:spcPts val="0"/>
              </a:spcBef>
              <a:spcAft>
                <a:spcPts val="0"/>
              </a:spcAft>
              <a:buNone/>
            </a:pPr>
            <a:r>
              <a:t/>
            </a:r>
            <a:endParaRPr/>
          </a:p>
        </p:txBody>
      </p:sp>
      <p:sp>
        <p:nvSpPr>
          <p:cNvPr id="2391" name="Google Shape;2391;p97"/>
          <p:cNvSpPr txBox="1"/>
          <p:nvPr>
            <p:ph idx="1" type="subTitle"/>
          </p:nvPr>
        </p:nvSpPr>
        <p:spPr>
          <a:xfrm>
            <a:off x="955025" y="2255350"/>
            <a:ext cx="36171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 sketches, pros and cons</a:t>
            </a:r>
            <a:endParaRPr/>
          </a:p>
        </p:txBody>
      </p:sp>
      <p:sp>
        <p:nvSpPr>
          <p:cNvPr id="2392" name="Google Shape;2392;p97"/>
          <p:cNvSpPr txBox="1"/>
          <p:nvPr>
            <p:ph idx="2" type="subTitle"/>
          </p:nvPr>
        </p:nvSpPr>
        <p:spPr>
          <a:xfrm>
            <a:off x="4988950" y="2255350"/>
            <a:ext cx="33321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our tasks, drawing out the interface</a:t>
            </a:r>
            <a:endParaRPr/>
          </a:p>
          <a:p>
            <a:pPr indent="0" lvl="0" marL="0" rtl="0" algn="l">
              <a:spcBef>
                <a:spcPts val="0"/>
              </a:spcBef>
              <a:spcAft>
                <a:spcPts val="0"/>
              </a:spcAft>
              <a:buNone/>
            </a:pPr>
            <a:r>
              <a:t/>
            </a:r>
            <a:endParaRPr/>
          </a:p>
        </p:txBody>
      </p:sp>
      <p:sp>
        <p:nvSpPr>
          <p:cNvPr id="2393" name="Google Shape;2393;p97"/>
          <p:cNvSpPr txBox="1"/>
          <p:nvPr>
            <p:ph idx="4" type="subTitle"/>
          </p:nvPr>
        </p:nvSpPr>
        <p:spPr>
          <a:xfrm>
            <a:off x="4988950" y="3875325"/>
            <a:ext cx="33321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Analyzing testing results, assessing next steps</a:t>
            </a:r>
            <a:endParaRPr/>
          </a:p>
          <a:p>
            <a:pPr indent="0" lvl="0" marL="0" rtl="0" algn="l">
              <a:spcBef>
                <a:spcPts val="0"/>
              </a:spcBef>
              <a:spcAft>
                <a:spcPts val="0"/>
              </a:spcAft>
              <a:buNone/>
            </a:pPr>
            <a:r>
              <a:t/>
            </a:r>
            <a:endParaRPr/>
          </a:p>
        </p:txBody>
      </p:sp>
      <p:sp>
        <p:nvSpPr>
          <p:cNvPr id="2394" name="Google Shape;2394;p97"/>
          <p:cNvSpPr txBox="1"/>
          <p:nvPr>
            <p:ph idx="5" type="title"/>
          </p:nvPr>
        </p:nvSpPr>
        <p:spPr>
          <a:xfrm>
            <a:off x="955025" y="1513200"/>
            <a:ext cx="954600" cy="5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2395" name="Google Shape;2395;p97"/>
          <p:cNvSpPr txBox="1"/>
          <p:nvPr>
            <p:ph idx="7" type="title"/>
          </p:nvPr>
        </p:nvSpPr>
        <p:spPr>
          <a:xfrm>
            <a:off x="4988950" y="1513200"/>
            <a:ext cx="954600" cy="5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2396" name="Google Shape;2396;p97"/>
          <p:cNvSpPr txBox="1"/>
          <p:nvPr>
            <p:ph idx="8" type="title"/>
          </p:nvPr>
        </p:nvSpPr>
        <p:spPr>
          <a:xfrm>
            <a:off x="4988950" y="3133099"/>
            <a:ext cx="954600" cy="5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2397" name="Google Shape;2397;p97"/>
          <p:cNvSpPr txBox="1"/>
          <p:nvPr>
            <p:ph idx="6" type="title"/>
          </p:nvPr>
        </p:nvSpPr>
        <p:spPr>
          <a:xfrm>
            <a:off x="955025" y="3133099"/>
            <a:ext cx="954600" cy="5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2398" name="Google Shape;2398;p97"/>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Heuristic Evaluation </a:t>
            </a:r>
            <a:endParaRPr/>
          </a:p>
        </p:txBody>
      </p:sp>
      <p:sp>
        <p:nvSpPr>
          <p:cNvPr id="2399" name="Google Shape;2399;p97"/>
          <p:cNvSpPr txBox="1"/>
          <p:nvPr>
            <p:ph idx="13" type="subTitle"/>
          </p:nvPr>
        </p:nvSpPr>
        <p:spPr>
          <a:xfrm>
            <a:off x="4988950" y="1995600"/>
            <a:ext cx="2919300" cy="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Revisions</a:t>
            </a:r>
            <a:endParaRPr/>
          </a:p>
        </p:txBody>
      </p:sp>
      <p:sp>
        <p:nvSpPr>
          <p:cNvPr id="2400" name="Google Shape;2400;p97"/>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Hi-Fi Status</a:t>
            </a:r>
            <a:endParaRPr/>
          </a:p>
        </p:txBody>
      </p:sp>
      <p:sp>
        <p:nvSpPr>
          <p:cNvPr id="2401" name="Google Shape;2401;p97"/>
          <p:cNvSpPr txBox="1"/>
          <p:nvPr>
            <p:ph idx="15" type="subTitle"/>
          </p:nvPr>
        </p:nvSpPr>
        <p:spPr>
          <a:xfrm>
            <a:off x="4988950" y="3615526"/>
            <a:ext cx="2919300" cy="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Hi-Fi Demo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5" name="Shape 2405"/>
        <p:cNvGrpSpPr/>
        <p:nvPr/>
      </p:nvGrpSpPr>
      <p:grpSpPr>
        <a:xfrm>
          <a:off x="0" y="0"/>
          <a:ext cx="0" cy="0"/>
          <a:chOff x="0" y="0"/>
          <a:chExt cx="0" cy="0"/>
        </a:xfrm>
      </p:grpSpPr>
      <p:sp>
        <p:nvSpPr>
          <p:cNvPr id="2406" name="Google Shape;2406;p98"/>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Heuristic Evaluation</a:t>
            </a:r>
            <a:endParaRPr/>
          </a:p>
        </p:txBody>
      </p:sp>
      <p:grpSp>
        <p:nvGrpSpPr>
          <p:cNvPr id="2407" name="Google Shape;2407;p98"/>
          <p:cNvGrpSpPr/>
          <p:nvPr/>
        </p:nvGrpSpPr>
        <p:grpSpPr>
          <a:xfrm>
            <a:off x="4896400" y="631412"/>
            <a:ext cx="3856457" cy="3880664"/>
            <a:chOff x="4803475" y="590799"/>
            <a:chExt cx="3856457" cy="3880664"/>
          </a:xfrm>
        </p:grpSpPr>
        <p:sp>
          <p:nvSpPr>
            <p:cNvPr id="2408" name="Google Shape;2408;p98"/>
            <p:cNvSpPr/>
            <p:nvPr/>
          </p:nvSpPr>
          <p:spPr>
            <a:xfrm flipH="1">
              <a:off x="5229023" y="778763"/>
              <a:ext cx="3188876" cy="331633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9" name="Google Shape;2409;p98"/>
            <p:cNvGrpSpPr/>
            <p:nvPr/>
          </p:nvGrpSpPr>
          <p:grpSpPr>
            <a:xfrm>
              <a:off x="5932614" y="590799"/>
              <a:ext cx="857318" cy="857997"/>
              <a:chOff x="3383003" y="609825"/>
              <a:chExt cx="1198375" cy="1199325"/>
            </a:xfrm>
          </p:grpSpPr>
          <p:sp>
            <p:nvSpPr>
              <p:cNvPr id="2410" name="Google Shape;2410;p98"/>
              <p:cNvSpPr/>
              <p:nvPr/>
            </p:nvSpPr>
            <p:spPr>
              <a:xfrm>
                <a:off x="3428492" y="662396"/>
                <a:ext cx="1103997" cy="1105086"/>
              </a:xfrm>
              <a:custGeom>
                <a:rect b="b" l="l" r="r" t="t"/>
                <a:pathLst>
                  <a:path extrusionOk="0" h="8114" w="8106">
                    <a:moveTo>
                      <a:pt x="4049" y="0"/>
                    </a:moveTo>
                    <a:cubicBezTo>
                      <a:pt x="1809" y="0"/>
                      <a:pt x="0" y="1818"/>
                      <a:pt x="0" y="4057"/>
                    </a:cubicBezTo>
                    <a:cubicBezTo>
                      <a:pt x="0" y="6296"/>
                      <a:pt x="1809" y="8114"/>
                      <a:pt x="4049" y="8114"/>
                    </a:cubicBezTo>
                    <a:cubicBezTo>
                      <a:pt x="6296" y="8114"/>
                      <a:pt x="8105" y="6296"/>
                      <a:pt x="8105" y="4057"/>
                    </a:cubicBezTo>
                    <a:cubicBezTo>
                      <a:pt x="8105" y="1818"/>
                      <a:pt x="6296" y="0"/>
                      <a:pt x="40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98"/>
              <p:cNvSpPr/>
              <p:nvPr/>
            </p:nvSpPr>
            <p:spPr>
              <a:xfrm>
                <a:off x="3957199" y="935057"/>
                <a:ext cx="46442" cy="302489"/>
              </a:xfrm>
              <a:custGeom>
                <a:rect b="b" l="l" r="r" t="t"/>
                <a:pathLst>
                  <a:path extrusionOk="0" h="2221" w="341">
                    <a:moveTo>
                      <a:pt x="167" y="0"/>
                    </a:moveTo>
                    <a:cubicBezTo>
                      <a:pt x="79" y="0"/>
                      <a:pt x="1" y="70"/>
                      <a:pt x="1" y="166"/>
                    </a:cubicBezTo>
                    <a:lnTo>
                      <a:pt x="1" y="2055"/>
                    </a:lnTo>
                    <a:cubicBezTo>
                      <a:pt x="1" y="2151"/>
                      <a:pt x="79" y="2221"/>
                      <a:pt x="167" y="2221"/>
                    </a:cubicBezTo>
                    <a:cubicBezTo>
                      <a:pt x="263" y="2221"/>
                      <a:pt x="341" y="2151"/>
                      <a:pt x="341" y="2055"/>
                    </a:cubicBezTo>
                    <a:lnTo>
                      <a:pt x="341" y="166"/>
                    </a:lnTo>
                    <a:cubicBezTo>
                      <a:pt x="341" y="7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98"/>
              <p:cNvSpPr/>
              <p:nvPr/>
            </p:nvSpPr>
            <p:spPr>
              <a:xfrm>
                <a:off x="3957199" y="609825"/>
                <a:ext cx="46442" cy="112088"/>
              </a:xfrm>
              <a:custGeom>
                <a:rect b="b" l="l" r="r" t="t"/>
                <a:pathLst>
                  <a:path extrusionOk="0" h="823" w="341">
                    <a:moveTo>
                      <a:pt x="167" y="0"/>
                    </a:moveTo>
                    <a:cubicBezTo>
                      <a:pt x="79" y="0"/>
                      <a:pt x="1" y="80"/>
                      <a:pt x="1" y="176"/>
                    </a:cubicBezTo>
                    <a:lnTo>
                      <a:pt x="1" y="657"/>
                    </a:lnTo>
                    <a:cubicBezTo>
                      <a:pt x="1" y="753"/>
                      <a:pt x="79" y="823"/>
                      <a:pt x="167" y="823"/>
                    </a:cubicBezTo>
                    <a:cubicBezTo>
                      <a:pt x="263" y="823"/>
                      <a:pt x="341" y="753"/>
                      <a:pt x="341" y="657"/>
                    </a:cubicBezTo>
                    <a:lnTo>
                      <a:pt x="341" y="176"/>
                    </a:lnTo>
                    <a:cubicBezTo>
                      <a:pt x="341" y="8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98"/>
              <p:cNvSpPr/>
              <p:nvPr/>
            </p:nvSpPr>
            <p:spPr>
              <a:xfrm>
                <a:off x="4316888" y="777616"/>
                <a:ext cx="96426" cy="93294"/>
              </a:xfrm>
              <a:custGeom>
                <a:rect b="b" l="l" r="r" t="t"/>
                <a:pathLst>
                  <a:path extrusionOk="0" h="685" w="708">
                    <a:moveTo>
                      <a:pt x="525" y="0"/>
                    </a:moveTo>
                    <a:cubicBezTo>
                      <a:pt x="481" y="0"/>
                      <a:pt x="438" y="16"/>
                      <a:pt x="403" y="46"/>
                    </a:cubicBezTo>
                    <a:lnTo>
                      <a:pt x="61" y="386"/>
                    </a:lnTo>
                    <a:cubicBezTo>
                      <a:pt x="0" y="457"/>
                      <a:pt x="0" y="562"/>
                      <a:pt x="61" y="632"/>
                    </a:cubicBezTo>
                    <a:cubicBezTo>
                      <a:pt x="97" y="667"/>
                      <a:pt x="141" y="684"/>
                      <a:pt x="183" y="684"/>
                    </a:cubicBezTo>
                    <a:cubicBezTo>
                      <a:pt x="227" y="684"/>
                      <a:pt x="271" y="667"/>
                      <a:pt x="306" y="632"/>
                    </a:cubicBezTo>
                    <a:lnTo>
                      <a:pt x="646" y="290"/>
                    </a:lnTo>
                    <a:cubicBezTo>
                      <a:pt x="707" y="220"/>
                      <a:pt x="707" y="115"/>
                      <a:pt x="646" y="46"/>
                    </a:cubicBezTo>
                    <a:cubicBezTo>
                      <a:pt x="612" y="16"/>
                      <a:pt x="568"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98"/>
              <p:cNvSpPr/>
              <p:nvPr/>
            </p:nvSpPr>
            <p:spPr>
              <a:xfrm>
                <a:off x="4469153" y="1184019"/>
                <a:ext cx="112225" cy="46442"/>
              </a:xfrm>
              <a:custGeom>
                <a:rect b="b" l="l" r="r" t="t"/>
                <a:pathLst>
                  <a:path extrusionOk="0" h="341" w="824">
                    <a:moveTo>
                      <a:pt x="177" y="0"/>
                    </a:moveTo>
                    <a:cubicBezTo>
                      <a:pt x="80" y="0"/>
                      <a:pt x="1" y="78"/>
                      <a:pt x="1" y="174"/>
                    </a:cubicBezTo>
                    <a:cubicBezTo>
                      <a:pt x="1" y="271"/>
                      <a:pt x="80" y="340"/>
                      <a:pt x="177" y="340"/>
                    </a:cubicBezTo>
                    <a:lnTo>
                      <a:pt x="657" y="340"/>
                    </a:lnTo>
                    <a:cubicBezTo>
                      <a:pt x="744" y="340"/>
                      <a:pt x="823" y="271"/>
                      <a:pt x="823" y="174"/>
                    </a:cubicBezTo>
                    <a:cubicBezTo>
                      <a:pt x="823" y="78"/>
                      <a:pt x="744" y="0"/>
                      <a:pt x="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98"/>
              <p:cNvSpPr/>
              <p:nvPr/>
            </p:nvSpPr>
            <p:spPr>
              <a:xfrm>
                <a:off x="4319067" y="1545887"/>
                <a:ext cx="97924" cy="93021"/>
              </a:xfrm>
              <a:custGeom>
                <a:rect b="b" l="l" r="r" t="t"/>
                <a:pathLst>
                  <a:path extrusionOk="0" h="683" w="719">
                    <a:moveTo>
                      <a:pt x="185" y="1"/>
                    </a:moveTo>
                    <a:cubicBezTo>
                      <a:pt x="141" y="1"/>
                      <a:pt x="97" y="18"/>
                      <a:pt x="62" y="53"/>
                    </a:cubicBezTo>
                    <a:cubicBezTo>
                      <a:pt x="1" y="115"/>
                      <a:pt x="1" y="220"/>
                      <a:pt x="62" y="290"/>
                    </a:cubicBezTo>
                    <a:lnTo>
                      <a:pt x="404" y="630"/>
                    </a:lnTo>
                    <a:cubicBezTo>
                      <a:pt x="439" y="665"/>
                      <a:pt x="481" y="682"/>
                      <a:pt x="525" y="682"/>
                    </a:cubicBezTo>
                    <a:cubicBezTo>
                      <a:pt x="570" y="682"/>
                      <a:pt x="614" y="665"/>
                      <a:pt x="649" y="630"/>
                    </a:cubicBezTo>
                    <a:cubicBezTo>
                      <a:pt x="719" y="560"/>
                      <a:pt x="719" y="455"/>
                      <a:pt x="649" y="386"/>
                    </a:cubicBezTo>
                    <a:lnTo>
                      <a:pt x="307" y="53"/>
                    </a:lnTo>
                    <a:cubicBezTo>
                      <a:pt x="273" y="18"/>
                      <a:pt x="229"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98"/>
              <p:cNvSpPr/>
              <p:nvPr/>
            </p:nvSpPr>
            <p:spPr>
              <a:xfrm>
                <a:off x="3960740" y="1695837"/>
                <a:ext cx="46715" cy="113314"/>
              </a:xfrm>
              <a:custGeom>
                <a:rect b="b" l="l" r="r" t="t"/>
                <a:pathLst>
                  <a:path extrusionOk="0" h="832" w="343">
                    <a:moveTo>
                      <a:pt x="174" y="1"/>
                    </a:moveTo>
                    <a:cubicBezTo>
                      <a:pt x="80" y="1"/>
                      <a:pt x="0" y="81"/>
                      <a:pt x="0" y="177"/>
                    </a:cubicBezTo>
                    <a:lnTo>
                      <a:pt x="0" y="658"/>
                    </a:lnTo>
                    <a:cubicBezTo>
                      <a:pt x="0" y="754"/>
                      <a:pt x="80" y="832"/>
                      <a:pt x="174" y="832"/>
                    </a:cubicBezTo>
                    <a:cubicBezTo>
                      <a:pt x="262" y="832"/>
                      <a:pt x="342" y="754"/>
                      <a:pt x="342" y="658"/>
                    </a:cubicBezTo>
                    <a:lnTo>
                      <a:pt x="342" y="177"/>
                    </a:lnTo>
                    <a:cubicBezTo>
                      <a:pt x="342" y="81"/>
                      <a:pt x="262"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98"/>
              <p:cNvSpPr/>
              <p:nvPr/>
            </p:nvSpPr>
            <p:spPr>
              <a:xfrm>
                <a:off x="3551067" y="1548202"/>
                <a:ext cx="96426" cy="93294"/>
              </a:xfrm>
              <a:custGeom>
                <a:rect b="b" l="l" r="r" t="t"/>
                <a:pathLst>
                  <a:path extrusionOk="0" h="685" w="708">
                    <a:moveTo>
                      <a:pt x="525" y="1"/>
                    </a:moveTo>
                    <a:cubicBezTo>
                      <a:pt x="481" y="1"/>
                      <a:pt x="437" y="19"/>
                      <a:pt x="402" y="54"/>
                    </a:cubicBezTo>
                    <a:lnTo>
                      <a:pt x="62" y="394"/>
                    </a:lnTo>
                    <a:cubicBezTo>
                      <a:pt x="1" y="455"/>
                      <a:pt x="1" y="571"/>
                      <a:pt x="62" y="632"/>
                    </a:cubicBezTo>
                    <a:cubicBezTo>
                      <a:pt x="97" y="665"/>
                      <a:pt x="139" y="684"/>
                      <a:pt x="183" y="684"/>
                    </a:cubicBezTo>
                    <a:cubicBezTo>
                      <a:pt x="227" y="684"/>
                      <a:pt x="271" y="665"/>
                      <a:pt x="307" y="632"/>
                    </a:cubicBezTo>
                    <a:lnTo>
                      <a:pt x="647" y="289"/>
                    </a:lnTo>
                    <a:cubicBezTo>
                      <a:pt x="708" y="229"/>
                      <a:pt x="708" y="115"/>
                      <a:pt x="647" y="54"/>
                    </a:cubicBezTo>
                    <a:cubicBezTo>
                      <a:pt x="613" y="19"/>
                      <a:pt x="569"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98"/>
              <p:cNvSpPr/>
              <p:nvPr/>
            </p:nvSpPr>
            <p:spPr>
              <a:xfrm>
                <a:off x="3383003" y="1187424"/>
                <a:ext cx="112225" cy="46715"/>
              </a:xfrm>
              <a:custGeom>
                <a:rect b="b" l="l" r="r" t="t"/>
                <a:pathLst>
                  <a:path extrusionOk="0" h="343" w="824">
                    <a:moveTo>
                      <a:pt x="167" y="0"/>
                    </a:moveTo>
                    <a:cubicBezTo>
                      <a:pt x="81" y="0"/>
                      <a:pt x="1" y="80"/>
                      <a:pt x="1" y="177"/>
                    </a:cubicBezTo>
                    <a:cubicBezTo>
                      <a:pt x="1" y="271"/>
                      <a:pt x="81" y="342"/>
                      <a:pt x="167" y="342"/>
                    </a:cubicBezTo>
                    <a:lnTo>
                      <a:pt x="649" y="342"/>
                    </a:lnTo>
                    <a:cubicBezTo>
                      <a:pt x="744" y="342"/>
                      <a:pt x="823" y="271"/>
                      <a:pt x="823" y="177"/>
                    </a:cubicBezTo>
                    <a:cubicBezTo>
                      <a:pt x="823" y="80"/>
                      <a:pt x="744"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98"/>
              <p:cNvSpPr/>
              <p:nvPr/>
            </p:nvSpPr>
            <p:spPr>
              <a:xfrm>
                <a:off x="3547390" y="780204"/>
                <a:ext cx="97924" cy="92885"/>
              </a:xfrm>
              <a:custGeom>
                <a:rect b="b" l="l" r="r" t="t"/>
                <a:pathLst>
                  <a:path extrusionOk="0" h="682" w="719">
                    <a:moveTo>
                      <a:pt x="194" y="0"/>
                    </a:moveTo>
                    <a:cubicBezTo>
                      <a:pt x="150" y="0"/>
                      <a:pt x="106" y="18"/>
                      <a:pt x="72" y="52"/>
                    </a:cubicBezTo>
                    <a:cubicBezTo>
                      <a:pt x="0" y="113"/>
                      <a:pt x="0" y="229"/>
                      <a:pt x="72" y="289"/>
                    </a:cubicBezTo>
                    <a:lnTo>
                      <a:pt x="412" y="629"/>
                    </a:lnTo>
                    <a:cubicBezTo>
                      <a:pt x="447" y="665"/>
                      <a:pt x="492" y="682"/>
                      <a:pt x="534" y="682"/>
                    </a:cubicBezTo>
                    <a:cubicBezTo>
                      <a:pt x="578" y="682"/>
                      <a:pt x="622" y="665"/>
                      <a:pt x="657" y="629"/>
                    </a:cubicBezTo>
                    <a:cubicBezTo>
                      <a:pt x="718" y="569"/>
                      <a:pt x="718" y="455"/>
                      <a:pt x="657" y="394"/>
                    </a:cubicBezTo>
                    <a:lnTo>
                      <a:pt x="315" y="52"/>
                    </a:lnTo>
                    <a:cubicBezTo>
                      <a:pt x="281" y="18"/>
                      <a:pt x="237" y="0"/>
                      <a:pt x="1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98"/>
              <p:cNvSpPr/>
              <p:nvPr/>
            </p:nvSpPr>
            <p:spPr>
              <a:xfrm>
                <a:off x="3954747" y="903596"/>
                <a:ext cx="343075" cy="338853"/>
              </a:xfrm>
              <a:custGeom>
                <a:rect b="b" l="l" r="r" t="t"/>
                <a:pathLst>
                  <a:path extrusionOk="0" h="2488" w="2519">
                    <a:moveTo>
                      <a:pt x="2336" y="1"/>
                    </a:moveTo>
                    <a:cubicBezTo>
                      <a:pt x="2292" y="1"/>
                      <a:pt x="2248" y="16"/>
                      <a:pt x="2212" y="47"/>
                    </a:cubicBezTo>
                    <a:lnTo>
                      <a:pt x="61" y="2198"/>
                    </a:lnTo>
                    <a:cubicBezTo>
                      <a:pt x="0" y="2261"/>
                      <a:pt x="0" y="2374"/>
                      <a:pt x="61" y="2435"/>
                    </a:cubicBezTo>
                    <a:cubicBezTo>
                      <a:pt x="97" y="2471"/>
                      <a:pt x="141" y="2487"/>
                      <a:pt x="185" y="2487"/>
                    </a:cubicBezTo>
                    <a:cubicBezTo>
                      <a:pt x="229" y="2487"/>
                      <a:pt x="271" y="2471"/>
                      <a:pt x="306" y="2435"/>
                    </a:cubicBezTo>
                    <a:lnTo>
                      <a:pt x="2458" y="292"/>
                    </a:lnTo>
                    <a:cubicBezTo>
                      <a:pt x="2518" y="223"/>
                      <a:pt x="2518" y="118"/>
                      <a:pt x="2458" y="47"/>
                    </a:cubicBezTo>
                    <a:cubicBezTo>
                      <a:pt x="2423" y="16"/>
                      <a:pt x="2379" y="1"/>
                      <a:pt x="2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98"/>
              <p:cNvSpPr/>
              <p:nvPr/>
            </p:nvSpPr>
            <p:spPr>
              <a:xfrm>
                <a:off x="3844021" y="1077924"/>
                <a:ext cx="272799" cy="274024"/>
              </a:xfrm>
              <a:custGeom>
                <a:rect b="b" l="l" r="r" t="t"/>
                <a:pathLst>
                  <a:path extrusionOk="0" h="2012" w="2003">
                    <a:moveTo>
                      <a:pt x="998" y="1"/>
                    </a:moveTo>
                    <a:cubicBezTo>
                      <a:pt x="446" y="1"/>
                      <a:pt x="1" y="456"/>
                      <a:pt x="1" y="1006"/>
                    </a:cubicBezTo>
                    <a:cubicBezTo>
                      <a:pt x="1" y="1558"/>
                      <a:pt x="446" y="2011"/>
                      <a:pt x="998" y="2011"/>
                    </a:cubicBezTo>
                    <a:cubicBezTo>
                      <a:pt x="1556" y="2011"/>
                      <a:pt x="2003" y="1558"/>
                      <a:pt x="2003" y="1006"/>
                    </a:cubicBezTo>
                    <a:cubicBezTo>
                      <a:pt x="2003" y="456"/>
                      <a:pt x="1556" y="1"/>
                      <a:pt x="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98"/>
              <p:cNvSpPr/>
              <p:nvPr/>
            </p:nvSpPr>
            <p:spPr>
              <a:xfrm>
                <a:off x="3820051" y="1055316"/>
                <a:ext cx="320603" cy="319105"/>
              </a:xfrm>
              <a:custGeom>
                <a:rect b="b" l="l" r="r" t="t"/>
                <a:pathLst>
                  <a:path extrusionOk="0" h="2343" w="2354">
                    <a:moveTo>
                      <a:pt x="1174" y="341"/>
                    </a:moveTo>
                    <a:cubicBezTo>
                      <a:pt x="1638" y="341"/>
                      <a:pt x="2013" y="708"/>
                      <a:pt x="2013" y="1172"/>
                    </a:cubicBezTo>
                    <a:cubicBezTo>
                      <a:pt x="2013" y="1627"/>
                      <a:pt x="1638" y="2003"/>
                      <a:pt x="1174" y="2003"/>
                    </a:cubicBezTo>
                    <a:cubicBezTo>
                      <a:pt x="718" y="2003"/>
                      <a:pt x="343" y="1627"/>
                      <a:pt x="343" y="1172"/>
                    </a:cubicBezTo>
                    <a:cubicBezTo>
                      <a:pt x="343" y="708"/>
                      <a:pt x="718" y="341"/>
                      <a:pt x="1174" y="341"/>
                    </a:cubicBezTo>
                    <a:close/>
                    <a:moveTo>
                      <a:pt x="1174" y="1"/>
                    </a:moveTo>
                    <a:cubicBezTo>
                      <a:pt x="525" y="1"/>
                      <a:pt x="1" y="525"/>
                      <a:pt x="1" y="1172"/>
                    </a:cubicBezTo>
                    <a:cubicBezTo>
                      <a:pt x="1" y="1818"/>
                      <a:pt x="525" y="2343"/>
                      <a:pt x="1174" y="2343"/>
                    </a:cubicBezTo>
                    <a:cubicBezTo>
                      <a:pt x="1828" y="2343"/>
                      <a:pt x="2353" y="1818"/>
                      <a:pt x="2353" y="1172"/>
                    </a:cubicBezTo>
                    <a:cubicBezTo>
                      <a:pt x="2353" y="525"/>
                      <a:pt x="1828" y="1"/>
                      <a:pt x="1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3" name="Google Shape;2423;p98"/>
            <p:cNvGrpSpPr/>
            <p:nvPr/>
          </p:nvGrpSpPr>
          <p:grpSpPr>
            <a:xfrm rot="9899984">
              <a:off x="5440514" y="1252040"/>
              <a:ext cx="2632443" cy="2188441"/>
              <a:chOff x="4858596" y="1016168"/>
              <a:chExt cx="2822446" cy="2346397"/>
            </a:xfrm>
          </p:grpSpPr>
          <p:sp>
            <p:nvSpPr>
              <p:cNvPr id="2424" name="Google Shape;2424;p98"/>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98"/>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98"/>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98"/>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98"/>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98"/>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98"/>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98"/>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98"/>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98"/>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98"/>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5" name="Google Shape;2435;p98"/>
            <p:cNvGrpSpPr/>
            <p:nvPr/>
          </p:nvGrpSpPr>
          <p:grpSpPr>
            <a:xfrm flipH="1" rot="3599986">
              <a:off x="6786252" y="2588690"/>
              <a:ext cx="1296164" cy="1762021"/>
              <a:chOff x="3841236" y="2462345"/>
              <a:chExt cx="1450832" cy="1972277"/>
            </a:xfrm>
          </p:grpSpPr>
          <p:grpSp>
            <p:nvGrpSpPr>
              <p:cNvPr id="2436" name="Google Shape;2436;p98"/>
              <p:cNvGrpSpPr/>
              <p:nvPr/>
            </p:nvGrpSpPr>
            <p:grpSpPr>
              <a:xfrm>
                <a:off x="3841236" y="2462345"/>
                <a:ext cx="261888" cy="997496"/>
                <a:chOff x="3841236" y="2462345"/>
                <a:chExt cx="261888" cy="997496"/>
              </a:xfrm>
            </p:grpSpPr>
            <p:sp>
              <p:nvSpPr>
                <p:cNvPr id="2437" name="Google Shape;2437;p98"/>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98"/>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98"/>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98"/>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98"/>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98"/>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3" name="Google Shape;2443;p98"/>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4" name="Google Shape;2444;p98"/>
            <p:cNvSpPr/>
            <p:nvPr/>
          </p:nvSpPr>
          <p:spPr>
            <a:xfrm>
              <a:off x="5038097" y="2538735"/>
              <a:ext cx="642301" cy="634024"/>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98"/>
            <p:cNvSpPr/>
            <p:nvPr/>
          </p:nvSpPr>
          <p:spPr>
            <a:xfrm>
              <a:off x="6242738" y="3797151"/>
              <a:ext cx="408027" cy="321925"/>
            </a:xfrm>
            <a:custGeom>
              <a:rect b="b" l="l" r="r" t="t"/>
              <a:pathLst>
                <a:path extrusionOk="0" h="2975" w="3770">
                  <a:moveTo>
                    <a:pt x="1058" y="1"/>
                  </a:moveTo>
                  <a:cubicBezTo>
                    <a:pt x="1058" y="1"/>
                    <a:pt x="1042" y="9"/>
                    <a:pt x="1014" y="9"/>
                  </a:cubicBezTo>
                  <a:cubicBezTo>
                    <a:pt x="998" y="20"/>
                    <a:pt x="970" y="20"/>
                    <a:pt x="945" y="28"/>
                  </a:cubicBezTo>
                  <a:cubicBezTo>
                    <a:pt x="918" y="36"/>
                    <a:pt x="901" y="45"/>
                    <a:pt x="876" y="45"/>
                  </a:cubicBezTo>
                  <a:cubicBezTo>
                    <a:pt x="857" y="53"/>
                    <a:pt x="849" y="62"/>
                    <a:pt x="840" y="62"/>
                  </a:cubicBezTo>
                  <a:cubicBezTo>
                    <a:pt x="586" y="211"/>
                    <a:pt x="393" y="387"/>
                    <a:pt x="255" y="597"/>
                  </a:cubicBezTo>
                  <a:cubicBezTo>
                    <a:pt x="114" y="815"/>
                    <a:pt x="36" y="1042"/>
                    <a:pt x="18" y="1296"/>
                  </a:cubicBezTo>
                  <a:cubicBezTo>
                    <a:pt x="9" y="1436"/>
                    <a:pt x="1" y="1566"/>
                    <a:pt x="1" y="1707"/>
                  </a:cubicBezTo>
                  <a:lnTo>
                    <a:pt x="1" y="2756"/>
                  </a:lnTo>
                  <a:cubicBezTo>
                    <a:pt x="1" y="2826"/>
                    <a:pt x="26" y="2878"/>
                    <a:pt x="70" y="2914"/>
                  </a:cubicBezTo>
                  <a:cubicBezTo>
                    <a:pt x="122" y="2947"/>
                    <a:pt x="167" y="2975"/>
                    <a:pt x="227" y="2975"/>
                  </a:cubicBezTo>
                  <a:lnTo>
                    <a:pt x="1401" y="2975"/>
                  </a:lnTo>
                  <a:cubicBezTo>
                    <a:pt x="1470" y="2975"/>
                    <a:pt x="1522" y="2947"/>
                    <a:pt x="1558" y="2914"/>
                  </a:cubicBezTo>
                  <a:cubicBezTo>
                    <a:pt x="1600" y="2878"/>
                    <a:pt x="1619" y="2826"/>
                    <a:pt x="1619" y="2756"/>
                  </a:cubicBezTo>
                  <a:lnTo>
                    <a:pt x="1619" y="1680"/>
                  </a:lnTo>
                  <a:cubicBezTo>
                    <a:pt x="1619" y="1619"/>
                    <a:pt x="1600" y="1566"/>
                    <a:pt x="1566" y="1522"/>
                  </a:cubicBezTo>
                  <a:cubicBezTo>
                    <a:pt x="1531" y="1489"/>
                    <a:pt x="1478" y="1470"/>
                    <a:pt x="1417" y="1470"/>
                  </a:cubicBezTo>
                  <a:lnTo>
                    <a:pt x="1138" y="1470"/>
                  </a:lnTo>
                  <a:cubicBezTo>
                    <a:pt x="1086" y="1453"/>
                    <a:pt x="1050" y="1426"/>
                    <a:pt x="1050" y="1365"/>
                  </a:cubicBezTo>
                  <a:lnTo>
                    <a:pt x="1050" y="1147"/>
                  </a:lnTo>
                  <a:cubicBezTo>
                    <a:pt x="1050" y="1050"/>
                    <a:pt x="1075" y="964"/>
                    <a:pt x="1119" y="884"/>
                  </a:cubicBezTo>
                  <a:cubicBezTo>
                    <a:pt x="1163" y="807"/>
                    <a:pt x="1207" y="735"/>
                    <a:pt x="1260" y="674"/>
                  </a:cubicBezTo>
                  <a:cubicBezTo>
                    <a:pt x="1312" y="614"/>
                    <a:pt x="1365" y="561"/>
                    <a:pt x="1409" y="517"/>
                  </a:cubicBezTo>
                  <a:cubicBezTo>
                    <a:pt x="1453" y="473"/>
                    <a:pt x="1470" y="429"/>
                    <a:pt x="1470" y="395"/>
                  </a:cubicBezTo>
                  <a:cubicBezTo>
                    <a:pt x="1470" y="368"/>
                    <a:pt x="1470" y="343"/>
                    <a:pt x="1461" y="316"/>
                  </a:cubicBezTo>
                  <a:cubicBezTo>
                    <a:pt x="1453" y="290"/>
                    <a:pt x="1417" y="255"/>
                    <a:pt x="1365" y="211"/>
                  </a:cubicBezTo>
                  <a:lnTo>
                    <a:pt x="1180" y="72"/>
                  </a:lnTo>
                  <a:cubicBezTo>
                    <a:pt x="1155" y="53"/>
                    <a:pt x="1138" y="36"/>
                    <a:pt x="1119" y="28"/>
                  </a:cubicBezTo>
                  <a:cubicBezTo>
                    <a:pt x="1111" y="9"/>
                    <a:pt x="1086" y="1"/>
                    <a:pt x="1058" y="1"/>
                  </a:cubicBezTo>
                  <a:close/>
                  <a:moveTo>
                    <a:pt x="3218" y="1"/>
                  </a:moveTo>
                  <a:cubicBezTo>
                    <a:pt x="3210" y="1"/>
                    <a:pt x="3193" y="9"/>
                    <a:pt x="3174" y="9"/>
                  </a:cubicBezTo>
                  <a:cubicBezTo>
                    <a:pt x="3149" y="20"/>
                    <a:pt x="3132" y="20"/>
                    <a:pt x="3105" y="28"/>
                  </a:cubicBezTo>
                  <a:cubicBezTo>
                    <a:pt x="3079" y="36"/>
                    <a:pt x="3052" y="45"/>
                    <a:pt x="3035" y="45"/>
                  </a:cubicBezTo>
                  <a:cubicBezTo>
                    <a:pt x="3016" y="53"/>
                    <a:pt x="3000" y="62"/>
                    <a:pt x="3000" y="62"/>
                  </a:cubicBezTo>
                  <a:cubicBezTo>
                    <a:pt x="2746" y="211"/>
                    <a:pt x="2555" y="387"/>
                    <a:pt x="2414" y="597"/>
                  </a:cubicBezTo>
                  <a:cubicBezTo>
                    <a:pt x="2274" y="815"/>
                    <a:pt x="2196" y="1042"/>
                    <a:pt x="2169" y="1296"/>
                  </a:cubicBezTo>
                  <a:cubicBezTo>
                    <a:pt x="2160" y="1436"/>
                    <a:pt x="2160" y="1566"/>
                    <a:pt x="2160" y="1707"/>
                  </a:cubicBezTo>
                  <a:lnTo>
                    <a:pt x="2160" y="2756"/>
                  </a:lnTo>
                  <a:cubicBezTo>
                    <a:pt x="2160" y="2826"/>
                    <a:pt x="2177" y="2878"/>
                    <a:pt x="2229" y="2914"/>
                  </a:cubicBezTo>
                  <a:cubicBezTo>
                    <a:pt x="2274" y="2947"/>
                    <a:pt x="2326" y="2975"/>
                    <a:pt x="2378" y="2975"/>
                  </a:cubicBezTo>
                  <a:lnTo>
                    <a:pt x="3560" y="2975"/>
                  </a:lnTo>
                  <a:cubicBezTo>
                    <a:pt x="3629" y="2975"/>
                    <a:pt x="3682" y="2947"/>
                    <a:pt x="3717" y="2914"/>
                  </a:cubicBezTo>
                  <a:cubicBezTo>
                    <a:pt x="3751" y="2878"/>
                    <a:pt x="3770" y="2826"/>
                    <a:pt x="3770" y="2756"/>
                  </a:cubicBezTo>
                  <a:lnTo>
                    <a:pt x="3770" y="1680"/>
                  </a:lnTo>
                  <a:cubicBezTo>
                    <a:pt x="3770" y="1619"/>
                    <a:pt x="3751" y="1566"/>
                    <a:pt x="3717" y="1522"/>
                  </a:cubicBezTo>
                  <a:cubicBezTo>
                    <a:pt x="3682" y="1489"/>
                    <a:pt x="3638" y="1470"/>
                    <a:pt x="3568" y="1470"/>
                  </a:cubicBezTo>
                  <a:lnTo>
                    <a:pt x="3298" y="1470"/>
                  </a:lnTo>
                  <a:cubicBezTo>
                    <a:pt x="3237" y="1453"/>
                    <a:pt x="3210" y="1426"/>
                    <a:pt x="3210" y="1365"/>
                  </a:cubicBezTo>
                  <a:lnTo>
                    <a:pt x="3210" y="1147"/>
                  </a:lnTo>
                  <a:cubicBezTo>
                    <a:pt x="3210" y="1050"/>
                    <a:pt x="3226" y="964"/>
                    <a:pt x="3270" y="884"/>
                  </a:cubicBezTo>
                  <a:cubicBezTo>
                    <a:pt x="3314" y="807"/>
                    <a:pt x="3367" y="735"/>
                    <a:pt x="3419" y="674"/>
                  </a:cubicBezTo>
                  <a:cubicBezTo>
                    <a:pt x="3472" y="614"/>
                    <a:pt x="3524" y="561"/>
                    <a:pt x="3568" y="517"/>
                  </a:cubicBezTo>
                  <a:cubicBezTo>
                    <a:pt x="3612" y="473"/>
                    <a:pt x="3629" y="429"/>
                    <a:pt x="3629" y="395"/>
                  </a:cubicBezTo>
                  <a:cubicBezTo>
                    <a:pt x="3629" y="368"/>
                    <a:pt x="3621" y="343"/>
                    <a:pt x="3612" y="316"/>
                  </a:cubicBezTo>
                  <a:cubicBezTo>
                    <a:pt x="3604" y="290"/>
                    <a:pt x="3577" y="255"/>
                    <a:pt x="3516" y="211"/>
                  </a:cubicBezTo>
                  <a:lnTo>
                    <a:pt x="3331" y="72"/>
                  </a:lnTo>
                  <a:cubicBezTo>
                    <a:pt x="3314" y="53"/>
                    <a:pt x="3298" y="36"/>
                    <a:pt x="3279" y="28"/>
                  </a:cubicBezTo>
                  <a:cubicBezTo>
                    <a:pt x="3262" y="9"/>
                    <a:pt x="3245" y="1"/>
                    <a:pt x="3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6" name="Google Shape;2446;p98"/>
            <p:cNvGrpSpPr/>
            <p:nvPr/>
          </p:nvGrpSpPr>
          <p:grpSpPr>
            <a:xfrm>
              <a:off x="7787714" y="1466572"/>
              <a:ext cx="702066" cy="1057095"/>
              <a:chOff x="8028589" y="2268060"/>
              <a:chExt cx="702066" cy="1057095"/>
            </a:xfrm>
          </p:grpSpPr>
          <p:sp>
            <p:nvSpPr>
              <p:cNvPr id="2447" name="Google Shape;2447;p98"/>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98"/>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98"/>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98"/>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98"/>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98"/>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98"/>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98"/>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5" name="Google Shape;2455;p98"/>
            <p:cNvGrpSpPr/>
            <p:nvPr/>
          </p:nvGrpSpPr>
          <p:grpSpPr>
            <a:xfrm>
              <a:off x="6342100" y="2052975"/>
              <a:ext cx="783918" cy="586574"/>
              <a:chOff x="3163375" y="4315288"/>
              <a:chExt cx="783918" cy="586574"/>
            </a:xfrm>
          </p:grpSpPr>
          <p:sp>
            <p:nvSpPr>
              <p:cNvPr id="2456" name="Google Shape;2456;p98"/>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98"/>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98"/>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98"/>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98"/>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98"/>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98"/>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98"/>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98"/>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98"/>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98"/>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98"/>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98"/>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98"/>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98"/>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98"/>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98"/>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98"/>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98"/>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5" name="Google Shape;2475;p98"/>
              <p:cNvGrpSpPr/>
              <p:nvPr/>
            </p:nvGrpSpPr>
            <p:grpSpPr>
              <a:xfrm>
                <a:off x="3559375" y="4518831"/>
                <a:ext cx="73862" cy="74238"/>
                <a:chOff x="3559375" y="4518831"/>
                <a:chExt cx="73862" cy="74238"/>
              </a:xfrm>
            </p:grpSpPr>
            <p:sp>
              <p:nvSpPr>
                <p:cNvPr id="2476" name="Google Shape;2476;p98"/>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98"/>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78" name="Google Shape;2478;p98"/>
            <p:cNvGrpSpPr/>
            <p:nvPr/>
          </p:nvGrpSpPr>
          <p:grpSpPr>
            <a:xfrm>
              <a:off x="7804180" y="4203027"/>
              <a:ext cx="133260" cy="129152"/>
              <a:chOff x="3739723" y="2282290"/>
              <a:chExt cx="690824" cy="669530"/>
            </a:xfrm>
          </p:grpSpPr>
          <p:sp>
            <p:nvSpPr>
              <p:cNvPr id="2479" name="Google Shape;2479;p9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9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9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9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3" name="Google Shape;2483;p98"/>
            <p:cNvGrpSpPr/>
            <p:nvPr/>
          </p:nvGrpSpPr>
          <p:grpSpPr>
            <a:xfrm>
              <a:off x="4803475" y="2141820"/>
              <a:ext cx="133260" cy="129152"/>
              <a:chOff x="3739723" y="2282290"/>
              <a:chExt cx="690824" cy="669530"/>
            </a:xfrm>
          </p:grpSpPr>
          <p:sp>
            <p:nvSpPr>
              <p:cNvPr id="2484" name="Google Shape;2484;p9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9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9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9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8" name="Google Shape;2488;p98"/>
            <p:cNvSpPr/>
            <p:nvPr/>
          </p:nvSpPr>
          <p:spPr>
            <a:xfrm>
              <a:off x="5550187" y="12320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9" name="Google Shape;2489;p98"/>
            <p:cNvGrpSpPr/>
            <p:nvPr/>
          </p:nvGrpSpPr>
          <p:grpSpPr>
            <a:xfrm rot="10800000">
              <a:off x="5435099" y="3688817"/>
              <a:ext cx="371307" cy="91637"/>
              <a:chOff x="4241622" y="1303995"/>
              <a:chExt cx="1256112" cy="310004"/>
            </a:xfrm>
          </p:grpSpPr>
          <p:sp>
            <p:nvSpPr>
              <p:cNvPr id="2490" name="Google Shape;2490;p9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9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9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3" name="Google Shape;2493;p98"/>
            <p:cNvSpPr/>
            <p:nvPr/>
          </p:nvSpPr>
          <p:spPr>
            <a:xfrm>
              <a:off x="8311322" y="26105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98"/>
            <p:cNvSpPr/>
            <p:nvPr/>
          </p:nvSpPr>
          <p:spPr>
            <a:xfrm>
              <a:off x="5334373" y="14487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98"/>
            <p:cNvSpPr/>
            <p:nvPr/>
          </p:nvSpPr>
          <p:spPr>
            <a:xfrm>
              <a:off x="8044049" y="9486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98"/>
            <p:cNvSpPr/>
            <p:nvPr/>
          </p:nvSpPr>
          <p:spPr>
            <a:xfrm>
              <a:off x="8568349" y="3059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0" name="Shape 2500"/>
        <p:cNvGrpSpPr/>
        <p:nvPr/>
      </p:nvGrpSpPr>
      <p:grpSpPr>
        <a:xfrm>
          <a:off x="0" y="0"/>
          <a:ext cx="0" cy="0"/>
          <a:chOff x="0" y="0"/>
          <a:chExt cx="0" cy="0"/>
        </a:xfrm>
      </p:grpSpPr>
      <p:sp>
        <p:nvSpPr>
          <p:cNvPr id="2501" name="Google Shape;250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graphicFrame>
        <p:nvGraphicFramePr>
          <p:cNvPr id="2502" name="Google Shape;2502;p99"/>
          <p:cNvGraphicFramePr/>
          <p:nvPr/>
        </p:nvGraphicFramePr>
        <p:xfrm>
          <a:off x="952500" y="2000250"/>
          <a:ext cx="3000000" cy="3000000"/>
        </p:xfrm>
        <a:graphic>
          <a:graphicData uri="http://schemas.openxmlformats.org/drawingml/2006/table">
            <a:tbl>
              <a:tblPr>
                <a:noFill/>
                <a:tableStyleId>{EBA6E291-A9A7-4C8C-8FBB-37B2C80CDE75}</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rPr b="1" lang="en">
                          <a:latin typeface="Figtree"/>
                          <a:ea typeface="Figtree"/>
                          <a:cs typeface="Figtree"/>
                          <a:sym typeface="Figtree"/>
                        </a:rPr>
                        <a:t>Severity</a:t>
                      </a:r>
                      <a:endParaRPr b="1">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latin typeface="Figtree"/>
                          <a:ea typeface="Figtree"/>
                          <a:cs typeface="Figtree"/>
                          <a:sym typeface="Figtree"/>
                        </a:rPr>
                        <a:t>Level 1</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E5A0"/>
                    </a:solidFill>
                  </a:tcPr>
                </a:tc>
                <a:tc>
                  <a:txBody>
                    <a:bodyPr/>
                    <a:lstStyle/>
                    <a:p>
                      <a:pPr indent="0" lvl="0" marL="0" rtl="0" algn="l">
                        <a:spcBef>
                          <a:spcPts val="0"/>
                        </a:spcBef>
                        <a:spcAft>
                          <a:spcPts val="0"/>
                        </a:spcAft>
                        <a:buNone/>
                      </a:pPr>
                      <a:r>
                        <a:rPr lang="en">
                          <a:solidFill>
                            <a:srgbClr val="5B0F00"/>
                          </a:solidFill>
                          <a:latin typeface="Figtree"/>
                          <a:ea typeface="Figtree"/>
                          <a:cs typeface="Figtree"/>
                          <a:sym typeface="Figtree"/>
                        </a:rPr>
                        <a:t>Level 2</a:t>
                      </a:r>
                      <a:endParaRPr>
                        <a:solidFill>
                          <a:srgbClr val="5B0F00"/>
                        </a:solidFill>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C8AA"/>
                    </a:solidFill>
                  </a:tcPr>
                </a:tc>
                <a:tc>
                  <a:txBody>
                    <a:bodyPr/>
                    <a:lstStyle/>
                    <a:p>
                      <a:pPr indent="0" lvl="0" marL="0" rtl="0" algn="l">
                        <a:spcBef>
                          <a:spcPts val="0"/>
                        </a:spcBef>
                        <a:spcAft>
                          <a:spcPts val="0"/>
                        </a:spcAft>
                        <a:buNone/>
                      </a:pPr>
                      <a:r>
                        <a:rPr lang="en">
                          <a:solidFill>
                            <a:srgbClr val="990000"/>
                          </a:solidFill>
                          <a:latin typeface="Figtree"/>
                          <a:ea typeface="Figtree"/>
                          <a:cs typeface="Figtree"/>
                          <a:sym typeface="Figtree"/>
                        </a:rPr>
                        <a:t>Level 3</a:t>
                      </a:r>
                      <a:endParaRPr>
                        <a:solidFill>
                          <a:srgbClr val="990000"/>
                        </a:solidFill>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7C6C"/>
                    </a:solidFill>
                  </a:tcPr>
                </a:tc>
                <a:tc>
                  <a:txBody>
                    <a:bodyPr/>
                    <a:lstStyle/>
                    <a:p>
                      <a:pPr indent="0" lvl="0" marL="0" rtl="0" algn="l">
                        <a:spcBef>
                          <a:spcPts val="0"/>
                        </a:spcBef>
                        <a:spcAft>
                          <a:spcPts val="0"/>
                        </a:spcAft>
                        <a:buNone/>
                      </a:pPr>
                      <a:r>
                        <a:rPr lang="en">
                          <a:solidFill>
                            <a:srgbClr val="F4CCCC"/>
                          </a:solidFill>
                          <a:latin typeface="Figtree"/>
                          <a:ea typeface="Figtree"/>
                          <a:cs typeface="Figtree"/>
                          <a:sym typeface="Figtree"/>
                        </a:rPr>
                        <a:t>Level 4</a:t>
                      </a:r>
                      <a:endParaRPr>
                        <a:solidFill>
                          <a:srgbClr val="F4CCCC"/>
                        </a:solidFill>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
                          <a:latin typeface="Figtree"/>
                          <a:ea typeface="Figtree"/>
                          <a:cs typeface="Figtree"/>
                          <a:sym typeface="Figtree"/>
                        </a:rPr>
                        <a:t>Total</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None/>
                      </a:pPr>
                      <a:r>
                        <a:rPr b="1" lang="en">
                          <a:latin typeface="Figtree"/>
                          <a:ea typeface="Figtree"/>
                          <a:cs typeface="Figtree"/>
                          <a:sym typeface="Figtree"/>
                        </a:rPr>
                        <a:t>Violations</a:t>
                      </a:r>
                      <a:endParaRPr b="1">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latin typeface="Figtree"/>
                          <a:ea typeface="Figtree"/>
                          <a:cs typeface="Figtree"/>
                          <a:sym typeface="Figtree"/>
                        </a:rPr>
                        <a:t>18</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27*</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8</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3</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56*</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latin typeface="Figtree"/>
                          <a:ea typeface="Figtree"/>
                          <a:cs typeface="Figtree"/>
                          <a:sym typeface="Figtree"/>
                        </a:rPr>
                        <a:t>Revisions</a:t>
                      </a:r>
                      <a:endParaRPr b="1">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latin typeface="Figtree"/>
                          <a:ea typeface="Figtree"/>
                          <a:cs typeface="Figtree"/>
                          <a:sym typeface="Figtree"/>
                        </a:rPr>
                        <a:t>7</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15</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7</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2</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l">
                        <a:spcBef>
                          <a:spcPts val="0"/>
                        </a:spcBef>
                        <a:spcAft>
                          <a:spcPts val="0"/>
                        </a:spcAft>
                        <a:buNone/>
                      </a:pPr>
                      <a:r>
                        <a:rPr lang="en">
                          <a:latin typeface="Figtree"/>
                          <a:ea typeface="Figtree"/>
                          <a:cs typeface="Figtree"/>
                          <a:sym typeface="Figtree"/>
                        </a:rPr>
                        <a:t>31</a:t>
                      </a:r>
                      <a:endParaRPr>
                        <a:latin typeface="Figtree"/>
                        <a:ea typeface="Figtree"/>
                        <a:cs typeface="Figtree"/>
                        <a:sym typeface="Figtree"/>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bl>
          </a:graphicData>
        </a:graphic>
      </p:graphicFrame>
      <p:sp>
        <p:nvSpPr>
          <p:cNvPr id="2503" name="Google Shape;2503;p99"/>
          <p:cNvSpPr txBox="1"/>
          <p:nvPr/>
        </p:nvSpPr>
        <p:spPr>
          <a:xfrm>
            <a:off x="952500" y="4503300"/>
            <a:ext cx="62976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 There were 2 violations which were given twice (included in count, one as H12, one as H1 and H11)</a:t>
            </a:r>
            <a:endParaRPr>
              <a:solidFill>
                <a:schemeClr val="dk1"/>
              </a:solidFill>
              <a:latin typeface="Figtree"/>
              <a:ea typeface="Figtree"/>
              <a:cs typeface="Figtree"/>
              <a:sym typeface="Figtree"/>
            </a:endParaRPr>
          </a:p>
        </p:txBody>
      </p:sp>
      <p:graphicFrame>
        <p:nvGraphicFramePr>
          <p:cNvPr id="2504" name="Google Shape;2504;p99"/>
          <p:cNvGraphicFramePr/>
          <p:nvPr/>
        </p:nvGraphicFramePr>
        <p:xfrm>
          <a:off x="746750" y="3662038"/>
          <a:ext cx="3000000" cy="3000000"/>
        </p:xfrm>
        <a:graphic>
          <a:graphicData uri="http://schemas.openxmlformats.org/drawingml/2006/table">
            <a:tbl>
              <a:tblPr>
                <a:noFill/>
                <a:tableStyleId>{68DDEF94-FFAA-4941-A6BC-E73E4391031F}</a:tableStyleId>
              </a:tblPr>
              <a:tblGrid>
                <a:gridCol w="900200"/>
                <a:gridCol w="562525"/>
                <a:gridCol w="562525"/>
                <a:gridCol w="562525"/>
                <a:gridCol w="562525"/>
                <a:gridCol w="562525"/>
                <a:gridCol w="562525"/>
                <a:gridCol w="562525"/>
                <a:gridCol w="562525"/>
                <a:gridCol w="562525"/>
                <a:gridCol w="562525"/>
                <a:gridCol w="562525"/>
                <a:gridCol w="562525"/>
              </a:tblGrid>
              <a:tr h="278800">
                <a:tc>
                  <a:txBody>
                    <a:bodyPr/>
                    <a:lstStyle/>
                    <a:p>
                      <a:pPr indent="0" lvl="0" marL="0" rtl="0" algn="l">
                        <a:lnSpc>
                          <a:spcPct val="115000"/>
                        </a:lnSpc>
                        <a:spcBef>
                          <a:spcPts val="0"/>
                        </a:spcBef>
                        <a:spcAft>
                          <a:spcPts val="0"/>
                        </a:spcAft>
                        <a:buNone/>
                      </a:pPr>
                      <a:r>
                        <a:rPr b="1" lang="en">
                          <a:latin typeface="Figtree"/>
                          <a:ea typeface="Figtree"/>
                          <a:cs typeface="Figtree"/>
                          <a:sym typeface="Figtree"/>
                        </a:rPr>
                        <a:t>Violation</a:t>
                      </a:r>
                      <a:endParaRPr b="1">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H1</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H2</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H3</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4</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5</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6</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7</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8</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9</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10</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11</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Figtree"/>
                          <a:ea typeface="Figtree"/>
                          <a:cs typeface="Figtree"/>
                          <a:sym typeface="Figtree"/>
                        </a:rPr>
                        <a:t>H</a:t>
                      </a:r>
                      <a:r>
                        <a:rPr lang="en">
                          <a:latin typeface="Figtree"/>
                          <a:ea typeface="Figtree"/>
                          <a:cs typeface="Figtree"/>
                          <a:sym typeface="Figtree"/>
                        </a:rPr>
                        <a:t>12</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9450">
                <a:tc>
                  <a:txBody>
                    <a:bodyPr/>
                    <a:lstStyle/>
                    <a:p>
                      <a:pPr indent="0" lvl="0" marL="0" rtl="0" algn="l">
                        <a:lnSpc>
                          <a:spcPct val="115000"/>
                        </a:lnSpc>
                        <a:spcBef>
                          <a:spcPts val="0"/>
                        </a:spcBef>
                        <a:spcAft>
                          <a:spcPts val="0"/>
                        </a:spcAft>
                        <a:buNone/>
                      </a:pPr>
                      <a:r>
                        <a:rPr b="1" lang="en">
                          <a:latin typeface="Figtree"/>
                          <a:ea typeface="Figtree"/>
                          <a:cs typeface="Figtree"/>
                          <a:sym typeface="Figtree"/>
                        </a:rPr>
                        <a:t>Count</a:t>
                      </a:r>
                      <a:endParaRPr b="1">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5*</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3</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4</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6</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2</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3</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5</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7</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1</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8</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9*</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Figtree"/>
                          <a:ea typeface="Figtree"/>
                          <a:cs typeface="Figtree"/>
                          <a:sym typeface="Figtree"/>
                        </a:rPr>
                        <a:t>3*</a:t>
                      </a:r>
                      <a:endParaRPr>
                        <a:latin typeface="Figtree"/>
                        <a:ea typeface="Figtree"/>
                        <a:cs typeface="Figtree"/>
                        <a:sym typeface="Figtree"/>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